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comments/modernComment_15D_39A25189.xml" ContentType="application/vnd.ms-powerpoint.comments+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comments/modernComment_181_4408F191.xml" ContentType="application/vnd.ms-powerpoint.comments+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comments/modernComment_180_593793E5.xml" ContentType="application/vnd.ms-powerpoint.comments+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omments/modernComment_191_8647A02F.xml" ContentType="application/vnd.ms-powerpoint.comments+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omments/modernComment_19A_F20114C5.xml" ContentType="application/vnd.ms-powerpoint.comments+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comments/modernComment_1A1_70DB0A0C.xml" ContentType="application/vnd.ms-powerpoint.comments+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comments/modernComment_13E_D1F633DC.xml" ContentType="application/vnd.ms-powerpoint.comments+xml"/>
  <Override PartName="/ppt/notesSlides/notesSlide125.xml" ContentType="application/vnd.openxmlformats-officedocument.presentationml.notesSlide+xml"/>
  <Override PartName="/ppt/comments/modernComment_14B_30F47C51.xml" ContentType="application/vnd.ms-powerpoint.comments+xml"/>
  <Override PartName="/ppt/notesSlides/notesSlide126.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9" r:id="rId4"/>
    <p:sldMasterId id="2147483670" r:id="rId5"/>
  </p:sldMasterIdLst>
  <p:notesMasterIdLst>
    <p:notesMasterId r:id="rId133"/>
  </p:notesMasterIdLst>
  <p:sldIdLst>
    <p:sldId id="371" r:id="rId6"/>
    <p:sldId id="297" r:id="rId7"/>
    <p:sldId id="258" r:id="rId8"/>
    <p:sldId id="422" r:id="rId9"/>
    <p:sldId id="259" r:id="rId10"/>
    <p:sldId id="315" r:id="rId11"/>
    <p:sldId id="372" r:id="rId12"/>
    <p:sldId id="352" r:id="rId13"/>
    <p:sldId id="317" r:id="rId14"/>
    <p:sldId id="328" r:id="rId15"/>
    <p:sldId id="332" r:id="rId16"/>
    <p:sldId id="260" r:id="rId17"/>
    <p:sldId id="353" r:id="rId18"/>
    <p:sldId id="354" r:id="rId19"/>
    <p:sldId id="261" r:id="rId20"/>
    <p:sldId id="321" r:id="rId21"/>
    <p:sldId id="319" r:id="rId22"/>
    <p:sldId id="373" r:id="rId23"/>
    <p:sldId id="322" r:id="rId24"/>
    <p:sldId id="262" r:id="rId25"/>
    <p:sldId id="381" r:id="rId26"/>
    <p:sldId id="324" r:id="rId27"/>
    <p:sldId id="299" r:id="rId28"/>
    <p:sldId id="357" r:id="rId29"/>
    <p:sldId id="423" r:id="rId30"/>
    <p:sldId id="327" r:id="rId31"/>
    <p:sldId id="358" r:id="rId32"/>
    <p:sldId id="300" r:id="rId33"/>
    <p:sldId id="359" r:id="rId34"/>
    <p:sldId id="305" r:id="rId35"/>
    <p:sldId id="361" r:id="rId36"/>
    <p:sldId id="362" r:id="rId37"/>
    <p:sldId id="301" r:id="rId38"/>
    <p:sldId id="306" r:id="rId39"/>
    <p:sldId id="382" r:id="rId40"/>
    <p:sldId id="363" r:id="rId41"/>
    <p:sldId id="308" r:id="rId42"/>
    <p:sldId id="366" r:id="rId43"/>
    <p:sldId id="367" r:id="rId44"/>
    <p:sldId id="365" r:id="rId45"/>
    <p:sldId id="264" r:id="rId46"/>
    <p:sldId id="394" r:id="rId47"/>
    <p:sldId id="336" r:id="rId48"/>
    <p:sldId id="337" r:id="rId49"/>
    <p:sldId id="339" r:id="rId50"/>
    <p:sldId id="338" r:id="rId51"/>
    <p:sldId id="343" r:id="rId52"/>
    <p:sldId id="344" r:id="rId53"/>
    <p:sldId id="345" r:id="rId54"/>
    <p:sldId id="341" r:id="rId55"/>
    <p:sldId id="342" r:id="rId56"/>
    <p:sldId id="347" r:id="rId57"/>
    <p:sldId id="348" r:id="rId58"/>
    <p:sldId id="349" r:id="rId59"/>
    <p:sldId id="425" r:id="rId60"/>
    <p:sldId id="427" r:id="rId61"/>
    <p:sldId id="426" r:id="rId62"/>
    <p:sldId id="388" r:id="rId63"/>
    <p:sldId id="350" r:id="rId64"/>
    <p:sldId id="374" r:id="rId65"/>
    <p:sldId id="385" r:id="rId66"/>
    <p:sldId id="379" r:id="rId67"/>
    <p:sldId id="386" r:id="rId68"/>
    <p:sldId id="421" r:id="rId69"/>
    <p:sldId id="377" r:id="rId70"/>
    <p:sldId id="378" r:id="rId71"/>
    <p:sldId id="384" r:id="rId72"/>
    <p:sldId id="375" r:id="rId73"/>
    <p:sldId id="387" r:id="rId74"/>
    <p:sldId id="390" r:id="rId75"/>
    <p:sldId id="389" r:id="rId76"/>
    <p:sldId id="391" r:id="rId77"/>
    <p:sldId id="392" r:id="rId78"/>
    <p:sldId id="403" r:id="rId79"/>
    <p:sldId id="405" r:id="rId80"/>
    <p:sldId id="406" r:id="rId81"/>
    <p:sldId id="404" r:id="rId82"/>
    <p:sldId id="407" r:id="rId83"/>
    <p:sldId id="395" r:id="rId84"/>
    <p:sldId id="413" r:id="rId85"/>
    <p:sldId id="414" r:id="rId86"/>
    <p:sldId id="400" r:id="rId87"/>
    <p:sldId id="402" r:id="rId88"/>
    <p:sldId id="401" r:id="rId89"/>
    <p:sldId id="408" r:id="rId90"/>
    <p:sldId id="409" r:id="rId91"/>
    <p:sldId id="410" r:id="rId92"/>
    <p:sldId id="412" r:id="rId93"/>
    <p:sldId id="415" r:id="rId94"/>
    <p:sldId id="416" r:id="rId95"/>
    <p:sldId id="417" r:id="rId96"/>
    <p:sldId id="418" r:id="rId97"/>
    <p:sldId id="419" r:id="rId98"/>
    <p:sldId id="420" r:id="rId99"/>
    <p:sldId id="266" r:id="rId100"/>
    <p:sldId id="267" r:id="rId101"/>
    <p:sldId id="268" r:id="rId102"/>
    <p:sldId id="270" r:id="rId103"/>
    <p:sldId id="271" r:id="rId104"/>
    <p:sldId id="272" r:id="rId105"/>
    <p:sldId id="273" r:id="rId106"/>
    <p:sldId id="274" r:id="rId107"/>
    <p:sldId id="275" r:id="rId108"/>
    <p:sldId id="329" r:id="rId109"/>
    <p:sldId id="276" r:id="rId110"/>
    <p:sldId id="277" r:id="rId111"/>
    <p:sldId id="278" r:id="rId112"/>
    <p:sldId id="279" r:id="rId113"/>
    <p:sldId id="280" r:id="rId114"/>
    <p:sldId id="282" r:id="rId115"/>
    <p:sldId id="283" r:id="rId116"/>
    <p:sldId id="284" r:id="rId117"/>
    <p:sldId id="285" r:id="rId118"/>
    <p:sldId id="286" r:id="rId119"/>
    <p:sldId id="287" r:id="rId120"/>
    <p:sldId id="288" r:id="rId121"/>
    <p:sldId id="289" r:id="rId122"/>
    <p:sldId id="290" r:id="rId123"/>
    <p:sldId id="291" r:id="rId124"/>
    <p:sldId id="292" r:id="rId125"/>
    <p:sldId id="293" r:id="rId126"/>
    <p:sldId id="294" r:id="rId127"/>
    <p:sldId id="295" r:id="rId128"/>
    <p:sldId id="296" r:id="rId129"/>
    <p:sldId id="318" r:id="rId130"/>
    <p:sldId id="331" r:id="rId131"/>
    <p:sldId id="330" r:id="rId132"/>
  </p:sldIdLst>
  <p:sldSz cx="9144000" cy="5143500" type="screen16x9"/>
  <p:notesSz cx="6858000" cy="9144000"/>
  <p:embeddedFontLst>
    <p:embeddedFont>
      <p:font typeface="Amatic SC" panose="00000500000000000000" pitchFamily="2" charset="-79"/>
      <p:regular r:id="rId134"/>
      <p:bold r:id="rId135"/>
    </p:embeddedFont>
    <p:embeddedFont>
      <p:font typeface="Anaheim" panose="020B0604020202020204" charset="0"/>
      <p:regular r:id="rId136"/>
      <p:bold r:id="rId137"/>
    </p:embeddedFont>
    <p:embeddedFont>
      <p:font typeface="Cambria Math" panose="02040503050406030204" pitchFamily="18" charset="0"/>
      <p:regular r:id="rId138"/>
    </p:embeddedFont>
    <p:embeddedFont>
      <p:font typeface="Epilogue" panose="020B0604020202020204" charset="0"/>
      <p:regular r:id="rId139"/>
      <p:bold r:id="rId140"/>
      <p:italic r:id="rId141"/>
      <p:boldItalic r:id="rId142"/>
    </p:embeddedFont>
    <p:embeddedFont>
      <p:font typeface="Roboto Medium" panose="02000000000000000000" pitchFamily="2" charset="0"/>
      <p:regular r:id="rId143"/>
      <p:bold r:id="rId144"/>
      <p:italic r:id="rId145"/>
      <p:boldItalic r:id="rId146"/>
    </p:embeddedFont>
    <p:embeddedFont>
      <p:font typeface="Segoe UI" panose="020B0502040204020203" pitchFamily="34" charset="0"/>
      <p:regular r:id="rId147"/>
      <p:bold r:id="rId148"/>
      <p:italic r:id="rId149"/>
      <p:boldItalic r:id="rId150"/>
    </p:embeddedFont>
    <p:embeddedFont>
      <p:font typeface="Sofia Sans" panose="020B0604020202020204" charset="0"/>
      <p:regular r:id="rId151"/>
      <p:bold r:id="rId152"/>
      <p:italic r:id="rId153"/>
      <p:boldItalic r:id="rId15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HydroEdu - Introduction" id="{BC2266F6-E90B-42B8-93DB-76C0BC7639F8}">
          <p14:sldIdLst>
            <p14:sldId id="371"/>
            <p14:sldId id="297"/>
            <p14:sldId id="258"/>
            <p14:sldId id="422"/>
            <p14:sldId id="259"/>
          </p14:sldIdLst>
        </p14:section>
        <p14:section name="Intro - History" id="{FC19FA4B-9DE1-41DC-9B25-DD7A4243BB5C}">
          <p14:sldIdLst>
            <p14:sldId id="315"/>
            <p14:sldId id="372"/>
            <p14:sldId id="352"/>
          </p14:sldIdLst>
        </p14:section>
        <p14:section name="Intro - Hydro Energy in Ghana" id="{999F7069-7284-4033-9581-678AAE1E1AF9}">
          <p14:sldIdLst>
            <p14:sldId id="317"/>
            <p14:sldId id="328"/>
            <p14:sldId id="332"/>
          </p14:sldIdLst>
        </p14:section>
        <p14:section name="Chapter 1 - Basics of Hydro Energy" id="{DB04426D-6861-44AE-9B06-7469012005D0}">
          <p14:sldIdLst>
            <p14:sldId id="260"/>
          </p14:sldIdLst>
        </p14:section>
        <p14:section name="Chapter 1 - Challenge Ex1" id="{1328E7F4-F7B0-4099-A0C9-74AB200DF09C}">
          <p14:sldIdLst>
            <p14:sldId id="353"/>
            <p14:sldId id="354"/>
          </p14:sldIdLst>
        </p14:section>
        <p14:section name="Chapter 1 - Theory" id="{C6719BBC-A304-4C82-BBBF-62F4E8D4A9E7}">
          <p14:sldIdLst>
            <p14:sldId id="261"/>
            <p14:sldId id="321"/>
            <p14:sldId id="319"/>
          </p14:sldIdLst>
        </p14:section>
        <p14:section name="Chapter 1 - Challenge Ex2" id="{F3E4F44F-36B4-419F-B097-6FFF44931B1B}">
          <p14:sldIdLst>
            <p14:sldId id="373"/>
            <p14:sldId id="322"/>
          </p14:sldIdLst>
        </p14:section>
        <p14:section name="Chapter 1 - Rivers" id="{F7AA8B72-4ADD-49D6-8435-43BA9C142D3F}">
          <p14:sldIdLst>
            <p14:sldId id="262"/>
            <p14:sldId id="381"/>
            <p14:sldId id="324"/>
          </p14:sldIdLst>
        </p14:section>
        <p14:section name="Chapter 1 - Oceans" id="{6E0115A5-06FD-4DEF-AB56-DFCB7AE8EEC8}">
          <p14:sldIdLst>
            <p14:sldId id="299"/>
            <p14:sldId id="357"/>
            <p14:sldId id="423"/>
            <p14:sldId id="327"/>
            <p14:sldId id="358"/>
          </p14:sldIdLst>
        </p14:section>
        <p14:section name="Chapter 1 - Mountains" id="{616C3289-5433-428A-8AE5-2A58F0D44CCD}">
          <p14:sldIdLst>
            <p14:sldId id="300"/>
            <p14:sldId id="359"/>
            <p14:sldId id="305"/>
            <p14:sldId id="361"/>
            <p14:sldId id="362"/>
          </p14:sldIdLst>
        </p14:section>
        <p14:section name="Chapter 1 - Catchment &amp; River Basins" id="{4D0C2C8E-3047-48B9-BE01-33DE1CF10C56}">
          <p14:sldIdLst>
            <p14:sldId id="301"/>
            <p14:sldId id="306"/>
            <p14:sldId id="382"/>
            <p14:sldId id="363"/>
          </p14:sldIdLst>
        </p14:section>
        <p14:section name="Challenge - Environmental Impacts Game" id="{480E4520-9E5F-4AD0-90D9-3CCB309B5625}">
          <p14:sldIdLst>
            <p14:sldId id="308"/>
            <p14:sldId id="366"/>
            <p14:sldId id="367"/>
            <p14:sldId id="365"/>
            <p14:sldId id="264"/>
          </p14:sldIdLst>
        </p14:section>
        <p14:section name="Chapter 2: Different Turbine Types" id="{D3FB3834-9E03-497F-BA9E-4A97070BB46A}">
          <p14:sldIdLst>
            <p14:sldId id="394"/>
            <p14:sldId id="336"/>
            <p14:sldId id="337"/>
            <p14:sldId id="339"/>
          </p14:sldIdLst>
        </p14:section>
        <p14:section name="Challenge - Formula Energy" id="{31A3077C-1713-4A19-BCAC-8E87C309ED51}">
          <p14:sldIdLst>
            <p14:sldId id="338"/>
            <p14:sldId id="343"/>
            <p14:sldId id="344"/>
            <p14:sldId id="345"/>
            <p14:sldId id="341"/>
          </p14:sldIdLst>
        </p14:section>
        <p14:section name="Chapter 2 - Experiment Turbine Types" id="{BBAD51D4-2036-4980-88EF-EDDEA25912EA}">
          <p14:sldIdLst>
            <p14:sldId id="342"/>
            <p14:sldId id="347"/>
            <p14:sldId id="348"/>
            <p14:sldId id="349"/>
            <p14:sldId id="425"/>
            <p14:sldId id="427"/>
            <p14:sldId id="426"/>
            <p14:sldId id="388"/>
          </p14:sldIdLst>
        </p14:section>
        <p14:section name="Chapter 3 : Factors Affecting Turbine Performance in Hydro-Energy; Pelton Turbine Experiments" id="{E2FB21F8-5662-ED47-9399-9C633EFECF34}">
          <p14:sldIdLst>
            <p14:sldId id="350"/>
            <p14:sldId id="374"/>
            <p14:sldId id="385"/>
            <p14:sldId id="379"/>
            <p14:sldId id="386"/>
            <p14:sldId id="421"/>
          </p14:sldIdLst>
        </p14:section>
        <p14:section name="Chapter 3 - Experiment relation between volumen and force" id="{C935B77F-6142-416F-91AC-CD875ADB47E7}">
          <p14:sldIdLst>
            <p14:sldId id="377"/>
            <p14:sldId id="378"/>
            <p14:sldId id="384"/>
            <p14:sldId id="375"/>
          </p14:sldIdLst>
        </p14:section>
        <p14:section name="Chapter 3 - Effects of resistance on water flow" id="{82264BFA-52B0-47CA-9179-2E77D31A6AAD}">
          <p14:sldIdLst>
            <p14:sldId id="387"/>
            <p14:sldId id="390"/>
          </p14:sldIdLst>
        </p14:section>
        <p14:section name="Chapter 3 - Experiment effect of resistance on water flow" id="{32BD48A4-5500-43B7-95AE-71EFEBD6CB66}">
          <p14:sldIdLst>
            <p14:sldId id="389"/>
            <p14:sldId id="391"/>
            <p14:sldId id="392"/>
          </p14:sldIdLst>
        </p14:section>
        <p14:section name="Chapter 3 - Experiment Hydroenergy Turbine" id="{1F98A0D6-42D1-4240-8E42-5AC2CE135935}">
          <p14:sldIdLst>
            <p14:sldId id="403"/>
            <p14:sldId id="405"/>
            <p14:sldId id="406"/>
            <p14:sldId id="404"/>
            <p14:sldId id="407"/>
          </p14:sldIdLst>
        </p14:section>
        <p14:section name="Chapter 4 - Concepts of grid and combining DERs" id="{A32EB029-DF70-4C2F-A780-177132582560}">
          <p14:sldIdLst>
            <p14:sldId id="395"/>
          </p14:sldIdLst>
        </p14:section>
        <p14:section name="4 - Concept of Grid" id="{E642EB85-779F-4A5D-91F5-FBD67B10D329}">
          <p14:sldIdLst>
            <p14:sldId id="413"/>
          </p14:sldIdLst>
        </p14:section>
        <p14:section name="4 - Fluctuations and Reliability" id="{21DC4D7B-8D66-4D69-B6C3-EAA5AEB9BAFA}">
          <p14:sldIdLst>
            <p14:sldId id="414"/>
          </p14:sldIdLst>
        </p14:section>
        <p14:section name="4 - Baseload" id="{80F313AC-AC78-4651-B479-EE8DBAB9FD0B}">
          <p14:sldIdLst>
            <p14:sldId id="400"/>
            <p14:sldId id="402"/>
            <p14:sldId id="401"/>
          </p14:sldIdLst>
        </p14:section>
        <p14:section name="4 - Generation = Demand" id="{CD6F4036-F733-4DFA-8860-3BEA03A48C8E}">
          <p14:sldIdLst>
            <p14:sldId id="408"/>
            <p14:sldId id="409"/>
            <p14:sldId id="410"/>
            <p14:sldId id="412"/>
          </p14:sldIdLst>
        </p14:section>
        <p14:section name="4 - Why connecting different sources is a good idea" id="{CB14F7F1-1CE6-4C54-BB2F-A5938E7856EC}">
          <p14:sldIdLst>
            <p14:sldId id="415"/>
            <p14:sldId id="416"/>
            <p14:sldId id="417"/>
            <p14:sldId id="418"/>
            <p14:sldId id="419"/>
            <p14:sldId id="420"/>
          </p14:sldIdLst>
        </p14:section>
        <p14:section name="4" id="{B7082E0E-AA58-4398-8D8B-923043EC810E}">
          <p14:sldIdLst>
            <p14:sldId id="266"/>
            <p14:sldId id="267"/>
            <p14:sldId id="268"/>
            <p14:sldId id="270"/>
            <p14:sldId id="271"/>
            <p14:sldId id="272"/>
            <p14:sldId id="273"/>
            <p14:sldId id="274"/>
            <p14:sldId id="275"/>
            <p14:sldId id="329"/>
            <p14:sldId id="276"/>
            <p14:sldId id="277"/>
            <p14:sldId id="278"/>
            <p14:sldId id="279"/>
            <p14:sldId id="280"/>
            <p14:sldId id="282"/>
            <p14:sldId id="283"/>
            <p14:sldId id="284"/>
            <p14:sldId id="285"/>
            <p14:sldId id="286"/>
            <p14:sldId id="287"/>
            <p14:sldId id="288"/>
            <p14:sldId id="289"/>
            <p14:sldId id="290"/>
            <p14:sldId id="291"/>
            <p14:sldId id="292"/>
            <p14:sldId id="293"/>
            <p14:sldId id="294"/>
            <p14:sldId id="295"/>
            <p14:sldId id="296"/>
            <p14:sldId id="318"/>
            <p14:sldId id="331"/>
            <p14:sldId id="330"/>
          </p14:sldIdLst>
        </p14:section>
      </p14:sectionLst>
    </p:ex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CBD59A00-7BD2-3F42-E55B-3CDB6E47FAA7}" name="Johanna Marx" initials="JM" userId="S::johanna17.marx@tum.de::f7883e6b-b8f5-49bd-97ed-29afbba9d34b" providerId="AD"/>
  <p188:author id="{DB3ED23E-67E3-17C9-0F00-720EA1B7EC2C}" name="Luis Caro Delgado" initials="LC" userId="S::felipe.caro@tum.de::81c57fa2-c317-4e9d-b555-115c79435d2f" providerId="AD"/>
  <p188:author id="{D816E6C8-B531-6310-F110-8CE982F6584A}" name="Lukas Rau" initials="LR" userId="S::lukas.rau@tum.de::a75e0523-20be-4fb9-acc6-1a36dfa716c4"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333333"/>
    <a:srgbClr val="333015"/>
    <a:srgbClr val="E6DA60"/>
    <a:srgbClr val="CFD3D6"/>
    <a:srgbClr val="3C3D3E"/>
    <a:srgbClr val="83ABE6"/>
    <a:srgbClr val="A5A9C3"/>
    <a:srgbClr val="3D6D93"/>
    <a:srgbClr val="657E93"/>
    <a:srgbClr val="97453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465E1C1-D826-B6C9-4385-F5433E2B3953}" v="12" dt="2025-03-13T07:36:29.844"/>
  </p1510:revLst>
</p1510:revInfo>
</file>

<file path=ppt/tableStyles.xml><?xml version="1.0" encoding="utf-8"?>
<a:tblStyleLst xmlns:a="http://schemas.openxmlformats.org/drawingml/2006/main" def="{87981CF4-4D3E-4045-9ACF-D1447FECE155}">
  <a:tblStyle styleId="{87981CF4-4D3E-4045-9ACF-D1447FECE15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F0CFADBD-3245-443C-9B6D-9ACBA4CA32A5}"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p:scale>
          <a:sx n="1" d="2"/>
          <a:sy n="1" d="2"/>
        </p:scale>
        <p:origin x="0" y="0"/>
      </p:cViewPr>
      <p:guideLst>
        <p:guide orient="horz" pos="1620"/>
        <p:guide pos="2880"/>
      </p:guideLst>
    </p:cSldViewPr>
  </p:slide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2.xml"/><Relationship Id="rId21" Type="http://schemas.openxmlformats.org/officeDocument/2006/relationships/slide" Target="slides/slide16.xml"/><Relationship Id="rId42" Type="http://schemas.openxmlformats.org/officeDocument/2006/relationships/slide" Target="slides/slide37.xml"/><Relationship Id="rId63" Type="http://schemas.openxmlformats.org/officeDocument/2006/relationships/slide" Target="slides/slide58.xml"/><Relationship Id="rId84" Type="http://schemas.openxmlformats.org/officeDocument/2006/relationships/slide" Target="slides/slide79.xml"/><Relationship Id="rId138" Type="http://schemas.openxmlformats.org/officeDocument/2006/relationships/font" Target="fonts/font5.fntdata"/><Relationship Id="rId159" Type="http://schemas.microsoft.com/office/2016/11/relationships/changesInfo" Target="changesInfos/changesInfo1.xml"/><Relationship Id="rId107" Type="http://schemas.openxmlformats.org/officeDocument/2006/relationships/slide" Target="slides/slide102.xml"/><Relationship Id="rId11" Type="http://schemas.openxmlformats.org/officeDocument/2006/relationships/slide" Target="slides/slide6.xml"/><Relationship Id="rId32" Type="http://schemas.openxmlformats.org/officeDocument/2006/relationships/slide" Target="slides/slide27.xml"/><Relationship Id="rId53" Type="http://schemas.openxmlformats.org/officeDocument/2006/relationships/slide" Target="slides/slide48.xml"/><Relationship Id="rId74" Type="http://schemas.openxmlformats.org/officeDocument/2006/relationships/slide" Target="slides/slide69.xml"/><Relationship Id="rId128" Type="http://schemas.openxmlformats.org/officeDocument/2006/relationships/slide" Target="slides/slide123.xml"/><Relationship Id="rId149" Type="http://schemas.openxmlformats.org/officeDocument/2006/relationships/font" Target="fonts/font16.fntdata"/><Relationship Id="rId5" Type="http://schemas.openxmlformats.org/officeDocument/2006/relationships/slideMaster" Target="slideMasters/slideMaster2.xml"/><Relationship Id="rId95" Type="http://schemas.openxmlformats.org/officeDocument/2006/relationships/slide" Target="slides/slide90.xml"/><Relationship Id="rId160" Type="http://schemas.microsoft.com/office/2015/10/relationships/revisionInfo" Target="revisionInfo.xml"/><Relationship Id="rId22" Type="http://schemas.openxmlformats.org/officeDocument/2006/relationships/slide" Target="slides/slide17.xml"/><Relationship Id="rId43" Type="http://schemas.openxmlformats.org/officeDocument/2006/relationships/slide" Target="slides/slide38.xml"/><Relationship Id="rId64" Type="http://schemas.openxmlformats.org/officeDocument/2006/relationships/slide" Target="slides/slide59.xml"/><Relationship Id="rId118" Type="http://schemas.openxmlformats.org/officeDocument/2006/relationships/slide" Target="slides/slide113.xml"/><Relationship Id="rId139" Type="http://schemas.openxmlformats.org/officeDocument/2006/relationships/font" Target="fonts/font6.fntdata"/><Relationship Id="rId85" Type="http://schemas.openxmlformats.org/officeDocument/2006/relationships/slide" Target="slides/slide80.xml"/><Relationship Id="rId150" Type="http://schemas.openxmlformats.org/officeDocument/2006/relationships/font" Target="fonts/font17.fntdata"/><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slide" Target="slides/slide98.xml"/><Relationship Id="rId108" Type="http://schemas.openxmlformats.org/officeDocument/2006/relationships/slide" Target="slides/slide103.xml"/><Relationship Id="rId124" Type="http://schemas.openxmlformats.org/officeDocument/2006/relationships/slide" Target="slides/slide119.xml"/><Relationship Id="rId129" Type="http://schemas.openxmlformats.org/officeDocument/2006/relationships/slide" Target="slides/slide124.xml"/><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slide" Target="slides/slide70.xml"/><Relationship Id="rId91" Type="http://schemas.openxmlformats.org/officeDocument/2006/relationships/slide" Target="slides/slide86.xml"/><Relationship Id="rId96" Type="http://schemas.openxmlformats.org/officeDocument/2006/relationships/slide" Target="slides/slide91.xml"/><Relationship Id="rId140" Type="http://schemas.openxmlformats.org/officeDocument/2006/relationships/font" Target="fonts/font7.fntdata"/><Relationship Id="rId145" Type="http://schemas.openxmlformats.org/officeDocument/2006/relationships/font" Target="fonts/font12.fntdata"/><Relationship Id="rId161"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 Target="slides/slide1.xml"/><Relationship Id="rId23" Type="http://schemas.openxmlformats.org/officeDocument/2006/relationships/slide" Target="slides/slide18.xml"/><Relationship Id="rId28" Type="http://schemas.openxmlformats.org/officeDocument/2006/relationships/slide" Target="slides/slide23.xml"/><Relationship Id="rId49" Type="http://schemas.openxmlformats.org/officeDocument/2006/relationships/slide" Target="slides/slide44.xml"/><Relationship Id="rId114" Type="http://schemas.openxmlformats.org/officeDocument/2006/relationships/slide" Target="slides/slide109.xml"/><Relationship Id="rId119" Type="http://schemas.openxmlformats.org/officeDocument/2006/relationships/slide" Target="slides/slide114.xml"/><Relationship Id="rId44" Type="http://schemas.openxmlformats.org/officeDocument/2006/relationships/slide" Target="slides/slide39.xml"/><Relationship Id="rId60" Type="http://schemas.openxmlformats.org/officeDocument/2006/relationships/slide" Target="slides/slide55.xml"/><Relationship Id="rId65" Type="http://schemas.openxmlformats.org/officeDocument/2006/relationships/slide" Target="slides/slide60.xml"/><Relationship Id="rId81" Type="http://schemas.openxmlformats.org/officeDocument/2006/relationships/slide" Target="slides/slide76.xml"/><Relationship Id="rId86" Type="http://schemas.openxmlformats.org/officeDocument/2006/relationships/slide" Target="slides/slide81.xml"/><Relationship Id="rId130" Type="http://schemas.openxmlformats.org/officeDocument/2006/relationships/slide" Target="slides/slide125.xml"/><Relationship Id="rId135" Type="http://schemas.openxmlformats.org/officeDocument/2006/relationships/font" Target="fonts/font2.fntdata"/><Relationship Id="rId151" Type="http://schemas.openxmlformats.org/officeDocument/2006/relationships/font" Target="fonts/font18.fntdata"/><Relationship Id="rId156" Type="http://schemas.openxmlformats.org/officeDocument/2006/relationships/viewProps" Target="viewProps.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slide" Target="slides/slide104.xml"/><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slide" Target="slides/slide71.xml"/><Relationship Id="rId97" Type="http://schemas.openxmlformats.org/officeDocument/2006/relationships/slide" Target="slides/slide92.xml"/><Relationship Id="rId104" Type="http://schemas.openxmlformats.org/officeDocument/2006/relationships/slide" Target="slides/slide99.xml"/><Relationship Id="rId120" Type="http://schemas.openxmlformats.org/officeDocument/2006/relationships/slide" Target="slides/slide115.xml"/><Relationship Id="rId125" Type="http://schemas.openxmlformats.org/officeDocument/2006/relationships/slide" Target="slides/slide120.xml"/><Relationship Id="rId141" Type="http://schemas.openxmlformats.org/officeDocument/2006/relationships/font" Target="fonts/font8.fntdata"/><Relationship Id="rId146" Type="http://schemas.openxmlformats.org/officeDocument/2006/relationships/font" Target="fonts/font13.fntdata"/><Relationship Id="rId7" Type="http://schemas.openxmlformats.org/officeDocument/2006/relationships/slide" Target="slides/slide2.xml"/><Relationship Id="rId71" Type="http://schemas.openxmlformats.org/officeDocument/2006/relationships/slide" Target="slides/slide66.xml"/><Relationship Id="rId92" Type="http://schemas.openxmlformats.org/officeDocument/2006/relationships/slide" Target="slides/slide87.xml"/><Relationship Id="rId2" Type="http://schemas.openxmlformats.org/officeDocument/2006/relationships/customXml" Target="../customXml/item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slide" Target="slides/slide82.xml"/><Relationship Id="rId110" Type="http://schemas.openxmlformats.org/officeDocument/2006/relationships/slide" Target="slides/slide105.xml"/><Relationship Id="rId115" Type="http://schemas.openxmlformats.org/officeDocument/2006/relationships/slide" Target="slides/slide110.xml"/><Relationship Id="rId131" Type="http://schemas.openxmlformats.org/officeDocument/2006/relationships/slide" Target="slides/slide126.xml"/><Relationship Id="rId136" Type="http://schemas.openxmlformats.org/officeDocument/2006/relationships/font" Target="fonts/font3.fntdata"/><Relationship Id="rId157" Type="http://schemas.openxmlformats.org/officeDocument/2006/relationships/theme" Target="theme/theme1.xml"/><Relationship Id="rId61" Type="http://schemas.openxmlformats.org/officeDocument/2006/relationships/slide" Target="slides/slide56.xml"/><Relationship Id="rId82" Type="http://schemas.openxmlformats.org/officeDocument/2006/relationships/slide" Target="slides/slide77.xml"/><Relationship Id="rId152" Type="http://schemas.openxmlformats.org/officeDocument/2006/relationships/font" Target="fonts/font19.fntdata"/><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slide" Target="slides/slide72.xml"/><Relationship Id="rId100" Type="http://schemas.openxmlformats.org/officeDocument/2006/relationships/slide" Target="slides/slide95.xml"/><Relationship Id="rId105" Type="http://schemas.openxmlformats.org/officeDocument/2006/relationships/slide" Target="slides/slide100.xml"/><Relationship Id="rId126" Type="http://schemas.openxmlformats.org/officeDocument/2006/relationships/slide" Target="slides/slide121.xml"/><Relationship Id="rId147" Type="http://schemas.openxmlformats.org/officeDocument/2006/relationships/font" Target="fonts/font14.fntdata"/><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slide" Target="slides/slide67.xml"/><Relationship Id="rId93" Type="http://schemas.openxmlformats.org/officeDocument/2006/relationships/slide" Target="slides/slide88.xml"/><Relationship Id="rId98" Type="http://schemas.openxmlformats.org/officeDocument/2006/relationships/slide" Target="slides/slide93.xml"/><Relationship Id="rId121" Type="http://schemas.openxmlformats.org/officeDocument/2006/relationships/slide" Target="slides/slide116.xml"/><Relationship Id="rId142" Type="http://schemas.openxmlformats.org/officeDocument/2006/relationships/font" Target="fonts/font9.fntdata"/><Relationship Id="rId3" Type="http://schemas.openxmlformats.org/officeDocument/2006/relationships/customXml" Target="../customXml/item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116" Type="http://schemas.openxmlformats.org/officeDocument/2006/relationships/slide" Target="slides/slide111.xml"/><Relationship Id="rId137" Type="http://schemas.openxmlformats.org/officeDocument/2006/relationships/font" Target="fonts/font4.fntdata"/><Relationship Id="rId158" Type="http://schemas.openxmlformats.org/officeDocument/2006/relationships/tableStyles" Target="tableStyles.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slide" Target="slides/slide78.xml"/><Relationship Id="rId88" Type="http://schemas.openxmlformats.org/officeDocument/2006/relationships/slide" Target="slides/slide83.xml"/><Relationship Id="rId111" Type="http://schemas.openxmlformats.org/officeDocument/2006/relationships/slide" Target="slides/slide106.xml"/><Relationship Id="rId132" Type="http://schemas.openxmlformats.org/officeDocument/2006/relationships/slide" Target="slides/slide127.xml"/><Relationship Id="rId153" Type="http://schemas.openxmlformats.org/officeDocument/2006/relationships/font" Target="fonts/font20.fntdata"/><Relationship Id="rId15" Type="http://schemas.openxmlformats.org/officeDocument/2006/relationships/slide" Target="slides/slide10.xml"/><Relationship Id="rId36" Type="http://schemas.openxmlformats.org/officeDocument/2006/relationships/slide" Target="slides/slide31.xml"/><Relationship Id="rId57" Type="http://schemas.openxmlformats.org/officeDocument/2006/relationships/slide" Target="slides/slide52.xml"/><Relationship Id="rId106" Type="http://schemas.openxmlformats.org/officeDocument/2006/relationships/slide" Target="slides/slide101.xml"/><Relationship Id="rId127" Type="http://schemas.openxmlformats.org/officeDocument/2006/relationships/slide" Target="slides/slide122.xml"/><Relationship Id="rId10" Type="http://schemas.openxmlformats.org/officeDocument/2006/relationships/slide" Target="slides/slide5.xml"/><Relationship Id="rId31" Type="http://schemas.openxmlformats.org/officeDocument/2006/relationships/slide" Target="slides/slide26.xml"/><Relationship Id="rId52" Type="http://schemas.openxmlformats.org/officeDocument/2006/relationships/slide" Target="slides/slide47.xml"/><Relationship Id="rId73" Type="http://schemas.openxmlformats.org/officeDocument/2006/relationships/slide" Target="slides/slide68.xml"/><Relationship Id="rId78" Type="http://schemas.openxmlformats.org/officeDocument/2006/relationships/slide" Target="slides/slide73.xml"/><Relationship Id="rId94" Type="http://schemas.openxmlformats.org/officeDocument/2006/relationships/slide" Target="slides/slide89.xml"/><Relationship Id="rId99" Type="http://schemas.openxmlformats.org/officeDocument/2006/relationships/slide" Target="slides/slide94.xml"/><Relationship Id="rId101" Type="http://schemas.openxmlformats.org/officeDocument/2006/relationships/slide" Target="slides/slide96.xml"/><Relationship Id="rId122" Type="http://schemas.openxmlformats.org/officeDocument/2006/relationships/slide" Target="slides/slide117.xml"/><Relationship Id="rId143" Type="http://schemas.openxmlformats.org/officeDocument/2006/relationships/font" Target="fonts/font10.fntdata"/><Relationship Id="rId148" Type="http://schemas.openxmlformats.org/officeDocument/2006/relationships/font" Target="fonts/font15.fntdata"/><Relationship Id="rId4" Type="http://schemas.openxmlformats.org/officeDocument/2006/relationships/slideMaster" Target="slideMasters/slideMaster1.xml"/><Relationship Id="rId9" Type="http://schemas.openxmlformats.org/officeDocument/2006/relationships/slide" Target="slides/slide4.xml"/><Relationship Id="rId26" Type="http://schemas.openxmlformats.org/officeDocument/2006/relationships/slide" Target="slides/slide21.xml"/><Relationship Id="rId47" Type="http://schemas.openxmlformats.org/officeDocument/2006/relationships/slide" Target="slides/slide42.xml"/><Relationship Id="rId68" Type="http://schemas.openxmlformats.org/officeDocument/2006/relationships/slide" Target="slides/slide63.xml"/><Relationship Id="rId89" Type="http://schemas.openxmlformats.org/officeDocument/2006/relationships/slide" Target="slides/slide84.xml"/><Relationship Id="rId112" Type="http://schemas.openxmlformats.org/officeDocument/2006/relationships/slide" Target="slides/slide107.xml"/><Relationship Id="rId133" Type="http://schemas.openxmlformats.org/officeDocument/2006/relationships/notesMaster" Target="notesMasters/notesMaster1.xml"/><Relationship Id="rId154" Type="http://schemas.openxmlformats.org/officeDocument/2006/relationships/font" Target="fonts/font21.fntdata"/><Relationship Id="rId16" Type="http://schemas.openxmlformats.org/officeDocument/2006/relationships/slide" Target="slides/slide11.xml"/><Relationship Id="rId37" Type="http://schemas.openxmlformats.org/officeDocument/2006/relationships/slide" Target="slides/slide32.xml"/><Relationship Id="rId58" Type="http://schemas.openxmlformats.org/officeDocument/2006/relationships/slide" Target="slides/slide53.xml"/><Relationship Id="rId79" Type="http://schemas.openxmlformats.org/officeDocument/2006/relationships/slide" Target="slides/slide74.xml"/><Relationship Id="rId102" Type="http://schemas.openxmlformats.org/officeDocument/2006/relationships/slide" Target="slides/slide97.xml"/><Relationship Id="rId123" Type="http://schemas.openxmlformats.org/officeDocument/2006/relationships/slide" Target="slides/slide118.xml"/><Relationship Id="rId144" Type="http://schemas.openxmlformats.org/officeDocument/2006/relationships/font" Target="fonts/font11.fntdata"/><Relationship Id="rId90" Type="http://schemas.openxmlformats.org/officeDocument/2006/relationships/slide" Target="slides/slide85.xml"/><Relationship Id="rId27" Type="http://schemas.openxmlformats.org/officeDocument/2006/relationships/slide" Target="slides/slide22.xml"/><Relationship Id="rId48" Type="http://schemas.openxmlformats.org/officeDocument/2006/relationships/slide" Target="slides/slide43.xml"/><Relationship Id="rId69" Type="http://schemas.openxmlformats.org/officeDocument/2006/relationships/slide" Target="slides/slide64.xml"/><Relationship Id="rId113" Type="http://schemas.openxmlformats.org/officeDocument/2006/relationships/slide" Target="slides/slide108.xml"/><Relationship Id="rId134" Type="http://schemas.openxmlformats.org/officeDocument/2006/relationships/font" Target="fonts/font1.fntdata"/><Relationship Id="rId80" Type="http://schemas.openxmlformats.org/officeDocument/2006/relationships/slide" Target="slides/slide75.xml"/><Relationship Id="rId155" Type="http://schemas.openxmlformats.org/officeDocument/2006/relationships/presProps" Target="pres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Lukas Rau" userId="S::lukas.rau@tum.de::a75e0523-20be-4fb9-acc6-1a36dfa716c4" providerId="AD" clId="Web-{44D42FF1-5638-A325-61CA-446EB839AB27}"/>
    <pc:docChg chg="modSld">
      <pc:chgData name="Lukas Rau" userId="S::lukas.rau@tum.de::a75e0523-20be-4fb9-acc6-1a36dfa716c4" providerId="AD" clId="Web-{44D42FF1-5638-A325-61CA-446EB839AB27}" dt="2025-01-20T12:41:07.931" v="4"/>
      <pc:docMkLst>
        <pc:docMk/>
      </pc:docMkLst>
      <pc:sldChg chg="modNotes">
        <pc:chgData name="Lukas Rau" userId="S::lukas.rau@tum.de::a75e0523-20be-4fb9-acc6-1a36dfa716c4" providerId="AD" clId="Web-{44D42FF1-5638-A325-61CA-446EB839AB27}" dt="2025-01-20T12:41:07.931" v="4"/>
        <pc:sldMkLst>
          <pc:docMk/>
          <pc:sldMk cId="3522573276" sldId="318"/>
        </pc:sldMkLst>
      </pc:sldChg>
    </pc:docChg>
  </pc:docChgLst>
  <pc:docChgLst>
    <pc:chgData name="Lukas Rau" userId="S::lukas.rau@tum.de::a75e0523-20be-4fb9-acc6-1a36dfa716c4" providerId="AD" clId="Web-{7189D9FB-544D-DC35-BFD3-3DB7BDB30BB1}"/>
    <pc:docChg chg="modSld">
      <pc:chgData name="Lukas Rau" userId="S::lukas.rau@tum.de::a75e0523-20be-4fb9-acc6-1a36dfa716c4" providerId="AD" clId="Web-{7189D9FB-544D-DC35-BFD3-3DB7BDB30BB1}" dt="2025-01-31T14:33:28.280" v="7" actId="20577"/>
      <pc:docMkLst>
        <pc:docMk/>
      </pc:docMkLst>
      <pc:sldChg chg="modSp">
        <pc:chgData name="Lukas Rau" userId="S::lukas.rau@tum.de::a75e0523-20be-4fb9-acc6-1a36dfa716c4" providerId="AD" clId="Web-{7189D9FB-544D-DC35-BFD3-3DB7BDB30BB1}" dt="2025-01-31T14:30:17.382" v="1" actId="20577"/>
        <pc:sldMkLst>
          <pc:docMk/>
          <pc:sldMk cId="3766074461" sldId="354"/>
        </pc:sldMkLst>
        <pc:spChg chg="mod">
          <ac:chgData name="Lukas Rau" userId="S::lukas.rau@tum.de::a75e0523-20be-4fb9-acc6-1a36dfa716c4" providerId="AD" clId="Web-{7189D9FB-544D-DC35-BFD3-3DB7BDB30BB1}" dt="2025-01-31T14:30:17.382" v="1" actId="20577"/>
          <ac:spMkLst>
            <pc:docMk/>
            <pc:sldMk cId="3766074461" sldId="354"/>
            <ac:spMk id="5" creationId="{BE8274EC-7683-4CF1-9FEF-F9A4501535A3}"/>
          </ac:spMkLst>
        </pc:spChg>
      </pc:sldChg>
      <pc:sldChg chg="modSp">
        <pc:chgData name="Lukas Rau" userId="S::lukas.rau@tum.de::a75e0523-20be-4fb9-acc6-1a36dfa716c4" providerId="AD" clId="Web-{7189D9FB-544D-DC35-BFD3-3DB7BDB30BB1}" dt="2025-01-31T14:32:13.340" v="3" actId="20577"/>
        <pc:sldMkLst>
          <pc:docMk/>
          <pc:sldMk cId="1288786220" sldId="382"/>
        </pc:sldMkLst>
        <pc:spChg chg="mod">
          <ac:chgData name="Lukas Rau" userId="S::lukas.rau@tum.de::a75e0523-20be-4fb9-acc6-1a36dfa716c4" providerId="AD" clId="Web-{7189D9FB-544D-DC35-BFD3-3DB7BDB30BB1}" dt="2025-01-31T14:32:13.340" v="3" actId="20577"/>
          <ac:spMkLst>
            <pc:docMk/>
            <pc:sldMk cId="1288786220" sldId="382"/>
            <ac:spMk id="10" creationId="{6B720FD9-4D32-207F-EEF7-F37A1B075544}"/>
          </ac:spMkLst>
        </pc:spChg>
      </pc:sldChg>
      <pc:sldChg chg="modSp">
        <pc:chgData name="Lukas Rau" userId="S::lukas.rau@tum.de::a75e0523-20be-4fb9-acc6-1a36dfa716c4" providerId="AD" clId="Web-{7189D9FB-544D-DC35-BFD3-3DB7BDB30BB1}" dt="2025-01-31T14:33:12.060" v="5" actId="20577"/>
        <pc:sldMkLst>
          <pc:docMk/>
          <pc:sldMk cId="3739183444" sldId="400"/>
        </pc:sldMkLst>
        <pc:spChg chg="mod">
          <ac:chgData name="Lukas Rau" userId="S::lukas.rau@tum.de::a75e0523-20be-4fb9-acc6-1a36dfa716c4" providerId="AD" clId="Web-{7189D9FB-544D-DC35-BFD3-3DB7BDB30BB1}" dt="2025-01-31T14:33:12.060" v="5" actId="20577"/>
          <ac:spMkLst>
            <pc:docMk/>
            <pc:sldMk cId="3739183444" sldId="400"/>
            <ac:spMk id="10" creationId="{5F7CE305-7052-3915-F27D-ABA017BE79CB}"/>
          </ac:spMkLst>
        </pc:spChg>
      </pc:sldChg>
      <pc:sldChg chg="modSp">
        <pc:chgData name="Lukas Rau" userId="S::lukas.rau@tum.de::a75e0523-20be-4fb9-acc6-1a36dfa716c4" providerId="AD" clId="Web-{7189D9FB-544D-DC35-BFD3-3DB7BDB30BB1}" dt="2025-01-31T14:33:28.280" v="7" actId="20577"/>
        <pc:sldMkLst>
          <pc:docMk/>
          <pc:sldMk cId="3307124738" sldId="408"/>
        </pc:sldMkLst>
        <pc:spChg chg="mod">
          <ac:chgData name="Lukas Rau" userId="S::lukas.rau@tum.de::a75e0523-20be-4fb9-acc6-1a36dfa716c4" providerId="AD" clId="Web-{7189D9FB-544D-DC35-BFD3-3DB7BDB30BB1}" dt="2025-01-31T14:33:28.280" v="7" actId="20577"/>
          <ac:spMkLst>
            <pc:docMk/>
            <pc:sldMk cId="3307124738" sldId="408"/>
            <ac:spMk id="10" creationId="{9E970818-3055-2E71-CED6-FED118BC2F50}"/>
          </ac:spMkLst>
        </pc:spChg>
      </pc:sldChg>
    </pc:docChg>
  </pc:docChgLst>
  <pc:docChgLst>
    <pc:chgData name="Lukas Rau" userId="S::lukas.rau@tum.de::a75e0523-20be-4fb9-acc6-1a36dfa716c4" providerId="AD" clId="Web-{B8CFAE4F-BC05-E4FA-121C-3581D40BB1CD}"/>
    <pc:docChg chg="addSld modSld sldOrd">
      <pc:chgData name="Lukas Rau" userId="S::lukas.rau@tum.de::a75e0523-20be-4fb9-acc6-1a36dfa716c4" providerId="AD" clId="Web-{B8CFAE4F-BC05-E4FA-121C-3581D40BB1CD}" dt="2024-11-19T14:22:59.113" v="2558" actId="20577"/>
      <pc:docMkLst>
        <pc:docMk/>
      </pc:docMkLst>
      <pc:sldChg chg="delSp modSp">
        <pc:chgData name="Lukas Rau" userId="S::lukas.rau@tum.de::a75e0523-20be-4fb9-acc6-1a36dfa716c4" providerId="AD" clId="Web-{B8CFAE4F-BC05-E4FA-121C-3581D40BB1CD}" dt="2024-11-19T13:06:20.235" v="1001" actId="20577"/>
        <pc:sldMkLst>
          <pc:docMk/>
          <pc:sldMk cId="0" sldId="256"/>
        </pc:sldMkLst>
      </pc:sldChg>
      <pc:sldChg chg="ord">
        <pc:chgData name="Lukas Rau" userId="S::lukas.rau@tum.de::a75e0523-20be-4fb9-acc6-1a36dfa716c4" providerId="AD" clId="Web-{B8CFAE4F-BC05-E4FA-121C-3581D40BB1CD}" dt="2024-11-19T13:06:25.282" v="1002"/>
        <pc:sldMkLst>
          <pc:docMk/>
          <pc:sldMk cId="0" sldId="257"/>
        </pc:sldMkLst>
      </pc:sldChg>
      <pc:sldChg chg="addSp delSp modSp">
        <pc:chgData name="Lukas Rau" userId="S::lukas.rau@tum.de::a75e0523-20be-4fb9-acc6-1a36dfa716c4" providerId="AD" clId="Web-{B8CFAE4F-BC05-E4FA-121C-3581D40BB1CD}" dt="2024-11-19T13:52:19.074" v="1891" actId="14100"/>
        <pc:sldMkLst>
          <pc:docMk/>
          <pc:sldMk cId="0" sldId="258"/>
        </pc:sldMkLst>
        <pc:spChg chg="add mod">
          <ac:chgData name="Lukas Rau" userId="S::lukas.rau@tum.de::a75e0523-20be-4fb9-acc6-1a36dfa716c4" providerId="AD" clId="Web-{B8CFAE4F-BC05-E4FA-121C-3581D40BB1CD}" dt="2024-11-19T13:07:02.518" v="1057" actId="20577"/>
          <ac:spMkLst>
            <pc:docMk/>
            <pc:sldMk cId="0" sldId="258"/>
            <ac:spMk id="3" creationId="{E89871D5-34DD-7D2D-0859-D69D241223FD}"/>
          </ac:spMkLst>
        </pc:spChg>
        <pc:cxnChg chg="mod">
          <ac:chgData name="Lukas Rau" userId="S::lukas.rau@tum.de::a75e0523-20be-4fb9-acc6-1a36dfa716c4" providerId="AD" clId="Web-{B8CFAE4F-BC05-E4FA-121C-3581D40BB1CD}" dt="2024-11-19T12:44:08.934" v="175"/>
          <ac:cxnSpMkLst>
            <pc:docMk/>
            <pc:sldMk cId="0" sldId="258"/>
            <ac:cxnSpMk id="354" creationId="{00000000-0000-0000-0000-000000000000}"/>
          </ac:cxnSpMkLst>
        </pc:cxnChg>
      </pc:sldChg>
      <pc:sldChg chg="modSp">
        <pc:chgData name="Lukas Rau" userId="S::lukas.rau@tum.de::a75e0523-20be-4fb9-acc6-1a36dfa716c4" providerId="AD" clId="Web-{B8CFAE4F-BC05-E4FA-121C-3581D40BB1CD}" dt="2024-11-19T13:25:28.607" v="1507" actId="20577"/>
        <pc:sldMkLst>
          <pc:docMk/>
          <pc:sldMk cId="0" sldId="259"/>
        </pc:sldMkLst>
        <pc:spChg chg="mod">
          <ac:chgData name="Lukas Rau" userId="S::lukas.rau@tum.de::a75e0523-20be-4fb9-acc6-1a36dfa716c4" providerId="AD" clId="Web-{B8CFAE4F-BC05-E4FA-121C-3581D40BB1CD}" dt="2024-11-19T13:25:28.607" v="1507" actId="20577"/>
          <ac:spMkLst>
            <pc:docMk/>
            <pc:sldMk cId="0" sldId="259"/>
            <ac:spMk id="363" creationId="{00000000-0000-0000-0000-000000000000}"/>
          </ac:spMkLst>
        </pc:spChg>
        <pc:spChg chg="mod">
          <ac:chgData name="Lukas Rau" userId="S::lukas.rau@tum.de::a75e0523-20be-4fb9-acc6-1a36dfa716c4" providerId="AD" clId="Web-{B8CFAE4F-BC05-E4FA-121C-3581D40BB1CD}" dt="2024-11-19T13:04:46.700" v="966" actId="20577"/>
          <ac:spMkLst>
            <pc:docMk/>
            <pc:sldMk cId="0" sldId="259"/>
            <ac:spMk id="364" creationId="{00000000-0000-0000-0000-000000000000}"/>
          </ac:spMkLst>
        </pc:spChg>
      </pc:sldChg>
      <pc:sldChg chg="modSp">
        <pc:chgData name="Lukas Rau" userId="S::lukas.rau@tum.de::a75e0523-20be-4fb9-acc6-1a36dfa716c4" providerId="AD" clId="Web-{B8CFAE4F-BC05-E4FA-121C-3581D40BB1CD}" dt="2024-11-19T13:27:35.033" v="1561" actId="20577"/>
        <pc:sldMkLst>
          <pc:docMk/>
          <pc:sldMk cId="1070419506" sldId="297"/>
        </pc:sldMkLst>
        <pc:spChg chg="mod">
          <ac:chgData name="Lukas Rau" userId="S::lukas.rau@tum.de::a75e0523-20be-4fb9-acc6-1a36dfa716c4" providerId="AD" clId="Web-{B8CFAE4F-BC05-E4FA-121C-3581D40BB1CD}" dt="2024-11-19T13:27:35.033" v="1561" actId="20577"/>
          <ac:spMkLst>
            <pc:docMk/>
            <pc:sldMk cId="1070419506" sldId="297"/>
            <ac:spMk id="364" creationId="{00000000-0000-0000-0000-000000000000}"/>
          </ac:spMkLst>
        </pc:spChg>
      </pc:sldChg>
      <pc:sldChg chg="add ord replId">
        <pc:chgData name="Lukas Rau" userId="S::lukas.rau@tum.de::a75e0523-20be-4fb9-acc6-1a36dfa716c4" providerId="AD" clId="Web-{B8CFAE4F-BC05-E4FA-121C-3581D40BB1CD}" dt="2024-11-19T13:05:00.779" v="969"/>
        <pc:sldMkLst>
          <pc:docMk/>
          <pc:sldMk cId="3629842036" sldId="314"/>
        </pc:sldMkLst>
      </pc:sldChg>
      <pc:sldChg chg="addSp delSp modSp add replId">
        <pc:chgData name="Lukas Rau" userId="S::lukas.rau@tum.de::a75e0523-20be-4fb9-acc6-1a36dfa716c4" providerId="AD" clId="Web-{B8CFAE4F-BC05-E4FA-121C-3581D40BB1CD}" dt="2024-11-19T13:53:04.826" v="1896"/>
        <pc:sldMkLst>
          <pc:docMk/>
          <pc:sldMk cId="1585429808" sldId="315"/>
        </pc:sldMkLst>
        <pc:spChg chg="mod">
          <ac:chgData name="Lukas Rau" userId="S::lukas.rau@tum.de::a75e0523-20be-4fb9-acc6-1a36dfa716c4" providerId="AD" clId="Web-{B8CFAE4F-BC05-E4FA-121C-3581D40BB1CD}" dt="2024-11-19T13:08:22.411" v="1069" actId="20577"/>
          <ac:spMkLst>
            <pc:docMk/>
            <pc:sldMk cId="1585429808" sldId="315"/>
            <ac:spMk id="362" creationId="{00000000-0000-0000-0000-000000000000}"/>
          </ac:spMkLst>
        </pc:spChg>
        <pc:spChg chg="mod">
          <ac:chgData name="Lukas Rau" userId="S::lukas.rau@tum.de::a75e0523-20be-4fb9-acc6-1a36dfa716c4" providerId="AD" clId="Web-{B8CFAE4F-BC05-E4FA-121C-3581D40BB1CD}" dt="2024-11-19T13:27:56.425" v="1563" actId="20577"/>
          <ac:spMkLst>
            <pc:docMk/>
            <pc:sldMk cId="1585429808" sldId="315"/>
            <ac:spMk id="363" creationId="{00000000-0000-0000-0000-000000000000}"/>
          </ac:spMkLst>
        </pc:spChg>
      </pc:sldChg>
      <pc:sldChg chg="addSp modSp add replId">
        <pc:chgData name="Lukas Rau" userId="S::lukas.rau@tum.de::a75e0523-20be-4fb9-acc6-1a36dfa716c4" providerId="AD" clId="Web-{B8CFAE4F-BC05-E4FA-121C-3581D40BB1CD}" dt="2024-11-19T13:53:00.607" v="1895" actId="20577"/>
        <pc:sldMkLst>
          <pc:docMk/>
          <pc:sldMk cId="4025525607" sldId="316"/>
        </pc:sldMkLst>
      </pc:sldChg>
      <pc:sldChg chg="addSp delSp modSp add mod replId modClrScheme chgLayout">
        <pc:chgData name="Lukas Rau" userId="S::lukas.rau@tum.de::a75e0523-20be-4fb9-acc6-1a36dfa716c4" providerId="AD" clId="Web-{B8CFAE4F-BC05-E4FA-121C-3581D40BB1CD}" dt="2024-11-19T14:03:15.943" v="2074" actId="20577"/>
        <pc:sldMkLst>
          <pc:docMk/>
          <pc:sldMk cId="3822735327" sldId="317"/>
        </pc:sldMkLst>
        <pc:spChg chg="add mod">
          <ac:chgData name="Lukas Rau" userId="S::lukas.rau@tum.de::a75e0523-20be-4fb9-acc6-1a36dfa716c4" providerId="AD" clId="Web-{B8CFAE4F-BC05-E4FA-121C-3581D40BB1CD}" dt="2024-11-19T14:03:15.943" v="2074" actId="20577"/>
          <ac:spMkLst>
            <pc:docMk/>
            <pc:sldMk cId="3822735327" sldId="317"/>
            <ac:spMk id="367" creationId="{EC800F91-D98C-5CFF-1A37-1AE0E56DB2BE}"/>
          </ac:spMkLst>
        </pc:spChg>
        <pc:picChg chg="add mod">
          <ac:chgData name="Lukas Rau" userId="S::lukas.rau@tum.de::a75e0523-20be-4fb9-acc6-1a36dfa716c4" providerId="AD" clId="Web-{B8CFAE4F-BC05-E4FA-121C-3581D40BB1CD}" dt="2024-11-19T13:56:51.553" v="1984" actId="1076"/>
          <ac:picMkLst>
            <pc:docMk/>
            <pc:sldMk cId="3822735327" sldId="317"/>
            <ac:picMk id="4" creationId="{67420005-18C3-C2D3-84E0-50DC0CC51548}"/>
          </ac:picMkLst>
        </pc:picChg>
      </pc:sldChg>
      <pc:sldChg chg="addSp delSp modSp add ord replId">
        <pc:chgData name="Lukas Rau" userId="S::lukas.rau@tum.de::a75e0523-20be-4fb9-acc6-1a36dfa716c4" providerId="AD" clId="Web-{B8CFAE4F-BC05-E4FA-121C-3581D40BB1CD}" dt="2024-11-19T14:22:59.113" v="2558" actId="20577"/>
        <pc:sldMkLst>
          <pc:docMk/>
          <pc:sldMk cId="3522573276" sldId="318"/>
        </pc:sldMkLst>
        <pc:spChg chg="add mod">
          <ac:chgData name="Lukas Rau" userId="S::lukas.rau@tum.de::a75e0523-20be-4fb9-acc6-1a36dfa716c4" providerId="AD" clId="Web-{B8CFAE4F-BC05-E4FA-121C-3581D40BB1CD}" dt="2024-11-19T14:22:59.113" v="2558" actId="20577"/>
          <ac:spMkLst>
            <pc:docMk/>
            <pc:sldMk cId="3522573276" sldId="318"/>
            <ac:spMk id="4" creationId="{D1974EEC-BD4E-150C-5043-7CAB3558842E}"/>
          </ac:spMkLst>
        </pc:spChg>
        <pc:spChg chg="mod">
          <ac:chgData name="Lukas Rau" userId="S::lukas.rau@tum.de::a75e0523-20be-4fb9-acc6-1a36dfa716c4" providerId="AD" clId="Web-{B8CFAE4F-BC05-E4FA-121C-3581D40BB1CD}" dt="2024-11-19T14:02:07.596" v="2063" actId="20577"/>
          <ac:spMkLst>
            <pc:docMk/>
            <pc:sldMk cId="3522573276" sldId="318"/>
            <ac:spMk id="362" creationId="{00000000-0000-0000-0000-000000000000}"/>
          </ac:spMkLst>
        </pc:spChg>
      </pc:sldChg>
    </pc:docChg>
  </pc:docChgLst>
  <pc:docChgLst>
    <pc:chgData name="Michael Erhart" userId="S::m.erhart@tum.de::98da372c-72c5-4996-9771-1294c2473103" providerId="AD" clId="Web-{F465E1C1-D826-B6C9-4385-F5433E2B3953}"/>
    <pc:docChg chg="modSld">
      <pc:chgData name="Michael Erhart" userId="S::m.erhart@tum.de::98da372c-72c5-4996-9771-1294c2473103" providerId="AD" clId="Web-{F465E1C1-D826-B6C9-4385-F5433E2B3953}" dt="2025-03-13T07:36:29.844" v="10" actId="1076"/>
      <pc:docMkLst>
        <pc:docMk/>
      </pc:docMkLst>
      <pc:sldChg chg="addSp modSp">
        <pc:chgData name="Michael Erhart" userId="S::m.erhart@tum.de::98da372c-72c5-4996-9771-1294c2473103" providerId="AD" clId="Web-{F465E1C1-D826-B6C9-4385-F5433E2B3953}" dt="2025-03-13T07:36:29.844" v="10" actId="1076"/>
        <pc:sldMkLst>
          <pc:docMk/>
          <pc:sldMk cId="2219938771" sldId="371"/>
        </pc:sldMkLst>
        <pc:spChg chg="mod">
          <ac:chgData name="Michael Erhart" userId="S::m.erhart@tum.de::98da372c-72c5-4996-9771-1294c2473103" providerId="AD" clId="Web-{F465E1C1-D826-B6C9-4385-F5433E2B3953}" dt="2025-03-13T07:31:57.756" v="6" actId="1076"/>
          <ac:spMkLst>
            <pc:docMk/>
            <pc:sldMk cId="2219938771" sldId="371"/>
            <ac:spMk id="4" creationId="{E59A8B45-9E4E-9820-E599-B663B95F35DF}"/>
          </ac:spMkLst>
        </pc:spChg>
        <pc:spChg chg="mod">
          <ac:chgData name="Michael Erhart" userId="S::m.erhart@tum.de::98da372c-72c5-4996-9771-1294c2473103" providerId="AD" clId="Web-{F465E1C1-D826-B6C9-4385-F5433E2B3953}" dt="2025-03-13T07:31:39.927" v="3" actId="20577"/>
          <ac:spMkLst>
            <pc:docMk/>
            <pc:sldMk cId="2219938771" sldId="371"/>
            <ac:spMk id="5" creationId="{F0625934-894D-1794-27A9-E2E1398F18AC}"/>
          </ac:spMkLst>
        </pc:spChg>
        <pc:picChg chg="add mod">
          <ac:chgData name="Michael Erhart" userId="S::m.erhart@tum.de::98da372c-72c5-4996-9771-1294c2473103" providerId="AD" clId="Web-{F465E1C1-D826-B6C9-4385-F5433E2B3953}" dt="2025-03-13T07:36:29.844" v="10" actId="1076"/>
          <ac:picMkLst>
            <pc:docMk/>
            <pc:sldMk cId="2219938771" sldId="371"/>
            <ac:picMk id="6" creationId="{9B2AF486-C749-40BB-3EFB-1B44404E90CB}"/>
          </ac:picMkLst>
        </pc:picChg>
      </pc:sldChg>
    </pc:docChg>
  </pc:docChgLst>
  <pc:docChgLst>
    <pc:chgData name="Lukas Rau" userId="S::lukas.rau@tum.de::a75e0523-20be-4fb9-acc6-1a36dfa716c4" providerId="AD" clId="Web-{6B8982E5-F6D6-93FD-5908-133848F1EDE6}"/>
    <pc:docChg chg="addSld modSld sldOrd addSection modSection">
      <pc:chgData name="Lukas Rau" userId="S::lukas.rau@tum.de::a75e0523-20be-4fb9-acc6-1a36dfa716c4" providerId="AD" clId="Web-{6B8982E5-F6D6-93FD-5908-133848F1EDE6}" dt="2024-11-30T14:23:42.654" v="300" actId="20577"/>
      <pc:docMkLst>
        <pc:docMk/>
      </pc:docMkLst>
      <pc:sldChg chg="modSp">
        <pc:chgData name="Lukas Rau" userId="S::lukas.rau@tum.de::a75e0523-20be-4fb9-acc6-1a36dfa716c4" providerId="AD" clId="Web-{6B8982E5-F6D6-93FD-5908-133848F1EDE6}" dt="2024-11-30T14:04:37.039" v="190" actId="20577"/>
        <pc:sldMkLst>
          <pc:docMk/>
          <pc:sldMk cId="657978909" sldId="309"/>
        </pc:sldMkLst>
      </pc:sldChg>
      <pc:sldChg chg="addSp delSp modSp add ord replId">
        <pc:chgData name="Lukas Rau" userId="S::lukas.rau@tum.de::a75e0523-20be-4fb9-acc6-1a36dfa716c4" providerId="AD" clId="Web-{6B8982E5-F6D6-93FD-5908-133848F1EDE6}" dt="2024-11-30T14:23:42.654" v="300" actId="20577"/>
        <pc:sldMkLst>
          <pc:docMk/>
          <pc:sldMk cId="3606365911" sldId="334"/>
        </pc:sldMkLst>
      </pc:sldChg>
    </pc:docChg>
  </pc:docChgLst>
  <pc:docChgLst>
    <pc:chgData name="Lukas Rau" userId="S::lukas.rau@tum.de::a75e0523-20be-4fb9-acc6-1a36dfa716c4" providerId="AD" clId="Web-{5457864B-B004-CE58-F04C-EFB4D6104EDD}"/>
    <pc:docChg chg="modSld">
      <pc:chgData name="Lukas Rau" userId="S::lukas.rau@tum.de::a75e0523-20be-4fb9-acc6-1a36dfa716c4" providerId="AD" clId="Web-{5457864B-B004-CE58-F04C-EFB4D6104EDD}" dt="2025-01-16T11:57:52.811" v="1" actId="1076"/>
      <pc:docMkLst>
        <pc:docMk/>
      </pc:docMkLst>
      <pc:sldChg chg="modSp">
        <pc:chgData name="Lukas Rau" userId="S::lukas.rau@tum.de::a75e0523-20be-4fb9-acc6-1a36dfa716c4" providerId="AD" clId="Web-{5457864B-B004-CE58-F04C-EFB4D6104EDD}" dt="2025-01-16T11:57:52.811" v="1" actId="1076"/>
        <pc:sldMkLst>
          <pc:docMk/>
          <pc:sldMk cId="774504630" sldId="327"/>
        </pc:sldMkLst>
        <pc:spChg chg="mod">
          <ac:chgData name="Lukas Rau" userId="S::lukas.rau@tum.de::a75e0523-20be-4fb9-acc6-1a36dfa716c4" providerId="AD" clId="Web-{5457864B-B004-CE58-F04C-EFB4D6104EDD}" dt="2025-01-16T11:57:52.811" v="1" actId="1076"/>
          <ac:spMkLst>
            <pc:docMk/>
            <pc:sldMk cId="774504630" sldId="327"/>
            <ac:spMk id="11" creationId="{3712F1EB-68ED-AE64-3F3A-DDB41A647E6B}"/>
          </ac:spMkLst>
        </pc:spChg>
      </pc:sldChg>
      <pc:sldChg chg="modSp">
        <pc:chgData name="Lukas Rau" userId="S::lukas.rau@tum.de::a75e0523-20be-4fb9-acc6-1a36dfa716c4" providerId="AD" clId="Web-{5457864B-B004-CE58-F04C-EFB4D6104EDD}" dt="2025-01-16T11:54:02.864" v="0" actId="1076"/>
        <pc:sldMkLst>
          <pc:docMk/>
          <pc:sldMk cId="5587329" sldId="357"/>
        </pc:sldMkLst>
        <pc:spChg chg="mod">
          <ac:chgData name="Lukas Rau" userId="S::lukas.rau@tum.de::a75e0523-20be-4fb9-acc6-1a36dfa716c4" providerId="AD" clId="Web-{5457864B-B004-CE58-F04C-EFB4D6104EDD}" dt="2025-01-16T11:54:02.864" v="0" actId="1076"/>
          <ac:spMkLst>
            <pc:docMk/>
            <pc:sldMk cId="5587329" sldId="357"/>
            <ac:spMk id="37" creationId="{19186F51-2A6D-5C02-26EE-B631E8EB25D3}"/>
          </ac:spMkLst>
        </pc:spChg>
      </pc:sldChg>
    </pc:docChg>
  </pc:docChgLst>
  <pc:docChgLst>
    <pc:chgData name="Lukas Rau" userId="S::lukas.rau@tum.de::a75e0523-20be-4fb9-acc6-1a36dfa716c4" providerId="AD" clId="Web-{57C24CC5-946C-D910-5B8B-E999356315FC}"/>
    <pc:docChg chg="sldOrd modSection">
      <pc:chgData name="Lukas Rau" userId="S::lukas.rau@tum.de::a75e0523-20be-4fb9-acc6-1a36dfa716c4" providerId="AD" clId="Web-{57C24CC5-946C-D910-5B8B-E999356315FC}" dt="2024-12-11T19:13:47.481" v="2"/>
      <pc:docMkLst>
        <pc:docMk/>
      </pc:docMkLst>
      <pc:sldChg chg="ord">
        <pc:chgData name="Lukas Rau" userId="S::lukas.rau@tum.de::a75e0523-20be-4fb9-acc6-1a36dfa716c4" providerId="AD" clId="Web-{57C24CC5-946C-D910-5B8B-E999356315FC}" dt="2024-12-11T19:13:47.481" v="2"/>
        <pc:sldMkLst>
          <pc:docMk/>
          <pc:sldMk cId="1020479614" sldId="376"/>
        </pc:sldMkLst>
      </pc:sldChg>
    </pc:docChg>
  </pc:docChgLst>
  <pc:docChgLst>
    <pc:chgData name="Lukas Rau" userId="S::lukas.rau@tum.de::a75e0523-20be-4fb9-acc6-1a36dfa716c4" providerId="AD" clId="Web-{E3D102D8-317D-5A76-4F0F-D7893CD48843}"/>
    <pc:docChg chg="delSld modSection">
      <pc:chgData name="Lukas Rau" userId="S::lukas.rau@tum.de::a75e0523-20be-4fb9-acc6-1a36dfa716c4" providerId="AD" clId="Web-{E3D102D8-317D-5A76-4F0F-D7893CD48843}" dt="2025-02-01T17:21:38.850" v="0"/>
      <pc:docMkLst>
        <pc:docMk/>
      </pc:docMkLst>
      <pc:sldChg chg="del">
        <pc:chgData name="Lukas Rau" userId="S::lukas.rau@tum.de::a75e0523-20be-4fb9-acc6-1a36dfa716c4" providerId="AD" clId="Web-{E3D102D8-317D-5A76-4F0F-D7893CD48843}" dt="2025-02-01T17:21:38.850" v="0"/>
        <pc:sldMkLst>
          <pc:docMk/>
          <pc:sldMk cId="3052260098" sldId="424"/>
        </pc:sldMkLst>
      </pc:sldChg>
    </pc:docChg>
  </pc:docChgLst>
  <pc:docChgLst>
    <pc:chgData name="Lukas Rau" userId="S::lukas.rau@tum.de::a75e0523-20be-4fb9-acc6-1a36dfa716c4" providerId="AD" clId="Web-{5CD55F14-5C5E-B834-3212-301A52293344}"/>
    <pc:docChg chg="addSld delSld modSld">
      <pc:chgData name="Lukas Rau" userId="S::lukas.rau@tum.de::a75e0523-20be-4fb9-acc6-1a36dfa716c4" providerId="AD" clId="Web-{5CD55F14-5C5E-B834-3212-301A52293344}" dt="2024-11-19T16:28:56.288" v="1464"/>
      <pc:docMkLst>
        <pc:docMk/>
      </pc:docMkLst>
      <pc:sldChg chg="modSp">
        <pc:chgData name="Lukas Rau" userId="S::lukas.rau@tum.de::a75e0523-20be-4fb9-acc6-1a36dfa716c4" providerId="AD" clId="Web-{5CD55F14-5C5E-B834-3212-301A52293344}" dt="2024-11-19T16:27:36.314" v="1448" actId="20577"/>
        <pc:sldMkLst>
          <pc:docMk/>
          <pc:sldMk cId="0" sldId="261"/>
        </pc:sldMkLst>
        <pc:spChg chg="mod">
          <ac:chgData name="Lukas Rau" userId="S::lukas.rau@tum.de::a75e0523-20be-4fb9-acc6-1a36dfa716c4" providerId="AD" clId="Web-{5CD55F14-5C5E-B834-3212-301A52293344}" dt="2024-11-19T16:27:36.314" v="1448" actId="20577"/>
          <ac:spMkLst>
            <pc:docMk/>
            <pc:sldMk cId="0" sldId="261"/>
            <ac:spMk id="405" creationId="{00000000-0000-0000-0000-000000000000}"/>
          </ac:spMkLst>
        </pc:spChg>
      </pc:sldChg>
      <pc:sldChg chg="modSp del">
        <pc:chgData name="Lukas Rau" userId="S::lukas.rau@tum.de::a75e0523-20be-4fb9-acc6-1a36dfa716c4" providerId="AD" clId="Web-{5CD55F14-5C5E-B834-3212-301A52293344}" dt="2024-11-19T16:28:52.178" v="1463"/>
        <pc:sldMkLst>
          <pc:docMk/>
          <pc:sldMk cId="3106763372" sldId="298"/>
        </pc:sldMkLst>
      </pc:sldChg>
      <pc:sldChg chg="del">
        <pc:chgData name="Lukas Rau" userId="S::lukas.rau@tum.de::a75e0523-20be-4fb9-acc6-1a36dfa716c4" providerId="AD" clId="Web-{5CD55F14-5C5E-B834-3212-301A52293344}" dt="2024-11-19T16:25:06.804" v="1427"/>
        <pc:sldMkLst>
          <pc:docMk/>
          <pc:sldMk cId="2686933137" sldId="310"/>
        </pc:sldMkLst>
      </pc:sldChg>
      <pc:sldChg chg="del">
        <pc:chgData name="Lukas Rau" userId="S::lukas.rau@tum.de::a75e0523-20be-4fb9-acc6-1a36dfa716c4" providerId="AD" clId="Web-{5CD55F14-5C5E-B834-3212-301A52293344}" dt="2024-11-19T16:28:56.288" v="1464"/>
        <pc:sldMkLst>
          <pc:docMk/>
          <pc:sldMk cId="3764774672" sldId="311"/>
        </pc:sldMkLst>
      </pc:sldChg>
      <pc:sldChg chg="modSp">
        <pc:chgData name="Lukas Rau" userId="S::lukas.rau@tum.de::a75e0523-20be-4fb9-acc6-1a36dfa716c4" providerId="AD" clId="Web-{5CD55F14-5C5E-B834-3212-301A52293344}" dt="2024-11-19T15:32:29.231" v="11" actId="20577"/>
        <pc:sldMkLst>
          <pc:docMk/>
          <pc:sldMk cId="3629842036" sldId="314"/>
        </pc:sldMkLst>
      </pc:sldChg>
      <pc:sldChg chg="modSp">
        <pc:chgData name="Lukas Rau" userId="S::lukas.rau@tum.de::a75e0523-20be-4fb9-acc6-1a36dfa716c4" providerId="AD" clId="Web-{5CD55F14-5C5E-B834-3212-301A52293344}" dt="2024-11-19T15:35:06.303" v="59" actId="20577"/>
        <pc:sldMkLst>
          <pc:docMk/>
          <pc:sldMk cId="1585429808" sldId="315"/>
        </pc:sldMkLst>
        <pc:spChg chg="mod">
          <ac:chgData name="Lukas Rau" userId="S::lukas.rau@tum.de::a75e0523-20be-4fb9-acc6-1a36dfa716c4" providerId="AD" clId="Web-{5CD55F14-5C5E-B834-3212-301A52293344}" dt="2024-11-19T15:35:06.303" v="59" actId="20577"/>
          <ac:spMkLst>
            <pc:docMk/>
            <pc:sldMk cId="1585429808" sldId="315"/>
            <ac:spMk id="363" creationId="{00000000-0000-0000-0000-000000000000}"/>
          </ac:spMkLst>
        </pc:spChg>
      </pc:sldChg>
      <pc:sldChg chg="addSp delSp modSp add replId">
        <pc:chgData name="Lukas Rau" userId="S::lukas.rau@tum.de::a75e0523-20be-4fb9-acc6-1a36dfa716c4" providerId="AD" clId="Web-{5CD55F14-5C5E-B834-3212-301A52293344}" dt="2024-11-19T16:17:25.385" v="1204" actId="20577"/>
        <pc:sldMkLst>
          <pc:docMk/>
          <pc:sldMk cId="1330221677" sldId="319"/>
        </pc:sldMkLst>
        <pc:spChg chg="add mod">
          <ac:chgData name="Lukas Rau" userId="S::lukas.rau@tum.de::a75e0523-20be-4fb9-acc6-1a36dfa716c4" providerId="AD" clId="Web-{5CD55F14-5C5E-B834-3212-301A52293344}" dt="2024-11-19T16:17:25.385" v="1204" actId="20577"/>
          <ac:spMkLst>
            <pc:docMk/>
            <pc:sldMk cId="1330221677" sldId="319"/>
            <ac:spMk id="4" creationId="{EF760B99-9BA1-598F-A241-B7E363F8B075}"/>
          </ac:spMkLst>
        </pc:spChg>
      </pc:sldChg>
      <pc:sldChg chg="addSp delSp modSp add replId">
        <pc:chgData name="Lukas Rau" userId="S::lukas.rau@tum.de::a75e0523-20be-4fb9-acc6-1a36dfa716c4" providerId="AD" clId="Web-{5CD55F14-5C5E-B834-3212-301A52293344}" dt="2024-11-19T16:24:50.069" v="1426" actId="20577"/>
        <pc:sldMkLst>
          <pc:docMk/>
          <pc:sldMk cId="2123917356" sldId="320"/>
        </pc:sldMkLst>
      </pc:sldChg>
      <pc:sldChg chg="modSp add replId">
        <pc:chgData name="Lukas Rau" userId="S::lukas.rau@tum.de::a75e0523-20be-4fb9-acc6-1a36dfa716c4" providerId="AD" clId="Web-{5CD55F14-5C5E-B834-3212-301A52293344}" dt="2024-11-19T16:28:31.302" v="1462" actId="20577"/>
        <pc:sldMkLst>
          <pc:docMk/>
          <pc:sldMk cId="502522881" sldId="321"/>
        </pc:sldMkLst>
        <pc:spChg chg="mod">
          <ac:chgData name="Lukas Rau" userId="S::lukas.rau@tum.de::a75e0523-20be-4fb9-acc6-1a36dfa716c4" providerId="AD" clId="Web-{5CD55F14-5C5E-B834-3212-301A52293344}" dt="2024-11-19T16:28:31.302" v="1462" actId="20577"/>
          <ac:spMkLst>
            <pc:docMk/>
            <pc:sldMk cId="502522881" sldId="321"/>
            <ac:spMk id="405" creationId="{00000000-0000-0000-0000-000000000000}"/>
          </ac:spMkLst>
        </pc:spChg>
      </pc:sldChg>
    </pc:docChg>
  </pc:docChgLst>
  <pc:docChgLst>
    <pc:chgData name="Lukas Rau" userId="S::lukas.rau@tum.de::a75e0523-20be-4fb9-acc6-1a36dfa716c4" providerId="AD" clId="Web-{1DCFFA14-7B27-4A61-EAD4-DA6E0443EB4D}"/>
    <pc:docChg chg="modSld">
      <pc:chgData name="Lukas Rau" userId="S::lukas.rau@tum.de::a75e0523-20be-4fb9-acc6-1a36dfa716c4" providerId="AD" clId="Web-{1DCFFA14-7B27-4A61-EAD4-DA6E0443EB4D}" dt="2024-11-27T14:04:44.402" v="1" actId="20577"/>
      <pc:docMkLst>
        <pc:docMk/>
      </pc:docMkLst>
      <pc:sldChg chg="modSp">
        <pc:chgData name="Lukas Rau" userId="S::lukas.rau@tum.de::a75e0523-20be-4fb9-acc6-1a36dfa716c4" providerId="AD" clId="Web-{1DCFFA14-7B27-4A61-EAD4-DA6E0443EB4D}" dt="2024-11-27T14:04:44.402" v="1" actId="20577"/>
        <pc:sldMkLst>
          <pc:docMk/>
          <pc:sldMk cId="1070419506" sldId="297"/>
        </pc:sldMkLst>
        <pc:spChg chg="mod">
          <ac:chgData name="Lukas Rau" userId="S::lukas.rau@tum.de::a75e0523-20be-4fb9-acc6-1a36dfa716c4" providerId="AD" clId="Web-{1DCFFA14-7B27-4A61-EAD4-DA6E0443EB4D}" dt="2024-11-27T14:04:44.402" v="1" actId="20577"/>
          <ac:spMkLst>
            <pc:docMk/>
            <pc:sldMk cId="1070419506" sldId="297"/>
            <ac:spMk id="364" creationId="{00000000-0000-0000-0000-000000000000}"/>
          </ac:spMkLst>
        </pc:spChg>
      </pc:sldChg>
    </pc:docChg>
  </pc:docChgLst>
  <pc:docChgLst>
    <pc:chgData name="Lukas Rau" userId="S::lukas.rau@tum.de::a75e0523-20be-4fb9-acc6-1a36dfa716c4" providerId="AD" clId="Web-{3755194D-F546-AD2E-ABB0-6D4EA8F9FC69}"/>
    <pc:docChg chg="modSld">
      <pc:chgData name="Lukas Rau" userId="S::lukas.rau@tum.de::a75e0523-20be-4fb9-acc6-1a36dfa716c4" providerId="AD" clId="Web-{3755194D-F546-AD2E-ABB0-6D4EA8F9FC69}" dt="2025-01-24T11:58:46.031" v="495" actId="20577"/>
      <pc:docMkLst>
        <pc:docMk/>
      </pc:docMkLst>
      <pc:sldChg chg="modNotes">
        <pc:chgData name="Lukas Rau" userId="S::lukas.rau@tum.de::a75e0523-20be-4fb9-acc6-1a36dfa716c4" providerId="AD" clId="Web-{3755194D-F546-AD2E-ABB0-6D4EA8F9FC69}" dt="2025-01-24T11:44:56.715" v="34"/>
        <pc:sldMkLst>
          <pc:docMk/>
          <pc:sldMk cId="0" sldId="259"/>
        </pc:sldMkLst>
      </pc:sldChg>
      <pc:sldChg chg="modNotes">
        <pc:chgData name="Lukas Rau" userId="S::lukas.rau@tum.de::a75e0523-20be-4fb9-acc6-1a36dfa716c4" providerId="AD" clId="Web-{3755194D-F546-AD2E-ABB0-6D4EA8F9FC69}" dt="2025-01-24T11:50:34.901" v="219"/>
        <pc:sldMkLst>
          <pc:docMk/>
          <pc:sldMk cId="1568331249" sldId="299"/>
        </pc:sldMkLst>
      </pc:sldChg>
      <pc:sldChg chg="modNotes">
        <pc:chgData name="Lukas Rau" userId="S::lukas.rau@tum.de::a75e0523-20be-4fb9-acc6-1a36dfa716c4" providerId="AD" clId="Web-{3755194D-F546-AD2E-ABB0-6D4EA8F9FC69}" dt="2025-01-24T11:52:00.936" v="229"/>
        <pc:sldMkLst>
          <pc:docMk/>
          <pc:sldMk cId="2718841242" sldId="305"/>
        </pc:sldMkLst>
      </pc:sldChg>
      <pc:sldChg chg="modNotes">
        <pc:chgData name="Lukas Rau" userId="S::lukas.rau@tum.de::a75e0523-20be-4fb9-acc6-1a36dfa716c4" providerId="AD" clId="Web-{3755194D-F546-AD2E-ABB0-6D4EA8F9FC69}" dt="2025-01-24T11:52:59.266" v="238"/>
        <pc:sldMkLst>
          <pc:docMk/>
          <pc:sldMk cId="3216829621" sldId="308"/>
        </pc:sldMkLst>
      </pc:sldChg>
      <pc:sldChg chg="modNotes">
        <pc:chgData name="Lukas Rau" userId="S::lukas.rau@tum.de::a75e0523-20be-4fb9-acc6-1a36dfa716c4" providerId="AD" clId="Web-{3755194D-F546-AD2E-ABB0-6D4EA8F9FC69}" dt="2025-01-24T11:44:56.903" v="36"/>
        <pc:sldMkLst>
          <pc:docMk/>
          <pc:sldMk cId="1585429808" sldId="315"/>
        </pc:sldMkLst>
      </pc:sldChg>
      <pc:sldChg chg="modNotes">
        <pc:chgData name="Lukas Rau" userId="S::lukas.rau@tum.de::a75e0523-20be-4fb9-acc6-1a36dfa716c4" providerId="AD" clId="Web-{3755194D-F546-AD2E-ABB0-6D4EA8F9FC69}" dt="2025-01-24T11:47:27.393" v="69"/>
        <pc:sldMkLst>
          <pc:docMk/>
          <pc:sldMk cId="3822735327" sldId="317"/>
        </pc:sldMkLst>
      </pc:sldChg>
      <pc:sldChg chg="modNotes">
        <pc:chgData name="Lukas Rau" userId="S::lukas.rau@tum.de::a75e0523-20be-4fb9-acc6-1a36dfa716c4" providerId="AD" clId="Web-{3755194D-F546-AD2E-ABB0-6D4EA8F9FC69}" dt="2025-01-24T11:47:55.113" v="73"/>
        <pc:sldMkLst>
          <pc:docMk/>
          <pc:sldMk cId="994619197" sldId="322"/>
        </pc:sldMkLst>
      </pc:sldChg>
      <pc:sldChg chg="modNotes">
        <pc:chgData name="Lukas Rau" userId="S::lukas.rau@tum.de::a75e0523-20be-4fb9-acc6-1a36dfa716c4" providerId="AD" clId="Web-{3755194D-F546-AD2E-ABB0-6D4EA8F9FC69}" dt="2025-01-24T11:47:36.050" v="70"/>
        <pc:sldMkLst>
          <pc:docMk/>
          <pc:sldMk cId="2950325932" sldId="332"/>
        </pc:sldMkLst>
      </pc:sldChg>
      <pc:sldChg chg="modNotes">
        <pc:chgData name="Lukas Rau" userId="S::lukas.rau@tum.de::a75e0523-20be-4fb9-acc6-1a36dfa716c4" providerId="AD" clId="Web-{3755194D-F546-AD2E-ABB0-6D4EA8F9FC69}" dt="2025-01-24T11:56:06.805" v="454"/>
        <pc:sldMkLst>
          <pc:docMk/>
          <pc:sldMk cId="625118572" sldId="336"/>
        </pc:sldMkLst>
      </pc:sldChg>
      <pc:sldChg chg="modSp">
        <pc:chgData name="Lukas Rau" userId="S::lukas.rau@tum.de::a75e0523-20be-4fb9-acc6-1a36dfa716c4" providerId="AD" clId="Web-{3755194D-F546-AD2E-ABB0-6D4EA8F9FC69}" dt="2025-01-24T11:56:44.963" v="468" actId="20577"/>
        <pc:sldMkLst>
          <pc:docMk/>
          <pc:sldMk cId="792624414" sldId="338"/>
        </pc:sldMkLst>
        <pc:spChg chg="mod">
          <ac:chgData name="Lukas Rau" userId="S::lukas.rau@tum.de::a75e0523-20be-4fb9-acc6-1a36dfa716c4" providerId="AD" clId="Web-{3755194D-F546-AD2E-ABB0-6D4EA8F9FC69}" dt="2025-01-24T11:56:44.963" v="468" actId="20577"/>
          <ac:spMkLst>
            <pc:docMk/>
            <pc:sldMk cId="792624414" sldId="338"/>
            <ac:spMk id="4" creationId="{4C86615D-4881-F839-F32B-1654AD396920}"/>
          </ac:spMkLst>
        </pc:spChg>
      </pc:sldChg>
      <pc:sldChg chg="modSp">
        <pc:chgData name="Lukas Rau" userId="S::lukas.rau@tum.de::a75e0523-20be-4fb9-acc6-1a36dfa716c4" providerId="AD" clId="Web-{3755194D-F546-AD2E-ABB0-6D4EA8F9FC69}" dt="2025-01-24T11:56:21.243" v="456" actId="20577"/>
        <pc:sldMkLst>
          <pc:docMk/>
          <pc:sldMk cId="3321545973" sldId="339"/>
        </pc:sldMkLst>
        <pc:spChg chg="mod">
          <ac:chgData name="Lukas Rau" userId="S::lukas.rau@tum.de::a75e0523-20be-4fb9-acc6-1a36dfa716c4" providerId="AD" clId="Web-{3755194D-F546-AD2E-ABB0-6D4EA8F9FC69}" dt="2025-01-24T11:56:21.243" v="456" actId="20577"/>
          <ac:spMkLst>
            <pc:docMk/>
            <pc:sldMk cId="3321545973" sldId="339"/>
            <ac:spMk id="3" creationId="{DDFCE431-8486-ED18-B51D-8048AECA47B2}"/>
          </ac:spMkLst>
        </pc:spChg>
      </pc:sldChg>
      <pc:sldChg chg="modNotes">
        <pc:chgData name="Lukas Rau" userId="S::lukas.rau@tum.de::a75e0523-20be-4fb9-acc6-1a36dfa716c4" providerId="AD" clId="Web-{3755194D-F546-AD2E-ABB0-6D4EA8F9FC69}" dt="2025-01-24T11:56:27.994" v="458"/>
        <pc:sldMkLst>
          <pc:docMk/>
          <pc:sldMk cId="2351766913" sldId="340"/>
        </pc:sldMkLst>
      </pc:sldChg>
      <pc:sldChg chg="delSp modSp">
        <pc:chgData name="Lukas Rau" userId="S::lukas.rau@tum.de::a75e0523-20be-4fb9-acc6-1a36dfa716c4" providerId="AD" clId="Web-{3755194D-F546-AD2E-ABB0-6D4EA8F9FC69}" dt="2025-01-24T11:57:46.012" v="473" actId="20577"/>
        <pc:sldMkLst>
          <pc:docMk/>
          <pc:sldMk cId="2480711815" sldId="347"/>
        </pc:sldMkLst>
        <pc:spChg chg="mod">
          <ac:chgData name="Lukas Rau" userId="S::lukas.rau@tum.de::a75e0523-20be-4fb9-acc6-1a36dfa716c4" providerId="AD" clId="Web-{3755194D-F546-AD2E-ABB0-6D4EA8F9FC69}" dt="2025-01-24T11:57:20.636" v="470" actId="20577"/>
          <ac:spMkLst>
            <pc:docMk/>
            <pc:sldMk cId="2480711815" sldId="347"/>
            <ac:spMk id="3" creationId="{6FB9A779-10EF-175C-6825-19696AF71A56}"/>
          </ac:spMkLst>
        </pc:spChg>
        <pc:spChg chg="mod">
          <ac:chgData name="Lukas Rau" userId="S::lukas.rau@tum.de::a75e0523-20be-4fb9-acc6-1a36dfa716c4" providerId="AD" clId="Web-{3755194D-F546-AD2E-ABB0-6D4EA8F9FC69}" dt="2025-01-24T11:57:46.012" v="473" actId="20577"/>
          <ac:spMkLst>
            <pc:docMk/>
            <pc:sldMk cId="2480711815" sldId="347"/>
            <ac:spMk id="696" creationId="{B77ACD93-53FC-22FD-CB63-7657BAB53DAA}"/>
          </ac:spMkLst>
        </pc:spChg>
      </pc:sldChg>
      <pc:sldChg chg="modNotes">
        <pc:chgData name="Lukas Rau" userId="S::lukas.rau@tum.de::a75e0523-20be-4fb9-acc6-1a36dfa716c4" providerId="AD" clId="Web-{3755194D-F546-AD2E-ABB0-6D4EA8F9FC69}" dt="2025-01-24T11:58:09.951" v="493"/>
        <pc:sldMkLst>
          <pc:docMk/>
          <pc:sldMk cId="2065126449" sldId="348"/>
        </pc:sldMkLst>
      </pc:sldChg>
      <pc:sldChg chg="addSp modSp addAnim delAnim">
        <pc:chgData name="Lukas Rau" userId="S::lukas.rau@tum.de::a75e0523-20be-4fb9-acc6-1a36dfa716c4" providerId="AD" clId="Web-{3755194D-F546-AD2E-ABB0-6D4EA8F9FC69}" dt="2025-01-24T11:47:01.611" v="67" actId="1076"/>
        <pc:sldMkLst>
          <pc:docMk/>
          <pc:sldMk cId="1485988838" sldId="352"/>
        </pc:sldMkLst>
        <pc:spChg chg="add mod">
          <ac:chgData name="Lukas Rau" userId="S::lukas.rau@tum.de::a75e0523-20be-4fb9-acc6-1a36dfa716c4" providerId="AD" clId="Web-{3755194D-F546-AD2E-ABB0-6D4EA8F9FC69}" dt="2025-01-24T11:46:59.533" v="66" actId="1076"/>
          <ac:spMkLst>
            <pc:docMk/>
            <pc:sldMk cId="1485988838" sldId="352"/>
            <ac:spMk id="2" creationId="{225C2AC9-F65A-565E-D257-8BCB74E1E6D4}"/>
          </ac:spMkLst>
        </pc:spChg>
        <pc:spChg chg="mod">
          <ac:chgData name="Lukas Rau" userId="S::lukas.rau@tum.de::a75e0523-20be-4fb9-acc6-1a36dfa716c4" providerId="AD" clId="Web-{3755194D-F546-AD2E-ABB0-6D4EA8F9FC69}" dt="2025-01-24T11:46:54.923" v="65" actId="1076"/>
          <ac:spMkLst>
            <pc:docMk/>
            <pc:sldMk cId="1485988838" sldId="352"/>
            <ac:spMk id="4" creationId="{AD2A40FD-0F8B-6102-E81C-61A862424F95}"/>
          </ac:spMkLst>
        </pc:spChg>
        <pc:picChg chg="mod">
          <ac:chgData name="Lukas Rau" userId="S::lukas.rau@tum.de::a75e0523-20be-4fb9-acc6-1a36dfa716c4" providerId="AD" clId="Web-{3755194D-F546-AD2E-ABB0-6D4EA8F9FC69}" dt="2025-01-24T11:46:51.361" v="64" actId="1076"/>
          <ac:picMkLst>
            <pc:docMk/>
            <pc:sldMk cId="1485988838" sldId="352"/>
            <ac:picMk id="5" creationId="{559ECADF-2055-D77C-5864-1A0C79073852}"/>
          </ac:picMkLst>
        </pc:picChg>
      </pc:sldChg>
      <pc:sldChg chg="modNotes">
        <pc:chgData name="Lukas Rau" userId="S::lukas.rau@tum.de::a75e0523-20be-4fb9-acc6-1a36dfa716c4" providerId="AD" clId="Web-{3755194D-F546-AD2E-ABB0-6D4EA8F9FC69}" dt="2025-01-24T11:50:42.339" v="222"/>
        <pc:sldMkLst>
          <pc:docMk/>
          <pc:sldMk cId="5587329" sldId="357"/>
        </pc:sldMkLst>
      </pc:sldChg>
      <pc:sldChg chg="modSp">
        <pc:chgData name="Lukas Rau" userId="S::lukas.rau@tum.de::a75e0523-20be-4fb9-acc6-1a36dfa716c4" providerId="AD" clId="Web-{3755194D-F546-AD2E-ABB0-6D4EA8F9FC69}" dt="2025-01-24T11:51:12.996" v="225" actId="20577"/>
        <pc:sldMkLst>
          <pc:docMk/>
          <pc:sldMk cId="2498823660" sldId="359"/>
        </pc:sldMkLst>
        <pc:spChg chg="mod">
          <ac:chgData name="Lukas Rau" userId="S::lukas.rau@tum.de::a75e0523-20be-4fb9-acc6-1a36dfa716c4" providerId="AD" clId="Web-{3755194D-F546-AD2E-ABB0-6D4EA8F9FC69}" dt="2025-01-24T11:51:12.996" v="225" actId="20577"/>
          <ac:spMkLst>
            <pc:docMk/>
            <pc:sldMk cId="2498823660" sldId="359"/>
            <ac:spMk id="11" creationId="{D1796A9E-35DB-9D28-41F2-BD00E4E04FCD}"/>
          </ac:spMkLst>
        </pc:spChg>
      </pc:sldChg>
      <pc:sldChg chg="modNotes">
        <pc:chgData name="Lukas Rau" userId="S::lukas.rau@tum.de::a75e0523-20be-4fb9-acc6-1a36dfa716c4" providerId="AD" clId="Web-{3755194D-F546-AD2E-ABB0-6D4EA8F9FC69}" dt="2025-01-24T11:45:02.637" v="40"/>
        <pc:sldMkLst>
          <pc:docMk/>
          <pc:sldMk cId="1811761123" sldId="372"/>
        </pc:sldMkLst>
      </pc:sldChg>
      <pc:sldChg chg="modSp">
        <pc:chgData name="Lukas Rau" userId="S::lukas.rau@tum.de::a75e0523-20be-4fb9-acc6-1a36dfa716c4" providerId="AD" clId="Web-{3755194D-F546-AD2E-ABB0-6D4EA8F9FC69}" dt="2025-01-24T11:52:47.078" v="233" actId="20577"/>
        <pc:sldMkLst>
          <pc:docMk/>
          <pc:sldMk cId="1288786220" sldId="382"/>
        </pc:sldMkLst>
        <pc:spChg chg="mod">
          <ac:chgData name="Lukas Rau" userId="S::lukas.rau@tum.de::a75e0523-20be-4fb9-acc6-1a36dfa716c4" providerId="AD" clId="Web-{3755194D-F546-AD2E-ABB0-6D4EA8F9FC69}" dt="2025-01-24T11:52:47.078" v="233" actId="20577"/>
          <ac:spMkLst>
            <pc:docMk/>
            <pc:sldMk cId="1288786220" sldId="382"/>
            <ac:spMk id="10" creationId="{6B720FD9-4D32-207F-EEF7-F37A1B075544}"/>
          </ac:spMkLst>
        </pc:spChg>
      </pc:sldChg>
      <pc:sldChg chg="modSp">
        <pc:chgData name="Lukas Rau" userId="S::lukas.rau@tum.de::a75e0523-20be-4fb9-acc6-1a36dfa716c4" providerId="AD" clId="Web-{3755194D-F546-AD2E-ABB0-6D4EA8F9FC69}" dt="2025-01-24T11:58:46.031" v="495" actId="20577"/>
        <pc:sldMkLst>
          <pc:docMk/>
          <pc:sldMk cId="3307124738" sldId="408"/>
        </pc:sldMkLst>
        <pc:spChg chg="mod">
          <ac:chgData name="Lukas Rau" userId="S::lukas.rau@tum.de::a75e0523-20be-4fb9-acc6-1a36dfa716c4" providerId="AD" clId="Web-{3755194D-F546-AD2E-ABB0-6D4EA8F9FC69}" dt="2025-01-24T11:58:46.031" v="495" actId="20577"/>
          <ac:spMkLst>
            <pc:docMk/>
            <pc:sldMk cId="3307124738" sldId="408"/>
            <ac:spMk id="10" creationId="{9E970818-3055-2E71-CED6-FED118BC2F50}"/>
          </ac:spMkLst>
        </pc:spChg>
      </pc:sldChg>
    </pc:docChg>
  </pc:docChgLst>
  <pc:docChgLst>
    <pc:chgData name="Lukas Rau" userId="S::lukas.rau@tum.de::a75e0523-20be-4fb9-acc6-1a36dfa716c4" providerId="AD" clId="Web-{1990FA90-1CFC-3F87-1BE8-A2633F99DC6B}"/>
    <pc:docChg chg="mod addSld modSld sldOrd">
      <pc:chgData name="Lukas Rau" userId="S::lukas.rau@tum.de::a75e0523-20be-4fb9-acc6-1a36dfa716c4" providerId="AD" clId="Web-{1990FA90-1CFC-3F87-1BE8-A2633F99DC6B}" dt="2024-11-26T13:47:43.096" v="1561"/>
      <pc:docMkLst>
        <pc:docMk/>
      </pc:docMkLst>
      <pc:sldChg chg="modSp">
        <pc:chgData name="Lukas Rau" userId="S::lukas.rau@tum.de::a75e0523-20be-4fb9-acc6-1a36dfa716c4" providerId="AD" clId="Web-{1990FA90-1CFC-3F87-1BE8-A2633F99DC6B}" dt="2024-11-26T13:44:36.293" v="1552" actId="20577"/>
        <pc:sldMkLst>
          <pc:docMk/>
          <pc:sldMk cId="0" sldId="259"/>
        </pc:sldMkLst>
        <pc:spChg chg="mod">
          <ac:chgData name="Lukas Rau" userId="S::lukas.rau@tum.de::a75e0523-20be-4fb9-acc6-1a36dfa716c4" providerId="AD" clId="Web-{1990FA90-1CFC-3F87-1BE8-A2633F99DC6B}" dt="2024-11-26T13:44:36.293" v="1552" actId="20577"/>
          <ac:spMkLst>
            <pc:docMk/>
            <pc:sldMk cId="0" sldId="259"/>
            <ac:spMk id="363" creationId="{00000000-0000-0000-0000-000000000000}"/>
          </ac:spMkLst>
        </pc:spChg>
        <pc:spChg chg="mod">
          <ac:chgData name="Lukas Rau" userId="S::lukas.rau@tum.de::a75e0523-20be-4fb9-acc6-1a36dfa716c4" providerId="AD" clId="Web-{1990FA90-1CFC-3F87-1BE8-A2633F99DC6B}" dt="2024-11-26T13:43:26.181" v="1547" actId="20577"/>
          <ac:spMkLst>
            <pc:docMk/>
            <pc:sldMk cId="0" sldId="259"/>
            <ac:spMk id="364" creationId="{00000000-0000-0000-0000-000000000000}"/>
          </ac:spMkLst>
        </pc:spChg>
      </pc:sldChg>
      <pc:sldChg chg="ord">
        <pc:chgData name="Lukas Rau" userId="S::lukas.rau@tum.de::a75e0523-20be-4fb9-acc6-1a36dfa716c4" providerId="AD" clId="Web-{1990FA90-1CFC-3F87-1BE8-A2633F99DC6B}" dt="2024-11-26T09:29:46.733" v="1"/>
        <pc:sldMkLst>
          <pc:docMk/>
          <pc:sldMk cId="1568331249" sldId="299"/>
        </pc:sldMkLst>
      </pc:sldChg>
      <pc:sldChg chg="delSp modSp">
        <pc:chgData name="Lukas Rau" userId="S::lukas.rau@tum.de::a75e0523-20be-4fb9-acc6-1a36dfa716c4" providerId="AD" clId="Web-{1990FA90-1CFC-3F87-1BE8-A2633F99DC6B}" dt="2024-11-26T13:45:31.529" v="1558" actId="20577"/>
        <pc:sldMkLst>
          <pc:docMk/>
          <pc:sldMk cId="1585429808" sldId="315"/>
        </pc:sldMkLst>
        <pc:spChg chg="mod">
          <ac:chgData name="Lukas Rau" userId="S::lukas.rau@tum.de::a75e0523-20be-4fb9-acc6-1a36dfa716c4" providerId="AD" clId="Web-{1990FA90-1CFC-3F87-1BE8-A2633F99DC6B}" dt="2024-11-26T13:45:31.529" v="1558" actId="20577"/>
          <ac:spMkLst>
            <pc:docMk/>
            <pc:sldMk cId="1585429808" sldId="315"/>
            <ac:spMk id="363" creationId="{00000000-0000-0000-0000-000000000000}"/>
          </ac:spMkLst>
        </pc:spChg>
      </pc:sldChg>
      <pc:sldChg chg="delSp modSp">
        <pc:chgData name="Lukas Rau" userId="S::lukas.rau@tum.de::a75e0523-20be-4fb9-acc6-1a36dfa716c4" providerId="AD" clId="Web-{1990FA90-1CFC-3F87-1BE8-A2633F99DC6B}" dt="2024-11-26T13:47:43.096" v="1561"/>
        <pc:sldMkLst>
          <pc:docMk/>
          <pc:sldMk cId="4025525607" sldId="316"/>
        </pc:sldMkLst>
      </pc:sldChg>
      <pc:sldChg chg="modSp">
        <pc:chgData name="Lukas Rau" userId="S::lukas.rau@tum.de::a75e0523-20be-4fb9-acc6-1a36dfa716c4" providerId="AD" clId="Web-{1990FA90-1CFC-3F87-1BE8-A2633F99DC6B}" dt="2024-11-26T12:40:05.291" v="211" actId="14100"/>
        <pc:sldMkLst>
          <pc:docMk/>
          <pc:sldMk cId="3822735327" sldId="317"/>
        </pc:sldMkLst>
        <pc:spChg chg="mod">
          <ac:chgData name="Lukas Rau" userId="S::lukas.rau@tum.de::a75e0523-20be-4fb9-acc6-1a36dfa716c4" providerId="AD" clId="Web-{1990FA90-1CFC-3F87-1BE8-A2633F99DC6B}" dt="2024-11-26T12:40:05.291" v="211" actId="14100"/>
          <ac:spMkLst>
            <pc:docMk/>
            <pc:sldMk cId="3822735327" sldId="317"/>
            <ac:spMk id="367" creationId="{EC800F91-D98C-5CFF-1A37-1AE0E56DB2BE}"/>
          </ac:spMkLst>
        </pc:spChg>
      </pc:sldChg>
      <pc:sldChg chg="modSp">
        <pc:chgData name="Lukas Rau" userId="S::lukas.rau@tum.de::a75e0523-20be-4fb9-acc6-1a36dfa716c4" providerId="AD" clId="Web-{1990FA90-1CFC-3F87-1BE8-A2633F99DC6B}" dt="2024-11-26T13:40:41.957" v="1528" actId="20577"/>
        <pc:sldMkLst>
          <pc:docMk/>
          <pc:sldMk cId="3522573276" sldId="318"/>
        </pc:sldMkLst>
        <pc:spChg chg="mod">
          <ac:chgData name="Lukas Rau" userId="S::lukas.rau@tum.de::a75e0523-20be-4fb9-acc6-1a36dfa716c4" providerId="AD" clId="Web-{1990FA90-1CFC-3F87-1BE8-A2633F99DC6B}" dt="2024-11-26T13:40:41.957" v="1528" actId="20577"/>
          <ac:spMkLst>
            <pc:docMk/>
            <pc:sldMk cId="3522573276" sldId="318"/>
            <ac:spMk id="4" creationId="{D1974EEC-BD4E-150C-5043-7CAB3558842E}"/>
          </ac:spMkLst>
        </pc:spChg>
        <pc:spChg chg="mod">
          <ac:chgData name="Lukas Rau" userId="S::lukas.rau@tum.de::a75e0523-20be-4fb9-acc6-1a36dfa716c4" providerId="AD" clId="Web-{1990FA90-1CFC-3F87-1BE8-A2633F99DC6B}" dt="2024-11-26T12:55:09.728" v="479" actId="20577"/>
          <ac:spMkLst>
            <pc:docMk/>
            <pc:sldMk cId="3522573276" sldId="318"/>
            <ac:spMk id="362" creationId="{00000000-0000-0000-0000-000000000000}"/>
          </ac:spMkLst>
        </pc:spChg>
      </pc:sldChg>
      <pc:sldChg chg="modSp">
        <pc:chgData name="Lukas Rau" userId="S::lukas.rau@tum.de::a75e0523-20be-4fb9-acc6-1a36dfa716c4" providerId="AD" clId="Web-{1990FA90-1CFC-3F87-1BE8-A2633F99DC6B}" dt="2024-11-26T13:33:29.255" v="1438" actId="20577"/>
        <pc:sldMkLst>
          <pc:docMk/>
          <pc:sldMk cId="1330221677" sldId="319"/>
        </pc:sldMkLst>
        <pc:spChg chg="mod">
          <ac:chgData name="Lukas Rau" userId="S::lukas.rau@tum.de::a75e0523-20be-4fb9-acc6-1a36dfa716c4" providerId="AD" clId="Web-{1990FA90-1CFC-3F87-1BE8-A2633F99DC6B}" dt="2024-11-26T13:33:29.255" v="1438" actId="20577"/>
          <ac:spMkLst>
            <pc:docMk/>
            <pc:sldMk cId="1330221677" sldId="319"/>
            <ac:spMk id="4" creationId="{EF760B99-9BA1-598F-A241-B7E363F8B075}"/>
          </ac:spMkLst>
        </pc:spChg>
      </pc:sldChg>
      <pc:sldChg chg="modSp modCm">
        <pc:chgData name="Lukas Rau" userId="S::lukas.rau@tum.de::a75e0523-20be-4fb9-acc6-1a36dfa716c4" providerId="AD" clId="Web-{1990FA90-1CFC-3F87-1BE8-A2633F99DC6B}" dt="2024-11-26T13:32:05.596" v="1432" actId="20577"/>
        <pc:sldMkLst>
          <pc:docMk/>
          <pc:sldMk cId="502522881" sldId="321"/>
        </pc:sldMkLst>
        <pc:spChg chg="mod">
          <ac:chgData name="Lukas Rau" userId="S::lukas.rau@tum.de::a75e0523-20be-4fb9-acc6-1a36dfa716c4" providerId="AD" clId="Web-{1990FA90-1CFC-3F87-1BE8-A2633F99DC6B}" dt="2024-11-26T13:32:05.596" v="1432" actId="20577"/>
          <ac:spMkLst>
            <pc:docMk/>
            <pc:sldMk cId="502522881" sldId="321"/>
            <ac:spMk id="405" creationId="{00000000-0000-0000-0000-000000000000}"/>
          </ac:spMkLst>
        </pc:spChg>
        <pc:extLst>
          <p:ext xmlns:p="http://schemas.openxmlformats.org/presentationml/2006/main" uri="{D6D511B9-2390-475A-947B-AFAB55BFBCF1}">
            <pc226:cmChg xmlns:pc226="http://schemas.microsoft.com/office/powerpoint/2022/06/main/command" chg="mod">
              <pc226:chgData name="Lukas Rau" userId="S::lukas.rau@tum.de::a75e0523-20be-4fb9-acc6-1a36dfa716c4" providerId="AD" clId="Web-{1990FA90-1CFC-3F87-1BE8-A2633F99DC6B}" dt="2024-11-26T13:32:00.033" v="1431" actId="20577"/>
              <pc2:cmMkLst xmlns:pc2="http://schemas.microsoft.com/office/powerpoint/2019/9/main/command">
                <pc:docMk/>
                <pc:sldMk cId="502522881" sldId="321"/>
                <pc2:cmMk id="{6B65A87B-B124-4364-B244-E8C2D0533E4A}"/>
              </pc2:cmMkLst>
            </pc226:cmChg>
          </p:ext>
        </pc:extLst>
      </pc:sldChg>
      <pc:sldChg chg="modSp">
        <pc:chgData name="Lukas Rau" userId="S::lukas.rau@tum.de::a75e0523-20be-4fb9-acc6-1a36dfa716c4" providerId="AD" clId="Web-{1990FA90-1CFC-3F87-1BE8-A2633F99DC6B}" dt="2024-11-26T13:38:00.389" v="1527" actId="20577"/>
        <pc:sldMkLst>
          <pc:docMk/>
          <pc:sldMk cId="994619197" sldId="322"/>
        </pc:sldMkLst>
      </pc:sldChg>
      <pc:sldChg chg="addSp delSp modSp add replId">
        <pc:chgData name="Lukas Rau" userId="S::lukas.rau@tum.de::a75e0523-20be-4fb9-acc6-1a36dfa716c4" providerId="AD" clId="Web-{1990FA90-1CFC-3F87-1BE8-A2633F99DC6B}" dt="2024-11-26T12:54:39.977" v="464" actId="20577"/>
        <pc:sldMkLst>
          <pc:docMk/>
          <pc:sldMk cId="3332908774" sldId="328"/>
        </pc:sldMkLst>
        <pc:spChg chg="add mod">
          <ac:chgData name="Lukas Rau" userId="S::lukas.rau@tum.de::a75e0523-20be-4fb9-acc6-1a36dfa716c4" providerId="AD" clId="Web-{1990FA90-1CFC-3F87-1BE8-A2633F99DC6B}" dt="2024-11-26T12:54:39.977" v="464" actId="20577"/>
          <ac:spMkLst>
            <pc:docMk/>
            <pc:sldMk cId="3332908774" sldId="328"/>
            <ac:spMk id="6" creationId="{E1CDC266-BC9A-8E2E-4977-6322C18BAF98}"/>
          </ac:spMkLst>
        </pc:spChg>
      </pc:sldChg>
      <pc:sldChg chg="addSp delSp modSp add ord replId">
        <pc:chgData name="Lukas Rau" userId="S::lukas.rau@tum.de::a75e0523-20be-4fb9-acc6-1a36dfa716c4" providerId="AD" clId="Web-{1990FA90-1CFC-3F87-1BE8-A2633F99DC6B}" dt="2024-11-26T11:31:22.187" v="31"/>
        <pc:sldMkLst>
          <pc:docMk/>
          <pc:sldMk cId="1547946378" sldId="329"/>
        </pc:sldMkLst>
        <pc:spChg chg="add mod">
          <ac:chgData name="Lukas Rau" userId="S::lukas.rau@tum.de::a75e0523-20be-4fb9-acc6-1a36dfa716c4" providerId="AD" clId="Web-{1990FA90-1CFC-3F87-1BE8-A2633F99DC6B}" dt="2024-11-26T11:31:22.187" v="31"/>
          <ac:spMkLst>
            <pc:docMk/>
            <pc:sldMk cId="1547946378" sldId="329"/>
            <ac:spMk id="11" creationId="{4BEB6D4B-A6B8-6B19-6183-D18263DF8693}"/>
          </ac:spMkLst>
        </pc:spChg>
        <pc:spChg chg="mod">
          <ac:chgData name="Lukas Rau" userId="S::lukas.rau@tum.de::a75e0523-20be-4fb9-acc6-1a36dfa716c4" providerId="AD" clId="Web-{1990FA90-1CFC-3F87-1BE8-A2633F99DC6B}" dt="2024-11-26T11:22:14.917" v="9" actId="20577"/>
          <ac:spMkLst>
            <pc:docMk/>
            <pc:sldMk cId="1547946378" sldId="329"/>
            <ac:spMk id="705" creationId="{00000000-0000-0000-0000-000000000000}"/>
          </ac:spMkLst>
        </pc:spChg>
      </pc:sldChg>
      <pc:sldChg chg="addSp modSp add replId">
        <pc:chgData name="Lukas Rau" userId="S::lukas.rau@tum.de::a75e0523-20be-4fb9-acc6-1a36dfa716c4" providerId="AD" clId="Web-{1990FA90-1CFC-3F87-1BE8-A2633F99DC6B}" dt="2024-11-26T13:19:52.402" v="1158" actId="20577"/>
        <pc:sldMkLst>
          <pc:docMk/>
          <pc:sldMk cId="776366982" sldId="330"/>
        </pc:sldMkLst>
        <pc:spChg chg="add mod">
          <ac:chgData name="Lukas Rau" userId="S::lukas.rau@tum.de::a75e0523-20be-4fb9-acc6-1a36dfa716c4" providerId="AD" clId="Web-{1990FA90-1CFC-3F87-1BE8-A2633F99DC6B}" dt="2024-11-26T13:19:52.402" v="1158" actId="20577"/>
          <ac:spMkLst>
            <pc:docMk/>
            <pc:sldMk cId="776366982" sldId="330"/>
            <ac:spMk id="3" creationId="{309E2939-2D77-3CB3-9F81-5E6DF66E2D29}"/>
          </ac:spMkLst>
        </pc:spChg>
        <pc:spChg chg="mod">
          <ac:chgData name="Lukas Rau" userId="S::lukas.rau@tum.de::a75e0523-20be-4fb9-acc6-1a36dfa716c4" providerId="AD" clId="Web-{1990FA90-1CFC-3F87-1BE8-A2633F99DC6B}" dt="2024-11-26T13:09:19.819" v="832" actId="20577"/>
          <ac:spMkLst>
            <pc:docMk/>
            <pc:sldMk cId="776366982" sldId="330"/>
            <ac:spMk id="4" creationId="{D1974EEC-BD4E-150C-5043-7CAB3558842E}"/>
          </ac:spMkLst>
        </pc:spChg>
      </pc:sldChg>
      <pc:sldChg chg="addSp delSp modSp add ord replId">
        <pc:chgData name="Lukas Rau" userId="S::lukas.rau@tum.de::a75e0523-20be-4fb9-acc6-1a36dfa716c4" providerId="AD" clId="Web-{1990FA90-1CFC-3F87-1BE8-A2633F99DC6B}" dt="2024-11-26T13:13:36.374" v="960" actId="20577"/>
        <pc:sldMkLst>
          <pc:docMk/>
          <pc:sldMk cId="821328977" sldId="331"/>
        </pc:sldMkLst>
        <pc:spChg chg="add mod">
          <ac:chgData name="Lukas Rau" userId="S::lukas.rau@tum.de::a75e0523-20be-4fb9-acc6-1a36dfa716c4" providerId="AD" clId="Web-{1990FA90-1CFC-3F87-1BE8-A2633F99DC6B}" dt="2024-11-26T13:13:36.374" v="960" actId="20577"/>
          <ac:spMkLst>
            <pc:docMk/>
            <pc:sldMk cId="821328977" sldId="331"/>
            <ac:spMk id="5" creationId="{C1D5A248-209B-99E0-3766-7B8F3C064DB3}"/>
          </ac:spMkLst>
        </pc:spChg>
      </pc:sldChg>
      <pc:sldChg chg="addSp delSp modSp add replId">
        <pc:chgData name="Lukas Rau" userId="S::lukas.rau@tum.de::a75e0523-20be-4fb9-acc6-1a36dfa716c4" providerId="AD" clId="Web-{1990FA90-1CFC-3F87-1BE8-A2633F99DC6B}" dt="2024-11-26T13:29:54.438" v="1425" actId="20577"/>
        <pc:sldMkLst>
          <pc:docMk/>
          <pc:sldMk cId="2950325932" sldId="332"/>
        </pc:sldMkLst>
        <pc:spChg chg="mod">
          <ac:chgData name="Lukas Rau" userId="S::lukas.rau@tum.de::a75e0523-20be-4fb9-acc6-1a36dfa716c4" providerId="AD" clId="Web-{1990FA90-1CFC-3F87-1BE8-A2633F99DC6B}" dt="2024-11-26T13:29:54.438" v="1425" actId="20577"/>
          <ac:spMkLst>
            <pc:docMk/>
            <pc:sldMk cId="2950325932" sldId="332"/>
            <ac:spMk id="4" creationId="{D1974EEC-BD4E-150C-5043-7CAB3558842E}"/>
          </ac:spMkLst>
        </pc:spChg>
      </pc:sldChg>
    </pc:docChg>
  </pc:docChgLst>
  <pc:docChgLst>
    <pc:chgData name="Lukas Rau" userId="S::lukas.rau@tum.de::a75e0523-20be-4fb9-acc6-1a36dfa716c4" providerId="AD" clId="Web-{42BE1F21-FE5B-CB27-1DAC-A19EE20F0DEB}"/>
    <pc:docChg chg="modSld">
      <pc:chgData name="Lukas Rau" userId="S::lukas.rau@tum.de::a75e0523-20be-4fb9-acc6-1a36dfa716c4" providerId="AD" clId="Web-{42BE1F21-FE5B-CB27-1DAC-A19EE20F0DEB}" dt="2025-01-26T13:55:16.817" v="13" actId="20577"/>
      <pc:docMkLst>
        <pc:docMk/>
      </pc:docMkLst>
      <pc:sldChg chg="addSp delSp modSp">
        <pc:chgData name="Lukas Rau" userId="S::lukas.rau@tum.de::a75e0523-20be-4fb9-acc6-1a36dfa716c4" providerId="AD" clId="Web-{42BE1F21-FE5B-CB27-1DAC-A19EE20F0DEB}" dt="2025-01-26T13:54:57.926" v="12" actId="1076"/>
        <pc:sldMkLst>
          <pc:docMk/>
          <pc:sldMk cId="0" sldId="258"/>
        </pc:sldMkLst>
        <pc:cxnChg chg="add mod">
          <ac:chgData name="Lukas Rau" userId="S::lukas.rau@tum.de::a75e0523-20be-4fb9-acc6-1a36dfa716c4" providerId="AD" clId="Web-{42BE1F21-FE5B-CB27-1DAC-A19EE20F0DEB}" dt="2025-01-26T13:54:45.722" v="10" actId="1076"/>
          <ac:cxnSpMkLst>
            <pc:docMk/>
            <pc:sldMk cId="0" sldId="258"/>
            <ac:cxnSpMk id="9" creationId="{E9BE172C-AA82-0EB9-BF57-B27DC70FD4EF}"/>
          </ac:cxnSpMkLst>
        </pc:cxnChg>
      </pc:sldChg>
      <pc:sldChg chg="modSp">
        <pc:chgData name="Lukas Rau" userId="S::lukas.rau@tum.de::a75e0523-20be-4fb9-acc6-1a36dfa716c4" providerId="AD" clId="Web-{42BE1F21-FE5B-CB27-1DAC-A19EE20F0DEB}" dt="2025-01-26T13:53:52.564" v="3" actId="20577"/>
        <pc:sldMkLst>
          <pc:docMk/>
          <pc:sldMk cId="0" sldId="260"/>
        </pc:sldMkLst>
        <pc:spChg chg="mod">
          <ac:chgData name="Lukas Rau" userId="S::lukas.rau@tum.de::a75e0523-20be-4fb9-acc6-1a36dfa716c4" providerId="AD" clId="Web-{42BE1F21-FE5B-CB27-1DAC-A19EE20F0DEB}" dt="2025-01-26T13:53:52.564" v="3" actId="20577"/>
          <ac:spMkLst>
            <pc:docMk/>
            <pc:sldMk cId="0" sldId="260"/>
            <ac:spMk id="371" creationId="{00000000-0000-0000-0000-000000000000}"/>
          </ac:spMkLst>
        </pc:spChg>
      </pc:sldChg>
      <pc:sldChg chg="modSp">
        <pc:chgData name="Lukas Rau" userId="S::lukas.rau@tum.de::a75e0523-20be-4fb9-acc6-1a36dfa716c4" providerId="AD" clId="Web-{42BE1F21-FE5B-CB27-1DAC-A19EE20F0DEB}" dt="2025-01-26T13:54:16.565" v="5" actId="20577"/>
        <pc:sldMkLst>
          <pc:docMk/>
          <pc:sldMk cId="2769900663" sldId="394"/>
        </pc:sldMkLst>
        <pc:spChg chg="mod">
          <ac:chgData name="Lukas Rau" userId="S::lukas.rau@tum.de::a75e0523-20be-4fb9-acc6-1a36dfa716c4" providerId="AD" clId="Web-{42BE1F21-FE5B-CB27-1DAC-A19EE20F0DEB}" dt="2025-01-26T13:54:16.565" v="5" actId="20577"/>
          <ac:spMkLst>
            <pc:docMk/>
            <pc:sldMk cId="2769900663" sldId="394"/>
            <ac:spMk id="371" creationId="{D654A833-3F9D-730A-19D6-28019010A774}"/>
          </ac:spMkLst>
        </pc:spChg>
      </pc:sldChg>
      <pc:sldChg chg="modSp">
        <pc:chgData name="Lukas Rau" userId="S::lukas.rau@tum.de::a75e0523-20be-4fb9-acc6-1a36dfa716c4" providerId="AD" clId="Web-{42BE1F21-FE5B-CB27-1DAC-A19EE20F0DEB}" dt="2025-01-26T13:55:16.817" v="13" actId="20577"/>
        <pc:sldMkLst>
          <pc:docMk/>
          <pc:sldMk cId="258621719" sldId="395"/>
        </pc:sldMkLst>
        <pc:spChg chg="mod">
          <ac:chgData name="Lukas Rau" userId="S::lukas.rau@tum.de::a75e0523-20be-4fb9-acc6-1a36dfa716c4" providerId="AD" clId="Web-{42BE1F21-FE5B-CB27-1DAC-A19EE20F0DEB}" dt="2025-01-26T13:55:16.817" v="13" actId="20577"/>
          <ac:spMkLst>
            <pc:docMk/>
            <pc:sldMk cId="258621719" sldId="395"/>
            <ac:spMk id="371" creationId="{E6237FF9-B376-A67D-358B-075242E767B4}"/>
          </ac:spMkLst>
        </pc:spChg>
      </pc:sldChg>
    </pc:docChg>
  </pc:docChgLst>
  <pc:docChgLst>
    <pc:chgData name="Lukas Rau" userId="S::lukas.rau@tum.de::a75e0523-20be-4fb9-acc6-1a36dfa716c4" providerId="AD" clId="Web-{BEE616DB-E48A-E30B-537E-49978B859966}"/>
    <pc:docChg chg="modSld sldOrd">
      <pc:chgData name="Lukas Rau" userId="S::lukas.rau@tum.de::a75e0523-20be-4fb9-acc6-1a36dfa716c4" providerId="AD" clId="Web-{BEE616DB-E48A-E30B-537E-49978B859966}" dt="2025-01-21T12:41:28.960" v="3" actId="1076"/>
      <pc:docMkLst>
        <pc:docMk/>
      </pc:docMkLst>
      <pc:sldChg chg="ord">
        <pc:chgData name="Lukas Rau" userId="S::lukas.rau@tum.de::a75e0523-20be-4fb9-acc6-1a36dfa716c4" providerId="AD" clId="Web-{BEE616DB-E48A-E30B-537E-49978B859966}" dt="2025-01-21T12:40:07.692" v="0"/>
        <pc:sldMkLst>
          <pc:docMk/>
          <pc:sldMk cId="2441172486" sldId="345"/>
        </pc:sldMkLst>
      </pc:sldChg>
      <pc:sldChg chg="addSp delSp modSp">
        <pc:chgData name="Lukas Rau" userId="S::lukas.rau@tum.de::a75e0523-20be-4fb9-acc6-1a36dfa716c4" providerId="AD" clId="Web-{BEE616DB-E48A-E30B-537E-49978B859966}" dt="2025-01-21T12:41:28.960" v="3" actId="1076"/>
        <pc:sldMkLst>
          <pc:docMk/>
          <pc:sldMk cId="2480711815" sldId="347"/>
        </pc:sldMkLst>
      </pc:sldChg>
    </pc:docChg>
  </pc:docChgLst>
  <pc:docChgLst>
    <pc:chgData name="Lukas Rau" userId="S::lukas.rau@tum.de::a75e0523-20be-4fb9-acc6-1a36dfa716c4" providerId="AD" clId="Web-{5A46D8F8-CD59-26F1-B990-09C19A5A58F4}"/>
    <pc:docChg chg="delSld modSld modSection">
      <pc:chgData name="Lukas Rau" userId="S::lukas.rau@tum.de::a75e0523-20be-4fb9-acc6-1a36dfa716c4" providerId="AD" clId="Web-{5A46D8F8-CD59-26F1-B990-09C19A5A58F4}" dt="2025-01-15T14:32:39.982" v="15"/>
      <pc:docMkLst>
        <pc:docMk/>
      </pc:docMkLst>
      <pc:sldChg chg="modSp">
        <pc:chgData name="Lukas Rau" userId="S::lukas.rau@tum.de::a75e0523-20be-4fb9-acc6-1a36dfa716c4" providerId="AD" clId="Web-{5A46D8F8-CD59-26F1-B990-09C19A5A58F4}" dt="2025-01-15T14:25:51.201" v="14" actId="20577"/>
        <pc:sldMkLst>
          <pc:docMk/>
          <pc:sldMk cId="0" sldId="262"/>
        </pc:sldMkLst>
        <pc:spChg chg="mod">
          <ac:chgData name="Lukas Rau" userId="S::lukas.rau@tum.de::a75e0523-20be-4fb9-acc6-1a36dfa716c4" providerId="AD" clId="Web-{5A46D8F8-CD59-26F1-B990-09C19A5A58F4}" dt="2025-01-15T14:25:51.201" v="14" actId="20577"/>
          <ac:spMkLst>
            <pc:docMk/>
            <pc:sldMk cId="0" sldId="262"/>
            <ac:spMk id="19" creationId="{25433E35-6208-D753-5100-18351D49390A}"/>
          </ac:spMkLst>
        </pc:spChg>
      </pc:sldChg>
      <pc:sldChg chg="del">
        <pc:chgData name="Lukas Rau" userId="S::lukas.rau@tum.de::a75e0523-20be-4fb9-acc6-1a36dfa716c4" providerId="AD" clId="Web-{5A46D8F8-CD59-26F1-B990-09C19A5A58F4}" dt="2025-01-15T14:32:39.982" v="15"/>
        <pc:sldMkLst>
          <pc:docMk/>
          <pc:sldMk cId="3545135343" sldId="325"/>
        </pc:sldMkLst>
      </pc:sldChg>
      <pc:sldChg chg="modSp">
        <pc:chgData name="Lukas Rau" userId="S::lukas.rau@tum.de::a75e0523-20be-4fb9-acc6-1a36dfa716c4" providerId="AD" clId="Web-{5A46D8F8-CD59-26F1-B990-09C19A5A58F4}" dt="2025-01-15T14:19:27.796" v="12" actId="20577"/>
        <pc:sldMkLst>
          <pc:docMk/>
          <pc:sldMk cId="2400706742" sldId="353"/>
        </pc:sldMkLst>
        <pc:spChg chg="mod">
          <ac:chgData name="Lukas Rau" userId="S::lukas.rau@tum.de::a75e0523-20be-4fb9-acc6-1a36dfa716c4" providerId="AD" clId="Web-{5A46D8F8-CD59-26F1-B990-09C19A5A58F4}" dt="2025-01-15T14:19:27.796" v="12" actId="20577"/>
          <ac:spMkLst>
            <pc:docMk/>
            <pc:sldMk cId="2400706742" sldId="353"/>
            <ac:spMk id="11" creationId="{B68A1389-2523-717A-0377-A77BEE95D4EB}"/>
          </ac:spMkLst>
        </pc:spChg>
      </pc:sldChg>
      <pc:sldChg chg="modSp">
        <pc:chgData name="Lukas Rau" userId="S::lukas.rau@tum.de::a75e0523-20be-4fb9-acc6-1a36dfa716c4" providerId="AD" clId="Web-{5A46D8F8-CD59-26F1-B990-09C19A5A58F4}" dt="2025-01-15T14:17:06.135" v="6" actId="20577"/>
        <pc:sldMkLst>
          <pc:docMk/>
          <pc:sldMk cId="3766074461" sldId="354"/>
        </pc:sldMkLst>
        <pc:spChg chg="mod">
          <ac:chgData name="Lukas Rau" userId="S::lukas.rau@tum.de::a75e0523-20be-4fb9-acc6-1a36dfa716c4" providerId="AD" clId="Web-{5A46D8F8-CD59-26F1-B990-09C19A5A58F4}" dt="2025-01-15T14:17:06.135" v="6" actId="20577"/>
          <ac:spMkLst>
            <pc:docMk/>
            <pc:sldMk cId="3766074461" sldId="354"/>
            <ac:spMk id="5" creationId="{BE8274EC-7683-4CF1-9FEF-F9A4501535A3}"/>
          </ac:spMkLst>
        </pc:spChg>
      </pc:sldChg>
      <pc:sldChg chg="modSp">
        <pc:chgData name="Lukas Rau" userId="S::lukas.rau@tum.de::a75e0523-20be-4fb9-acc6-1a36dfa716c4" providerId="AD" clId="Web-{5A46D8F8-CD59-26F1-B990-09C19A5A58F4}" dt="2025-01-15T14:19:04.999" v="8" actId="20577"/>
        <pc:sldMkLst>
          <pc:docMk/>
          <pc:sldMk cId="3463910244" sldId="373"/>
        </pc:sldMkLst>
        <pc:spChg chg="mod">
          <ac:chgData name="Lukas Rau" userId="S::lukas.rau@tum.de::a75e0523-20be-4fb9-acc6-1a36dfa716c4" providerId="AD" clId="Web-{5A46D8F8-CD59-26F1-B990-09C19A5A58F4}" dt="2025-01-15T14:19:04.999" v="8" actId="20577"/>
          <ac:spMkLst>
            <pc:docMk/>
            <pc:sldMk cId="3463910244" sldId="373"/>
            <ac:spMk id="3" creationId="{300A29E8-078A-499D-2F11-AC30BD9C81A5}"/>
          </ac:spMkLst>
        </pc:spChg>
      </pc:sldChg>
    </pc:docChg>
  </pc:docChgLst>
  <pc:docChgLst>
    <pc:chgData name="Johanna Marx" userId="S::johanna17.marx@tum.de::f7883e6b-b8f5-49bd-97ed-29afbba9d34b" providerId="AD" clId="Web-{66BB168F-2FD7-34BE-3ABC-F6ED44D0C80A}"/>
    <pc:docChg chg="modSld">
      <pc:chgData name="Johanna Marx" userId="S::johanna17.marx@tum.de::f7883e6b-b8f5-49bd-97ed-29afbba9d34b" providerId="AD" clId="Web-{66BB168F-2FD7-34BE-3ABC-F6ED44D0C80A}" dt="2025-02-01T16:16:07.129" v="12" actId="1076"/>
      <pc:docMkLst>
        <pc:docMk/>
      </pc:docMkLst>
      <pc:sldChg chg="modSp">
        <pc:chgData name="Johanna Marx" userId="S::johanna17.marx@tum.de::f7883e6b-b8f5-49bd-97ed-29afbba9d34b" providerId="AD" clId="Web-{66BB168F-2FD7-34BE-3ABC-F6ED44D0C80A}" dt="2025-02-01T16:16:07.129" v="12" actId="1076"/>
        <pc:sldMkLst>
          <pc:docMk/>
          <pc:sldMk cId="966939017" sldId="349"/>
        </pc:sldMkLst>
        <pc:spChg chg="mod">
          <ac:chgData name="Johanna Marx" userId="S::johanna17.marx@tum.de::f7883e6b-b8f5-49bd-97ed-29afbba9d34b" providerId="AD" clId="Web-{66BB168F-2FD7-34BE-3ABC-F6ED44D0C80A}" dt="2025-02-01T16:15:57.285" v="6" actId="1076"/>
          <ac:spMkLst>
            <pc:docMk/>
            <pc:sldMk cId="966939017" sldId="349"/>
            <ac:spMk id="3" creationId="{AFB606CE-2446-8618-13D8-79C819FD1F2D}"/>
          </ac:spMkLst>
        </pc:spChg>
        <pc:picChg chg="mod">
          <ac:chgData name="Johanna Marx" userId="S::johanna17.marx@tum.de::f7883e6b-b8f5-49bd-97ed-29afbba9d34b" providerId="AD" clId="Web-{66BB168F-2FD7-34BE-3ABC-F6ED44D0C80A}" dt="2025-02-01T16:16:07.098" v="10" actId="1076"/>
          <ac:picMkLst>
            <pc:docMk/>
            <pc:sldMk cId="966939017" sldId="349"/>
            <ac:picMk id="4" creationId="{3FF420AA-263C-04B4-DBA2-65A525E4705E}"/>
          </ac:picMkLst>
        </pc:picChg>
        <pc:picChg chg="mod">
          <ac:chgData name="Johanna Marx" userId="S::johanna17.marx@tum.de::f7883e6b-b8f5-49bd-97ed-29afbba9d34b" providerId="AD" clId="Web-{66BB168F-2FD7-34BE-3ABC-F6ED44D0C80A}" dt="2025-02-01T16:16:07.113" v="11" actId="1076"/>
          <ac:picMkLst>
            <pc:docMk/>
            <pc:sldMk cId="966939017" sldId="349"/>
            <ac:picMk id="6" creationId="{E5D33FF4-96A1-7A81-BEC7-F9F54570760A}"/>
          </ac:picMkLst>
        </pc:picChg>
        <pc:picChg chg="mod">
          <ac:chgData name="Johanna Marx" userId="S::johanna17.marx@tum.de::f7883e6b-b8f5-49bd-97ed-29afbba9d34b" providerId="AD" clId="Web-{66BB168F-2FD7-34BE-3ABC-F6ED44D0C80A}" dt="2025-02-01T16:16:07.129" v="12" actId="1076"/>
          <ac:picMkLst>
            <pc:docMk/>
            <pc:sldMk cId="966939017" sldId="349"/>
            <ac:picMk id="12" creationId="{8902E344-740F-2E4E-3B71-D03F481E995D}"/>
          </ac:picMkLst>
        </pc:picChg>
      </pc:sldChg>
    </pc:docChg>
  </pc:docChgLst>
  <pc:docChgLst>
    <pc:chgData name="Lukas Rau" userId="S::lukas.rau@tum.de::a75e0523-20be-4fb9-acc6-1a36dfa716c4" providerId="AD" clId="Web-{3E59E98C-94A1-2856-D770-AB83CDCAF4DE}"/>
    <pc:docChg chg="modSld">
      <pc:chgData name="Lukas Rau" userId="S::lukas.rau@tum.de::a75e0523-20be-4fb9-acc6-1a36dfa716c4" providerId="AD" clId="Web-{3E59E98C-94A1-2856-D770-AB83CDCAF4DE}" dt="2025-01-21T19:20:23.100" v="21" actId="1076"/>
      <pc:docMkLst>
        <pc:docMk/>
      </pc:docMkLst>
      <pc:sldChg chg="addSp delSp modSp">
        <pc:chgData name="Lukas Rau" userId="S::lukas.rau@tum.de::a75e0523-20be-4fb9-acc6-1a36dfa716c4" providerId="AD" clId="Web-{3E59E98C-94A1-2856-D770-AB83CDCAF4DE}" dt="2025-01-21T19:20:23.100" v="21" actId="1076"/>
        <pc:sldMkLst>
          <pc:docMk/>
          <pc:sldMk cId="2351766913" sldId="340"/>
        </pc:sldMkLst>
        <pc:spChg chg="mod">
          <ac:chgData name="Lukas Rau" userId="S::lukas.rau@tum.de::a75e0523-20be-4fb9-acc6-1a36dfa716c4" providerId="AD" clId="Web-{3E59E98C-94A1-2856-D770-AB83CDCAF4DE}" dt="2025-01-21T19:19:47.833" v="14" actId="20577"/>
          <ac:spMkLst>
            <pc:docMk/>
            <pc:sldMk cId="2351766913" sldId="340"/>
            <ac:spMk id="19" creationId="{45C09E4D-0858-B3F2-D9F7-D9F133FF2712}"/>
          </ac:spMkLst>
        </pc:spChg>
        <pc:spChg chg="mod">
          <ac:chgData name="Lukas Rau" userId="S::lukas.rau@tum.de::a75e0523-20be-4fb9-acc6-1a36dfa716c4" providerId="AD" clId="Web-{3E59E98C-94A1-2856-D770-AB83CDCAF4DE}" dt="2025-01-21T19:19:39.208" v="11" actId="1076"/>
          <ac:spMkLst>
            <pc:docMk/>
            <pc:sldMk cId="2351766913" sldId="340"/>
            <ac:spMk id="696" creationId="{A93E4355-3614-7B01-CACD-9955EF21D5A2}"/>
          </ac:spMkLst>
        </pc:spChg>
        <pc:picChg chg="add mod">
          <ac:chgData name="Lukas Rau" userId="S::lukas.rau@tum.de::a75e0523-20be-4fb9-acc6-1a36dfa716c4" providerId="AD" clId="Web-{3E59E98C-94A1-2856-D770-AB83CDCAF4DE}" dt="2025-01-21T19:19:36.739" v="9" actId="14100"/>
          <ac:picMkLst>
            <pc:docMk/>
            <pc:sldMk cId="2351766913" sldId="340"/>
            <ac:picMk id="2" creationId="{2286F653-77D4-E53A-1743-368ABDFF7CF2}"/>
          </ac:picMkLst>
        </pc:picChg>
      </pc:sldChg>
      <pc:sldChg chg="addSp delSp modSp">
        <pc:chgData name="Lukas Rau" userId="S::lukas.rau@tum.de::a75e0523-20be-4fb9-acc6-1a36dfa716c4" providerId="AD" clId="Web-{3E59E98C-94A1-2856-D770-AB83CDCAF4DE}" dt="2025-01-21T19:20:08.959" v="18" actId="14100"/>
        <pc:sldMkLst>
          <pc:docMk/>
          <pc:sldMk cId="1832569313" sldId="346"/>
        </pc:sldMkLst>
        <pc:picChg chg="add mod">
          <ac:chgData name="Lukas Rau" userId="S::lukas.rau@tum.de::a75e0523-20be-4fb9-acc6-1a36dfa716c4" providerId="AD" clId="Web-{3E59E98C-94A1-2856-D770-AB83CDCAF4DE}" dt="2025-01-21T19:20:08.959" v="18" actId="14100"/>
          <ac:picMkLst>
            <pc:docMk/>
            <pc:sldMk cId="1832569313" sldId="346"/>
            <ac:picMk id="6" creationId="{FD583172-1CC0-EB68-4398-F2E472D8B3F7}"/>
          </ac:picMkLst>
        </pc:picChg>
      </pc:sldChg>
    </pc:docChg>
  </pc:docChgLst>
  <pc:docChgLst>
    <pc:chgData name="Johanna Marx" userId="f7883e6b-b8f5-49bd-97ed-29afbba9d34b" providerId="ADAL" clId="{C45C82A1-FCA7-41A9-AB41-82A53A50AC1B}"/>
    <pc:docChg chg="undo redo custSel addSld delSld modSld sldOrd modSection">
      <pc:chgData name="Johanna Marx" userId="f7883e6b-b8f5-49bd-97ed-29afbba9d34b" providerId="ADAL" clId="{C45C82A1-FCA7-41A9-AB41-82A53A50AC1B}" dt="2025-02-01T14:51:17.570" v="2096" actId="1076"/>
      <pc:docMkLst>
        <pc:docMk/>
      </pc:docMkLst>
      <pc:sldChg chg="addSp delSp modSp mod ord">
        <pc:chgData name="Johanna Marx" userId="f7883e6b-b8f5-49bd-97ed-29afbba9d34b" providerId="ADAL" clId="{C45C82A1-FCA7-41A9-AB41-82A53A50AC1B}" dt="2025-02-01T11:55:28.654" v="368" actId="478"/>
        <pc:sldMkLst>
          <pc:docMk/>
          <pc:sldMk cId="0" sldId="258"/>
        </pc:sldMkLst>
        <pc:spChg chg="mod">
          <ac:chgData name="Johanna Marx" userId="f7883e6b-b8f5-49bd-97ed-29afbba9d34b" providerId="ADAL" clId="{C45C82A1-FCA7-41A9-AB41-82A53A50AC1B}" dt="2025-02-01T11:55:21.877" v="367" actId="1076"/>
          <ac:spMkLst>
            <pc:docMk/>
            <pc:sldMk cId="0" sldId="258"/>
            <ac:spMk id="2" creationId="{E64074AB-D26E-B8DF-BFAD-3EA78B73ADCC}"/>
          </ac:spMkLst>
        </pc:spChg>
        <pc:spChg chg="mod">
          <ac:chgData name="Johanna Marx" userId="f7883e6b-b8f5-49bd-97ed-29afbba9d34b" providerId="ADAL" clId="{C45C82A1-FCA7-41A9-AB41-82A53A50AC1B}" dt="2025-02-01T11:50:38.936" v="306" actId="1076"/>
          <ac:spMkLst>
            <pc:docMk/>
            <pc:sldMk cId="0" sldId="258"/>
            <ac:spMk id="3" creationId="{E89871D5-34DD-7D2D-0859-D69D241223FD}"/>
          </ac:spMkLst>
        </pc:spChg>
        <pc:spChg chg="del mod">
          <ac:chgData name="Johanna Marx" userId="f7883e6b-b8f5-49bd-97ed-29afbba9d34b" providerId="ADAL" clId="{C45C82A1-FCA7-41A9-AB41-82A53A50AC1B}" dt="2025-02-01T11:55:28.654" v="368" actId="478"/>
          <ac:spMkLst>
            <pc:docMk/>
            <pc:sldMk cId="0" sldId="258"/>
            <ac:spMk id="4" creationId="{320DF964-3385-3776-AEA4-4D69E3A63F4D}"/>
          </ac:spMkLst>
        </pc:spChg>
        <pc:spChg chg="mod">
          <ac:chgData name="Johanna Marx" userId="f7883e6b-b8f5-49bd-97ed-29afbba9d34b" providerId="ADAL" clId="{C45C82A1-FCA7-41A9-AB41-82A53A50AC1B}" dt="2025-02-01T11:55:18.729" v="366" actId="1076"/>
          <ac:spMkLst>
            <pc:docMk/>
            <pc:sldMk cId="0" sldId="258"/>
            <ac:spMk id="5" creationId="{635C4580-062C-5111-3172-4157644B1627}"/>
          </ac:spMkLst>
        </pc:spChg>
        <pc:spChg chg="del mod">
          <ac:chgData name="Johanna Marx" userId="f7883e6b-b8f5-49bd-97ed-29afbba9d34b" providerId="ADAL" clId="{C45C82A1-FCA7-41A9-AB41-82A53A50AC1B}" dt="2025-02-01T11:50:59.583" v="314" actId="478"/>
          <ac:spMkLst>
            <pc:docMk/>
            <pc:sldMk cId="0" sldId="258"/>
            <ac:spMk id="7" creationId="{79E61D06-F8BD-DC70-5B32-C4C21D470AF9}"/>
          </ac:spMkLst>
        </pc:spChg>
        <pc:spChg chg="add mod">
          <ac:chgData name="Johanna Marx" userId="f7883e6b-b8f5-49bd-97ed-29afbba9d34b" providerId="ADAL" clId="{C45C82A1-FCA7-41A9-AB41-82A53A50AC1B}" dt="2025-02-01T11:50:57.294" v="313"/>
          <ac:spMkLst>
            <pc:docMk/>
            <pc:sldMk cId="0" sldId="258"/>
            <ac:spMk id="10" creationId="{F4FE871F-CE8D-5450-5E15-894F7EF9B5DD}"/>
          </ac:spMkLst>
        </pc:spChg>
        <pc:spChg chg="add del mod">
          <ac:chgData name="Johanna Marx" userId="f7883e6b-b8f5-49bd-97ed-29afbba9d34b" providerId="ADAL" clId="{C45C82A1-FCA7-41A9-AB41-82A53A50AC1B}" dt="2025-02-01T11:51:03.470" v="315" actId="478"/>
          <ac:spMkLst>
            <pc:docMk/>
            <pc:sldMk cId="0" sldId="258"/>
            <ac:spMk id="12" creationId="{FCAF35AF-62AF-D15D-BA9F-A2EEF2DA0D2E}"/>
          </ac:spMkLst>
        </pc:spChg>
        <pc:spChg chg="add del mod">
          <ac:chgData name="Johanna Marx" userId="f7883e6b-b8f5-49bd-97ed-29afbba9d34b" providerId="ADAL" clId="{C45C82A1-FCA7-41A9-AB41-82A53A50AC1B}" dt="2025-02-01T11:51:03.470" v="315" actId="478"/>
          <ac:spMkLst>
            <pc:docMk/>
            <pc:sldMk cId="0" sldId="258"/>
            <ac:spMk id="14" creationId="{8C477911-A45C-BE4A-DBA7-47C34E3B9767}"/>
          </ac:spMkLst>
        </pc:spChg>
        <pc:spChg chg="add mod">
          <ac:chgData name="Johanna Marx" userId="f7883e6b-b8f5-49bd-97ed-29afbba9d34b" providerId="ADAL" clId="{C45C82A1-FCA7-41A9-AB41-82A53A50AC1B}" dt="2025-02-01T11:51:09.182" v="317"/>
          <ac:spMkLst>
            <pc:docMk/>
            <pc:sldMk cId="0" sldId="258"/>
            <ac:spMk id="15" creationId="{C382425D-B032-66D9-EA6E-9DAE9696682C}"/>
          </ac:spMkLst>
        </pc:spChg>
        <pc:spChg chg="add mod">
          <ac:chgData name="Johanna Marx" userId="f7883e6b-b8f5-49bd-97ed-29afbba9d34b" providerId="ADAL" clId="{C45C82A1-FCA7-41A9-AB41-82A53A50AC1B}" dt="2025-02-01T11:51:09.182" v="317"/>
          <ac:spMkLst>
            <pc:docMk/>
            <pc:sldMk cId="0" sldId="258"/>
            <ac:spMk id="16" creationId="{DBF5BF7E-582C-D793-9A46-039D7440350F}"/>
          </ac:spMkLst>
        </pc:spChg>
        <pc:spChg chg="add mod">
          <ac:chgData name="Johanna Marx" userId="f7883e6b-b8f5-49bd-97ed-29afbba9d34b" providerId="ADAL" clId="{C45C82A1-FCA7-41A9-AB41-82A53A50AC1B}" dt="2025-02-01T11:52:03.620" v="323" actId="20577"/>
          <ac:spMkLst>
            <pc:docMk/>
            <pc:sldMk cId="0" sldId="258"/>
            <ac:spMk id="17" creationId="{78B5F909-6A1A-3A53-F8F7-2F3BB02EAC4E}"/>
          </ac:spMkLst>
        </pc:spChg>
        <pc:spChg chg="add mod">
          <ac:chgData name="Johanna Marx" userId="f7883e6b-b8f5-49bd-97ed-29afbba9d34b" providerId="ADAL" clId="{C45C82A1-FCA7-41A9-AB41-82A53A50AC1B}" dt="2025-02-01T11:52:18.108" v="335" actId="14100"/>
          <ac:spMkLst>
            <pc:docMk/>
            <pc:sldMk cId="0" sldId="258"/>
            <ac:spMk id="19" creationId="{4EF9876F-161F-2A55-8D78-AF99FD4897CD}"/>
          </ac:spMkLst>
        </pc:spChg>
        <pc:spChg chg="add del mod">
          <ac:chgData name="Johanna Marx" userId="f7883e6b-b8f5-49bd-97ed-29afbba9d34b" providerId="ADAL" clId="{C45C82A1-FCA7-41A9-AB41-82A53A50AC1B}" dt="2025-02-01T11:52:29.282" v="337" actId="478"/>
          <ac:spMkLst>
            <pc:docMk/>
            <pc:sldMk cId="0" sldId="258"/>
            <ac:spMk id="21" creationId="{4D8C28F5-609A-D811-795F-0C126E08CBC5}"/>
          </ac:spMkLst>
        </pc:spChg>
        <pc:spChg chg="add del mod">
          <ac:chgData name="Johanna Marx" userId="f7883e6b-b8f5-49bd-97ed-29afbba9d34b" providerId="ADAL" clId="{C45C82A1-FCA7-41A9-AB41-82A53A50AC1B}" dt="2025-02-01T11:52:29.282" v="337" actId="478"/>
          <ac:spMkLst>
            <pc:docMk/>
            <pc:sldMk cId="0" sldId="258"/>
            <ac:spMk id="23" creationId="{E46BC6D0-3365-4914-FAC1-CEA6BFA0FDFD}"/>
          </ac:spMkLst>
        </pc:spChg>
        <pc:spChg chg="add del mod">
          <ac:chgData name="Johanna Marx" userId="f7883e6b-b8f5-49bd-97ed-29afbba9d34b" providerId="ADAL" clId="{C45C82A1-FCA7-41A9-AB41-82A53A50AC1B}" dt="2025-02-01T11:52:29.282" v="337" actId="478"/>
          <ac:spMkLst>
            <pc:docMk/>
            <pc:sldMk cId="0" sldId="258"/>
            <ac:spMk id="25" creationId="{01A58130-D85D-7180-0D47-8782F02718F6}"/>
          </ac:spMkLst>
        </pc:spChg>
        <pc:spChg chg="add mod">
          <ac:chgData name="Johanna Marx" userId="f7883e6b-b8f5-49bd-97ed-29afbba9d34b" providerId="ADAL" clId="{C45C82A1-FCA7-41A9-AB41-82A53A50AC1B}" dt="2025-02-01T11:54:10.926" v="353" actId="1076"/>
          <ac:spMkLst>
            <pc:docMk/>
            <pc:sldMk cId="0" sldId="258"/>
            <ac:spMk id="26" creationId="{E15004AF-93EA-EEED-2EBC-E4214BF99156}"/>
          </ac:spMkLst>
        </pc:spChg>
        <pc:spChg chg="add mod">
          <ac:chgData name="Johanna Marx" userId="f7883e6b-b8f5-49bd-97ed-29afbba9d34b" providerId="ADAL" clId="{C45C82A1-FCA7-41A9-AB41-82A53A50AC1B}" dt="2025-02-01T11:54:10.926" v="353" actId="1076"/>
          <ac:spMkLst>
            <pc:docMk/>
            <pc:sldMk cId="0" sldId="258"/>
            <ac:spMk id="28" creationId="{36CC63B6-A358-E452-C194-EF0AD42AFEF9}"/>
          </ac:spMkLst>
        </pc:spChg>
        <pc:spChg chg="add del mod">
          <ac:chgData name="Johanna Marx" userId="f7883e6b-b8f5-49bd-97ed-29afbba9d34b" providerId="ADAL" clId="{C45C82A1-FCA7-41A9-AB41-82A53A50AC1B}" dt="2025-02-01T11:53:05.103" v="344" actId="478"/>
          <ac:spMkLst>
            <pc:docMk/>
            <pc:sldMk cId="0" sldId="258"/>
            <ac:spMk id="30" creationId="{F92E18CB-6CA1-9518-B8D2-C55ED91FE821}"/>
          </ac:spMkLst>
        </pc:spChg>
        <pc:spChg chg="add del mod">
          <ac:chgData name="Johanna Marx" userId="f7883e6b-b8f5-49bd-97ed-29afbba9d34b" providerId="ADAL" clId="{C45C82A1-FCA7-41A9-AB41-82A53A50AC1B}" dt="2025-02-01T11:53:07.830" v="345" actId="478"/>
          <ac:spMkLst>
            <pc:docMk/>
            <pc:sldMk cId="0" sldId="258"/>
            <ac:spMk id="32" creationId="{54163081-66B1-B436-CC53-11F82817A759}"/>
          </ac:spMkLst>
        </pc:spChg>
        <pc:spChg chg="add del mod">
          <ac:chgData name="Johanna Marx" userId="f7883e6b-b8f5-49bd-97ed-29afbba9d34b" providerId="ADAL" clId="{C45C82A1-FCA7-41A9-AB41-82A53A50AC1B}" dt="2025-02-01T11:53:05.103" v="344" actId="478"/>
          <ac:spMkLst>
            <pc:docMk/>
            <pc:sldMk cId="0" sldId="258"/>
            <ac:spMk id="34" creationId="{779E1A47-BB50-FD2A-97B0-325F47A9DB2F}"/>
          </ac:spMkLst>
        </pc:spChg>
        <pc:spChg chg="del mod">
          <ac:chgData name="Johanna Marx" userId="f7883e6b-b8f5-49bd-97ed-29afbba9d34b" providerId="ADAL" clId="{C45C82A1-FCA7-41A9-AB41-82A53A50AC1B}" dt="2025-02-01T11:52:25.841" v="336" actId="478"/>
          <ac:spMkLst>
            <pc:docMk/>
            <pc:sldMk cId="0" sldId="258"/>
            <ac:spMk id="341" creationId="{00000000-0000-0000-0000-000000000000}"/>
          </ac:spMkLst>
        </pc:spChg>
        <pc:spChg chg="del mod">
          <ac:chgData name="Johanna Marx" userId="f7883e6b-b8f5-49bd-97ed-29afbba9d34b" providerId="ADAL" clId="{C45C82A1-FCA7-41A9-AB41-82A53A50AC1B}" dt="2025-02-01T11:53:02.204" v="342" actId="478"/>
          <ac:spMkLst>
            <pc:docMk/>
            <pc:sldMk cId="0" sldId="258"/>
            <ac:spMk id="344" creationId="{00000000-0000-0000-0000-000000000000}"/>
          </ac:spMkLst>
        </pc:spChg>
        <pc:spChg chg="del mod">
          <ac:chgData name="Johanna Marx" userId="f7883e6b-b8f5-49bd-97ed-29afbba9d34b" providerId="ADAL" clId="{C45C82A1-FCA7-41A9-AB41-82A53A50AC1B}" dt="2025-02-01T11:50:59.583" v="314" actId="478"/>
          <ac:spMkLst>
            <pc:docMk/>
            <pc:sldMk cId="0" sldId="258"/>
            <ac:spMk id="346" creationId="{00000000-0000-0000-0000-000000000000}"/>
          </ac:spMkLst>
        </pc:spChg>
        <pc:spChg chg="del mod">
          <ac:chgData name="Johanna Marx" userId="f7883e6b-b8f5-49bd-97ed-29afbba9d34b" providerId="ADAL" clId="{C45C82A1-FCA7-41A9-AB41-82A53A50AC1B}" dt="2025-02-01T11:48:56.123" v="288" actId="478"/>
          <ac:spMkLst>
            <pc:docMk/>
            <pc:sldMk cId="0" sldId="258"/>
            <ac:spMk id="347" creationId="{00000000-0000-0000-0000-000000000000}"/>
          </ac:spMkLst>
        </pc:spChg>
        <pc:spChg chg="del mod">
          <ac:chgData name="Johanna Marx" userId="f7883e6b-b8f5-49bd-97ed-29afbba9d34b" providerId="ADAL" clId="{C45C82A1-FCA7-41A9-AB41-82A53A50AC1B}" dt="2025-02-01T11:52:25.841" v="336" actId="478"/>
          <ac:spMkLst>
            <pc:docMk/>
            <pc:sldMk cId="0" sldId="258"/>
            <ac:spMk id="348" creationId="{00000000-0000-0000-0000-000000000000}"/>
          </ac:spMkLst>
        </pc:spChg>
        <pc:spChg chg="del mod">
          <ac:chgData name="Johanna Marx" userId="f7883e6b-b8f5-49bd-97ed-29afbba9d34b" providerId="ADAL" clId="{C45C82A1-FCA7-41A9-AB41-82A53A50AC1B}" dt="2025-02-01T11:53:02.204" v="342" actId="478"/>
          <ac:spMkLst>
            <pc:docMk/>
            <pc:sldMk cId="0" sldId="258"/>
            <ac:spMk id="349" creationId="{00000000-0000-0000-0000-000000000000}"/>
          </ac:spMkLst>
        </pc:spChg>
        <pc:spChg chg="mod">
          <ac:chgData name="Johanna Marx" userId="f7883e6b-b8f5-49bd-97ed-29afbba9d34b" providerId="ADAL" clId="{C45C82A1-FCA7-41A9-AB41-82A53A50AC1B}" dt="2025-02-01T11:48:43.647" v="275" actId="1076"/>
          <ac:spMkLst>
            <pc:docMk/>
            <pc:sldMk cId="0" sldId="258"/>
            <ac:spMk id="350" creationId="{00000000-0000-0000-0000-000000000000}"/>
          </ac:spMkLst>
        </pc:spChg>
        <pc:spChg chg="del mod">
          <ac:chgData name="Johanna Marx" userId="f7883e6b-b8f5-49bd-97ed-29afbba9d34b" providerId="ADAL" clId="{C45C82A1-FCA7-41A9-AB41-82A53A50AC1B}" dt="2025-02-01T11:52:25.841" v="336" actId="478"/>
          <ac:spMkLst>
            <pc:docMk/>
            <pc:sldMk cId="0" sldId="258"/>
            <ac:spMk id="351" creationId="{00000000-0000-0000-0000-000000000000}"/>
          </ac:spMkLst>
        </pc:spChg>
        <pc:spChg chg="del mod">
          <ac:chgData name="Johanna Marx" userId="f7883e6b-b8f5-49bd-97ed-29afbba9d34b" providerId="ADAL" clId="{C45C82A1-FCA7-41A9-AB41-82A53A50AC1B}" dt="2025-02-01T11:53:02.204" v="342" actId="478"/>
          <ac:spMkLst>
            <pc:docMk/>
            <pc:sldMk cId="0" sldId="258"/>
            <ac:spMk id="352" creationId="{00000000-0000-0000-0000-000000000000}"/>
          </ac:spMkLst>
        </pc:spChg>
        <pc:cxnChg chg="mod">
          <ac:chgData name="Johanna Marx" userId="f7883e6b-b8f5-49bd-97ed-29afbba9d34b" providerId="ADAL" clId="{C45C82A1-FCA7-41A9-AB41-82A53A50AC1B}" dt="2025-02-01T11:55:18.729" v="366" actId="1076"/>
          <ac:cxnSpMkLst>
            <pc:docMk/>
            <pc:sldMk cId="0" sldId="258"/>
            <ac:cxnSpMk id="6" creationId="{48A4D8F8-0766-2179-8390-2E9EC6C3B863}"/>
          </ac:cxnSpMkLst>
        </pc:cxnChg>
        <pc:cxnChg chg="del mod">
          <ac:chgData name="Johanna Marx" userId="f7883e6b-b8f5-49bd-97ed-29afbba9d34b" providerId="ADAL" clId="{C45C82A1-FCA7-41A9-AB41-82A53A50AC1B}" dt="2025-02-01T11:52:25.841" v="336" actId="478"/>
          <ac:cxnSpMkLst>
            <pc:docMk/>
            <pc:sldMk cId="0" sldId="258"/>
            <ac:cxnSpMk id="8" creationId="{D7D49EB2-5963-5F23-8764-235D617C70EF}"/>
          </ac:cxnSpMkLst>
        </pc:cxnChg>
        <pc:cxnChg chg="mod">
          <ac:chgData name="Johanna Marx" userId="f7883e6b-b8f5-49bd-97ed-29afbba9d34b" providerId="ADAL" clId="{C45C82A1-FCA7-41A9-AB41-82A53A50AC1B}" dt="2025-02-01T11:48:43.647" v="275" actId="1076"/>
          <ac:cxnSpMkLst>
            <pc:docMk/>
            <pc:sldMk cId="0" sldId="258"/>
            <ac:cxnSpMk id="9" creationId="{E9BE172C-AA82-0EB9-BF57-B27DC70FD4EF}"/>
          </ac:cxnSpMkLst>
        </pc:cxnChg>
        <pc:cxnChg chg="add mod">
          <ac:chgData name="Johanna Marx" userId="f7883e6b-b8f5-49bd-97ed-29afbba9d34b" providerId="ADAL" clId="{C45C82A1-FCA7-41A9-AB41-82A53A50AC1B}" dt="2025-02-01T11:51:28.028" v="319" actId="1076"/>
          <ac:cxnSpMkLst>
            <pc:docMk/>
            <pc:sldMk cId="0" sldId="258"/>
            <ac:cxnSpMk id="18" creationId="{905D8753-DDC5-3FD8-5838-8F06F8B2AC64}"/>
          </ac:cxnSpMkLst>
        </pc:cxnChg>
        <pc:cxnChg chg="add mod">
          <ac:chgData name="Johanna Marx" userId="f7883e6b-b8f5-49bd-97ed-29afbba9d34b" providerId="ADAL" clId="{C45C82A1-FCA7-41A9-AB41-82A53A50AC1B}" dt="2025-02-01T11:54:10.926" v="353" actId="1076"/>
          <ac:cxnSpMkLst>
            <pc:docMk/>
            <pc:sldMk cId="0" sldId="258"/>
            <ac:cxnSpMk id="27" creationId="{3F0DA618-47D5-6339-34E6-3695A2CA2AC2}"/>
          </ac:cxnSpMkLst>
        </pc:cxnChg>
        <pc:cxnChg chg="del mod">
          <ac:chgData name="Johanna Marx" userId="f7883e6b-b8f5-49bd-97ed-29afbba9d34b" providerId="ADAL" clId="{C45C82A1-FCA7-41A9-AB41-82A53A50AC1B}" dt="2025-02-01T11:53:09.893" v="346" actId="478"/>
          <ac:cxnSpMkLst>
            <pc:docMk/>
            <pc:sldMk cId="0" sldId="258"/>
            <ac:cxnSpMk id="357" creationId="{00000000-0000-0000-0000-000000000000}"/>
          </ac:cxnSpMkLst>
        </pc:cxnChg>
      </pc:sldChg>
      <pc:sldChg chg="addSp delSp modSp mod">
        <pc:chgData name="Johanna Marx" userId="f7883e6b-b8f5-49bd-97ed-29afbba9d34b" providerId="ADAL" clId="{C45C82A1-FCA7-41A9-AB41-82A53A50AC1B}" dt="2025-02-01T12:07:47.702" v="505"/>
        <pc:sldMkLst>
          <pc:docMk/>
          <pc:sldMk cId="0" sldId="261"/>
        </pc:sldMkLst>
        <pc:spChg chg="add mod">
          <ac:chgData name="Johanna Marx" userId="f7883e6b-b8f5-49bd-97ed-29afbba9d34b" providerId="ADAL" clId="{C45C82A1-FCA7-41A9-AB41-82A53A50AC1B}" dt="2025-02-01T12:07:47.702" v="505"/>
          <ac:spMkLst>
            <pc:docMk/>
            <pc:sldMk cId="0" sldId="261"/>
            <ac:spMk id="4" creationId="{41D2F5A5-CADB-BAE2-EE23-7AF0A66B2191}"/>
          </ac:spMkLst>
        </pc:spChg>
        <pc:spChg chg="del">
          <ac:chgData name="Johanna Marx" userId="f7883e6b-b8f5-49bd-97ed-29afbba9d34b" providerId="ADAL" clId="{C45C82A1-FCA7-41A9-AB41-82A53A50AC1B}" dt="2025-02-01T12:07:46.194" v="504" actId="478"/>
          <ac:spMkLst>
            <pc:docMk/>
            <pc:sldMk cId="0" sldId="261"/>
            <ac:spMk id="404" creationId="{00000000-0000-0000-0000-000000000000}"/>
          </ac:spMkLst>
        </pc:spChg>
      </pc:sldChg>
      <pc:sldChg chg="modSp mod">
        <pc:chgData name="Johanna Marx" userId="f7883e6b-b8f5-49bd-97ed-29afbba9d34b" providerId="ADAL" clId="{C45C82A1-FCA7-41A9-AB41-82A53A50AC1B}" dt="2025-02-01T12:11:04.490" v="585" actId="1076"/>
        <pc:sldMkLst>
          <pc:docMk/>
          <pc:sldMk cId="0" sldId="262"/>
        </pc:sldMkLst>
        <pc:spChg chg="mod">
          <ac:chgData name="Johanna Marx" userId="f7883e6b-b8f5-49bd-97ed-29afbba9d34b" providerId="ADAL" clId="{C45C82A1-FCA7-41A9-AB41-82A53A50AC1B}" dt="2025-02-01T12:11:04.490" v="585" actId="1076"/>
          <ac:spMkLst>
            <pc:docMk/>
            <pc:sldMk cId="0" sldId="262"/>
            <ac:spMk id="19" creationId="{25433E35-6208-D753-5100-18351D49390A}"/>
          </ac:spMkLst>
        </pc:spChg>
        <pc:spChg chg="mod">
          <ac:chgData name="Johanna Marx" userId="f7883e6b-b8f5-49bd-97ed-29afbba9d34b" providerId="ADAL" clId="{C45C82A1-FCA7-41A9-AB41-82A53A50AC1B}" dt="2025-02-01T12:10:45.009" v="580" actId="14100"/>
          <ac:spMkLst>
            <pc:docMk/>
            <pc:sldMk cId="0" sldId="262"/>
            <ac:spMk id="413" creationId="{00000000-0000-0000-0000-000000000000}"/>
          </ac:spMkLst>
        </pc:spChg>
        <pc:picChg chg="mod">
          <ac:chgData name="Johanna Marx" userId="f7883e6b-b8f5-49bd-97ed-29afbba9d34b" providerId="ADAL" clId="{C45C82A1-FCA7-41A9-AB41-82A53A50AC1B}" dt="2025-02-01T12:10:59.132" v="584" actId="1076"/>
          <ac:picMkLst>
            <pc:docMk/>
            <pc:sldMk cId="0" sldId="262"/>
            <ac:picMk id="16" creationId="{B3C11205-9C6F-7E47-C144-2DA5E065EC80}"/>
          </ac:picMkLst>
        </pc:picChg>
      </pc:sldChg>
      <pc:sldChg chg="modSp mod">
        <pc:chgData name="Johanna Marx" userId="f7883e6b-b8f5-49bd-97ed-29afbba9d34b" providerId="ADAL" clId="{C45C82A1-FCA7-41A9-AB41-82A53A50AC1B}" dt="2025-02-01T11:44:59.332" v="8" actId="1076"/>
        <pc:sldMkLst>
          <pc:docMk/>
          <pc:sldMk cId="1070419506" sldId="297"/>
        </pc:sldMkLst>
        <pc:spChg chg="mod">
          <ac:chgData name="Johanna Marx" userId="f7883e6b-b8f5-49bd-97ed-29afbba9d34b" providerId="ADAL" clId="{C45C82A1-FCA7-41A9-AB41-82A53A50AC1B}" dt="2025-02-01T11:44:40.794" v="2" actId="255"/>
          <ac:spMkLst>
            <pc:docMk/>
            <pc:sldMk cId="1070419506" sldId="297"/>
            <ac:spMk id="25" creationId="{96C4B094-CC74-908D-8442-3CFAF83574EC}"/>
          </ac:spMkLst>
        </pc:spChg>
        <pc:spChg chg="mod">
          <ac:chgData name="Johanna Marx" userId="f7883e6b-b8f5-49bd-97ed-29afbba9d34b" providerId="ADAL" clId="{C45C82A1-FCA7-41A9-AB41-82A53A50AC1B}" dt="2025-02-01T11:44:53.571" v="6" actId="1076"/>
          <ac:spMkLst>
            <pc:docMk/>
            <pc:sldMk cId="1070419506" sldId="297"/>
            <ac:spMk id="26" creationId="{F3F45372-E9B9-8B4E-94B0-F2F9105CCAE3}"/>
          </ac:spMkLst>
        </pc:spChg>
        <pc:spChg chg="mod">
          <ac:chgData name="Johanna Marx" userId="f7883e6b-b8f5-49bd-97ed-29afbba9d34b" providerId="ADAL" clId="{C45C82A1-FCA7-41A9-AB41-82A53A50AC1B}" dt="2025-02-01T11:44:40.794" v="2" actId="255"/>
          <ac:spMkLst>
            <pc:docMk/>
            <pc:sldMk cId="1070419506" sldId="297"/>
            <ac:spMk id="364" creationId="{00000000-0000-0000-0000-000000000000}"/>
          </ac:spMkLst>
        </pc:spChg>
        <pc:picChg chg="mod">
          <ac:chgData name="Johanna Marx" userId="f7883e6b-b8f5-49bd-97ed-29afbba9d34b" providerId="ADAL" clId="{C45C82A1-FCA7-41A9-AB41-82A53A50AC1B}" dt="2025-02-01T11:44:50.745" v="5" actId="1076"/>
          <ac:picMkLst>
            <pc:docMk/>
            <pc:sldMk cId="1070419506" sldId="297"/>
            <ac:picMk id="8" creationId="{EB145AEA-E817-DCBC-0A41-C1E7A3C488D7}"/>
          </ac:picMkLst>
        </pc:picChg>
        <pc:picChg chg="mod">
          <ac:chgData name="Johanna Marx" userId="f7883e6b-b8f5-49bd-97ed-29afbba9d34b" providerId="ADAL" clId="{C45C82A1-FCA7-41A9-AB41-82A53A50AC1B}" dt="2025-02-01T11:44:48.971" v="4" actId="1076"/>
          <ac:picMkLst>
            <pc:docMk/>
            <pc:sldMk cId="1070419506" sldId="297"/>
            <ac:picMk id="14" creationId="{318F9136-D0C3-5CE1-ED6E-86820BA556DE}"/>
          </ac:picMkLst>
        </pc:picChg>
        <pc:picChg chg="mod">
          <ac:chgData name="Johanna Marx" userId="f7883e6b-b8f5-49bd-97ed-29afbba9d34b" providerId="ADAL" clId="{C45C82A1-FCA7-41A9-AB41-82A53A50AC1B}" dt="2025-02-01T11:44:59.332" v="8" actId="1076"/>
          <ac:picMkLst>
            <pc:docMk/>
            <pc:sldMk cId="1070419506" sldId="297"/>
            <ac:picMk id="16" creationId="{FDCE50DB-EFEA-ADE3-54CD-E85A0557D82A}"/>
          </ac:picMkLst>
        </pc:picChg>
      </pc:sldChg>
      <pc:sldChg chg="addSp delSp modSp mod">
        <pc:chgData name="Johanna Marx" userId="f7883e6b-b8f5-49bd-97ed-29afbba9d34b" providerId="ADAL" clId="{C45C82A1-FCA7-41A9-AB41-82A53A50AC1B}" dt="2025-02-01T12:16:06.172" v="930" actId="1076"/>
        <pc:sldMkLst>
          <pc:docMk/>
          <pc:sldMk cId="1568331249" sldId="299"/>
        </pc:sldMkLst>
        <pc:spChg chg="add mod">
          <ac:chgData name="Johanna Marx" userId="f7883e6b-b8f5-49bd-97ed-29afbba9d34b" providerId="ADAL" clId="{C45C82A1-FCA7-41A9-AB41-82A53A50AC1B}" dt="2025-02-01T12:15:11.448" v="772"/>
          <ac:spMkLst>
            <pc:docMk/>
            <pc:sldMk cId="1568331249" sldId="299"/>
            <ac:spMk id="3" creationId="{020CDDF1-15E2-CF3C-29E6-1F45D1C58F54}"/>
          </ac:spMkLst>
        </pc:spChg>
        <pc:spChg chg="del">
          <ac:chgData name="Johanna Marx" userId="f7883e6b-b8f5-49bd-97ed-29afbba9d34b" providerId="ADAL" clId="{C45C82A1-FCA7-41A9-AB41-82A53A50AC1B}" dt="2025-02-01T12:15:10.300" v="771" actId="478"/>
          <ac:spMkLst>
            <pc:docMk/>
            <pc:sldMk cId="1568331249" sldId="299"/>
            <ac:spMk id="411" creationId="{00000000-0000-0000-0000-000000000000}"/>
          </ac:spMkLst>
        </pc:spChg>
        <pc:spChg chg="mod">
          <ac:chgData name="Johanna Marx" userId="f7883e6b-b8f5-49bd-97ed-29afbba9d34b" providerId="ADAL" clId="{C45C82A1-FCA7-41A9-AB41-82A53A50AC1B}" dt="2025-02-01T12:16:03.581" v="929" actId="1076"/>
          <ac:spMkLst>
            <pc:docMk/>
            <pc:sldMk cId="1568331249" sldId="299"/>
            <ac:spMk id="413" creationId="{00000000-0000-0000-0000-000000000000}"/>
          </ac:spMkLst>
        </pc:spChg>
        <pc:spChg chg="mod">
          <ac:chgData name="Johanna Marx" userId="f7883e6b-b8f5-49bd-97ed-29afbba9d34b" providerId="ADAL" clId="{C45C82A1-FCA7-41A9-AB41-82A53A50AC1B}" dt="2025-02-01T12:15:15.075" v="773" actId="14100"/>
          <ac:spMkLst>
            <pc:docMk/>
            <pc:sldMk cId="1568331249" sldId="299"/>
            <ac:spMk id="414" creationId="{00000000-0000-0000-0000-000000000000}"/>
          </ac:spMkLst>
        </pc:spChg>
        <pc:picChg chg="add mod">
          <ac:chgData name="Johanna Marx" userId="f7883e6b-b8f5-49bd-97ed-29afbba9d34b" providerId="ADAL" clId="{C45C82A1-FCA7-41A9-AB41-82A53A50AC1B}" dt="2025-02-01T12:16:06.172" v="930" actId="1076"/>
          <ac:picMkLst>
            <pc:docMk/>
            <pc:sldMk cId="1568331249" sldId="299"/>
            <ac:picMk id="4" creationId="{DB848135-E48B-6EB1-02B8-9DAD6DE87CC4}"/>
          </ac:picMkLst>
        </pc:picChg>
        <pc:picChg chg="del">
          <ac:chgData name="Johanna Marx" userId="f7883e6b-b8f5-49bd-97ed-29afbba9d34b" providerId="ADAL" clId="{C45C82A1-FCA7-41A9-AB41-82A53A50AC1B}" dt="2025-02-01T12:15:17.706" v="774" actId="478"/>
          <ac:picMkLst>
            <pc:docMk/>
            <pc:sldMk cId="1568331249" sldId="299"/>
            <ac:picMk id="7" creationId="{51BE561D-5BD2-5948-A048-326E6007EEA6}"/>
          </ac:picMkLst>
        </pc:picChg>
      </pc:sldChg>
      <pc:sldChg chg="addSp delSp modSp mod">
        <pc:chgData name="Johanna Marx" userId="f7883e6b-b8f5-49bd-97ed-29afbba9d34b" providerId="ADAL" clId="{C45C82A1-FCA7-41A9-AB41-82A53A50AC1B}" dt="2025-02-01T13:30:05.383" v="1013" actId="1076"/>
        <pc:sldMkLst>
          <pc:docMk/>
          <pc:sldMk cId="3075014759" sldId="300"/>
        </pc:sldMkLst>
        <pc:spChg chg="mod">
          <ac:chgData name="Johanna Marx" userId="f7883e6b-b8f5-49bd-97ed-29afbba9d34b" providerId="ADAL" clId="{C45C82A1-FCA7-41A9-AB41-82A53A50AC1B}" dt="2025-02-01T13:29:12.344" v="1004" actId="20577"/>
          <ac:spMkLst>
            <pc:docMk/>
            <pc:sldMk cId="3075014759" sldId="300"/>
            <ac:spMk id="3" creationId="{E4C09035-C3A8-9041-1CCD-479431E97617}"/>
          </ac:spMkLst>
        </pc:spChg>
        <pc:spChg chg="mod">
          <ac:chgData name="Johanna Marx" userId="f7883e6b-b8f5-49bd-97ed-29afbba9d34b" providerId="ADAL" clId="{C45C82A1-FCA7-41A9-AB41-82A53A50AC1B}" dt="2025-02-01T13:29:57.585" v="1012" actId="14100"/>
          <ac:spMkLst>
            <pc:docMk/>
            <pc:sldMk cId="3075014759" sldId="300"/>
            <ac:spMk id="13" creationId="{9ED2C64E-87D5-A2C2-C1CF-085E7FDE9F30}"/>
          </ac:spMkLst>
        </pc:spChg>
        <pc:spChg chg="mod">
          <ac:chgData name="Johanna Marx" userId="f7883e6b-b8f5-49bd-97ed-29afbba9d34b" providerId="ADAL" clId="{C45C82A1-FCA7-41A9-AB41-82A53A50AC1B}" dt="2025-02-01T13:30:05.383" v="1013" actId="1076"/>
          <ac:spMkLst>
            <pc:docMk/>
            <pc:sldMk cId="3075014759" sldId="300"/>
            <ac:spMk id="56" creationId="{017695CB-5BB0-FF27-93CE-7FD278BA09B8}"/>
          </ac:spMkLst>
        </pc:spChg>
        <pc:grpChg chg="add mod">
          <ac:chgData name="Johanna Marx" userId="f7883e6b-b8f5-49bd-97ed-29afbba9d34b" providerId="ADAL" clId="{C45C82A1-FCA7-41A9-AB41-82A53A50AC1B}" dt="2025-02-01T13:29:09.469" v="1000"/>
          <ac:grpSpMkLst>
            <pc:docMk/>
            <pc:sldMk cId="3075014759" sldId="300"/>
            <ac:grpSpMk id="2" creationId="{1C8B9A89-C9E2-AD0E-051C-9FDC30D7A706}"/>
          </ac:grpSpMkLst>
        </pc:grpChg>
        <pc:grpChg chg="del">
          <ac:chgData name="Johanna Marx" userId="f7883e6b-b8f5-49bd-97ed-29afbba9d34b" providerId="ADAL" clId="{C45C82A1-FCA7-41A9-AB41-82A53A50AC1B}" dt="2025-02-01T13:29:09.241" v="999" actId="478"/>
          <ac:grpSpMkLst>
            <pc:docMk/>
            <pc:sldMk cId="3075014759" sldId="300"/>
            <ac:grpSpMk id="11" creationId="{A565F6FF-685A-8277-5875-D404C9EC390D}"/>
          </ac:grpSpMkLst>
        </pc:grpChg>
        <pc:picChg chg="mod">
          <ac:chgData name="Johanna Marx" userId="f7883e6b-b8f5-49bd-97ed-29afbba9d34b" providerId="ADAL" clId="{C45C82A1-FCA7-41A9-AB41-82A53A50AC1B}" dt="2025-02-01T13:29:09.469" v="1000"/>
          <ac:picMkLst>
            <pc:docMk/>
            <pc:sldMk cId="3075014759" sldId="300"/>
            <ac:picMk id="4" creationId="{3AB51AFE-AFDD-62A3-CC68-5EA803E64991}"/>
          </ac:picMkLst>
        </pc:picChg>
        <pc:picChg chg="add mod">
          <ac:chgData name="Johanna Marx" userId="f7883e6b-b8f5-49bd-97ed-29afbba9d34b" providerId="ADAL" clId="{C45C82A1-FCA7-41A9-AB41-82A53A50AC1B}" dt="2025-02-01T13:30:05.383" v="1013" actId="1076"/>
          <ac:picMkLst>
            <pc:docMk/>
            <pc:sldMk cId="3075014759" sldId="300"/>
            <ac:picMk id="5" creationId="{4D3BB974-4390-FB47-FEAA-CB98AD580B95}"/>
          </ac:picMkLst>
        </pc:picChg>
        <pc:picChg chg="del">
          <ac:chgData name="Johanna Marx" userId="f7883e6b-b8f5-49bd-97ed-29afbba9d34b" providerId="ADAL" clId="{C45C82A1-FCA7-41A9-AB41-82A53A50AC1B}" dt="2025-02-01T13:29:35.356" v="1007" actId="478"/>
          <ac:picMkLst>
            <pc:docMk/>
            <pc:sldMk cId="3075014759" sldId="300"/>
            <ac:picMk id="12" creationId="{9D8B9AB2-E637-BB1C-EF43-F0FCCFCDF353}"/>
          </ac:picMkLst>
        </pc:picChg>
      </pc:sldChg>
      <pc:sldChg chg="addSp delSp modSp mod">
        <pc:chgData name="Johanna Marx" userId="f7883e6b-b8f5-49bd-97ed-29afbba9d34b" providerId="ADAL" clId="{C45C82A1-FCA7-41A9-AB41-82A53A50AC1B}" dt="2025-02-01T13:35:44.466" v="1118" actId="1076"/>
        <pc:sldMkLst>
          <pc:docMk/>
          <pc:sldMk cId="2625823931" sldId="301"/>
        </pc:sldMkLst>
        <pc:spChg chg="mod">
          <ac:chgData name="Johanna Marx" userId="f7883e6b-b8f5-49bd-97ed-29afbba9d34b" providerId="ADAL" clId="{C45C82A1-FCA7-41A9-AB41-82A53A50AC1B}" dt="2025-02-01T13:35:25.934" v="1114" actId="20577"/>
          <ac:spMkLst>
            <pc:docMk/>
            <pc:sldMk cId="2625823931" sldId="301"/>
            <ac:spMk id="4" creationId="{896B181B-2604-EC14-CDAA-B78A4356BDF5}"/>
          </ac:spMkLst>
        </pc:spChg>
        <pc:spChg chg="mod">
          <ac:chgData name="Johanna Marx" userId="f7883e6b-b8f5-49bd-97ed-29afbba9d34b" providerId="ADAL" clId="{C45C82A1-FCA7-41A9-AB41-82A53A50AC1B}" dt="2025-02-01T13:35:38.832" v="1117" actId="20577"/>
          <ac:spMkLst>
            <pc:docMk/>
            <pc:sldMk cId="2625823931" sldId="301"/>
            <ac:spMk id="10" creationId="{DA7CF0D1-0D1A-D159-457E-C7D93C1CDFD5}"/>
          </ac:spMkLst>
        </pc:spChg>
        <pc:spChg chg="mod">
          <ac:chgData name="Johanna Marx" userId="f7883e6b-b8f5-49bd-97ed-29afbba9d34b" providerId="ADAL" clId="{C45C82A1-FCA7-41A9-AB41-82A53A50AC1B}" dt="2025-02-01T13:35:23.522" v="1112" actId="14100"/>
          <ac:spMkLst>
            <pc:docMk/>
            <pc:sldMk cId="2625823931" sldId="301"/>
            <ac:spMk id="411" creationId="{00000000-0000-0000-0000-000000000000}"/>
          </ac:spMkLst>
        </pc:spChg>
        <pc:grpChg chg="add mod">
          <ac:chgData name="Johanna Marx" userId="f7883e6b-b8f5-49bd-97ed-29afbba9d34b" providerId="ADAL" clId="{C45C82A1-FCA7-41A9-AB41-82A53A50AC1B}" dt="2025-02-01T13:35:18.936" v="1111"/>
          <ac:grpSpMkLst>
            <pc:docMk/>
            <pc:sldMk cId="2625823931" sldId="301"/>
            <ac:grpSpMk id="3" creationId="{E2A5A2E4-8DE4-57A5-5607-B8957CA65B2C}"/>
          </ac:grpSpMkLst>
        </pc:grpChg>
        <pc:grpChg chg="del">
          <ac:chgData name="Johanna Marx" userId="f7883e6b-b8f5-49bd-97ed-29afbba9d34b" providerId="ADAL" clId="{C45C82A1-FCA7-41A9-AB41-82A53A50AC1B}" dt="2025-02-01T13:35:18.785" v="1110" actId="478"/>
          <ac:grpSpMkLst>
            <pc:docMk/>
            <pc:sldMk cId="2625823931" sldId="301"/>
            <ac:grpSpMk id="16" creationId="{9865B9D5-1536-B353-0F05-5BE880C9D37A}"/>
          </ac:grpSpMkLst>
        </pc:grpChg>
        <pc:picChg chg="del">
          <ac:chgData name="Johanna Marx" userId="f7883e6b-b8f5-49bd-97ed-29afbba9d34b" providerId="ADAL" clId="{C45C82A1-FCA7-41A9-AB41-82A53A50AC1B}" dt="2025-02-01T13:35:33.282" v="1115" actId="478"/>
          <ac:picMkLst>
            <pc:docMk/>
            <pc:sldMk cId="2625823931" sldId="301"/>
            <ac:picMk id="2" creationId="{E237182F-75F7-0355-64A7-790074356C03}"/>
          </ac:picMkLst>
        </pc:picChg>
        <pc:picChg chg="mod">
          <ac:chgData name="Johanna Marx" userId="f7883e6b-b8f5-49bd-97ed-29afbba9d34b" providerId="ADAL" clId="{C45C82A1-FCA7-41A9-AB41-82A53A50AC1B}" dt="2025-02-01T13:35:18.936" v="1111"/>
          <ac:picMkLst>
            <pc:docMk/>
            <pc:sldMk cId="2625823931" sldId="301"/>
            <ac:picMk id="5" creationId="{CEF745CB-6B7C-085B-8B57-EB854F6CF3D7}"/>
          </ac:picMkLst>
        </pc:picChg>
        <pc:picChg chg="add mod">
          <ac:chgData name="Johanna Marx" userId="f7883e6b-b8f5-49bd-97ed-29afbba9d34b" providerId="ADAL" clId="{C45C82A1-FCA7-41A9-AB41-82A53A50AC1B}" dt="2025-02-01T13:35:44.466" v="1118" actId="1076"/>
          <ac:picMkLst>
            <pc:docMk/>
            <pc:sldMk cId="2625823931" sldId="301"/>
            <ac:picMk id="6" creationId="{65163521-DCCD-6343-7822-8A31408A55A1}"/>
          </ac:picMkLst>
        </pc:picChg>
      </pc:sldChg>
      <pc:sldChg chg="addSp delSp modSp mod">
        <pc:chgData name="Johanna Marx" userId="f7883e6b-b8f5-49bd-97ed-29afbba9d34b" providerId="ADAL" clId="{C45C82A1-FCA7-41A9-AB41-82A53A50AC1B}" dt="2025-02-01T13:34:14.947" v="1088" actId="20577"/>
        <pc:sldMkLst>
          <pc:docMk/>
          <pc:sldMk cId="2718841242" sldId="305"/>
        </pc:sldMkLst>
        <pc:spChg chg="add mod">
          <ac:chgData name="Johanna Marx" userId="f7883e6b-b8f5-49bd-97ed-29afbba9d34b" providerId="ADAL" clId="{C45C82A1-FCA7-41A9-AB41-82A53A50AC1B}" dt="2025-02-01T13:32:23.012" v="1042" actId="6549"/>
          <ac:spMkLst>
            <pc:docMk/>
            <pc:sldMk cId="2718841242" sldId="305"/>
            <ac:spMk id="2" creationId="{8F1537C8-3BDD-1EFD-E31F-9EB80792237C}"/>
          </ac:spMkLst>
        </pc:spChg>
        <pc:spChg chg="mod">
          <ac:chgData name="Johanna Marx" userId="f7883e6b-b8f5-49bd-97ed-29afbba9d34b" providerId="ADAL" clId="{C45C82A1-FCA7-41A9-AB41-82A53A50AC1B}" dt="2025-02-01T13:32:07.775" v="1038" actId="1076"/>
          <ac:spMkLst>
            <pc:docMk/>
            <pc:sldMk cId="2718841242" sldId="305"/>
            <ac:spMk id="3" creationId="{BE9BF891-2748-F522-F2A1-DAD4389573F0}"/>
          </ac:spMkLst>
        </pc:spChg>
        <pc:spChg chg="add del mod">
          <ac:chgData name="Johanna Marx" userId="f7883e6b-b8f5-49bd-97ed-29afbba9d34b" providerId="ADAL" clId="{C45C82A1-FCA7-41A9-AB41-82A53A50AC1B}" dt="2025-02-01T13:34:10.817" v="1072" actId="478"/>
          <ac:spMkLst>
            <pc:docMk/>
            <pc:sldMk cId="2718841242" sldId="305"/>
            <ac:spMk id="7" creationId="{3751A461-5258-C520-859C-719D9D7ADF8D}"/>
          </ac:spMkLst>
        </pc:spChg>
        <pc:spChg chg="add mod">
          <ac:chgData name="Johanna Marx" userId="f7883e6b-b8f5-49bd-97ed-29afbba9d34b" providerId="ADAL" clId="{C45C82A1-FCA7-41A9-AB41-82A53A50AC1B}" dt="2025-02-01T13:34:14.947" v="1088" actId="20577"/>
          <ac:spMkLst>
            <pc:docMk/>
            <pc:sldMk cId="2718841242" sldId="305"/>
            <ac:spMk id="9" creationId="{72B5E51F-C419-6B15-5F9E-E4048D3C2F67}"/>
          </ac:spMkLst>
        </pc:spChg>
        <pc:spChg chg="del">
          <ac:chgData name="Johanna Marx" userId="f7883e6b-b8f5-49bd-97ed-29afbba9d34b" providerId="ADAL" clId="{C45C82A1-FCA7-41A9-AB41-82A53A50AC1B}" dt="2025-02-01T13:33:57.078" v="1049" actId="478"/>
          <ac:spMkLst>
            <pc:docMk/>
            <pc:sldMk cId="2718841242" sldId="305"/>
            <ac:spMk id="696" creationId="{00000000-0000-0000-0000-000000000000}"/>
          </ac:spMkLst>
        </pc:spChg>
        <pc:picChg chg="mod">
          <ac:chgData name="Johanna Marx" userId="f7883e6b-b8f5-49bd-97ed-29afbba9d34b" providerId="ADAL" clId="{C45C82A1-FCA7-41A9-AB41-82A53A50AC1B}" dt="2025-02-01T13:32:45.815" v="1048" actId="1076"/>
          <ac:picMkLst>
            <pc:docMk/>
            <pc:sldMk cId="2718841242" sldId="305"/>
            <ac:picMk id="4" creationId="{FC9351EC-7294-7AFE-088C-48187C82DA73}"/>
          </ac:picMkLst>
        </pc:picChg>
        <pc:picChg chg="mod">
          <ac:chgData name="Johanna Marx" userId="f7883e6b-b8f5-49bd-97ed-29afbba9d34b" providerId="ADAL" clId="{C45C82A1-FCA7-41A9-AB41-82A53A50AC1B}" dt="2025-02-01T13:32:37.829" v="1047" actId="14100"/>
          <ac:picMkLst>
            <pc:docMk/>
            <pc:sldMk cId="2718841242" sldId="305"/>
            <ac:picMk id="6" creationId="{C943D0A1-4B36-50BB-69D2-07DD6CAB4892}"/>
          </ac:picMkLst>
        </pc:picChg>
      </pc:sldChg>
      <pc:sldChg chg="modSp mod">
        <pc:chgData name="Johanna Marx" userId="f7883e6b-b8f5-49bd-97ed-29afbba9d34b" providerId="ADAL" clId="{C45C82A1-FCA7-41A9-AB41-82A53A50AC1B}" dt="2025-02-01T13:39:10.671" v="1166" actId="1076"/>
        <pc:sldMkLst>
          <pc:docMk/>
          <pc:sldMk cId="337728282" sldId="306"/>
        </pc:sldMkLst>
        <pc:spChg chg="mod">
          <ac:chgData name="Johanna Marx" userId="f7883e6b-b8f5-49bd-97ed-29afbba9d34b" providerId="ADAL" clId="{C45C82A1-FCA7-41A9-AB41-82A53A50AC1B}" dt="2025-02-01T13:39:10.671" v="1166" actId="1076"/>
          <ac:spMkLst>
            <pc:docMk/>
            <pc:sldMk cId="337728282" sldId="306"/>
            <ac:spMk id="5" creationId="{D8E0CE5B-1205-E1DD-C25C-8E45FE36180E}"/>
          </ac:spMkLst>
        </pc:spChg>
        <pc:spChg chg="mod">
          <ac:chgData name="Johanna Marx" userId="f7883e6b-b8f5-49bd-97ed-29afbba9d34b" providerId="ADAL" clId="{C45C82A1-FCA7-41A9-AB41-82A53A50AC1B}" dt="2025-02-01T13:39:04.588" v="1165" actId="14100"/>
          <ac:spMkLst>
            <pc:docMk/>
            <pc:sldMk cId="337728282" sldId="306"/>
            <ac:spMk id="696" creationId="{00000000-0000-0000-0000-000000000000}"/>
          </ac:spMkLst>
        </pc:spChg>
        <pc:picChg chg="mod">
          <ac:chgData name="Johanna Marx" userId="f7883e6b-b8f5-49bd-97ed-29afbba9d34b" providerId="ADAL" clId="{C45C82A1-FCA7-41A9-AB41-82A53A50AC1B}" dt="2025-02-01T13:39:10.671" v="1166" actId="1076"/>
          <ac:picMkLst>
            <pc:docMk/>
            <pc:sldMk cId="337728282" sldId="306"/>
            <ac:picMk id="4" creationId="{A648AF85-8B2D-F582-EDF8-39F390493873}"/>
          </ac:picMkLst>
        </pc:picChg>
      </pc:sldChg>
      <pc:sldChg chg="addSp delSp modSp mod">
        <pc:chgData name="Johanna Marx" userId="f7883e6b-b8f5-49bd-97ed-29afbba9d34b" providerId="ADAL" clId="{C45C82A1-FCA7-41A9-AB41-82A53A50AC1B}" dt="2025-02-01T13:39:50.365" v="1204" actId="20577"/>
        <pc:sldMkLst>
          <pc:docMk/>
          <pc:sldMk cId="3216829621" sldId="308"/>
        </pc:sldMkLst>
        <pc:spChg chg="add mod">
          <ac:chgData name="Johanna Marx" userId="f7883e6b-b8f5-49bd-97ed-29afbba9d34b" providerId="ADAL" clId="{C45C82A1-FCA7-41A9-AB41-82A53A50AC1B}" dt="2025-02-01T13:39:50.365" v="1204" actId="20577"/>
          <ac:spMkLst>
            <pc:docMk/>
            <pc:sldMk cId="3216829621" sldId="308"/>
            <ac:spMk id="8" creationId="{EEE18422-7D81-5A5C-70AA-A3A1B3CDC1D8}"/>
          </ac:spMkLst>
        </pc:spChg>
        <pc:spChg chg="del">
          <ac:chgData name="Johanna Marx" userId="f7883e6b-b8f5-49bd-97ed-29afbba9d34b" providerId="ADAL" clId="{C45C82A1-FCA7-41A9-AB41-82A53A50AC1B}" dt="2025-02-01T13:39:43.647" v="1201" actId="478"/>
          <ac:spMkLst>
            <pc:docMk/>
            <pc:sldMk cId="3216829621" sldId="308"/>
            <ac:spMk id="696" creationId="{00000000-0000-0000-0000-000000000000}"/>
          </ac:spMkLst>
        </pc:spChg>
        <pc:spChg chg="mod">
          <ac:chgData name="Johanna Marx" userId="f7883e6b-b8f5-49bd-97ed-29afbba9d34b" providerId="ADAL" clId="{C45C82A1-FCA7-41A9-AB41-82A53A50AC1B}" dt="2025-02-01T13:38:40.542" v="1164" actId="1076"/>
          <ac:spMkLst>
            <pc:docMk/>
            <pc:sldMk cId="3216829621" sldId="308"/>
            <ac:spMk id="701" creationId="{ECCF9513-E2BF-2441-5E21-14A3782DA7E6}"/>
          </ac:spMkLst>
        </pc:spChg>
        <pc:picChg chg="add mod">
          <ac:chgData name="Johanna Marx" userId="f7883e6b-b8f5-49bd-97ed-29afbba9d34b" providerId="ADAL" clId="{C45C82A1-FCA7-41A9-AB41-82A53A50AC1B}" dt="2025-02-01T13:37:46.992" v="1151"/>
          <ac:picMkLst>
            <pc:docMk/>
            <pc:sldMk cId="3216829621" sldId="308"/>
            <ac:picMk id="2" creationId="{6BEE5E72-E43A-8965-A3B4-3CAF01260FAD}"/>
          </ac:picMkLst>
        </pc:picChg>
        <pc:picChg chg="mod">
          <ac:chgData name="Johanna Marx" userId="f7883e6b-b8f5-49bd-97ed-29afbba9d34b" providerId="ADAL" clId="{C45C82A1-FCA7-41A9-AB41-82A53A50AC1B}" dt="2025-02-01T13:38:19.756" v="1161" actId="14100"/>
          <ac:picMkLst>
            <pc:docMk/>
            <pc:sldMk cId="3216829621" sldId="308"/>
            <ac:picMk id="3" creationId="{6BC89B0E-0439-59C6-B6D3-817E62F8906A}"/>
          </ac:picMkLst>
        </pc:picChg>
        <pc:picChg chg="del">
          <ac:chgData name="Johanna Marx" userId="f7883e6b-b8f5-49bd-97ed-29afbba9d34b" providerId="ADAL" clId="{C45C82A1-FCA7-41A9-AB41-82A53A50AC1B}" dt="2025-02-01T13:37:46.755" v="1150" actId="478"/>
          <ac:picMkLst>
            <pc:docMk/>
            <pc:sldMk cId="3216829621" sldId="308"/>
            <ac:picMk id="4" creationId="{B310949D-7366-FC66-D1FD-D327B323640C}"/>
          </ac:picMkLst>
        </pc:picChg>
        <pc:picChg chg="mod">
          <ac:chgData name="Johanna Marx" userId="f7883e6b-b8f5-49bd-97ed-29afbba9d34b" providerId="ADAL" clId="{C45C82A1-FCA7-41A9-AB41-82A53A50AC1B}" dt="2025-02-01T13:38:24.260" v="1162" actId="1076"/>
          <ac:picMkLst>
            <pc:docMk/>
            <pc:sldMk cId="3216829621" sldId="308"/>
            <ac:picMk id="5" creationId="{1E1364CC-106D-276F-169F-A5BF0E9AD565}"/>
          </ac:picMkLst>
        </pc:picChg>
        <pc:picChg chg="mod">
          <ac:chgData name="Johanna Marx" userId="f7883e6b-b8f5-49bd-97ed-29afbba9d34b" providerId="ADAL" clId="{C45C82A1-FCA7-41A9-AB41-82A53A50AC1B}" dt="2025-02-01T13:38:19.756" v="1161" actId="14100"/>
          <ac:picMkLst>
            <pc:docMk/>
            <pc:sldMk cId="3216829621" sldId="308"/>
            <ac:picMk id="6" creationId="{1E02B571-1F93-8C5C-114C-1001C915F8E5}"/>
          </ac:picMkLst>
        </pc:picChg>
      </pc:sldChg>
      <pc:sldChg chg="modSp mod">
        <pc:chgData name="Johanna Marx" userId="f7883e6b-b8f5-49bd-97ed-29afbba9d34b" providerId="ADAL" clId="{C45C82A1-FCA7-41A9-AB41-82A53A50AC1B}" dt="2025-02-01T11:58:28.304" v="377" actId="1076"/>
        <pc:sldMkLst>
          <pc:docMk/>
          <pc:sldMk cId="1585429808" sldId="315"/>
        </pc:sldMkLst>
        <pc:spChg chg="mod">
          <ac:chgData name="Johanna Marx" userId="f7883e6b-b8f5-49bd-97ed-29afbba9d34b" providerId="ADAL" clId="{C45C82A1-FCA7-41A9-AB41-82A53A50AC1B}" dt="2025-02-01T11:58:09.669" v="374" actId="14100"/>
          <ac:spMkLst>
            <pc:docMk/>
            <pc:sldMk cId="1585429808" sldId="315"/>
            <ac:spMk id="363" creationId="{00000000-0000-0000-0000-000000000000}"/>
          </ac:spMkLst>
        </pc:spChg>
        <pc:picChg chg="mod">
          <ac:chgData name="Johanna Marx" userId="f7883e6b-b8f5-49bd-97ed-29afbba9d34b" providerId="ADAL" clId="{C45C82A1-FCA7-41A9-AB41-82A53A50AC1B}" dt="2025-02-01T11:58:15.151" v="375" actId="1076"/>
          <ac:picMkLst>
            <pc:docMk/>
            <pc:sldMk cId="1585429808" sldId="315"/>
            <ac:picMk id="4" creationId="{F497B0B9-3F63-46E3-BFD6-6AE1ED9FC0ED}"/>
          </ac:picMkLst>
        </pc:picChg>
        <pc:picChg chg="mod">
          <ac:chgData name="Johanna Marx" userId="f7883e6b-b8f5-49bd-97ed-29afbba9d34b" providerId="ADAL" clId="{C45C82A1-FCA7-41A9-AB41-82A53A50AC1B}" dt="2025-02-01T11:58:21.360" v="376" actId="1076"/>
          <ac:picMkLst>
            <pc:docMk/>
            <pc:sldMk cId="1585429808" sldId="315"/>
            <ac:picMk id="5" creationId="{8338CE05-E4FC-B028-AE4B-70CDA290D357}"/>
          </ac:picMkLst>
        </pc:picChg>
        <pc:picChg chg="mod">
          <ac:chgData name="Johanna Marx" userId="f7883e6b-b8f5-49bd-97ed-29afbba9d34b" providerId="ADAL" clId="{C45C82A1-FCA7-41A9-AB41-82A53A50AC1B}" dt="2025-02-01T11:58:28.304" v="377" actId="1076"/>
          <ac:picMkLst>
            <pc:docMk/>
            <pc:sldMk cId="1585429808" sldId="315"/>
            <ac:picMk id="6" creationId="{02B59FEE-BB42-B16E-7790-715846BCD6F8}"/>
          </ac:picMkLst>
        </pc:picChg>
      </pc:sldChg>
      <pc:sldChg chg="addSp delSp modSp mod">
        <pc:chgData name="Johanna Marx" userId="f7883e6b-b8f5-49bd-97ed-29afbba9d34b" providerId="ADAL" clId="{C45C82A1-FCA7-41A9-AB41-82A53A50AC1B}" dt="2025-02-01T12:04:21.432" v="430" actId="1076"/>
        <pc:sldMkLst>
          <pc:docMk/>
          <pc:sldMk cId="3822735327" sldId="317"/>
        </pc:sldMkLst>
        <pc:spChg chg="mod">
          <ac:chgData name="Johanna Marx" userId="f7883e6b-b8f5-49bd-97ed-29afbba9d34b" providerId="ADAL" clId="{C45C82A1-FCA7-41A9-AB41-82A53A50AC1B}" dt="2025-02-01T12:04:21.432" v="430" actId="1076"/>
          <ac:spMkLst>
            <pc:docMk/>
            <pc:sldMk cId="3822735327" sldId="317"/>
            <ac:spMk id="5" creationId="{AE68974B-3B95-B2B6-8862-77BA8B2613AE}"/>
          </ac:spMkLst>
        </pc:spChg>
        <pc:spChg chg="add mod">
          <ac:chgData name="Johanna Marx" userId="f7883e6b-b8f5-49bd-97ed-29afbba9d34b" providerId="ADAL" clId="{C45C82A1-FCA7-41A9-AB41-82A53A50AC1B}" dt="2025-02-01T12:03:47.236" v="425"/>
          <ac:spMkLst>
            <pc:docMk/>
            <pc:sldMk cId="3822735327" sldId="317"/>
            <ac:spMk id="7" creationId="{906A004B-076E-DA56-DE0A-DDBBEE9AEA48}"/>
          </ac:spMkLst>
        </pc:spChg>
        <pc:spChg chg="del">
          <ac:chgData name="Johanna Marx" userId="f7883e6b-b8f5-49bd-97ed-29afbba9d34b" providerId="ADAL" clId="{C45C82A1-FCA7-41A9-AB41-82A53A50AC1B}" dt="2025-02-01T12:03:45.694" v="424" actId="478"/>
          <ac:spMkLst>
            <pc:docMk/>
            <pc:sldMk cId="3822735327" sldId="317"/>
            <ac:spMk id="362" creationId="{00000000-0000-0000-0000-000000000000}"/>
          </ac:spMkLst>
        </pc:spChg>
        <pc:spChg chg="mod">
          <ac:chgData name="Johanna Marx" userId="f7883e6b-b8f5-49bd-97ed-29afbba9d34b" providerId="ADAL" clId="{C45C82A1-FCA7-41A9-AB41-82A53A50AC1B}" dt="2025-02-01T12:04:12.837" v="429" actId="6549"/>
          <ac:spMkLst>
            <pc:docMk/>
            <pc:sldMk cId="3822735327" sldId="317"/>
            <ac:spMk id="367" creationId="{EC800F91-D98C-5CFF-1A37-1AE0E56DB2BE}"/>
          </ac:spMkLst>
        </pc:spChg>
        <pc:picChg chg="mod">
          <ac:chgData name="Johanna Marx" userId="f7883e6b-b8f5-49bd-97ed-29afbba9d34b" providerId="ADAL" clId="{C45C82A1-FCA7-41A9-AB41-82A53A50AC1B}" dt="2025-02-01T12:03:59.281" v="426" actId="14100"/>
          <ac:picMkLst>
            <pc:docMk/>
            <pc:sldMk cId="3822735327" sldId="317"/>
            <ac:picMk id="3" creationId="{EBA88DAB-B457-D653-C5AD-6A95B3B18C22}"/>
          </ac:picMkLst>
        </pc:picChg>
      </pc:sldChg>
      <pc:sldChg chg="addSp delSp modSp mod">
        <pc:chgData name="Johanna Marx" userId="f7883e6b-b8f5-49bd-97ed-29afbba9d34b" providerId="ADAL" clId="{C45C82A1-FCA7-41A9-AB41-82A53A50AC1B}" dt="2025-02-01T12:08:41.320" v="526" actId="20577"/>
        <pc:sldMkLst>
          <pc:docMk/>
          <pc:sldMk cId="1330221677" sldId="319"/>
        </pc:sldMkLst>
        <pc:spChg chg="add mod">
          <ac:chgData name="Johanna Marx" userId="f7883e6b-b8f5-49bd-97ed-29afbba9d34b" providerId="ADAL" clId="{C45C82A1-FCA7-41A9-AB41-82A53A50AC1B}" dt="2025-02-01T12:08:41.320" v="526" actId="20577"/>
          <ac:spMkLst>
            <pc:docMk/>
            <pc:sldMk cId="1330221677" sldId="319"/>
            <ac:spMk id="3" creationId="{5CCF1E30-E362-471B-3BC4-7BAAA679F198}"/>
          </ac:spMkLst>
        </pc:spChg>
        <pc:spChg chg="mod">
          <ac:chgData name="Johanna Marx" userId="f7883e6b-b8f5-49bd-97ed-29afbba9d34b" providerId="ADAL" clId="{C45C82A1-FCA7-41A9-AB41-82A53A50AC1B}" dt="2025-02-01T12:08:30.498" v="519" actId="1076"/>
          <ac:spMkLst>
            <pc:docMk/>
            <pc:sldMk cId="1330221677" sldId="319"/>
            <ac:spMk id="4" creationId="{EF760B99-9BA1-598F-A241-B7E363F8B075}"/>
          </ac:spMkLst>
        </pc:spChg>
        <pc:spChg chg="del">
          <ac:chgData name="Johanna Marx" userId="f7883e6b-b8f5-49bd-97ed-29afbba9d34b" providerId="ADAL" clId="{C45C82A1-FCA7-41A9-AB41-82A53A50AC1B}" dt="2025-02-01T12:08:36.301" v="520" actId="478"/>
          <ac:spMkLst>
            <pc:docMk/>
            <pc:sldMk cId="1330221677" sldId="319"/>
            <ac:spMk id="404" creationId="{00000000-0000-0000-0000-000000000000}"/>
          </ac:spMkLst>
        </pc:spChg>
        <pc:picChg chg="mod">
          <ac:chgData name="Johanna Marx" userId="f7883e6b-b8f5-49bd-97ed-29afbba9d34b" providerId="ADAL" clId="{C45C82A1-FCA7-41A9-AB41-82A53A50AC1B}" dt="2025-02-01T12:08:18.633" v="515" actId="1076"/>
          <ac:picMkLst>
            <pc:docMk/>
            <pc:sldMk cId="1330221677" sldId="319"/>
            <ac:picMk id="13" creationId="{0174A81B-AF95-1BB2-901A-B8E0B2D475A4}"/>
          </ac:picMkLst>
        </pc:picChg>
      </pc:sldChg>
      <pc:sldChg chg="addSp delSp modSp mod">
        <pc:chgData name="Johanna Marx" userId="f7883e6b-b8f5-49bd-97ed-29afbba9d34b" providerId="ADAL" clId="{C45C82A1-FCA7-41A9-AB41-82A53A50AC1B}" dt="2025-02-01T12:08:11.682" v="513" actId="14100"/>
        <pc:sldMkLst>
          <pc:docMk/>
          <pc:sldMk cId="502522881" sldId="321"/>
        </pc:sldMkLst>
        <pc:spChg chg="add mod">
          <ac:chgData name="Johanna Marx" userId="f7883e6b-b8f5-49bd-97ed-29afbba9d34b" providerId="ADAL" clId="{C45C82A1-FCA7-41A9-AB41-82A53A50AC1B}" dt="2025-02-01T12:07:58.753" v="507"/>
          <ac:spMkLst>
            <pc:docMk/>
            <pc:sldMk cId="502522881" sldId="321"/>
            <ac:spMk id="3" creationId="{0E04AB18-C892-F81E-8A8E-69EBD58EB2AB}"/>
          </ac:spMkLst>
        </pc:spChg>
        <pc:spChg chg="del">
          <ac:chgData name="Johanna Marx" userId="f7883e6b-b8f5-49bd-97ed-29afbba9d34b" providerId="ADAL" clId="{C45C82A1-FCA7-41A9-AB41-82A53A50AC1B}" dt="2025-02-01T12:07:57.853" v="506" actId="478"/>
          <ac:spMkLst>
            <pc:docMk/>
            <pc:sldMk cId="502522881" sldId="321"/>
            <ac:spMk id="404" creationId="{00000000-0000-0000-0000-000000000000}"/>
          </ac:spMkLst>
        </pc:spChg>
        <pc:spChg chg="mod">
          <ac:chgData name="Johanna Marx" userId="f7883e6b-b8f5-49bd-97ed-29afbba9d34b" providerId="ADAL" clId="{C45C82A1-FCA7-41A9-AB41-82A53A50AC1B}" dt="2025-02-01T12:08:11.682" v="513" actId="14100"/>
          <ac:spMkLst>
            <pc:docMk/>
            <pc:sldMk cId="502522881" sldId="321"/>
            <ac:spMk id="405" creationId="{00000000-0000-0000-0000-000000000000}"/>
          </ac:spMkLst>
        </pc:spChg>
        <pc:picChg chg="mod">
          <ac:chgData name="Johanna Marx" userId="f7883e6b-b8f5-49bd-97ed-29afbba9d34b" providerId="ADAL" clId="{C45C82A1-FCA7-41A9-AB41-82A53A50AC1B}" dt="2025-02-01T12:08:05.736" v="510" actId="1076"/>
          <ac:picMkLst>
            <pc:docMk/>
            <pc:sldMk cId="502522881" sldId="321"/>
            <ac:picMk id="7" creationId="{8295EEEF-E7E6-07C7-9074-3AF040A5F0F6}"/>
          </ac:picMkLst>
        </pc:picChg>
      </pc:sldChg>
      <pc:sldChg chg="addSp delSp modSp mod">
        <pc:chgData name="Johanna Marx" userId="f7883e6b-b8f5-49bd-97ed-29afbba9d34b" providerId="ADAL" clId="{C45C82A1-FCA7-41A9-AB41-82A53A50AC1B}" dt="2025-02-01T12:09:54.665" v="573"/>
        <pc:sldMkLst>
          <pc:docMk/>
          <pc:sldMk cId="994619197" sldId="322"/>
        </pc:sldMkLst>
        <pc:spChg chg="add mod">
          <ac:chgData name="Johanna Marx" userId="f7883e6b-b8f5-49bd-97ed-29afbba9d34b" providerId="ADAL" clId="{C45C82A1-FCA7-41A9-AB41-82A53A50AC1B}" dt="2025-02-01T12:09:54.665" v="573"/>
          <ac:spMkLst>
            <pc:docMk/>
            <pc:sldMk cId="994619197" sldId="322"/>
            <ac:spMk id="3" creationId="{AC185E2C-197D-4B78-B60E-82A8D1918308}"/>
          </ac:spMkLst>
        </pc:spChg>
        <pc:spChg chg="del">
          <ac:chgData name="Johanna Marx" userId="f7883e6b-b8f5-49bd-97ed-29afbba9d34b" providerId="ADAL" clId="{C45C82A1-FCA7-41A9-AB41-82A53A50AC1B}" dt="2025-02-01T12:09:53.253" v="572" actId="478"/>
          <ac:spMkLst>
            <pc:docMk/>
            <pc:sldMk cId="994619197" sldId="322"/>
            <ac:spMk id="404" creationId="{00000000-0000-0000-0000-000000000000}"/>
          </ac:spMkLst>
        </pc:spChg>
      </pc:sldChg>
      <pc:sldChg chg="addSp modSp mod">
        <pc:chgData name="Johanna Marx" userId="f7883e6b-b8f5-49bd-97ed-29afbba9d34b" providerId="ADAL" clId="{C45C82A1-FCA7-41A9-AB41-82A53A50AC1B}" dt="2025-02-01T12:14:43.347" v="770" actId="1076"/>
        <pc:sldMkLst>
          <pc:docMk/>
          <pc:sldMk cId="2323119453" sldId="324"/>
        </pc:sldMkLst>
        <pc:spChg chg="add mod">
          <ac:chgData name="Johanna Marx" userId="f7883e6b-b8f5-49bd-97ed-29afbba9d34b" providerId="ADAL" clId="{C45C82A1-FCA7-41A9-AB41-82A53A50AC1B}" dt="2025-02-01T12:14:14.015" v="762" actId="1076"/>
          <ac:spMkLst>
            <pc:docMk/>
            <pc:sldMk cId="2323119453" sldId="324"/>
            <ac:spMk id="2" creationId="{27560EBB-C8E8-2F38-A4E6-99466C5859D6}"/>
          </ac:spMkLst>
        </pc:spChg>
        <pc:spChg chg="mod">
          <ac:chgData name="Johanna Marx" userId="f7883e6b-b8f5-49bd-97ed-29afbba9d34b" providerId="ADAL" clId="{C45C82A1-FCA7-41A9-AB41-82A53A50AC1B}" dt="2025-02-01T12:14:33.076" v="766" actId="14100"/>
          <ac:spMkLst>
            <pc:docMk/>
            <pc:sldMk cId="2323119453" sldId="324"/>
            <ac:spMk id="6" creationId="{7FD0C3B5-34A3-224E-92EB-DFDE9B194917}"/>
          </ac:spMkLst>
        </pc:spChg>
        <pc:spChg chg="mod">
          <ac:chgData name="Johanna Marx" userId="f7883e6b-b8f5-49bd-97ed-29afbba9d34b" providerId="ADAL" clId="{C45C82A1-FCA7-41A9-AB41-82A53A50AC1B}" dt="2025-02-01T12:14:43.347" v="770" actId="1076"/>
          <ac:spMkLst>
            <pc:docMk/>
            <pc:sldMk cId="2323119453" sldId="324"/>
            <ac:spMk id="8" creationId="{C6691869-D05B-465C-E9E6-46F916C15A69}"/>
          </ac:spMkLst>
        </pc:spChg>
        <pc:picChg chg="mod">
          <ac:chgData name="Johanna Marx" userId="f7883e6b-b8f5-49bd-97ed-29afbba9d34b" providerId="ADAL" clId="{C45C82A1-FCA7-41A9-AB41-82A53A50AC1B}" dt="2025-02-01T12:14:40.667" v="769" actId="1076"/>
          <ac:picMkLst>
            <pc:docMk/>
            <pc:sldMk cId="2323119453" sldId="324"/>
            <ac:picMk id="7" creationId="{9EF2AB2F-F460-6B58-528D-CA72452ACC24}"/>
          </ac:picMkLst>
        </pc:picChg>
      </pc:sldChg>
      <pc:sldChg chg="modSp del mod modClrScheme chgLayout">
        <pc:chgData name="Johanna Marx" userId="f7883e6b-b8f5-49bd-97ed-29afbba9d34b" providerId="ADAL" clId="{C45C82A1-FCA7-41A9-AB41-82A53A50AC1B}" dt="2025-02-01T13:25:55.695" v="974" actId="47"/>
        <pc:sldMkLst>
          <pc:docMk/>
          <pc:sldMk cId="1343977484" sldId="326"/>
        </pc:sldMkLst>
        <pc:spChg chg="mod ord">
          <ac:chgData name="Johanna Marx" userId="f7883e6b-b8f5-49bd-97ed-29afbba9d34b" providerId="ADAL" clId="{C45C82A1-FCA7-41A9-AB41-82A53A50AC1B}" dt="2025-02-01T13:25:30.072" v="970" actId="700"/>
          <ac:spMkLst>
            <pc:docMk/>
            <pc:sldMk cId="1343977484" sldId="326"/>
            <ac:spMk id="411" creationId="{81EB8685-1FE5-59BC-B6B4-BBA7327F160E}"/>
          </ac:spMkLst>
        </pc:spChg>
        <pc:spChg chg="mod ord">
          <ac:chgData name="Johanna Marx" userId="f7883e6b-b8f5-49bd-97ed-29afbba9d34b" providerId="ADAL" clId="{C45C82A1-FCA7-41A9-AB41-82A53A50AC1B}" dt="2025-02-01T13:25:30.072" v="970" actId="700"/>
          <ac:spMkLst>
            <pc:docMk/>
            <pc:sldMk cId="1343977484" sldId="326"/>
            <ac:spMk id="413" creationId="{7D6F24D7-7993-B299-948F-B13E2DCC0713}"/>
          </ac:spMkLst>
        </pc:spChg>
        <pc:spChg chg="mod ord">
          <ac:chgData name="Johanna Marx" userId="f7883e6b-b8f5-49bd-97ed-29afbba9d34b" providerId="ADAL" clId="{C45C82A1-FCA7-41A9-AB41-82A53A50AC1B}" dt="2025-02-01T13:25:30.072" v="970" actId="700"/>
          <ac:spMkLst>
            <pc:docMk/>
            <pc:sldMk cId="1343977484" sldId="326"/>
            <ac:spMk id="414" creationId="{D334219A-7EF0-4A0E-0C31-4110C191C46A}"/>
          </ac:spMkLst>
        </pc:spChg>
        <pc:picChg chg="mod">
          <ac:chgData name="Johanna Marx" userId="f7883e6b-b8f5-49bd-97ed-29afbba9d34b" providerId="ADAL" clId="{C45C82A1-FCA7-41A9-AB41-82A53A50AC1B}" dt="2025-02-01T13:22:58.112" v="952" actId="1076"/>
          <ac:picMkLst>
            <pc:docMk/>
            <pc:sldMk cId="1343977484" sldId="326"/>
            <ac:picMk id="8" creationId="{6F87722A-EBD4-BC04-59BE-D0C7947EB5BE}"/>
          </ac:picMkLst>
        </pc:picChg>
        <pc:picChg chg="mod">
          <ac:chgData name="Johanna Marx" userId="f7883e6b-b8f5-49bd-97ed-29afbba9d34b" providerId="ADAL" clId="{C45C82A1-FCA7-41A9-AB41-82A53A50AC1B}" dt="2025-02-01T13:22:58.112" v="952" actId="1076"/>
          <ac:picMkLst>
            <pc:docMk/>
            <pc:sldMk cId="1343977484" sldId="326"/>
            <ac:picMk id="10" creationId="{3A22C5E4-BB55-8633-B94A-F88D4AB56512}"/>
          </ac:picMkLst>
        </pc:picChg>
      </pc:sldChg>
      <pc:sldChg chg="modSp mod">
        <pc:chgData name="Johanna Marx" userId="f7883e6b-b8f5-49bd-97ed-29afbba9d34b" providerId="ADAL" clId="{C45C82A1-FCA7-41A9-AB41-82A53A50AC1B}" dt="2025-02-01T13:26:38.781" v="980" actId="1076"/>
        <pc:sldMkLst>
          <pc:docMk/>
          <pc:sldMk cId="774504630" sldId="327"/>
        </pc:sldMkLst>
        <pc:spChg chg="mod">
          <ac:chgData name="Johanna Marx" userId="f7883e6b-b8f5-49bd-97ed-29afbba9d34b" providerId="ADAL" clId="{C45C82A1-FCA7-41A9-AB41-82A53A50AC1B}" dt="2025-02-01T13:26:38.781" v="980" actId="1076"/>
          <ac:spMkLst>
            <pc:docMk/>
            <pc:sldMk cId="774504630" sldId="327"/>
            <ac:spMk id="11" creationId="{3712F1EB-68ED-AE64-3F3A-DDB41A647E6B}"/>
          </ac:spMkLst>
        </pc:spChg>
        <pc:spChg chg="mod">
          <ac:chgData name="Johanna Marx" userId="f7883e6b-b8f5-49bd-97ed-29afbba9d34b" providerId="ADAL" clId="{C45C82A1-FCA7-41A9-AB41-82A53A50AC1B}" dt="2025-02-01T13:26:38.781" v="980" actId="1076"/>
          <ac:spMkLst>
            <pc:docMk/>
            <pc:sldMk cId="774504630" sldId="327"/>
            <ac:spMk id="12" creationId="{9502F5AA-A037-C927-8233-5C60EE6C8495}"/>
          </ac:spMkLst>
        </pc:spChg>
        <pc:spChg chg="mod">
          <ac:chgData name="Johanna Marx" userId="f7883e6b-b8f5-49bd-97ed-29afbba9d34b" providerId="ADAL" clId="{C45C82A1-FCA7-41A9-AB41-82A53A50AC1B}" dt="2025-02-01T13:26:30.861" v="979" actId="14100"/>
          <ac:spMkLst>
            <pc:docMk/>
            <pc:sldMk cId="774504630" sldId="327"/>
            <ac:spMk id="413" creationId="{DC0BDC91-1973-AC14-4330-91D616463EE9}"/>
          </ac:spMkLst>
        </pc:spChg>
        <pc:picChg chg="mod">
          <ac:chgData name="Johanna Marx" userId="f7883e6b-b8f5-49bd-97ed-29afbba9d34b" providerId="ADAL" clId="{C45C82A1-FCA7-41A9-AB41-82A53A50AC1B}" dt="2025-02-01T13:26:38.781" v="980" actId="1076"/>
          <ac:picMkLst>
            <pc:docMk/>
            <pc:sldMk cId="774504630" sldId="327"/>
            <ac:picMk id="6" creationId="{003148F2-8AC9-2433-33CB-8AF8F2AD96C9}"/>
          </ac:picMkLst>
        </pc:picChg>
        <pc:picChg chg="mod">
          <ac:chgData name="Johanna Marx" userId="f7883e6b-b8f5-49bd-97ed-29afbba9d34b" providerId="ADAL" clId="{C45C82A1-FCA7-41A9-AB41-82A53A50AC1B}" dt="2025-02-01T13:26:38.781" v="980" actId="1076"/>
          <ac:picMkLst>
            <pc:docMk/>
            <pc:sldMk cId="774504630" sldId="327"/>
            <ac:picMk id="10" creationId="{FDB77425-E8D1-2FE2-4837-14AD057C1BCE}"/>
          </ac:picMkLst>
        </pc:picChg>
      </pc:sldChg>
      <pc:sldChg chg="addSp delSp modSp mod">
        <pc:chgData name="Johanna Marx" userId="f7883e6b-b8f5-49bd-97ed-29afbba9d34b" providerId="ADAL" clId="{C45C82A1-FCA7-41A9-AB41-82A53A50AC1B}" dt="2025-02-01T12:05:32.972" v="444"/>
        <pc:sldMkLst>
          <pc:docMk/>
          <pc:sldMk cId="3332908774" sldId="328"/>
        </pc:sldMkLst>
        <pc:spChg chg="add mod">
          <ac:chgData name="Johanna Marx" userId="f7883e6b-b8f5-49bd-97ed-29afbba9d34b" providerId="ADAL" clId="{C45C82A1-FCA7-41A9-AB41-82A53A50AC1B}" dt="2025-02-01T12:05:32.972" v="444"/>
          <ac:spMkLst>
            <pc:docMk/>
            <pc:sldMk cId="3332908774" sldId="328"/>
            <ac:spMk id="4" creationId="{046DBF86-041B-F08B-7D1F-AF4202D170C2}"/>
          </ac:spMkLst>
        </pc:spChg>
        <pc:spChg chg="mod">
          <ac:chgData name="Johanna Marx" userId="f7883e6b-b8f5-49bd-97ed-29afbba9d34b" providerId="ADAL" clId="{C45C82A1-FCA7-41A9-AB41-82A53A50AC1B}" dt="2025-02-01T12:05:07.495" v="441" actId="14100"/>
          <ac:spMkLst>
            <pc:docMk/>
            <pc:sldMk cId="3332908774" sldId="328"/>
            <ac:spMk id="6" creationId="{E1CDC266-BC9A-8E2E-4977-6322C18BAF98}"/>
          </ac:spMkLst>
        </pc:spChg>
        <pc:spChg chg="del">
          <ac:chgData name="Johanna Marx" userId="f7883e6b-b8f5-49bd-97ed-29afbba9d34b" providerId="ADAL" clId="{C45C82A1-FCA7-41A9-AB41-82A53A50AC1B}" dt="2025-02-01T12:05:31.921" v="443" actId="478"/>
          <ac:spMkLst>
            <pc:docMk/>
            <pc:sldMk cId="3332908774" sldId="328"/>
            <ac:spMk id="362" creationId="{00000000-0000-0000-0000-000000000000}"/>
          </ac:spMkLst>
        </pc:spChg>
        <pc:graphicFrameChg chg="mod">
          <ac:chgData name="Johanna Marx" userId="f7883e6b-b8f5-49bd-97ed-29afbba9d34b" providerId="ADAL" clId="{C45C82A1-FCA7-41A9-AB41-82A53A50AC1B}" dt="2025-02-01T12:05:16.923" v="442"/>
          <ac:graphicFrameMkLst>
            <pc:docMk/>
            <pc:sldMk cId="3332908774" sldId="328"/>
            <ac:graphicFrameMk id="12" creationId="{254B3212-4BF3-6CAB-CF92-C693778123F9}"/>
          </ac:graphicFrameMkLst>
        </pc:graphicFrameChg>
      </pc:sldChg>
      <pc:sldChg chg="addSp delSp modSp mod">
        <pc:chgData name="Johanna Marx" userId="f7883e6b-b8f5-49bd-97ed-29afbba9d34b" providerId="ADAL" clId="{C45C82A1-FCA7-41A9-AB41-82A53A50AC1B}" dt="2025-02-01T12:05:47.014" v="446"/>
        <pc:sldMkLst>
          <pc:docMk/>
          <pc:sldMk cId="2950325932" sldId="332"/>
        </pc:sldMkLst>
        <pc:spChg chg="del">
          <ac:chgData name="Johanna Marx" userId="f7883e6b-b8f5-49bd-97ed-29afbba9d34b" providerId="ADAL" clId="{C45C82A1-FCA7-41A9-AB41-82A53A50AC1B}" dt="2025-02-01T12:05:46.057" v="445" actId="478"/>
          <ac:spMkLst>
            <pc:docMk/>
            <pc:sldMk cId="2950325932" sldId="332"/>
            <ac:spMk id="3" creationId="{7A219D35-DD0E-E6C4-6EF7-1E5A9D338FEB}"/>
          </ac:spMkLst>
        </pc:spChg>
        <pc:spChg chg="add mod">
          <ac:chgData name="Johanna Marx" userId="f7883e6b-b8f5-49bd-97ed-29afbba9d34b" providerId="ADAL" clId="{C45C82A1-FCA7-41A9-AB41-82A53A50AC1B}" dt="2025-02-01T12:05:47.014" v="446"/>
          <ac:spMkLst>
            <pc:docMk/>
            <pc:sldMk cId="2950325932" sldId="332"/>
            <ac:spMk id="6" creationId="{91B7235B-0185-AE1C-0683-7E2F89C8100F}"/>
          </ac:spMkLst>
        </pc:spChg>
      </pc:sldChg>
      <pc:sldChg chg="addSp delSp modSp mod">
        <pc:chgData name="Johanna Marx" userId="f7883e6b-b8f5-49bd-97ed-29afbba9d34b" providerId="ADAL" clId="{C45C82A1-FCA7-41A9-AB41-82A53A50AC1B}" dt="2025-02-01T13:46:49.249" v="1315" actId="1076"/>
        <pc:sldMkLst>
          <pc:docMk/>
          <pc:sldMk cId="625118572" sldId="336"/>
        </pc:sldMkLst>
        <pc:spChg chg="mod">
          <ac:chgData name="Johanna Marx" userId="f7883e6b-b8f5-49bd-97ed-29afbba9d34b" providerId="ADAL" clId="{C45C82A1-FCA7-41A9-AB41-82A53A50AC1B}" dt="2025-02-01T13:46:49.249" v="1315" actId="1076"/>
          <ac:spMkLst>
            <pc:docMk/>
            <pc:sldMk cId="625118572" sldId="336"/>
            <ac:spMk id="3" creationId="{37CC6811-1A83-E8D0-95AC-21B3096F732F}"/>
          </ac:spMkLst>
        </pc:spChg>
        <pc:spChg chg="add mod">
          <ac:chgData name="Johanna Marx" userId="f7883e6b-b8f5-49bd-97ed-29afbba9d34b" providerId="ADAL" clId="{C45C82A1-FCA7-41A9-AB41-82A53A50AC1B}" dt="2025-02-01T13:46:39.109" v="1312"/>
          <ac:spMkLst>
            <pc:docMk/>
            <pc:sldMk cId="625118572" sldId="336"/>
            <ac:spMk id="4" creationId="{37246592-F064-09C2-F365-DC1CA217E774}"/>
          </ac:spMkLst>
        </pc:spChg>
        <pc:spChg chg="del mod">
          <ac:chgData name="Johanna Marx" userId="f7883e6b-b8f5-49bd-97ed-29afbba9d34b" providerId="ADAL" clId="{C45C82A1-FCA7-41A9-AB41-82A53A50AC1B}" dt="2025-02-01T13:46:36.310" v="1311" actId="478"/>
          <ac:spMkLst>
            <pc:docMk/>
            <pc:sldMk cId="625118572" sldId="336"/>
            <ac:spMk id="696" creationId="{57D7A380-9737-E798-9DA8-E4A713C57EBF}"/>
          </ac:spMkLst>
        </pc:spChg>
        <pc:picChg chg="mod">
          <ac:chgData name="Johanna Marx" userId="f7883e6b-b8f5-49bd-97ed-29afbba9d34b" providerId="ADAL" clId="{C45C82A1-FCA7-41A9-AB41-82A53A50AC1B}" dt="2025-02-01T13:46:47.073" v="1314" actId="1076"/>
          <ac:picMkLst>
            <pc:docMk/>
            <pc:sldMk cId="625118572" sldId="336"/>
            <ac:picMk id="644" creationId="{BC274DC8-1A56-AE65-1257-5BD4F70A444F}"/>
          </ac:picMkLst>
        </pc:picChg>
      </pc:sldChg>
      <pc:sldChg chg="addSp delSp modSp mod">
        <pc:chgData name="Johanna Marx" userId="f7883e6b-b8f5-49bd-97ed-29afbba9d34b" providerId="ADAL" clId="{C45C82A1-FCA7-41A9-AB41-82A53A50AC1B}" dt="2025-02-01T13:47:07.864" v="1319" actId="1076"/>
        <pc:sldMkLst>
          <pc:docMk/>
          <pc:sldMk cId="3744469855" sldId="337"/>
        </pc:sldMkLst>
        <pc:spChg chg="mod">
          <ac:chgData name="Johanna Marx" userId="f7883e6b-b8f5-49bd-97ed-29afbba9d34b" providerId="ADAL" clId="{C45C82A1-FCA7-41A9-AB41-82A53A50AC1B}" dt="2025-02-01T13:47:07.864" v="1319" actId="1076"/>
          <ac:spMkLst>
            <pc:docMk/>
            <pc:sldMk cId="3744469855" sldId="337"/>
            <ac:spMk id="2" creationId="{E0A1E4D3-ED3D-C025-6C7C-CD2C55793092}"/>
          </ac:spMkLst>
        </pc:spChg>
        <pc:spChg chg="add mod">
          <ac:chgData name="Johanna Marx" userId="f7883e6b-b8f5-49bd-97ed-29afbba9d34b" providerId="ADAL" clId="{C45C82A1-FCA7-41A9-AB41-82A53A50AC1B}" dt="2025-02-01T13:47:01.049" v="1317"/>
          <ac:spMkLst>
            <pc:docMk/>
            <pc:sldMk cId="3744469855" sldId="337"/>
            <ac:spMk id="4" creationId="{2DC1A0FA-1EA0-A236-FB58-9232BA2A8C2A}"/>
          </ac:spMkLst>
        </pc:spChg>
        <pc:spChg chg="del">
          <ac:chgData name="Johanna Marx" userId="f7883e6b-b8f5-49bd-97ed-29afbba9d34b" providerId="ADAL" clId="{C45C82A1-FCA7-41A9-AB41-82A53A50AC1B}" dt="2025-02-01T13:46:58.237" v="1316" actId="478"/>
          <ac:spMkLst>
            <pc:docMk/>
            <pc:sldMk cId="3744469855" sldId="337"/>
            <ac:spMk id="696" creationId="{CFE412AA-D775-A6AE-D920-547C2146EB7F}"/>
          </ac:spMkLst>
        </pc:spChg>
      </pc:sldChg>
      <pc:sldChg chg="addSp delSp modSp mod">
        <pc:chgData name="Johanna Marx" userId="f7883e6b-b8f5-49bd-97ed-29afbba9d34b" providerId="ADAL" clId="{C45C82A1-FCA7-41A9-AB41-82A53A50AC1B}" dt="2025-02-01T13:49:15.420" v="1370" actId="14100"/>
        <pc:sldMkLst>
          <pc:docMk/>
          <pc:sldMk cId="792624414" sldId="338"/>
        </pc:sldMkLst>
        <pc:spChg chg="mod">
          <ac:chgData name="Johanna Marx" userId="f7883e6b-b8f5-49bd-97ed-29afbba9d34b" providerId="ADAL" clId="{C45C82A1-FCA7-41A9-AB41-82A53A50AC1B}" dt="2025-02-01T13:48:48.800" v="1365" actId="20577"/>
          <ac:spMkLst>
            <pc:docMk/>
            <pc:sldMk cId="792624414" sldId="338"/>
            <ac:spMk id="6" creationId="{4ED1E342-307C-4231-2579-507BDF30A9A1}"/>
          </ac:spMkLst>
        </pc:spChg>
        <pc:spChg chg="add mod">
          <ac:chgData name="Johanna Marx" userId="f7883e6b-b8f5-49bd-97ed-29afbba9d34b" providerId="ADAL" clId="{C45C82A1-FCA7-41A9-AB41-82A53A50AC1B}" dt="2025-02-01T13:49:15.420" v="1370" actId="14100"/>
          <ac:spMkLst>
            <pc:docMk/>
            <pc:sldMk cId="792624414" sldId="338"/>
            <ac:spMk id="9" creationId="{2670EBE0-4855-1B85-A24C-652D7BC77DC9}"/>
          </ac:spMkLst>
        </pc:spChg>
        <pc:spChg chg="del mod">
          <ac:chgData name="Johanna Marx" userId="f7883e6b-b8f5-49bd-97ed-29afbba9d34b" providerId="ADAL" clId="{C45C82A1-FCA7-41A9-AB41-82A53A50AC1B}" dt="2025-02-01T13:49:09.472" v="1368" actId="478"/>
          <ac:spMkLst>
            <pc:docMk/>
            <pc:sldMk cId="792624414" sldId="338"/>
            <ac:spMk id="696" creationId="{52C19082-7F9E-25B4-FA25-03D25825BD0C}"/>
          </ac:spMkLst>
        </pc:spChg>
        <pc:grpChg chg="del">
          <ac:chgData name="Johanna Marx" userId="f7883e6b-b8f5-49bd-97ed-29afbba9d34b" providerId="ADAL" clId="{C45C82A1-FCA7-41A9-AB41-82A53A50AC1B}" dt="2025-02-01T13:48:46.114" v="1360" actId="478"/>
          <ac:grpSpMkLst>
            <pc:docMk/>
            <pc:sldMk cId="792624414" sldId="338"/>
            <ac:grpSpMk id="2" creationId="{5484F8ED-4565-0333-23DB-B3906D73D3E8}"/>
          </ac:grpSpMkLst>
        </pc:grpChg>
        <pc:grpChg chg="add mod">
          <ac:chgData name="Johanna Marx" userId="f7883e6b-b8f5-49bd-97ed-29afbba9d34b" providerId="ADAL" clId="{C45C82A1-FCA7-41A9-AB41-82A53A50AC1B}" dt="2025-02-01T13:48:46.292" v="1361"/>
          <ac:grpSpMkLst>
            <pc:docMk/>
            <pc:sldMk cId="792624414" sldId="338"/>
            <ac:grpSpMk id="5" creationId="{350A2A38-97F4-A058-178F-E1CE93F56A09}"/>
          </ac:grpSpMkLst>
        </pc:grpChg>
        <pc:picChg chg="add mod">
          <ac:chgData name="Johanna Marx" userId="f7883e6b-b8f5-49bd-97ed-29afbba9d34b" providerId="ADAL" clId="{C45C82A1-FCA7-41A9-AB41-82A53A50AC1B}" dt="2025-02-01T13:48:32.519" v="1359" actId="1076"/>
          <ac:picMkLst>
            <pc:docMk/>
            <pc:sldMk cId="792624414" sldId="338"/>
            <ac:picMk id="3" creationId="{2CB5317F-79C5-125E-0C6A-7BF595651AC8}"/>
          </ac:picMkLst>
        </pc:picChg>
        <pc:picChg chg="mod">
          <ac:chgData name="Johanna Marx" userId="f7883e6b-b8f5-49bd-97ed-29afbba9d34b" providerId="ADAL" clId="{C45C82A1-FCA7-41A9-AB41-82A53A50AC1B}" dt="2025-02-01T13:48:46.292" v="1361"/>
          <ac:picMkLst>
            <pc:docMk/>
            <pc:sldMk cId="792624414" sldId="338"/>
            <ac:picMk id="7" creationId="{43B2C929-D350-B116-7BBF-BEB0BD23325D}"/>
          </ac:picMkLst>
        </pc:picChg>
        <pc:picChg chg="del">
          <ac:chgData name="Johanna Marx" userId="f7883e6b-b8f5-49bd-97ed-29afbba9d34b" providerId="ADAL" clId="{C45C82A1-FCA7-41A9-AB41-82A53A50AC1B}" dt="2025-02-01T13:48:26.045" v="1357" actId="478"/>
          <ac:picMkLst>
            <pc:docMk/>
            <pc:sldMk cId="792624414" sldId="338"/>
            <ac:picMk id="34" creationId="{6CAFAAA3-E750-2495-936C-9B52763B963C}"/>
          </ac:picMkLst>
        </pc:picChg>
      </pc:sldChg>
      <pc:sldChg chg="modSp mod">
        <pc:chgData name="Johanna Marx" userId="f7883e6b-b8f5-49bd-97ed-29afbba9d34b" providerId="ADAL" clId="{C45C82A1-FCA7-41A9-AB41-82A53A50AC1B}" dt="2025-02-01T13:47:46.444" v="1350" actId="1076"/>
        <pc:sldMkLst>
          <pc:docMk/>
          <pc:sldMk cId="3321545973" sldId="339"/>
        </pc:sldMkLst>
        <pc:spChg chg="mod">
          <ac:chgData name="Johanna Marx" userId="f7883e6b-b8f5-49bd-97ed-29afbba9d34b" providerId="ADAL" clId="{C45C82A1-FCA7-41A9-AB41-82A53A50AC1B}" dt="2025-02-01T13:47:42.699" v="1349" actId="20577"/>
          <ac:spMkLst>
            <pc:docMk/>
            <pc:sldMk cId="3321545973" sldId="339"/>
            <ac:spMk id="3" creationId="{DDFCE431-8486-ED18-B51D-8048AECA47B2}"/>
          </ac:spMkLst>
        </pc:spChg>
        <pc:picChg chg="mod">
          <ac:chgData name="Johanna Marx" userId="f7883e6b-b8f5-49bd-97ed-29afbba9d34b" providerId="ADAL" clId="{C45C82A1-FCA7-41A9-AB41-82A53A50AC1B}" dt="2025-02-01T13:47:46.444" v="1350" actId="1076"/>
          <ac:picMkLst>
            <pc:docMk/>
            <pc:sldMk cId="3321545973" sldId="339"/>
            <ac:picMk id="4" creationId="{FAC8CCB9-380E-19B3-3F88-7672456A134C}"/>
          </ac:picMkLst>
        </pc:picChg>
        <pc:picChg chg="mod">
          <ac:chgData name="Johanna Marx" userId="f7883e6b-b8f5-49bd-97ed-29afbba9d34b" providerId="ADAL" clId="{C45C82A1-FCA7-41A9-AB41-82A53A50AC1B}" dt="2025-02-01T13:47:25.836" v="1323" actId="1076"/>
          <ac:picMkLst>
            <pc:docMk/>
            <pc:sldMk cId="3321545973" sldId="339"/>
            <ac:picMk id="5" creationId="{6BA2C3D9-C103-51BB-AC41-DF8AC517DB1D}"/>
          </ac:picMkLst>
        </pc:picChg>
      </pc:sldChg>
      <pc:sldChg chg="addSp delSp modSp mod">
        <pc:chgData name="Johanna Marx" userId="f7883e6b-b8f5-49bd-97ed-29afbba9d34b" providerId="ADAL" clId="{C45C82A1-FCA7-41A9-AB41-82A53A50AC1B}" dt="2025-02-01T13:48:13.960" v="1356" actId="1076"/>
        <pc:sldMkLst>
          <pc:docMk/>
          <pc:sldMk cId="2351766913" sldId="340"/>
        </pc:sldMkLst>
        <pc:spChg chg="mod">
          <ac:chgData name="Johanna Marx" userId="f7883e6b-b8f5-49bd-97ed-29afbba9d34b" providerId="ADAL" clId="{C45C82A1-FCA7-41A9-AB41-82A53A50AC1B}" dt="2025-02-01T13:48:13.960" v="1356" actId="1076"/>
          <ac:spMkLst>
            <pc:docMk/>
            <pc:sldMk cId="2351766913" sldId="340"/>
            <ac:spMk id="19" creationId="{45C09E4D-0858-B3F2-D9F7-D9F133FF2712}"/>
          </ac:spMkLst>
        </pc:spChg>
        <pc:spChg chg="mod">
          <ac:chgData name="Johanna Marx" userId="f7883e6b-b8f5-49bd-97ed-29afbba9d34b" providerId="ADAL" clId="{C45C82A1-FCA7-41A9-AB41-82A53A50AC1B}" dt="2025-02-01T13:48:06.868" v="1353" actId="14100"/>
          <ac:spMkLst>
            <pc:docMk/>
            <pc:sldMk cId="2351766913" sldId="340"/>
            <ac:spMk id="696" creationId="{A93E4355-3614-7B01-CACD-9955EF21D5A2}"/>
          </ac:spMkLst>
        </pc:spChg>
        <pc:picChg chg="mod">
          <ac:chgData name="Johanna Marx" userId="f7883e6b-b8f5-49bd-97ed-29afbba9d34b" providerId="ADAL" clId="{C45C82A1-FCA7-41A9-AB41-82A53A50AC1B}" dt="2025-02-01T13:48:11.479" v="1355" actId="1076"/>
          <ac:picMkLst>
            <pc:docMk/>
            <pc:sldMk cId="2351766913" sldId="340"/>
            <ac:picMk id="2" creationId="{2286F653-77D4-E53A-1743-368ABDFF7CF2}"/>
          </ac:picMkLst>
        </pc:picChg>
        <pc:picChg chg="add mod">
          <ac:chgData name="Johanna Marx" userId="f7883e6b-b8f5-49bd-97ed-29afbba9d34b" providerId="ADAL" clId="{C45C82A1-FCA7-41A9-AB41-82A53A50AC1B}" dt="2025-02-01T13:47:57.977" v="1352"/>
          <ac:picMkLst>
            <pc:docMk/>
            <pc:sldMk cId="2351766913" sldId="340"/>
            <ac:picMk id="3" creationId="{FC5805E9-1B8C-53A3-C6F7-C5D34E1A0B61}"/>
          </ac:picMkLst>
        </pc:picChg>
        <pc:picChg chg="del">
          <ac:chgData name="Johanna Marx" userId="f7883e6b-b8f5-49bd-97ed-29afbba9d34b" providerId="ADAL" clId="{C45C82A1-FCA7-41A9-AB41-82A53A50AC1B}" dt="2025-02-01T13:47:57.710" v="1351" actId="478"/>
          <ac:picMkLst>
            <pc:docMk/>
            <pc:sldMk cId="2351766913" sldId="340"/>
            <ac:picMk id="4" creationId="{E70383E7-883D-3B98-95F8-D313DA9B48F1}"/>
          </ac:picMkLst>
        </pc:picChg>
      </pc:sldChg>
      <pc:sldChg chg="modSp mod">
        <pc:chgData name="Johanna Marx" userId="f7883e6b-b8f5-49bd-97ed-29afbba9d34b" providerId="ADAL" clId="{C45C82A1-FCA7-41A9-AB41-82A53A50AC1B}" dt="2025-02-01T13:51:25.675" v="1389" actId="1076"/>
        <pc:sldMkLst>
          <pc:docMk/>
          <pc:sldMk cId="1537604475" sldId="342"/>
        </pc:sldMkLst>
        <pc:spChg chg="mod">
          <ac:chgData name="Johanna Marx" userId="f7883e6b-b8f5-49bd-97ed-29afbba9d34b" providerId="ADAL" clId="{C45C82A1-FCA7-41A9-AB41-82A53A50AC1B}" dt="2025-02-01T13:51:17.569" v="1388" actId="1076"/>
          <ac:spMkLst>
            <pc:docMk/>
            <pc:sldMk cId="1537604475" sldId="342"/>
            <ac:spMk id="2" creationId="{7D1AF1FC-8ACA-8CE9-2C2E-F702C58848BB}"/>
          </ac:spMkLst>
        </pc:spChg>
        <pc:spChg chg="mod">
          <ac:chgData name="Johanna Marx" userId="f7883e6b-b8f5-49bd-97ed-29afbba9d34b" providerId="ADAL" clId="{C45C82A1-FCA7-41A9-AB41-82A53A50AC1B}" dt="2025-02-01T13:51:25.675" v="1389" actId="1076"/>
          <ac:spMkLst>
            <pc:docMk/>
            <pc:sldMk cId="1537604475" sldId="342"/>
            <ac:spMk id="10" creationId="{559674A2-7FB4-6970-F22C-A7E854786F8E}"/>
          </ac:spMkLst>
        </pc:spChg>
      </pc:sldChg>
      <pc:sldChg chg="addSp modSp mod">
        <pc:chgData name="Johanna Marx" userId="f7883e6b-b8f5-49bd-97ed-29afbba9d34b" providerId="ADAL" clId="{C45C82A1-FCA7-41A9-AB41-82A53A50AC1B}" dt="2025-02-01T13:49:57.843" v="1379" actId="1076"/>
        <pc:sldMkLst>
          <pc:docMk/>
          <pc:sldMk cId="3566463649" sldId="343"/>
        </pc:sldMkLst>
        <pc:spChg chg="mod">
          <ac:chgData name="Johanna Marx" userId="f7883e6b-b8f5-49bd-97ed-29afbba9d34b" providerId="ADAL" clId="{C45C82A1-FCA7-41A9-AB41-82A53A50AC1B}" dt="2025-02-01T13:49:24.934" v="1372" actId="1076"/>
          <ac:spMkLst>
            <pc:docMk/>
            <pc:sldMk cId="3566463649" sldId="343"/>
            <ac:spMk id="2" creationId="{9E42999D-CAD1-E91D-6A99-1E328B90079F}"/>
          </ac:spMkLst>
        </pc:spChg>
        <pc:spChg chg="mod">
          <ac:chgData name="Johanna Marx" userId="f7883e6b-b8f5-49bd-97ed-29afbba9d34b" providerId="ADAL" clId="{C45C82A1-FCA7-41A9-AB41-82A53A50AC1B}" dt="2025-02-01T13:49:34.045" v="1373" actId="164"/>
          <ac:spMkLst>
            <pc:docMk/>
            <pc:sldMk cId="3566463649" sldId="343"/>
            <ac:spMk id="15" creationId="{802F2AD4-254A-930F-3325-A8564EE78F82}"/>
          </ac:spMkLst>
        </pc:spChg>
        <pc:spChg chg="mod">
          <ac:chgData name="Johanna Marx" userId="f7883e6b-b8f5-49bd-97ed-29afbba9d34b" providerId="ADAL" clId="{C45C82A1-FCA7-41A9-AB41-82A53A50AC1B}" dt="2025-02-01T13:49:34.045" v="1373" actId="164"/>
          <ac:spMkLst>
            <pc:docMk/>
            <pc:sldMk cId="3566463649" sldId="343"/>
            <ac:spMk id="16" creationId="{42C4DA13-A862-3C73-9E5B-40F6B296BF1F}"/>
          </ac:spMkLst>
        </pc:spChg>
        <pc:grpChg chg="add mod">
          <ac:chgData name="Johanna Marx" userId="f7883e6b-b8f5-49bd-97ed-29afbba9d34b" providerId="ADAL" clId="{C45C82A1-FCA7-41A9-AB41-82A53A50AC1B}" dt="2025-02-01T13:49:55.548" v="1378" actId="1076"/>
          <ac:grpSpMkLst>
            <pc:docMk/>
            <pc:sldMk cId="3566463649" sldId="343"/>
            <ac:grpSpMk id="3" creationId="{24A64185-3A90-29CB-5F83-98BC0FD605A7}"/>
          </ac:grpSpMkLst>
        </pc:grpChg>
        <pc:picChg chg="mod">
          <ac:chgData name="Johanna Marx" userId="f7883e6b-b8f5-49bd-97ed-29afbba9d34b" providerId="ADAL" clId="{C45C82A1-FCA7-41A9-AB41-82A53A50AC1B}" dt="2025-02-01T13:49:34.045" v="1373" actId="164"/>
          <ac:picMkLst>
            <pc:docMk/>
            <pc:sldMk cId="3566463649" sldId="343"/>
            <ac:picMk id="4" creationId="{D1D009F7-DCFE-FFFD-F0C2-81249156141F}"/>
          </ac:picMkLst>
        </pc:picChg>
        <pc:picChg chg="mod">
          <ac:chgData name="Johanna Marx" userId="f7883e6b-b8f5-49bd-97ed-29afbba9d34b" providerId="ADAL" clId="{C45C82A1-FCA7-41A9-AB41-82A53A50AC1B}" dt="2025-02-01T13:49:57.843" v="1379" actId="1076"/>
          <ac:picMkLst>
            <pc:docMk/>
            <pc:sldMk cId="3566463649" sldId="343"/>
            <ac:picMk id="6" creationId="{F784015D-38C6-A4A8-B577-CE52CC351CD7}"/>
          </ac:picMkLst>
        </pc:picChg>
        <pc:picChg chg="mod">
          <ac:chgData name="Johanna Marx" userId="f7883e6b-b8f5-49bd-97ed-29afbba9d34b" providerId="ADAL" clId="{C45C82A1-FCA7-41A9-AB41-82A53A50AC1B}" dt="2025-02-01T13:49:34.045" v="1373" actId="164"/>
          <ac:picMkLst>
            <pc:docMk/>
            <pc:sldMk cId="3566463649" sldId="343"/>
            <ac:picMk id="9" creationId="{1C8282B2-182F-CE03-FDED-2E445772CED9}"/>
          </ac:picMkLst>
        </pc:picChg>
        <pc:picChg chg="mod">
          <ac:chgData name="Johanna Marx" userId="f7883e6b-b8f5-49bd-97ed-29afbba9d34b" providerId="ADAL" clId="{C45C82A1-FCA7-41A9-AB41-82A53A50AC1B}" dt="2025-02-01T13:49:34.045" v="1373" actId="164"/>
          <ac:picMkLst>
            <pc:docMk/>
            <pc:sldMk cId="3566463649" sldId="343"/>
            <ac:picMk id="12" creationId="{505CCC1C-4EB8-01E6-A18C-AAE5D21F48BD}"/>
          </ac:picMkLst>
        </pc:picChg>
      </pc:sldChg>
      <pc:sldChg chg="modSp mod">
        <pc:chgData name="Johanna Marx" userId="f7883e6b-b8f5-49bd-97ed-29afbba9d34b" providerId="ADAL" clId="{C45C82A1-FCA7-41A9-AB41-82A53A50AC1B}" dt="2025-02-01T13:50:11.769" v="1380" actId="1076"/>
        <pc:sldMkLst>
          <pc:docMk/>
          <pc:sldMk cId="2537094357" sldId="344"/>
        </pc:sldMkLst>
        <pc:spChg chg="mod">
          <ac:chgData name="Johanna Marx" userId="f7883e6b-b8f5-49bd-97ed-29afbba9d34b" providerId="ADAL" clId="{C45C82A1-FCA7-41A9-AB41-82A53A50AC1B}" dt="2025-02-01T13:50:11.769" v="1380" actId="1076"/>
          <ac:spMkLst>
            <pc:docMk/>
            <pc:sldMk cId="2537094357" sldId="344"/>
            <ac:spMk id="2" creationId="{39EA7B9A-C0FB-125C-F331-530A89725D0E}"/>
          </ac:spMkLst>
        </pc:spChg>
      </pc:sldChg>
      <pc:sldChg chg="modSp mod">
        <pc:chgData name="Johanna Marx" userId="f7883e6b-b8f5-49bd-97ed-29afbba9d34b" providerId="ADAL" clId="{C45C82A1-FCA7-41A9-AB41-82A53A50AC1B}" dt="2025-02-01T13:50:52.395" v="1387" actId="14100"/>
        <pc:sldMkLst>
          <pc:docMk/>
          <pc:sldMk cId="2441172486" sldId="345"/>
        </pc:sldMkLst>
        <pc:spChg chg="mod">
          <ac:chgData name="Johanna Marx" userId="f7883e6b-b8f5-49bd-97ed-29afbba9d34b" providerId="ADAL" clId="{C45C82A1-FCA7-41A9-AB41-82A53A50AC1B}" dt="2025-02-01T13:50:52.395" v="1387" actId="14100"/>
          <ac:spMkLst>
            <pc:docMk/>
            <pc:sldMk cId="2441172486" sldId="345"/>
            <ac:spMk id="2" creationId="{B3B30F2B-9F96-0EC8-C13B-F0F1ACF4FDE9}"/>
          </ac:spMkLst>
        </pc:spChg>
        <pc:picChg chg="mod">
          <ac:chgData name="Johanna Marx" userId="f7883e6b-b8f5-49bd-97ed-29afbba9d34b" providerId="ADAL" clId="{C45C82A1-FCA7-41A9-AB41-82A53A50AC1B}" dt="2025-02-01T13:50:43.601" v="1386" actId="1076"/>
          <ac:picMkLst>
            <pc:docMk/>
            <pc:sldMk cId="2441172486" sldId="345"/>
            <ac:picMk id="3" creationId="{1E5133A5-5BFD-3CC4-4998-4F40EF8C4909}"/>
          </ac:picMkLst>
        </pc:picChg>
        <pc:picChg chg="mod">
          <ac:chgData name="Johanna Marx" userId="f7883e6b-b8f5-49bd-97ed-29afbba9d34b" providerId="ADAL" clId="{C45C82A1-FCA7-41A9-AB41-82A53A50AC1B}" dt="2025-02-01T13:50:39.702" v="1383" actId="1076"/>
          <ac:picMkLst>
            <pc:docMk/>
            <pc:sldMk cId="2441172486" sldId="345"/>
            <ac:picMk id="6" creationId="{9D9F8C98-5E4D-611F-F081-29CCF60F53AF}"/>
          </ac:picMkLst>
        </pc:picChg>
      </pc:sldChg>
      <pc:sldChg chg="addSp delSp modSp mod">
        <pc:chgData name="Johanna Marx" userId="f7883e6b-b8f5-49bd-97ed-29afbba9d34b" providerId="ADAL" clId="{C45C82A1-FCA7-41A9-AB41-82A53A50AC1B}" dt="2025-02-01T13:54:09.025" v="1418" actId="1076"/>
        <pc:sldMkLst>
          <pc:docMk/>
          <pc:sldMk cId="1832569313" sldId="346"/>
        </pc:sldMkLst>
        <pc:spChg chg="mod">
          <ac:chgData name="Johanna Marx" userId="f7883e6b-b8f5-49bd-97ed-29afbba9d34b" providerId="ADAL" clId="{C45C82A1-FCA7-41A9-AB41-82A53A50AC1B}" dt="2025-02-01T13:54:09.025" v="1418" actId="1076"/>
          <ac:spMkLst>
            <pc:docMk/>
            <pc:sldMk cId="1832569313" sldId="346"/>
            <ac:spMk id="3" creationId="{5517B67B-4BEA-64D2-EE64-0ED7F8E8FA49}"/>
          </ac:spMkLst>
        </pc:spChg>
        <pc:picChg chg="del">
          <ac:chgData name="Johanna Marx" userId="f7883e6b-b8f5-49bd-97ed-29afbba9d34b" providerId="ADAL" clId="{C45C82A1-FCA7-41A9-AB41-82A53A50AC1B}" dt="2025-02-01T13:53:40.130" v="1408" actId="478"/>
          <ac:picMkLst>
            <pc:docMk/>
            <pc:sldMk cId="1832569313" sldId="346"/>
            <ac:picMk id="2" creationId="{B7BCA1C5-D116-4749-4C96-6962F1AA026F}"/>
          </ac:picMkLst>
        </pc:picChg>
        <pc:picChg chg="add mod">
          <ac:chgData name="Johanna Marx" userId="f7883e6b-b8f5-49bd-97ed-29afbba9d34b" providerId="ADAL" clId="{C45C82A1-FCA7-41A9-AB41-82A53A50AC1B}" dt="2025-02-01T13:53:40.364" v="1409"/>
          <ac:picMkLst>
            <pc:docMk/>
            <pc:sldMk cId="1832569313" sldId="346"/>
            <ac:picMk id="4" creationId="{D30DA43E-1617-13FF-C1C4-62392EB0424C}"/>
          </ac:picMkLst>
        </pc:picChg>
        <pc:picChg chg="mod">
          <ac:chgData name="Johanna Marx" userId="f7883e6b-b8f5-49bd-97ed-29afbba9d34b" providerId="ADAL" clId="{C45C82A1-FCA7-41A9-AB41-82A53A50AC1B}" dt="2025-02-01T13:54:04.211" v="1417" actId="1076"/>
          <ac:picMkLst>
            <pc:docMk/>
            <pc:sldMk cId="1832569313" sldId="346"/>
            <ac:picMk id="6" creationId="{FD583172-1CC0-EB68-4398-F2E472D8B3F7}"/>
          </ac:picMkLst>
        </pc:picChg>
      </pc:sldChg>
      <pc:sldChg chg="addSp delSp modSp mod">
        <pc:chgData name="Johanna Marx" userId="f7883e6b-b8f5-49bd-97ed-29afbba9d34b" providerId="ADAL" clId="{C45C82A1-FCA7-41A9-AB41-82A53A50AC1B}" dt="2025-02-01T13:51:54.877" v="1392" actId="1076"/>
        <pc:sldMkLst>
          <pc:docMk/>
          <pc:sldMk cId="2480711815" sldId="347"/>
        </pc:sldMkLst>
        <pc:picChg chg="add mod">
          <ac:chgData name="Johanna Marx" userId="f7883e6b-b8f5-49bd-97ed-29afbba9d34b" providerId="ADAL" clId="{C45C82A1-FCA7-41A9-AB41-82A53A50AC1B}" dt="2025-02-01T13:51:54.877" v="1392" actId="1076"/>
          <ac:picMkLst>
            <pc:docMk/>
            <pc:sldMk cId="2480711815" sldId="347"/>
            <ac:picMk id="2" creationId="{063A07B5-9EB2-6132-578C-B9ABB9D120C3}"/>
          </ac:picMkLst>
        </pc:picChg>
        <pc:picChg chg="del">
          <ac:chgData name="Johanna Marx" userId="f7883e6b-b8f5-49bd-97ed-29afbba9d34b" providerId="ADAL" clId="{C45C82A1-FCA7-41A9-AB41-82A53A50AC1B}" dt="2025-02-01T13:51:50.954" v="1390" actId="478"/>
          <ac:picMkLst>
            <pc:docMk/>
            <pc:sldMk cId="2480711815" sldId="347"/>
            <ac:picMk id="4" creationId="{87EBB0A3-035E-92AE-F6A9-90BD045BD11E}"/>
          </ac:picMkLst>
        </pc:picChg>
      </pc:sldChg>
      <pc:sldChg chg="addSp delSp modSp mod">
        <pc:chgData name="Johanna Marx" userId="f7883e6b-b8f5-49bd-97ed-29afbba9d34b" providerId="ADAL" clId="{C45C82A1-FCA7-41A9-AB41-82A53A50AC1B}" dt="2025-02-01T13:53:27.364" v="1407" actId="1076"/>
        <pc:sldMkLst>
          <pc:docMk/>
          <pc:sldMk cId="2065126449" sldId="348"/>
        </pc:sldMkLst>
        <pc:spChg chg="mod">
          <ac:chgData name="Johanna Marx" userId="f7883e6b-b8f5-49bd-97ed-29afbba9d34b" providerId="ADAL" clId="{C45C82A1-FCA7-41A9-AB41-82A53A50AC1B}" dt="2025-02-01T13:53:27.364" v="1407" actId="1076"/>
          <ac:spMkLst>
            <pc:docMk/>
            <pc:sldMk cId="2065126449" sldId="348"/>
            <ac:spMk id="3" creationId="{06CC7C82-51C6-8934-3518-22C83D1D6199}"/>
          </ac:spMkLst>
        </pc:spChg>
        <pc:spChg chg="mod">
          <ac:chgData name="Johanna Marx" userId="f7883e6b-b8f5-49bd-97ed-29afbba9d34b" providerId="ADAL" clId="{C45C82A1-FCA7-41A9-AB41-82A53A50AC1B}" dt="2025-02-01T13:53:27.364" v="1407" actId="1076"/>
          <ac:spMkLst>
            <pc:docMk/>
            <pc:sldMk cId="2065126449" sldId="348"/>
            <ac:spMk id="6" creationId="{B74F6AA4-4A24-B4F8-8BCF-E04F3B02DF2D}"/>
          </ac:spMkLst>
        </pc:spChg>
        <pc:spChg chg="add mod">
          <ac:chgData name="Johanna Marx" userId="f7883e6b-b8f5-49bd-97ed-29afbba9d34b" providerId="ADAL" clId="{C45C82A1-FCA7-41A9-AB41-82A53A50AC1B}" dt="2025-02-01T13:52:07.789" v="1394"/>
          <ac:spMkLst>
            <pc:docMk/>
            <pc:sldMk cId="2065126449" sldId="348"/>
            <ac:spMk id="7" creationId="{2DAEF0CA-DA55-A9A0-402C-EAA8052A8A7E}"/>
          </ac:spMkLst>
        </pc:spChg>
        <pc:spChg chg="mod">
          <ac:chgData name="Johanna Marx" userId="f7883e6b-b8f5-49bd-97ed-29afbba9d34b" providerId="ADAL" clId="{C45C82A1-FCA7-41A9-AB41-82A53A50AC1B}" dt="2025-02-01T13:53:27.364" v="1407" actId="1076"/>
          <ac:spMkLst>
            <pc:docMk/>
            <pc:sldMk cId="2065126449" sldId="348"/>
            <ac:spMk id="14" creationId="{5F736FA3-56D5-3F9C-02C4-32DE5EE1CD20}"/>
          </ac:spMkLst>
        </pc:spChg>
        <pc:spChg chg="mod">
          <ac:chgData name="Johanna Marx" userId="f7883e6b-b8f5-49bd-97ed-29afbba9d34b" providerId="ADAL" clId="{C45C82A1-FCA7-41A9-AB41-82A53A50AC1B}" dt="2025-02-01T13:53:27.364" v="1407" actId="1076"/>
          <ac:spMkLst>
            <pc:docMk/>
            <pc:sldMk cId="2065126449" sldId="348"/>
            <ac:spMk id="15" creationId="{184480B9-4D62-66FC-70B5-14A2F8541BEC}"/>
          </ac:spMkLst>
        </pc:spChg>
        <pc:spChg chg="mod">
          <ac:chgData name="Johanna Marx" userId="f7883e6b-b8f5-49bd-97ed-29afbba9d34b" providerId="ADAL" clId="{C45C82A1-FCA7-41A9-AB41-82A53A50AC1B}" dt="2025-02-01T13:53:06.290" v="1405" actId="1076"/>
          <ac:spMkLst>
            <pc:docMk/>
            <pc:sldMk cId="2065126449" sldId="348"/>
            <ac:spMk id="16" creationId="{C31F5DCD-2A3C-1AD2-CCD2-4A675F0ABAC7}"/>
          </ac:spMkLst>
        </pc:spChg>
        <pc:spChg chg="del">
          <ac:chgData name="Johanna Marx" userId="f7883e6b-b8f5-49bd-97ed-29afbba9d34b" providerId="ADAL" clId="{C45C82A1-FCA7-41A9-AB41-82A53A50AC1B}" dt="2025-02-01T13:52:05.090" v="1393" actId="478"/>
          <ac:spMkLst>
            <pc:docMk/>
            <pc:sldMk cId="2065126449" sldId="348"/>
            <ac:spMk id="696" creationId="{CABF88FC-2F2D-1F4E-F73D-D982D055CFA6}"/>
          </ac:spMkLst>
        </pc:spChg>
        <pc:picChg chg="mod">
          <ac:chgData name="Johanna Marx" userId="f7883e6b-b8f5-49bd-97ed-29afbba9d34b" providerId="ADAL" clId="{C45C82A1-FCA7-41A9-AB41-82A53A50AC1B}" dt="2025-02-01T13:53:27.364" v="1407" actId="1076"/>
          <ac:picMkLst>
            <pc:docMk/>
            <pc:sldMk cId="2065126449" sldId="348"/>
            <ac:picMk id="5" creationId="{0DB9EE29-9FE7-48DE-C8F2-EBA7EB2743CA}"/>
          </ac:picMkLst>
        </pc:picChg>
        <pc:picChg chg="mod">
          <ac:chgData name="Johanna Marx" userId="f7883e6b-b8f5-49bd-97ed-29afbba9d34b" providerId="ADAL" clId="{C45C82A1-FCA7-41A9-AB41-82A53A50AC1B}" dt="2025-02-01T13:53:27.364" v="1407" actId="1076"/>
          <ac:picMkLst>
            <pc:docMk/>
            <pc:sldMk cId="2065126449" sldId="348"/>
            <ac:picMk id="10" creationId="{C09FBB9B-70AE-DC58-2212-681AE78CA465}"/>
          </ac:picMkLst>
        </pc:picChg>
      </pc:sldChg>
      <pc:sldChg chg="addSp delSp modSp mod">
        <pc:chgData name="Johanna Marx" userId="f7883e6b-b8f5-49bd-97ed-29afbba9d34b" providerId="ADAL" clId="{C45C82A1-FCA7-41A9-AB41-82A53A50AC1B}" dt="2025-02-01T13:55:13.788" v="1426" actId="1076"/>
        <pc:sldMkLst>
          <pc:docMk/>
          <pc:sldMk cId="966939017" sldId="349"/>
        </pc:sldMkLst>
        <pc:spChg chg="mod">
          <ac:chgData name="Johanna Marx" userId="f7883e6b-b8f5-49bd-97ed-29afbba9d34b" providerId="ADAL" clId="{C45C82A1-FCA7-41A9-AB41-82A53A50AC1B}" dt="2025-02-01T13:55:13.788" v="1426" actId="1076"/>
          <ac:spMkLst>
            <pc:docMk/>
            <pc:sldMk cId="966939017" sldId="349"/>
            <ac:spMk id="3" creationId="{AFB606CE-2446-8618-13D8-79C819FD1F2D}"/>
          </ac:spMkLst>
        </pc:spChg>
        <pc:spChg chg="add mod">
          <ac:chgData name="Johanna Marx" userId="f7883e6b-b8f5-49bd-97ed-29afbba9d34b" providerId="ADAL" clId="{C45C82A1-FCA7-41A9-AB41-82A53A50AC1B}" dt="2025-02-01T13:54:31.420" v="1420"/>
          <ac:spMkLst>
            <pc:docMk/>
            <pc:sldMk cId="966939017" sldId="349"/>
            <ac:spMk id="5" creationId="{A548C115-6758-D369-F63C-239C0A26BF88}"/>
          </ac:spMkLst>
        </pc:spChg>
        <pc:spChg chg="del">
          <ac:chgData name="Johanna Marx" userId="f7883e6b-b8f5-49bd-97ed-29afbba9d34b" providerId="ADAL" clId="{C45C82A1-FCA7-41A9-AB41-82A53A50AC1B}" dt="2025-02-01T13:54:27.760" v="1419" actId="478"/>
          <ac:spMkLst>
            <pc:docMk/>
            <pc:sldMk cId="966939017" sldId="349"/>
            <ac:spMk id="696" creationId="{8DB37667-E61B-0CE6-CCE5-7FD47E2A4754}"/>
          </ac:spMkLst>
        </pc:spChg>
        <pc:picChg chg="mod">
          <ac:chgData name="Johanna Marx" userId="f7883e6b-b8f5-49bd-97ed-29afbba9d34b" providerId="ADAL" clId="{C45C82A1-FCA7-41A9-AB41-82A53A50AC1B}" dt="2025-02-01T13:54:47.957" v="1422" actId="1076"/>
          <ac:picMkLst>
            <pc:docMk/>
            <pc:sldMk cId="966939017" sldId="349"/>
            <ac:picMk id="4" creationId="{3FF420AA-263C-04B4-DBA2-65A525E4705E}"/>
          </ac:picMkLst>
        </pc:picChg>
        <pc:picChg chg="mod">
          <ac:chgData name="Johanna Marx" userId="f7883e6b-b8f5-49bd-97ed-29afbba9d34b" providerId="ADAL" clId="{C45C82A1-FCA7-41A9-AB41-82A53A50AC1B}" dt="2025-02-01T13:54:49.397" v="1423" actId="1076"/>
          <ac:picMkLst>
            <pc:docMk/>
            <pc:sldMk cId="966939017" sldId="349"/>
            <ac:picMk id="6" creationId="{E5D33FF4-96A1-7A81-BEC7-F9F54570760A}"/>
          </ac:picMkLst>
        </pc:picChg>
        <pc:picChg chg="mod">
          <ac:chgData name="Johanna Marx" userId="f7883e6b-b8f5-49bd-97ed-29afbba9d34b" providerId="ADAL" clId="{C45C82A1-FCA7-41A9-AB41-82A53A50AC1B}" dt="2025-02-01T13:54:52.228" v="1424" actId="1076"/>
          <ac:picMkLst>
            <pc:docMk/>
            <pc:sldMk cId="966939017" sldId="349"/>
            <ac:picMk id="12" creationId="{8902E344-740F-2E4E-3B71-D03F481E995D}"/>
          </ac:picMkLst>
        </pc:picChg>
      </pc:sldChg>
      <pc:sldChg chg="addSp delSp modSp mod">
        <pc:chgData name="Johanna Marx" userId="f7883e6b-b8f5-49bd-97ed-29afbba9d34b" providerId="ADAL" clId="{C45C82A1-FCA7-41A9-AB41-82A53A50AC1B}" dt="2025-02-01T12:03:21.154" v="423" actId="122"/>
        <pc:sldMkLst>
          <pc:docMk/>
          <pc:sldMk cId="1485988838" sldId="352"/>
        </pc:sldMkLst>
        <pc:spChg chg="mod">
          <ac:chgData name="Johanna Marx" userId="f7883e6b-b8f5-49bd-97ed-29afbba9d34b" providerId="ADAL" clId="{C45C82A1-FCA7-41A9-AB41-82A53A50AC1B}" dt="2025-02-01T12:03:21.154" v="423" actId="122"/>
          <ac:spMkLst>
            <pc:docMk/>
            <pc:sldMk cId="1485988838" sldId="352"/>
            <ac:spMk id="2" creationId="{225C2AC9-F65A-565E-D257-8BCB74E1E6D4}"/>
          </ac:spMkLst>
        </pc:spChg>
        <pc:spChg chg="mod">
          <ac:chgData name="Johanna Marx" userId="f7883e6b-b8f5-49bd-97ed-29afbba9d34b" providerId="ADAL" clId="{C45C82A1-FCA7-41A9-AB41-82A53A50AC1B}" dt="2025-02-01T12:02:45.767" v="417" actId="113"/>
          <ac:spMkLst>
            <pc:docMk/>
            <pc:sldMk cId="1485988838" sldId="352"/>
            <ac:spMk id="4" creationId="{AD2A40FD-0F8B-6102-E81C-61A862424F95}"/>
          </ac:spMkLst>
        </pc:spChg>
        <pc:spChg chg="mod">
          <ac:chgData name="Johanna Marx" userId="f7883e6b-b8f5-49bd-97ed-29afbba9d34b" providerId="ADAL" clId="{C45C82A1-FCA7-41A9-AB41-82A53A50AC1B}" dt="2025-02-01T12:02:48.423" v="418" actId="113"/>
          <ac:spMkLst>
            <pc:docMk/>
            <pc:sldMk cId="1485988838" sldId="352"/>
            <ac:spMk id="6" creationId="{43215375-CD59-C06A-E7F1-F0803CE8F0E8}"/>
          </ac:spMkLst>
        </pc:spChg>
        <pc:spChg chg="add mod">
          <ac:chgData name="Johanna Marx" userId="f7883e6b-b8f5-49bd-97ed-29afbba9d34b" providerId="ADAL" clId="{C45C82A1-FCA7-41A9-AB41-82A53A50AC1B}" dt="2025-02-01T12:01:31.859" v="404" actId="20577"/>
          <ac:spMkLst>
            <pc:docMk/>
            <pc:sldMk cId="1485988838" sldId="352"/>
            <ac:spMk id="7" creationId="{90F1674F-4CF7-8634-1E32-EBE2E568CE7F}"/>
          </ac:spMkLst>
        </pc:spChg>
        <pc:spChg chg="del">
          <ac:chgData name="Johanna Marx" userId="f7883e6b-b8f5-49bd-97ed-29afbba9d34b" providerId="ADAL" clId="{C45C82A1-FCA7-41A9-AB41-82A53A50AC1B}" dt="2025-02-01T11:59:33.373" v="385" actId="478"/>
          <ac:spMkLst>
            <pc:docMk/>
            <pc:sldMk cId="1485988838" sldId="352"/>
            <ac:spMk id="362" creationId="{F62D4C23-338F-C252-B30D-B1782025BA33}"/>
          </ac:spMkLst>
        </pc:spChg>
        <pc:picChg chg="mod">
          <ac:chgData name="Johanna Marx" userId="f7883e6b-b8f5-49bd-97ed-29afbba9d34b" providerId="ADAL" clId="{C45C82A1-FCA7-41A9-AB41-82A53A50AC1B}" dt="2025-02-01T12:03:01.007" v="420" actId="1076"/>
          <ac:picMkLst>
            <pc:docMk/>
            <pc:sldMk cId="1485988838" sldId="352"/>
            <ac:picMk id="5" creationId="{559ECADF-2055-D77C-5864-1A0C79073852}"/>
          </ac:picMkLst>
        </pc:picChg>
        <pc:picChg chg="mod">
          <ac:chgData name="Johanna Marx" userId="f7883e6b-b8f5-49bd-97ed-29afbba9d34b" providerId="ADAL" clId="{C45C82A1-FCA7-41A9-AB41-82A53A50AC1B}" dt="2025-02-01T12:02:32.386" v="415" actId="1076"/>
          <ac:picMkLst>
            <pc:docMk/>
            <pc:sldMk cId="1485988838" sldId="352"/>
            <ac:picMk id="1026" creationId="{FCBBA306-D5CE-8D85-5302-AA3191EAD3AC}"/>
          </ac:picMkLst>
        </pc:picChg>
      </pc:sldChg>
      <pc:sldChg chg="addSp delSp modSp mod">
        <pc:chgData name="Johanna Marx" userId="f7883e6b-b8f5-49bd-97ed-29afbba9d34b" providerId="ADAL" clId="{C45C82A1-FCA7-41A9-AB41-82A53A50AC1B}" dt="2025-02-01T12:06:51.222" v="495" actId="1076"/>
        <pc:sldMkLst>
          <pc:docMk/>
          <pc:sldMk cId="2400706742" sldId="353"/>
        </pc:sldMkLst>
        <pc:spChg chg="add del mod">
          <ac:chgData name="Johanna Marx" userId="f7883e6b-b8f5-49bd-97ed-29afbba9d34b" providerId="ADAL" clId="{C45C82A1-FCA7-41A9-AB41-82A53A50AC1B}" dt="2025-02-01T12:06:06.198" v="448" actId="478"/>
          <ac:spMkLst>
            <pc:docMk/>
            <pc:sldMk cId="2400706742" sldId="353"/>
            <ac:spMk id="4" creationId="{CE716A94-DB1E-DDF3-90B1-0893AB4AA374}"/>
          </ac:spMkLst>
        </pc:spChg>
        <pc:spChg chg="add mod">
          <ac:chgData name="Johanna Marx" userId="f7883e6b-b8f5-49bd-97ed-29afbba9d34b" providerId="ADAL" clId="{C45C82A1-FCA7-41A9-AB41-82A53A50AC1B}" dt="2025-02-01T12:06:42.845" v="492" actId="20577"/>
          <ac:spMkLst>
            <pc:docMk/>
            <pc:sldMk cId="2400706742" sldId="353"/>
            <ac:spMk id="5" creationId="{3A8FF048-8C97-5727-796D-D6CACE76E655}"/>
          </ac:spMkLst>
        </pc:spChg>
        <pc:spChg chg="mod">
          <ac:chgData name="Johanna Marx" userId="f7883e6b-b8f5-49bd-97ed-29afbba9d34b" providerId="ADAL" clId="{C45C82A1-FCA7-41A9-AB41-82A53A50AC1B}" dt="2025-02-01T12:06:46.294" v="493" actId="1076"/>
          <ac:spMkLst>
            <pc:docMk/>
            <pc:sldMk cId="2400706742" sldId="353"/>
            <ac:spMk id="11" creationId="{B68A1389-2523-717A-0377-A77BEE95D4EB}"/>
          </ac:spMkLst>
        </pc:spChg>
        <pc:spChg chg="del">
          <ac:chgData name="Johanna Marx" userId="f7883e6b-b8f5-49bd-97ed-29afbba9d34b" providerId="ADAL" clId="{C45C82A1-FCA7-41A9-AB41-82A53A50AC1B}" dt="2025-02-01T12:06:02.711" v="447" actId="478"/>
          <ac:spMkLst>
            <pc:docMk/>
            <pc:sldMk cId="2400706742" sldId="353"/>
            <ac:spMk id="404" creationId="{360CD4F9-089C-397B-3568-8989B8F15518}"/>
          </ac:spMkLst>
        </pc:spChg>
        <pc:picChg chg="mod">
          <ac:chgData name="Johanna Marx" userId="f7883e6b-b8f5-49bd-97ed-29afbba9d34b" providerId="ADAL" clId="{C45C82A1-FCA7-41A9-AB41-82A53A50AC1B}" dt="2025-02-01T12:06:51.222" v="495" actId="1076"/>
          <ac:picMkLst>
            <pc:docMk/>
            <pc:sldMk cId="2400706742" sldId="353"/>
            <ac:picMk id="2" creationId="{22F6D8DB-C3F5-681F-8F38-096C8BA83702}"/>
          </ac:picMkLst>
        </pc:picChg>
      </pc:sldChg>
      <pc:sldChg chg="modSp mod">
        <pc:chgData name="Johanna Marx" userId="f7883e6b-b8f5-49bd-97ed-29afbba9d34b" providerId="ADAL" clId="{C45C82A1-FCA7-41A9-AB41-82A53A50AC1B}" dt="2025-02-01T12:07:33.392" v="503" actId="20577"/>
        <pc:sldMkLst>
          <pc:docMk/>
          <pc:sldMk cId="3766074461" sldId="354"/>
        </pc:sldMkLst>
        <pc:spChg chg="mod">
          <ac:chgData name="Johanna Marx" userId="f7883e6b-b8f5-49bd-97ed-29afbba9d34b" providerId="ADAL" clId="{C45C82A1-FCA7-41A9-AB41-82A53A50AC1B}" dt="2025-02-01T12:07:33.392" v="503" actId="20577"/>
          <ac:spMkLst>
            <pc:docMk/>
            <pc:sldMk cId="3766074461" sldId="354"/>
            <ac:spMk id="5" creationId="{BE8274EC-7683-4CF1-9FEF-F9A4501535A3}"/>
          </ac:spMkLst>
        </pc:spChg>
        <pc:picChg chg="mod">
          <ac:chgData name="Johanna Marx" userId="f7883e6b-b8f5-49bd-97ed-29afbba9d34b" providerId="ADAL" clId="{C45C82A1-FCA7-41A9-AB41-82A53A50AC1B}" dt="2025-02-01T12:07:08.618" v="498" actId="1076"/>
          <ac:picMkLst>
            <pc:docMk/>
            <pc:sldMk cId="3766074461" sldId="354"/>
            <ac:picMk id="10" creationId="{25D5CB2E-8677-F4EA-B531-2192DF755942}"/>
          </ac:picMkLst>
        </pc:picChg>
      </pc:sldChg>
      <pc:sldChg chg="addSp delSp modSp mod modClrScheme chgLayout">
        <pc:chgData name="Johanna Marx" userId="f7883e6b-b8f5-49bd-97ed-29afbba9d34b" providerId="ADAL" clId="{C45C82A1-FCA7-41A9-AB41-82A53A50AC1B}" dt="2025-02-01T13:24:57.470" v="968" actId="478"/>
        <pc:sldMkLst>
          <pc:docMk/>
          <pc:sldMk cId="5587329" sldId="357"/>
        </pc:sldMkLst>
        <pc:spChg chg="add del mod ord">
          <ac:chgData name="Johanna Marx" userId="f7883e6b-b8f5-49bd-97ed-29afbba9d34b" providerId="ADAL" clId="{C45C82A1-FCA7-41A9-AB41-82A53A50AC1B}" dt="2025-02-01T13:24:52.723" v="967" actId="478"/>
          <ac:spMkLst>
            <pc:docMk/>
            <pc:sldMk cId="5587329" sldId="357"/>
            <ac:spMk id="4" creationId="{4F136DD4-4C6E-E5CD-94B7-69549618EDB4}"/>
          </ac:spMkLst>
        </pc:spChg>
        <pc:spChg chg="add del mod ord">
          <ac:chgData name="Johanna Marx" userId="f7883e6b-b8f5-49bd-97ed-29afbba9d34b" providerId="ADAL" clId="{C45C82A1-FCA7-41A9-AB41-82A53A50AC1B}" dt="2025-02-01T13:24:52.723" v="967" actId="478"/>
          <ac:spMkLst>
            <pc:docMk/>
            <pc:sldMk cId="5587329" sldId="357"/>
            <ac:spMk id="7" creationId="{A568D950-CCF9-7923-21E1-A03B6EC4D09C}"/>
          </ac:spMkLst>
        </pc:spChg>
        <pc:spChg chg="add del mod ord">
          <ac:chgData name="Johanna Marx" userId="f7883e6b-b8f5-49bd-97ed-29afbba9d34b" providerId="ADAL" clId="{C45C82A1-FCA7-41A9-AB41-82A53A50AC1B}" dt="2025-02-01T13:24:52.723" v="967" actId="478"/>
          <ac:spMkLst>
            <pc:docMk/>
            <pc:sldMk cId="5587329" sldId="357"/>
            <ac:spMk id="8" creationId="{A01A5F5A-0A9D-CEE7-A4B1-C8AB3AD304FF}"/>
          </ac:spMkLst>
        </pc:spChg>
        <pc:spChg chg="add del mod ord">
          <ac:chgData name="Johanna Marx" userId="f7883e6b-b8f5-49bd-97ed-29afbba9d34b" providerId="ADAL" clId="{C45C82A1-FCA7-41A9-AB41-82A53A50AC1B}" dt="2025-02-01T13:24:52.723" v="967" actId="478"/>
          <ac:spMkLst>
            <pc:docMk/>
            <pc:sldMk cId="5587329" sldId="357"/>
            <ac:spMk id="9" creationId="{8D13D2BB-F74B-6392-7B53-D313E9325A30}"/>
          </ac:spMkLst>
        </pc:spChg>
        <pc:spChg chg="add del mod ord">
          <ac:chgData name="Johanna Marx" userId="f7883e6b-b8f5-49bd-97ed-29afbba9d34b" providerId="ADAL" clId="{C45C82A1-FCA7-41A9-AB41-82A53A50AC1B}" dt="2025-02-01T13:24:52.723" v="967" actId="478"/>
          <ac:spMkLst>
            <pc:docMk/>
            <pc:sldMk cId="5587329" sldId="357"/>
            <ac:spMk id="10" creationId="{64328079-3349-D36A-6F94-CBD11E13E861}"/>
          </ac:spMkLst>
        </pc:spChg>
        <pc:spChg chg="add del mod ord">
          <ac:chgData name="Johanna Marx" userId="f7883e6b-b8f5-49bd-97ed-29afbba9d34b" providerId="ADAL" clId="{C45C82A1-FCA7-41A9-AB41-82A53A50AC1B}" dt="2025-02-01T13:24:52.723" v="967" actId="478"/>
          <ac:spMkLst>
            <pc:docMk/>
            <pc:sldMk cId="5587329" sldId="357"/>
            <ac:spMk id="11" creationId="{4FD2F372-7DAB-445A-F579-7DF2DE9BEA9C}"/>
          </ac:spMkLst>
        </pc:spChg>
        <pc:spChg chg="add del">
          <ac:chgData name="Johanna Marx" userId="f7883e6b-b8f5-49bd-97ed-29afbba9d34b" providerId="ADAL" clId="{C45C82A1-FCA7-41A9-AB41-82A53A50AC1B}" dt="2025-02-01T13:24:52.723" v="967" actId="478"/>
          <ac:spMkLst>
            <pc:docMk/>
            <pc:sldMk cId="5587329" sldId="357"/>
            <ac:spMk id="12" creationId="{B5BD662B-3DA3-E7CD-BBBF-84C793A43E28}"/>
          </ac:spMkLst>
        </pc:spChg>
        <pc:spChg chg="add del mod ord">
          <ac:chgData name="Johanna Marx" userId="f7883e6b-b8f5-49bd-97ed-29afbba9d34b" providerId="ADAL" clId="{C45C82A1-FCA7-41A9-AB41-82A53A50AC1B}" dt="2025-02-01T13:24:52.723" v="967" actId="478"/>
          <ac:spMkLst>
            <pc:docMk/>
            <pc:sldMk cId="5587329" sldId="357"/>
            <ac:spMk id="13" creationId="{90A1142F-7A2C-488F-819B-1924406EF54D}"/>
          </ac:spMkLst>
        </pc:spChg>
        <pc:spChg chg="add del mod ord">
          <ac:chgData name="Johanna Marx" userId="f7883e6b-b8f5-49bd-97ed-29afbba9d34b" providerId="ADAL" clId="{C45C82A1-FCA7-41A9-AB41-82A53A50AC1B}" dt="2025-02-01T13:24:52.723" v="967" actId="478"/>
          <ac:spMkLst>
            <pc:docMk/>
            <pc:sldMk cId="5587329" sldId="357"/>
            <ac:spMk id="14" creationId="{24379B05-B2B9-1CE9-F002-BBE5B084D904}"/>
          </ac:spMkLst>
        </pc:spChg>
        <pc:spChg chg="add del mod ord">
          <ac:chgData name="Johanna Marx" userId="f7883e6b-b8f5-49bd-97ed-29afbba9d34b" providerId="ADAL" clId="{C45C82A1-FCA7-41A9-AB41-82A53A50AC1B}" dt="2025-02-01T13:24:52.723" v="967" actId="478"/>
          <ac:spMkLst>
            <pc:docMk/>
            <pc:sldMk cId="5587329" sldId="357"/>
            <ac:spMk id="15" creationId="{F567BFDA-F718-F495-38FC-FE6D98B7EF5C}"/>
          </ac:spMkLst>
        </pc:spChg>
        <pc:spChg chg="del">
          <ac:chgData name="Johanna Marx" userId="f7883e6b-b8f5-49bd-97ed-29afbba9d34b" providerId="ADAL" clId="{C45C82A1-FCA7-41A9-AB41-82A53A50AC1B}" dt="2025-02-01T13:24:57.470" v="968" actId="478"/>
          <ac:spMkLst>
            <pc:docMk/>
            <pc:sldMk cId="5587329" sldId="357"/>
            <ac:spMk id="16" creationId="{E2B9A8B5-16BF-6573-2642-30E63901A0AA}"/>
          </ac:spMkLst>
        </pc:spChg>
        <pc:spChg chg="mod">
          <ac:chgData name="Johanna Marx" userId="f7883e6b-b8f5-49bd-97ed-29afbba9d34b" providerId="ADAL" clId="{C45C82A1-FCA7-41A9-AB41-82A53A50AC1B}" dt="2025-02-01T13:21:54.028" v="941" actId="1076"/>
          <ac:spMkLst>
            <pc:docMk/>
            <pc:sldMk cId="5587329" sldId="357"/>
            <ac:spMk id="37" creationId="{19186F51-2A6D-5C02-26EE-B631E8EB25D3}"/>
          </ac:spMkLst>
        </pc:spChg>
        <pc:spChg chg="mod ord">
          <ac:chgData name="Johanna Marx" userId="f7883e6b-b8f5-49bd-97ed-29afbba9d34b" providerId="ADAL" clId="{C45C82A1-FCA7-41A9-AB41-82A53A50AC1B}" dt="2025-02-01T13:24:31.824" v="964" actId="700"/>
          <ac:spMkLst>
            <pc:docMk/>
            <pc:sldMk cId="5587329" sldId="357"/>
            <ac:spMk id="411" creationId="{4C827C61-36A7-1398-08F1-4F86029B9383}"/>
          </ac:spMkLst>
        </pc:spChg>
        <pc:picChg chg="mod">
          <ac:chgData name="Johanna Marx" userId="f7883e6b-b8f5-49bd-97ed-29afbba9d34b" providerId="ADAL" clId="{C45C82A1-FCA7-41A9-AB41-82A53A50AC1B}" dt="2025-02-01T12:16:41.550" v="936" actId="1076"/>
          <ac:picMkLst>
            <pc:docMk/>
            <pc:sldMk cId="5587329" sldId="357"/>
            <ac:picMk id="2" creationId="{ACAEB8EF-F8DE-87C8-D6D9-2920DC5BF0F1}"/>
          </ac:picMkLst>
        </pc:picChg>
        <pc:picChg chg="mod">
          <ac:chgData name="Johanna Marx" userId="f7883e6b-b8f5-49bd-97ed-29afbba9d34b" providerId="ADAL" clId="{C45C82A1-FCA7-41A9-AB41-82A53A50AC1B}" dt="2025-02-01T13:21:42.616" v="939" actId="1076"/>
          <ac:picMkLst>
            <pc:docMk/>
            <pc:sldMk cId="5587329" sldId="357"/>
            <ac:picMk id="3" creationId="{84DE74A7-1BE5-D6B2-8BCC-AF7DC5AA447F}"/>
          </ac:picMkLst>
        </pc:picChg>
        <pc:picChg chg="mod">
          <ac:chgData name="Johanna Marx" userId="f7883e6b-b8f5-49bd-97ed-29afbba9d34b" providerId="ADAL" clId="{C45C82A1-FCA7-41A9-AB41-82A53A50AC1B}" dt="2025-02-01T12:16:37.530" v="935" actId="1076"/>
          <ac:picMkLst>
            <pc:docMk/>
            <pc:sldMk cId="5587329" sldId="357"/>
            <ac:picMk id="5" creationId="{1584D45A-D52E-634B-A467-E23E3AB15DBC}"/>
          </ac:picMkLst>
        </pc:picChg>
      </pc:sldChg>
      <pc:sldChg chg="modSp mod modClrScheme chgLayout">
        <pc:chgData name="Johanna Marx" userId="f7883e6b-b8f5-49bd-97ed-29afbba9d34b" providerId="ADAL" clId="{C45C82A1-FCA7-41A9-AB41-82A53A50AC1B}" dt="2025-02-01T13:28:19.573" v="997" actId="1076"/>
        <pc:sldMkLst>
          <pc:docMk/>
          <pc:sldMk cId="3997663009" sldId="358"/>
        </pc:sldMkLst>
        <pc:spChg chg="mod">
          <ac:chgData name="Johanna Marx" userId="f7883e6b-b8f5-49bd-97ed-29afbba9d34b" providerId="ADAL" clId="{C45C82A1-FCA7-41A9-AB41-82A53A50AC1B}" dt="2025-02-01T13:28:19.573" v="997" actId="1076"/>
          <ac:spMkLst>
            <pc:docMk/>
            <pc:sldMk cId="3997663009" sldId="358"/>
            <ac:spMk id="4" creationId="{5B730657-7615-D9FD-C500-4A6B2D7E0F48}"/>
          </ac:spMkLst>
        </pc:spChg>
        <pc:spChg chg="mod">
          <ac:chgData name="Johanna Marx" userId="f7883e6b-b8f5-49bd-97ed-29afbba9d34b" providerId="ADAL" clId="{C45C82A1-FCA7-41A9-AB41-82A53A50AC1B}" dt="2025-02-01T13:28:16.015" v="996" actId="1076"/>
          <ac:spMkLst>
            <pc:docMk/>
            <pc:sldMk cId="3997663009" sldId="358"/>
            <ac:spMk id="8" creationId="{D39CBE1C-A446-E5CD-C77A-8927D6CC05E0}"/>
          </ac:spMkLst>
        </pc:spChg>
        <pc:spChg chg="mod ord">
          <ac:chgData name="Johanna Marx" userId="f7883e6b-b8f5-49bd-97ed-29afbba9d34b" providerId="ADAL" clId="{C45C82A1-FCA7-41A9-AB41-82A53A50AC1B}" dt="2025-02-01T13:27:34.933" v="987" actId="14100"/>
          <ac:spMkLst>
            <pc:docMk/>
            <pc:sldMk cId="3997663009" sldId="358"/>
            <ac:spMk id="411" creationId="{B9098F80-277D-FA54-1396-9B2F9A7CCCF9}"/>
          </ac:spMkLst>
        </pc:spChg>
        <pc:picChg chg="mod">
          <ac:chgData name="Johanna Marx" userId="f7883e6b-b8f5-49bd-97ed-29afbba9d34b" providerId="ADAL" clId="{C45C82A1-FCA7-41A9-AB41-82A53A50AC1B}" dt="2025-02-01T13:28:12.299" v="995" actId="1076"/>
          <ac:picMkLst>
            <pc:docMk/>
            <pc:sldMk cId="3997663009" sldId="358"/>
            <ac:picMk id="3" creationId="{12978ACD-326E-0F1D-6D6A-4A470A466410}"/>
          </ac:picMkLst>
        </pc:picChg>
        <pc:picChg chg="mod">
          <ac:chgData name="Johanna Marx" userId="f7883e6b-b8f5-49bd-97ed-29afbba9d34b" providerId="ADAL" clId="{C45C82A1-FCA7-41A9-AB41-82A53A50AC1B}" dt="2025-02-01T13:28:12.299" v="995" actId="1076"/>
          <ac:picMkLst>
            <pc:docMk/>
            <pc:sldMk cId="3997663009" sldId="358"/>
            <ac:picMk id="6" creationId="{42764407-A63A-07A9-8CFA-9E8F8F927971}"/>
          </ac:picMkLst>
        </pc:picChg>
      </pc:sldChg>
      <pc:sldChg chg="addSp delSp modSp mod">
        <pc:chgData name="Johanna Marx" userId="f7883e6b-b8f5-49bd-97ed-29afbba9d34b" providerId="ADAL" clId="{C45C82A1-FCA7-41A9-AB41-82A53A50AC1B}" dt="2025-02-01T13:31:21.250" v="1025" actId="20577"/>
        <pc:sldMkLst>
          <pc:docMk/>
          <pc:sldMk cId="2498823660" sldId="359"/>
        </pc:sldMkLst>
        <pc:spChg chg="mod">
          <ac:chgData name="Johanna Marx" userId="f7883e6b-b8f5-49bd-97ed-29afbba9d34b" providerId="ADAL" clId="{C45C82A1-FCA7-41A9-AB41-82A53A50AC1B}" dt="2025-02-01T13:30:22.010" v="1015"/>
          <ac:spMkLst>
            <pc:docMk/>
            <pc:sldMk cId="2498823660" sldId="359"/>
            <ac:spMk id="6" creationId="{4AA9412F-3AEE-0092-B36E-F8BA5AB540EA}"/>
          </ac:spMkLst>
        </pc:spChg>
        <pc:spChg chg="mod">
          <ac:chgData name="Johanna Marx" userId="f7883e6b-b8f5-49bd-97ed-29afbba9d34b" providerId="ADAL" clId="{C45C82A1-FCA7-41A9-AB41-82A53A50AC1B}" dt="2025-02-01T13:31:04.416" v="1023" actId="14100"/>
          <ac:spMkLst>
            <pc:docMk/>
            <pc:sldMk cId="2498823660" sldId="359"/>
            <ac:spMk id="11" creationId="{D1796A9E-35DB-9D28-41F2-BD00E4E04FCD}"/>
          </ac:spMkLst>
        </pc:spChg>
        <pc:spChg chg="mod">
          <ac:chgData name="Johanna Marx" userId="f7883e6b-b8f5-49bd-97ed-29afbba9d34b" providerId="ADAL" clId="{C45C82A1-FCA7-41A9-AB41-82A53A50AC1B}" dt="2025-02-01T13:31:21.250" v="1025" actId="20577"/>
          <ac:spMkLst>
            <pc:docMk/>
            <pc:sldMk cId="2498823660" sldId="359"/>
            <ac:spMk id="411" creationId="{D70547B2-D4F0-8ACA-ADA9-D42900C4C771}"/>
          </ac:spMkLst>
        </pc:spChg>
        <pc:grpChg chg="del">
          <ac:chgData name="Johanna Marx" userId="f7883e6b-b8f5-49bd-97ed-29afbba9d34b" providerId="ADAL" clId="{C45C82A1-FCA7-41A9-AB41-82A53A50AC1B}" dt="2025-02-01T13:30:21.268" v="1014" actId="478"/>
          <ac:grpSpMkLst>
            <pc:docMk/>
            <pc:sldMk cId="2498823660" sldId="359"/>
            <ac:grpSpMk id="2" creationId="{AAA899C0-1A49-6683-90E9-5E5A8D39FD7E}"/>
          </ac:grpSpMkLst>
        </pc:grpChg>
        <pc:grpChg chg="add mod">
          <ac:chgData name="Johanna Marx" userId="f7883e6b-b8f5-49bd-97ed-29afbba9d34b" providerId="ADAL" clId="{C45C82A1-FCA7-41A9-AB41-82A53A50AC1B}" dt="2025-02-01T13:30:22.010" v="1015"/>
          <ac:grpSpMkLst>
            <pc:docMk/>
            <pc:sldMk cId="2498823660" sldId="359"/>
            <ac:grpSpMk id="5" creationId="{B64A9655-546E-2D77-E32E-6C9D0C93B839}"/>
          </ac:grpSpMkLst>
        </pc:grpChg>
        <pc:picChg chg="mod">
          <ac:chgData name="Johanna Marx" userId="f7883e6b-b8f5-49bd-97ed-29afbba9d34b" providerId="ADAL" clId="{C45C82A1-FCA7-41A9-AB41-82A53A50AC1B}" dt="2025-02-01T13:30:22.010" v="1015"/>
          <ac:picMkLst>
            <pc:docMk/>
            <pc:sldMk cId="2498823660" sldId="359"/>
            <ac:picMk id="7" creationId="{6D316B89-429D-02F2-229D-1E9F39D29B45}"/>
          </ac:picMkLst>
        </pc:picChg>
        <pc:picChg chg="mod">
          <ac:chgData name="Johanna Marx" userId="f7883e6b-b8f5-49bd-97ed-29afbba9d34b" providerId="ADAL" clId="{C45C82A1-FCA7-41A9-AB41-82A53A50AC1B}" dt="2025-02-01T13:31:11.347" v="1024" actId="1076"/>
          <ac:picMkLst>
            <pc:docMk/>
            <pc:sldMk cId="2498823660" sldId="359"/>
            <ac:picMk id="8" creationId="{BE7339CB-4E77-BD8C-0A9D-6F5D26576C86}"/>
          </ac:picMkLst>
        </pc:picChg>
        <pc:picChg chg="mod">
          <ac:chgData name="Johanna Marx" userId="f7883e6b-b8f5-49bd-97ed-29afbba9d34b" providerId="ADAL" clId="{C45C82A1-FCA7-41A9-AB41-82A53A50AC1B}" dt="2025-02-01T13:31:11.347" v="1024" actId="1076"/>
          <ac:picMkLst>
            <pc:docMk/>
            <pc:sldMk cId="2498823660" sldId="359"/>
            <ac:picMk id="14" creationId="{72CE7F18-C010-BE9C-6D7C-B48041EC58EE}"/>
          </ac:picMkLst>
        </pc:picChg>
      </pc:sldChg>
      <pc:sldChg chg="addSp delSp modSp mod">
        <pc:chgData name="Johanna Marx" userId="f7883e6b-b8f5-49bd-97ed-29afbba9d34b" providerId="ADAL" clId="{C45C82A1-FCA7-41A9-AB41-82A53A50AC1B}" dt="2025-02-01T13:34:36.245" v="1106" actId="14100"/>
        <pc:sldMkLst>
          <pc:docMk/>
          <pc:sldMk cId="2639217730" sldId="361"/>
        </pc:sldMkLst>
        <pc:spChg chg="add mod">
          <ac:chgData name="Johanna Marx" userId="f7883e6b-b8f5-49bd-97ed-29afbba9d34b" providerId="ADAL" clId="{C45C82A1-FCA7-41A9-AB41-82A53A50AC1B}" dt="2025-02-01T13:34:24.162" v="1105" actId="20577"/>
          <ac:spMkLst>
            <pc:docMk/>
            <pc:sldMk cId="2639217730" sldId="361"/>
            <ac:spMk id="5" creationId="{3562EBEB-CA88-0BFF-0DB0-57A5341E93F1}"/>
          </ac:spMkLst>
        </pc:spChg>
        <pc:spChg chg="del">
          <ac:chgData name="Johanna Marx" userId="f7883e6b-b8f5-49bd-97ed-29afbba9d34b" providerId="ADAL" clId="{C45C82A1-FCA7-41A9-AB41-82A53A50AC1B}" dt="2025-02-01T13:34:20.290" v="1089" actId="478"/>
          <ac:spMkLst>
            <pc:docMk/>
            <pc:sldMk cId="2639217730" sldId="361"/>
            <ac:spMk id="696" creationId="{9BF9B251-AAD9-705B-9B73-F5466B7FBD2A}"/>
          </ac:spMkLst>
        </pc:spChg>
        <pc:picChg chg="mod">
          <ac:chgData name="Johanna Marx" userId="f7883e6b-b8f5-49bd-97ed-29afbba9d34b" providerId="ADAL" clId="{C45C82A1-FCA7-41A9-AB41-82A53A50AC1B}" dt="2025-02-01T13:34:36.245" v="1106" actId="14100"/>
          <ac:picMkLst>
            <pc:docMk/>
            <pc:sldMk cId="2639217730" sldId="361"/>
            <ac:picMk id="2" creationId="{F2A8AA17-8504-13F5-98DB-01E2DCF49E27}"/>
          </ac:picMkLst>
        </pc:picChg>
      </pc:sldChg>
      <pc:sldChg chg="addSp delSp modSp mod">
        <pc:chgData name="Johanna Marx" userId="f7883e6b-b8f5-49bd-97ed-29afbba9d34b" providerId="ADAL" clId="{C45C82A1-FCA7-41A9-AB41-82A53A50AC1B}" dt="2025-02-01T13:35:05.321" v="1109" actId="1076"/>
        <pc:sldMkLst>
          <pc:docMk/>
          <pc:sldMk cId="956330262" sldId="362"/>
        </pc:sldMkLst>
        <pc:spChg chg="mod">
          <ac:chgData name="Johanna Marx" userId="f7883e6b-b8f5-49bd-97ed-29afbba9d34b" providerId="ADAL" clId="{C45C82A1-FCA7-41A9-AB41-82A53A50AC1B}" dt="2025-02-01T13:35:05.321" v="1109" actId="1076"/>
          <ac:spMkLst>
            <pc:docMk/>
            <pc:sldMk cId="956330262" sldId="362"/>
            <ac:spMk id="3" creationId="{E9F57A93-4606-B88A-F4F8-B0A6EC08FBA3}"/>
          </ac:spMkLst>
        </pc:spChg>
        <pc:picChg chg="add mod">
          <ac:chgData name="Johanna Marx" userId="f7883e6b-b8f5-49bd-97ed-29afbba9d34b" providerId="ADAL" clId="{C45C82A1-FCA7-41A9-AB41-82A53A50AC1B}" dt="2025-02-01T13:34:51.084" v="1108"/>
          <ac:picMkLst>
            <pc:docMk/>
            <pc:sldMk cId="956330262" sldId="362"/>
            <ac:picMk id="2" creationId="{F944351D-0944-9198-D276-B4699F95C993}"/>
          </ac:picMkLst>
        </pc:picChg>
        <pc:picChg chg="mod">
          <ac:chgData name="Johanna Marx" userId="f7883e6b-b8f5-49bd-97ed-29afbba9d34b" providerId="ADAL" clId="{C45C82A1-FCA7-41A9-AB41-82A53A50AC1B}" dt="2025-02-01T13:35:05.321" v="1109" actId="1076"/>
          <ac:picMkLst>
            <pc:docMk/>
            <pc:sldMk cId="956330262" sldId="362"/>
            <ac:picMk id="4" creationId="{266A6E6E-2A91-117D-14AE-759F413EBF81}"/>
          </ac:picMkLst>
        </pc:picChg>
        <pc:picChg chg="del">
          <ac:chgData name="Johanna Marx" userId="f7883e6b-b8f5-49bd-97ed-29afbba9d34b" providerId="ADAL" clId="{C45C82A1-FCA7-41A9-AB41-82A53A50AC1B}" dt="2025-02-01T13:34:43.065" v="1107" actId="478"/>
          <ac:picMkLst>
            <pc:docMk/>
            <pc:sldMk cId="956330262" sldId="362"/>
            <ac:picMk id="11" creationId="{3FF543DD-6060-30C7-4519-A6B6D35F8F3A}"/>
          </ac:picMkLst>
        </pc:picChg>
      </pc:sldChg>
      <pc:sldChg chg="addSp delSp modSp mod">
        <pc:chgData name="Johanna Marx" userId="f7883e6b-b8f5-49bd-97ed-29afbba9d34b" providerId="ADAL" clId="{C45C82A1-FCA7-41A9-AB41-82A53A50AC1B}" dt="2025-02-01T13:39:36.379" v="1200" actId="20577"/>
        <pc:sldMkLst>
          <pc:docMk/>
          <pc:sldMk cId="3567827450" sldId="363"/>
        </pc:sldMkLst>
        <pc:spChg chg="mod">
          <ac:chgData name="Johanna Marx" userId="f7883e6b-b8f5-49bd-97ed-29afbba9d34b" providerId="ADAL" clId="{C45C82A1-FCA7-41A9-AB41-82A53A50AC1B}" dt="2025-02-01T13:37:32.422" v="1149" actId="14100"/>
          <ac:spMkLst>
            <pc:docMk/>
            <pc:sldMk cId="3567827450" sldId="363"/>
            <ac:spMk id="2" creationId="{BC24D96B-41E0-13D6-7F53-8A1BE184B277}"/>
          </ac:spMkLst>
        </pc:spChg>
        <pc:spChg chg="add mod">
          <ac:chgData name="Johanna Marx" userId="f7883e6b-b8f5-49bd-97ed-29afbba9d34b" providerId="ADAL" clId="{C45C82A1-FCA7-41A9-AB41-82A53A50AC1B}" dt="2025-02-01T13:39:36.379" v="1200" actId="20577"/>
          <ac:spMkLst>
            <pc:docMk/>
            <pc:sldMk cId="3567827450" sldId="363"/>
            <ac:spMk id="5" creationId="{0BBCCB97-5455-E96B-C1DE-4D5DB63B72BD}"/>
          </ac:spMkLst>
        </pc:spChg>
        <pc:spChg chg="add del mod">
          <ac:chgData name="Johanna Marx" userId="f7883e6b-b8f5-49bd-97ed-29afbba9d34b" providerId="ADAL" clId="{C45C82A1-FCA7-41A9-AB41-82A53A50AC1B}" dt="2025-02-01T13:39:27.100" v="1171" actId="478"/>
          <ac:spMkLst>
            <pc:docMk/>
            <pc:sldMk cId="3567827450" sldId="363"/>
            <ac:spMk id="696" creationId="{E2C04EA7-3711-C517-3157-38FAFE31998E}"/>
          </ac:spMkLst>
        </pc:spChg>
        <pc:picChg chg="mod">
          <ac:chgData name="Johanna Marx" userId="f7883e6b-b8f5-49bd-97ed-29afbba9d34b" providerId="ADAL" clId="{C45C82A1-FCA7-41A9-AB41-82A53A50AC1B}" dt="2025-02-01T13:37:13.095" v="1144" actId="1076"/>
          <ac:picMkLst>
            <pc:docMk/>
            <pc:sldMk cId="3567827450" sldId="363"/>
            <ac:picMk id="3" creationId="{2398CDBB-B9A4-468A-686A-F02BD9ED5F15}"/>
          </ac:picMkLst>
        </pc:picChg>
        <pc:picChg chg="add del">
          <ac:chgData name="Johanna Marx" userId="f7883e6b-b8f5-49bd-97ed-29afbba9d34b" providerId="ADAL" clId="{C45C82A1-FCA7-41A9-AB41-82A53A50AC1B}" dt="2025-02-01T13:39:29.678" v="1173" actId="22"/>
          <ac:picMkLst>
            <pc:docMk/>
            <pc:sldMk cId="3567827450" sldId="363"/>
            <ac:picMk id="7" creationId="{2BB370B5-12A9-4563-3C38-BE94307C42CA}"/>
          </ac:picMkLst>
        </pc:picChg>
      </pc:sldChg>
      <pc:sldChg chg="addSp delSp modSp mod">
        <pc:chgData name="Johanna Marx" userId="f7883e6b-b8f5-49bd-97ed-29afbba9d34b" providerId="ADAL" clId="{C45C82A1-FCA7-41A9-AB41-82A53A50AC1B}" dt="2025-02-01T13:46:10.256" v="1308" actId="14100"/>
        <pc:sldMkLst>
          <pc:docMk/>
          <pc:sldMk cId="302653303" sldId="365"/>
        </pc:sldMkLst>
        <pc:spChg chg="add mod">
          <ac:chgData name="Johanna Marx" userId="f7883e6b-b8f5-49bd-97ed-29afbba9d34b" providerId="ADAL" clId="{C45C82A1-FCA7-41A9-AB41-82A53A50AC1B}" dt="2025-02-01T13:45:39.315" v="1300" actId="6549"/>
          <ac:spMkLst>
            <pc:docMk/>
            <pc:sldMk cId="302653303" sldId="365"/>
            <ac:spMk id="4" creationId="{9D5DFA86-8ACA-6889-C3D2-273F30EA9AAD}"/>
          </ac:spMkLst>
        </pc:spChg>
        <pc:spChg chg="del mod">
          <ac:chgData name="Johanna Marx" userId="f7883e6b-b8f5-49bd-97ed-29afbba9d34b" providerId="ADAL" clId="{C45C82A1-FCA7-41A9-AB41-82A53A50AC1B}" dt="2025-02-01T13:45:56.135" v="1303" actId="478"/>
          <ac:spMkLst>
            <pc:docMk/>
            <pc:sldMk cId="302653303" sldId="365"/>
            <ac:spMk id="5" creationId="{D121674D-CDA8-CF72-6B9D-8FF33732CBDB}"/>
          </ac:spMkLst>
        </pc:spChg>
        <pc:spChg chg="add mod">
          <ac:chgData name="Johanna Marx" userId="f7883e6b-b8f5-49bd-97ed-29afbba9d34b" providerId="ADAL" clId="{C45C82A1-FCA7-41A9-AB41-82A53A50AC1B}" dt="2025-02-01T13:46:10.256" v="1308" actId="14100"/>
          <ac:spMkLst>
            <pc:docMk/>
            <pc:sldMk cId="302653303" sldId="365"/>
            <ac:spMk id="6" creationId="{9F042E5C-BD1F-68C2-FB24-5C31E6BBB354}"/>
          </ac:spMkLst>
        </pc:spChg>
        <pc:picChg chg="add del mod">
          <ac:chgData name="Johanna Marx" userId="f7883e6b-b8f5-49bd-97ed-29afbba9d34b" providerId="ADAL" clId="{C45C82A1-FCA7-41A9-AB41-82A53A50AC1B}" dt="2025-02-01T13:42:19.256" v="1235" actId="478"/>
          <ac:picMkLst>
            <pc:docMk/>
            <pc:sldMk cId="302653303" sldId="365"/>
            <ac:picMk id="2" creationId="{6D973532-D18B-60CD-1A33-72D21868773E}"/>
          </ac:picMkLst>
        </pc:picChg>
        <pc:picChg chg="mod">
          <ac:chgData name="Johanna Marx" userId="f7883e6b-b8f5-49bd-97ed-29afbba9d34b" providerId="ADAL" clId="{C45C82A1-FCA7-41A9-AB41-82A53A50AC1B}" dt="2025-02-01T13:42:17.667" v="1234" actId="14100"/>
          <ac:picMkLst>
            <pc:docMk/>
            <pc:sldMk cId="302653303" sldId="365"/>
            <ac:picMk id="3" creationId="{0E15F289-468C-F083-B846-8C8C7765281E}"/>
          </ac:picMkLst>
        </pc:picChg>
      </pc:sldChg>
      <pc:sldChg chg="addSp modSp mod">
        <pc:chgData name="Johanna Marx" userId="f7883e6b-b8f5-49bd-97ed-29afbba9d34b" providerId="ADAL" clId="{C45C82A1-FCA7-41A9-AB41-82A53A50AC1B}" dt="2025-02-01T13:45:31.430" v="1298" actId="6549"/>
        <pc:sldMkLst>
          <pc:docMk/>
          <pc:sldMk cId="4041138749" sldId="366"/>
        </pc:sldMkLst>
        <pc:spChg chg="add mod">
          <ac:chgData name="Johanna Marx" userId="f7883e6b-b8f5-49bd-97ed-29afbba9d34b" providerId="ADAL" clId="{C45C82A1-FCA7-41A9-AB41-82A53A50AC1B}" dt="2025-02-01T13:43:16.637" v="1264" actId="14100"/>
          <ac:spMkLst>
            <pc:docMk/>
            <pc:sldMk cId="4041138749" sldId="366"/>
            <ac:spMk id="2" creationId="{4FEFEDA4-2255-1C0D-80C8-BADB7A6F14A7}"/>
          </ac:spMkLst>
        </pc:spChg>
        <pc:spChg chg="mod">
          <ac:chgData name="Johanna Marx" userId="f7883e6b-b8f5-49bd-97ed-29afbba9d34b" providerId="ADAL" clId="{C45C82A1-FCA7-41A9-AB41-82A53A50AC1B}" dt="2025-02-01T13:45:31.430" v="1298" actId="6549"/>
          <ac:spMkLst>
            <pc:docMk/>
            <pc:sldMk cId="4041138749" sldId="366"/>
            <ac:spMk id="5" creationId="{51A4B81F-DC46-C958-8F28-F4437CA41806}"/>
          </ac:spMkLst>
        </pc:spChg>
        <pc:picChg chg="mod">
          <ac:chgData name="Johanna Marx" userId="f7883e6b-b8f5-49bd-97ed-29afbba9d34b" providerId="ADAL" clId="{C45C82A1-FCA7-41A9-AB41-82A53A50AC1B}" dt="2025-02-01T13:40:10.025" v="1208" actId="1076"/>
          <ac:picMkLst>
            <pc:docMk/>
            <pc:sldMk cId="4041138749" sldId="366"/>
            <ac:picMk id="3" creationId="{45F77D66-FBF8-ED01-54F7-AE242D9C5641}"/>
          </ac:picMkLst>
        </pc:picChg>
      </pc:sldChg>
      <pc:sldChg chg="addSp delSp modSp mod">
        <pc:chgData name="Johanna Marx" userId="f7883e6b-b8f5-49bd-97ed-29afbba9d34b" providerId="ADAL" clId="{C45C82A1-FCA7-41A9-AB41-82A53A50AC1B}" dt="2025-02-01T13:45:34.993" v="1299" actId="6549"/>
        <pc:sldMkLst>
          <pc:docMk/>
          <pc:sldMk cId="4102073614" sldId="367"/>
        </pc:sldMkLst>
        <pc:spChg chg="add mod">
          <ac:chgData name="Johanna Marx" userId="f7883e6b-b8f5-49bd-97ed-29afbba9d34b" providerId="ADAL" clId="{C45C82A1-FCA7-41A9-AB41-82A53A50AC1B}" dt="2025-02-01T13:45:34.993" v="1299" actId="6549"/>
          <ac:spMkLst>
            <pc:docMk/>
            <pc:sldMk cId="4102073614" sldId="367"/>
            <ac:spMk id="4" creationId="{465D9320-0C9E-A150-A407-1D4B9E0095C1}"/>
          </ac:spMkLst>
        </pc:spChg>
        <pc:spChg chg="del mod">
          <ac:chgData name="Johanna Marx" userId="f7883e6b-b8f5-49bd-97ed-29afbba9d34b" providerId="ADAL" clId="{C45C82A1-FCA7-41A9-AB41-82A53A50AC1B}" dt="2025-02-01T13:44:31.813" v="1279" actId="478"/>
          <ac:spMkLst>
            <pc:docMk/>
            <pc:sldMk cId="4102073614" sldId="367"/>
            <ac:spMk id="5" creationId="{3478E104-527F-830E-32DA-F2524CDD0747}"/>
          </ac:spMkLst>
        </pc:spChg>
        <pc:spChg chg="add mod">
          <ac:chgData name="Johanna Marx" userId="f7883e6b-b8f5-49bd-97ed-29afbba9d34b" providerId="ADAL" clId="{C45C82A1-FCA7-41A9-AB41-82A53A50AC1B}" dt="2025-02-01T13:44:28.943" v="1278"/>
          <ac:spMkLst>
            <pc:docMk/>
            <pc:sldMk cId="4102073614" sldId="367"/>
            <ac:spMk id="6" creationId="{A01171C2-C7A2-6732-6C40-8AB885C268CF}"/>
          </ac:spMkLst>
        </pc:spChg>
        <pc:picChg chg="add del mod">
          <ac:chgData name="Johanna Marx" userId="f7883e6b-b8f5-49bd-97ed-29afbba9d34b" providerId="ADAL" clId="{C45C82A1-FCA7-41A9-AB41-82A53A50AC1B}" dt="2025-02-01T13:40:42.642" v="1214" actId="478"/>
          <ac:picMkLst>
            <pc:docMk/>
            <pc:sldMk cId="4102073614" sldId="367"/>
            <ac:picMk id="2" creationId="{52416003-BC4C-61FC-4588-ACC2E3CF6A7D}"/>
          </ac:picMkLst>
        </pc:picChg>
        <pc:picChg chg="mod">
          <ac:chgData name="Johanna Marx" userId="f7883e6b-b8f5-49bd-97ed-29afbba9d34b" providerId="ADAL" clId="{C45C82A1-FCA7-41A9-AB41-82A53A50AC1B}" dt="2025-02-01T13:40:39.748" v="1213" actId="14100"/>
          <ac:picMkLst>
            <pc:docMk/>
            <pc:sldMk cId="4102073614" sldId="367"/>
            <ac:picMk id="3" creationId="{0E0DB0A6-A1AE-5FD1-8277-7F4F211B5086}"/>
          </ac:picMkLst>
        </pc:picChg>
      </pc:sldChg>
      <pc:sldChg chg="addSp delSp modSp mod">
        <pc:chgData name="Johanna Marx" userId="f7883e6b-b8f5-49bd-97ed-29afbba9d34b" providerId="ADAL" clId="{C45C82A1-FCA7-41A9-AB41-82A53A50AC1B}" dt="2025-02-01T12:11:12.058" v="587" actId="1076"/>
        <pc:sldMkLst>
          <pc:docMk/>
          <pc:sldMk cId="3463910244" sldId="373"/>
        </pc:sldMkLst>
        <pc:spChg chg="mod">
          <ac:chgData name="Johanna Marx" userId="f7883e6b-b8f5-49bd-97ed-29afbba9d34b" providerId="ADAL" clId="{C45C82A1-FCA7-41A9-AB41-82A53A50AC1B}" dt="2025-02-01T12:09:36.962" v="571" actId="1076"/>
          <ac:spMkLst>
            <pc:docMk/>
            <pc:sldMk cId="3463910244" sldId="373"/>
            <ac:spMk id="3" creationId="{300A29E8-078A-499D-2F11-AC30BD9C81A5}"/>
          </ac:spMkLst>
        </pc:spChg>
        <pc:spChg chg="add mod">
          <ac:chgData name="Johanna Marx" userId="f7883e6b-b8f5-49bd-97ed-29afbba9d34b" providerId="ADAL" clId="{C45C82A1-FCA7-41A9-AB41-82A53A50AC1B}" dt="2025-02-01T12:09:18.619" v="568" actId="14100"/>
          <ac:spMkLst>
            <pc:docMk/>
            <pc:sldMk cId="3463910244" sldId="373"/>
            <ac:spMk id="5" creationId="{28F19CA5-3690-6116-4F11-5CDAAF23D191}"/>
          </ac:spMkLst>
        </pc:spChg>
        <pc:spChg chg="add del">
          <ac:chgData name="Johanna Marx" userId="f7883e6b-b8f5-49bd-97ed-29afbba9d34b" providerId="ADAL" clId="{C45C82A1-FCA7-41A9-AB41-82A53A50AC1B}" dt="2025-02-01T12:08:56.506" v="529" actId="478"/>
          <ac:spMkLst>
            <pc:docMk/>
            <pc:sldMk cId="3463910244" sldId="373"/>
            <ac:spMk id="35" creationId="{C19E9E09-DA3B-986D-5601-28DF7513CC28}"/>
          </ac:spMkLst>
        </pc:spChg>
        <pc:picChg chg="add mod">
          <ac:chgData name="Johanna Marx" userId="f7883e6b-b8f5-49bd-97ed-29afbba9d34b" providerId="ADAL" clId="{C45C82A1-FCA7-41A9-AB41-82A53A50AC1B}" dt="2025-02-01T12:11:12.058" v="587" actId="1076"/>
          <ac:picMkLst>
            <pc:docMk/>
            <pc:sldMk cId="3463910244" sldId="373"/>
            <ac:picMk id="6" creationId="{157B6845-F23F-F420-36BE-F8DD07A9849A}"/>
          </ac:picMkLst>
        </pc:picChg>
        <pc:picChg chg="del">
          <ac:chgData name="Johanna Marx" userId="f7883e6b-b8f5-49bd-97ed-29afbba9d34b" providerId="ADAL" clId="{C45C82A1-FCA7-41A9-AB41-82A53A50AC1B}" dt="2025-02-01T12:09:30.100" v="569" actId="478"/>
          <ac:picMkLst>
            <pc:docMk/>
            <pc:sldMk cId="3463910244" sldId="373"/>
            <ac:picMk id="32" creationId="{39BDF4FD-A5D0-1445-2995-187C386178A3}"/>
          </ac:picMkLst>
        </pc:picChg>
      </pc:sldChg>
      <pc:sldChg chg="addSp delSp modSp mod">
        <pc:chgData name="Johanna Marx" userId="f7883e6b-b8f5-49bd-97ed-29afbba9d34b" providerId="ADAL" clId="{C45C82A1-FCA7-41A9-AB41-82A53A50AC1B}" dt="2025-02-01T13:57:22.219" v="1443" actId="1076"/>
        <pc:sldMkLst>
          <pc:docMk/>
          <pc:sldMk cId="3395037442" sldId="374"/>
        </pc:sldMkLst>
        <pc:spChg chg="add del mod">
          <ac:chgData name="Johanna Marx" userId="f7883e6b-b8f5-49bd-97ed-29afbba9d34b" providerId="ADAL" clId="{C45C82A1-FCA7-41A9-AB41-82A53A50AC1B}" dt="2025-02-01T13:56:28.644" v="1430" actId="478"/>
          <ac:spMkLst>
            <pc:docMk/>
            <pc:sldMk cId="3395037442" sldId="374"/>
            <ac:spMk id="3" creationId="{F311BDFD-BADA-93DF-A987-0BF9EC7952B4}"/>
          </ac:spMkLst>
        </pc:spChg>
        <pc:spChg chg="add del">
          <ac:chgData name="Johanna Marx" userId="f7883e6b-b8f5-49bd-97ed-29afbba9d34b" providerId="ADAL" clId="{C45C82A1-FCA7-41A9-AB41-82A53A50AC1B}" dt="2025-02-01T13:56:43.751" v="1433" actId="478"/>
          <ac:spMkLst>
            <pc:docMk/>
            <pc:sldMk cId="3395037442" sldId="374"/>
            <ac:spMk id="6" creationId="{6257AE05-5629-1A70-586C-388ED06BB92A}"/>
          </ac:spMkLst>
        </pc:spChg>
        <pc:spChg chg="add mod">
          <ac:chgData name="Johanna Marx" userId="f7883e6b-b8f5-49bd-97ed-29afbba9d34b" providerId="ADAL" clId="{C45C82A1-FCA7-41A9-AB41-82A53A50AC1B}" dt="2025-02-01T13:56:46.728" v="1434"/>
          <ac:spMkLst>
            <pc:docMk/>
            <pc:sldMk cId="3395037442" sldId="374"/>
            <ac:spMk id="7" creationId="{60BC6767-BA22-20F7-B867-991E6B547AC5}"/>
          </ac:spMkLst>
        </pc:spChg>
        <pc:spChg chg="mod">
          <ac:chgData name="Johanna Marx" userId="f7883e6b-b8f5-49bd-97ed-29afbba9d34b" providerId="ADAL" clId="{C45C82A1-FCA7-41A9-AB41-82A53A50AC1B}" dt="2025-02-01T13:57:08.767" v="1437" actId="12"/>
          <ac:spMkLst>
            <pc:docMk/>
            <pc:sldMk cId="3395037442" sldId="374"/>
            <ac:spMk id="413" creationId="{B6817019-5732-129C-CE2A-48B90B78A327}"/>
          </ac:spMkLst>
        </pc:spChg>
        <pc:spChg chg="del">
          <ac:chgData name="Johanna Marx" userId="f7883e6b-b8f5-49bd-97ed-29afbba9d34b" providerId="ADAL" clId="{C45C82A1-FCA7-41A9-AB41-82A53A50AC1B}" dt="2025-02-01T13:56:26.597" v="1429" actId="478"/>
          <ac:spMkLst>
            <pc:docMk/>
            <pc:sldMk cId="3395037442" sldId="374"/>
            <ac:spMk id="414" creationId="{70AC413C-B3AE-9EC5-5C16-FCEE5469A723}"/>
          </ac:spMkLst>
        </pc:spChg>
        <pc:picChg chg="mod">
          <ac:chgData name="Johanna Marx" userId="f7883e6b-b8f5-49bd-97ed-29afbba9d34b" providerId="ADAL" clId="{C45C82A1-FCA7-41A9-AB41-82A53A50AC1B}" dt="2025-02-01T13:57:18.250" v="1442" actId="1076"/>
          <ac:picMkLst>
            <pc:docMk/>
            <pc:sldMk cId="3395037442" sldId="374"/>
            <ac:picMk id="5" creationId="{4798EFAD-5C51-8FB4-6AD2-93617BB2658E}"/>
          </ac:picMkLst>
        </pc:picChg>
        <pc:picChg chg="mod">
          <ac:chgData name="Johanna Marx" userId="f7883e6b-b8f5-49bd-97ed-29afbba9d34b" providerId="ADAL" clId="{C45C82A1-FCA7-41A9-AB41-82A53A50AC1B}" dt="2025-02-01T13:57:22.219" v="1443" actId="1076"/>
          <ac:picMkLst>
            <pc:docMk/>
            <pc:sldMk cId="3395037442" sldId="374"/>
            <ac:picMk id="8" creationId="{2459A4EA-5345-ADA2-ECE7-AEC4B5DF5112}"/>
          </ac:picMkLst>
        </pc:picChg>
      </pc:sldChg>
      <pc:sldChg chg="addSp delSp modSp mod">
        <pc:chgData name="Johanna Marx" userId="f7883e6b-b8f5-49bd-97ed-29afbba9d34b" providerId="ADAL" clId="{C45C82A1-FCA7-41A9-AB41-82A53A50AC1B}" dt="2025-02-01T14:09:01.262" v="1593" actId="478"/>
        <pc:sldMkLst>
          <pc:docMk/>
          <pc:sldMk cId="2622418299" sldId="375"/>
        </pc:sldMkLst>
        <pc:spChg chg="add mod">
          <ac:chgData name="Johanna Marx" userId="f7883e6b-b8f5-49bd-97ed-29afbba9d34b" providerId="ADAL" clId="{C45C82A1-FCA7-41A9-AB41-82A53A50AC1B}" dt="2025-02-01T14:08:22.734" v="1583"/>
          <ac:spMkLst>
            <pc:docMk/>
            <pc:sldMk cId="2622418299" sldId="375"/>
            <ac:spMk id="2" creationId="{4424F809-F477-8D9F-6D15-91C062D0FC5E}"/>
          </ac:spMkLst>
        </pc:spChg>
        <pc:spChg chg="add del mod">
          <ac:chgData name="Johanna Marx" userId="f7883e6b-b8f5-49bd-97ed-29afbba9d34b" providerId="ADAL" clId="{C45C82A1-FCA7-41A9-AB41-82A53A50AC1B}" dt="2025-02-01T14:09:01.262" v="1593" actId="478"/>
          <ac:spMkLst>
            <pc:docMk/>
            <pc:sldMk cId="2622418299" sldId="375"/>
            <ac:spMk id="5" creationId="{04A1FFDA-215D-4BE4-8448-6D9D12B7BEAF}"/>
          </ac:spMkLst>
        </pc:spChg>
        <pc:spChg chg="del mod">
          <ac:chgData name="Johanna Marx" userId="f7883e6b-b8f5-49bd-97ed-29afbba9d34b" providerId="ADAL" clId="{C45C82A1-FCA7-41A9-AB41-82A53A50AC1B}" dt="2025-02-01T14:08:56.792" v="1592" actId="478"/>
          <ac:spMkLst>
            <pc:docMk/>
            <pc:sldMk cId="2622418299" sldId="375"/>
            <ac:spMk id="411" creationId="{90FC4B77-3826-845F-32F9-AE110D8713BB}"/>
          </ac:spMkLst>
        </pc:spChg>
        <pc:spChg chg="mod">
          <ac:chgData name="Johanna Marx" userId="f7883e6b-b8f5-49bd-97ed-29afbba9d34b" providerId="ADAL" clId="{C45C82A1-FCA7-41A9-AB41-82A53A50AC1B}" dt="2025-02-01T14:08:34.679" v="1587" actId="1076"/>
          <ac:spMkLst>
            <pc:docMk/>
            <pc:sldMk cId="2622418299" sldId="375"/>
            <ac:spMk id="413" creationId="{CEF48D2E-DB5A-384A-D397-F8B32BBB5D77}"/>
          </ac:spMkLst>
        </pc:spChg>
        <pc:picChg chg="mod">
          <ac:chgData name="Johanna Marx" userId="f7883e6b-b8f5-49bd-97ed-29afbba9d34b" providerId="ADAL" clId="{C45C82A1-FCA7-41A9-AB41-82A53A50AC1B}" dt="2025-02-01T14:08:46.054" v="1591" actId="2085"/>
          <ac:picMkLst>
            <pc:docMk/>
            <pc:sldMk cId="2622418299" sldId="375"/>
            <ac:picMk id="4" creationId="{2E86E07F-0F52-7067-8803-E319DFBEB28D}"/>
          </ac:picMkLst>
        </pc:picChg>
      </pc:sldChg>
      <pc:sldChg chg="addSp delSp modSp mod">
        <pc:chgData name="Johanna Marx" userId="f7883e6b-b8f5-49bd-97ed-29afbba9d34b" providerId="ADAL" clId="{C45C82A1-FCA7-41A9-AB41-82A53A50AC1B}" dt="2025-02-01T14:05:49.659" v="1565" actId="1076"/>
        <pc:sldMkLst>
          <pc:docMk/>
          <pc:sldMk cId="3041665195" sldId="378"/>
        </pc:sldMkLst>
        <pc:spChg chg="mod">
          <ac:chgData name="Johanna Marx" userId="f7883e6b-b8f5-49bd-97ed-29afbba9d34b" providerId="ADAL" clId="{C45C82A1-FCA7-41A9-AB41-82A53A50AC1B}" dt="2025-02-01T14:05:13.917" v="1557" actId="1076"/>
          <ac:spMkLst>
            <pc:docMk/>
            <pc:sldMk cId="3041665195" sldId="378"/>
            <ac:spMk id="3" creationId="{A5751C88-4703-D305-E89B-867F1BC7FA5E}"/>
          </ac:spMkLst>
        </pc:spChg>
        <pc:spChg chg="add mod">
          <ac:chgData name="Johanna Marx" userId="f7883e6b-b8f5-49bd-97ed-29afbba9d34b" providerId="ADAL" clId="{C45C82A1-FCA7-41A9-AB41-82A53A50AC1B}" dt="2025-02-01T14:04:49.279" v="1553" actId="20577"/>
          <ac:spMkLst>
            <pc:docMk/>
            <pc:sldMk cId="3041665195" sldId="378"/>
            <ac:spMk id="5" creationId="{78349119-A507-61F6-D39E-1D038421ACB2}"/>
          </ac:spMkLst>
        </pc:spChg>
        <pc:spChg chg="mod">
          <ac:chgData name="Johanna Marx" userId="f7883e6b-b8f5-49bd-97ed-29afbba9d34b" providerId="ADAL" clId="{C45C82A1-FCA7-41A9-AB41-82A53A50AC1B}" dt="2025-02-01T14:05:20.362" v="1558" actId="465"/>
          <ac:spMkLst>
            <pc:docMk/>
            <pc:sldMk cId="3041665195" sldId="378"/>
            <ac:spMk id="53" creationId="{E911A221-A325-FDDB-4BE7-D951341F8C50}"/>
          </ac:spMkLst>
        </pc:spChg>
        <pc:spChg chg="mod">
          <ac:chgData name="Johanna Marx" userId="f7883e6b-b8f5-49bd-97ed-29afbba9d34b" providerId="ADAL" clId="{C45C82A1-FCA7-41A9-AB41-82A53A50AC1B}" dt="2025-02-01T14:04:58.529" v="1555" actId="1076"/>
          <ac:spMkLst>
            <pc:docMk/>
            <pc:sldMk cId="3041665195" sldId="378"/>
            <ac:spMk id="54" creationId="{9C1A9D45-DAD1-8B67-687F-7B058D773BA1}"/>
          </ac:spMkLst>
        </pc:spChg>
        <pc:spChg chg="del">
          <ac:chgData name="Johanna Marx" userId="f7883e6b-b8f5-49bd-97ed-29afbba9d34b" providerId="ADAL" clId="{C45C82A1-FCA7-41A9-AB41-82A53A50AC1B}" dt="2025-02-01T14:04:45.610" v="1539" actId="478"/>
          <ac:spMkLst>
            <pc:docMk/>
            <pc:sldMk cId="3041665195" sldId="378"/>
            <ac:spMk id="696" creationId="{1A20028D-8AA5-F9DB-3A54-3DB7F7C4E530}"/>
          </ac:spMkLst>
        </pc:spChg>
        <pc:picChg chg="mod">
          <ac:chgData name="Johanna Marx" userId="f7883e6b-b8f5-49bd-97ed-29afbba9d34b" providerId="ADAL" clId="{C45C82A1-FCA7-41A9-AB41-82A53A50AC1B}" dt="2025-02-01T14:05:37.975" v="1562" actId="1076"/>
          <ac:picMkLst>
            <pc:docMk/>
            <pc:sldMk cId="3041665195" sldId="378"/>
            <ac:picMk id="2" creationId="{B2DFEC0E-F714-B320-7156-B56F88A356A5}"/>
          </ac:picMkLst>
        </pc:picChg>
        <pc:picChg chg="mod">
          <ac:chgData name="Johanna Marx" userId="f7883e6b-b8f5-49bd-97ed-29afbba9d34b" providerId="ADAL" clId="{C45C82A1-FCA7-41A9-AB41-82A53A50AC1B}" dt="2025-02-01T14:05:33.303" v="1561" actId="1076"/>
          <ac:picMkLst>
            <pc:docMk/>
            <pc:sldMk cId="3041665195" sldId="378"/>
            <ac:picMk id="10" creationId="{D23E4177-A07B-3942-0AE6-3C46CA8780D5}"/>
          </ac:picMkLst>
        </pc:picChg>
        <pc:picChg chg="mod">
          <ac:chgData name="Johanna Marx" userId="f7883e6b-b8f5-49bd-97ed-29afbba9d34b" providerId="ADAL" clId="{C45C82A1-FCA7-41A9-AB41-82A53A50AC1B}" dt="2025-02-01T14:05:30.919" v="1560" actId="1076"/>
          <ac:picMkLst>
            <pc:docMk/>
            <pc:sldMk cId="3041665195" sldId="378"/>
            <ac:picMk id="11" creationId="{5A9E6B83-5F4F-D3B6-6C6C-E2B17E8F46F9}"/>
          </ac:picMkLst>
        </pc:picChg>
        <pc:picChg chg="mod">
          <ac:chgData name="Johanna Marx" userId="f7883e6b-b8f5-49bd-97ed-29afbba9d34b" providerId="ADAL" clId="{C45C82A1-FCA7-41A9-AB41-82A53A50AC1B}" dt="2025-02-01T14:05:49.659" v="1565" actId="1076"/>
          <ac:picMkLst>
            <pc:docMk/>
            <pc:sldMk cId="3041665195" sldId="378"/>
            <ac:picMk id="31" creationId="{CC930B81-3AD9-DC7B-A3B9-41874F2BC99E}"/>
          </ac:picMkLst>
        </pc:picChg>
      </pc:sldChg>
      <pc:sldChg chg="addSp delSp modSp mod">
        <pc:chgData name="Johanna Marx" userId="f7883e6b-b8f5-49bd-97ed-29afbba9d34b" providerId="ADAL" clId="{C45C82A1-FCA7-41A9-AB41-82A53A50AC1B}" dt="2025-02-01T14:01:51.597" v="1490" actId="1076"/>
        <pc:sldMkLst>
          <pc:docMk/>
          <pc:sldMk cId="4114545666" sldId="379"/>
        </pc:sldMkLst>
        <pc:spChg chg="add mod">
          <ac:chgData name="Johanna Marx" userId="f7883e6b-b8f5-49bd-97ed-29afbba9d34b" providerId="ADAL" clId="{C45C82A1-FCA7-41A9-AB41-82A53A50AC1B}" dt="2025-02-01T14:00:46.609" v="1474"/>
          <ac:spMkLst>
            <pc:docMk/>
            <pc:sldMk cId="4114545666" sldId="379"/>
            <ac:spMk id="2" creationId="{529574A6-9A60-5DE1-A72E-80C4221C984A}"/>
          </ac:spMkLst>
        </pc:spChg>
        <pc:spChg chg="add del mod">
          <ac:chgData name="Johanna Marx" userId="f7883e6b-b8f5-49bd-97ed-29afbba9d34b" providerId="ADAL" clId="{C45C82A1-FCA7-41A9-AB41-82A53A50AC1B}" dt="2025-02-01T14:01:21.064" v="1483" actId="478"/>
          <ac:spMkLst>
            <pc:docMk/>
            <pc:sldMk cId="4114545666" sldId="379"/>
            <ac:spMk id="5" creationId="{84242E49-D8CB-F391-A96D-BD5CC2D9463B}"/>
          </ac:spMkLst>
        </pc:spChg>
        <pc:spChg chg="mod">
          <ac:chgData name="Johanna Marx" userId="f7883e6b-b8f5-49bd-97ed-29afbba9d34b" providerId="ADAL" clId="{C45C82A1-FCA7-41A9-AB41-82A53A50AC1B}" dt="2025-02-01T14:01:51.597" v="1490" actId="1076"/>
          <ac:spMkLst>
            <pc:docMk/>
            <pc:sldMk cId="4114545666" sldId="379"/>
            <ac:spMk id="413" creationId="{78F8B02F-7F45-5B2E-20F3-7298CE94083F}"/>
          </ac:spMkLst>
        </pc:spChg>
        <pc:spChg chg="del mod">
          <ac:chgData name="Johanna Marx" userId="f7883e6b-b8f5-49bd-97ed-29afbba9d34b" providerId="ADAL" clId="{C45C82A1-FCA7-41A9-AB41-82A53A50AC1B}" dt="2025-02-01T14:01:18.737" v="1482" actId="478"/>
          <ac:spMkLst>
            <pc:docMk/>
            <pc:sldMk cId="4114545666" sldId="379"/>
            <ac:spMk id="414" creationId="{9847A660-43E3-3A69-3A0C-E0CE6CDD726F}"/>
          </ac:spMkLst>
        </pc:spChg>
        <pc:picChg chg="mod">
          <ac:chgData name="Johanna Marx" userId="f7883e6b-b8f5-49bd-97ed-29afbba9d34b" providerId="ADAL" clId="{C45C82A1-FCA7-41A9-AB41-82A53A50AC1B}" dt="2025-02-01T14:01:35.740" v="1486" actId="1076"/>
          <ac:picMkLst>
            <pc:docMk/>
            <pc:sldMk cId="4114545666" sldId="379"/>
            <ac:picMk id="4" creationId="{AF881834-2808-952F-9CCD-03AB1EABCBFC}"/>
          </ac:picMkLst>
        </pc:picChg>
        <pc:picChg chg="mod">
          <ac:chgData name="Johanna Marx" userId="f7883e6b-b8f5-49bd-97ed-29afbba9d34b" providerId="ADAL" clId="{C45C82A1-FCA7-41A9-AB41-82A53A50AC1B}" dt="2025-02-01T14:01:34.069" v="1485" actId="1076"/>
          <ac:picMkLst>
            <pc:docMk/>
            <pc:sldMk cId="4114545666" sldId="379"/>
            <ac:picMk id="17" creationId="{C79E8B0C-45AE-10A6-37EA-AB423F39BC02}"/>
          </ac:picMkLst>
        </pc:picChg>
      </pc:sldChg>
      <pc:sldChg chg="addSp delSp modSp mod">
        <pc:chgData name="Johanna Marx" userId="f7883e6b-b8f5-49bd-97ed-29afbba9d34b" providerId="ADAL" clId="{C45C82A1-FCA7-41A9-AB41-82A53A50AC1B}" dt="2025-02-01T12:13:27.827" v="748" actId="14100"/>
        <pc:sldMkLst>
          <pc:docMk/>
          <pc:sldMk cId="4168165405" sldId="381"/>
        </pc:sldMkLst>
        <pc:spChg chg="mod">
          <ac:chgData name="Johanna Marx" userId="f7883e6b-b8f5-49bd-97ed-29afbba9d34b" providerId="ADAL" clId="{C45C82A1-FCA7-41A9-AB41-82A53A50AC1B}" dt="2025-02-01T12:13:27.827" v="748" actId="14100"/>
          <ac:spMkLst>
            <pc:docMk/>
            <pc:sldMk cId="4168165405" sldId="381"/>
            <ac:spMk id="3" creationId="{15088F0C-8AFE-ADAB-9ECD-520C7C3FBDA6}"/>
          </ac:spMkLst>
        </pc:spChg>
        <pc:spChg chg="add del mod">
          <ac:chgData name="Johanna Marx" userId="f7883e6b-b8f5-49bd-97ed-29afbba9d34b" providerId="ADAL" clId="{C45C82A1-FCA7-41A9-AB41-82A53A50AC1B}" dt="2025-02-01T12:11:56.508" v="727" actId="478"/>
          <ac:spMkLst>
            <pc:docMk/>
            <pc:sldMk cId="4168165405" sldId="381"/>
            <ac:spMk id="7" creationId="{3E8387D0-53E5-BAD0-6FF1-793E12758E33}"/>
          </ac:spMkLst>
        </pc:spChg>
        <pc:spChg chg="add mod">
          <ac:chgData name="Johanna Marx" userId="f7883e6b-b8f5-49bd-97ed-29afbba9d34b" providerId="ADAL" clId="{C45C82A1-FCA7-41A9-AB41-82A53A50AC1B}" dt="2025-02-01T12:12:00.434" v="729" actId="255"/>
          <ac:spMkLst>
            <pc:docMk/>
            <pc:sldMk cId="4168165405" sldId="381"/>
            <ac:spMk id="8" creationId="{FF206430-3CAD-9DD7-36E9-FC0C68B7E5CF}"/>
          </ac:spMkLst>
        </pc:spChg>
        <pc:spChg chg="mod">
          <ac:chgData name="Johanna Marx" userId="f7883e6b-b8f5-49bd-97ed-29afbba9d34b" providerId="ADAL" clId="{C45C82A1-FCA7-41A9-AB41-82A53A50AC1B}" dt="2025-02-01T12:12:08.792" v="731"/>
          <ac:spMkLst>
            <pc:docMk/>
            <pc:sldMk cId="4168165405" sldId="381"/>
            <ac:spMk id="10" creationId="{7C0B44E9-8EA1-EF1E-5ACA-1D074413DFF3}"/>
          </ac:spMkLst>
        </pc:spChg>
        <pc:spChg chg="del">
          <ac:chgData name="Johanna Marx" userId="f7883e6b-b8f5-49bd-97ed-29afbba9d34b" providerId="ADAL" clId="{C45C82A1-FCA7-41A9-AB41-82A53A50AC1B}" dt="2025-02-01T12:11:53.830" v="726" actId="478"/>
          <ac:spMkLst>
            <pc:docMk/>
            <pc:sldMk cId="4168165405" sldId="381"/>
            <ac:spMk id="404" creationId="{153EB65B-7ECB-F35D-CB7D-79405643AE8C}"/>
          </ac:spMkLst>
        </pc:spChg>
        <pc:grpChg chg="del">
          <ac:chgData name="Johanna Marx" userId="f7883e6b-b8f5-49bd-97ed-29afbba9d34b" providerId="ADAL" clId="{C45C82A1-FCA7-41A9-AB41-82A53A50AC1B}" dt="2025-02-01T12:12:08.389" v="730" actId="478"/>
          <ac:grpSpMkLst>
            <pc:docMk/>
            <pc:sldMk cId="4168165405" sldId="381"/>
            <ac:grpSpMk id="2" creationId="{45385B53-1938-3C39-98A0-3C3D3AC0E281}"/>
          </ac:grpSpMkLst>
        </pc:grpChg>
        <pc:grpChg chg="add mod">
          <ac:chgData name="Johanna Marx" userId="f7883e6b-b8f5-49bd-97ed-29afbba9d34b" providerId="ADAL" clId="{C45C82A1-FCA7-41A9-AB41-82A53A50AC1B}" dt="2025-02-01T12:12:08.792" v="731"/>
          <ac:grpSpMkLst>
            <pc:docMk/>
            <pc:sldMk cId="4168165405" sldId="381"/>
            <ac:grpSpMk id="9" creationId="{8A9B9DC0-8D1C-F49B-D132-324CDEE62165}"/>
          </ac:grpSpMkLst>
        </pc:grpChg>
        <pc:picChg chg="del">
          <ac:chgData name="Johanna Marx" userId="f7883e6b-b8f5-49bd-97ed-29afbba9d34b" providerId="ADAL" clId="{C45C82A1-FCA7-41A9-AB41-82A53A50AC1B}" dt="2025-02-01T12:11:29.158" v="588" actId="478"/>
          <ac:picMkLst>
            <pc:docMk/>
            <pc:sldMk cId="4168165405" sldId="381"/>
            <ac:picMk id="4" creationId="{F1BB659F-CAE7-11B7-9448-E99C4EF72188}"/>
          </ac:picMkLst>
        </pc:picChg>
        <pc:picChg chg="add del mod">
          <ac:chgData name="Johanna Marx" userId="f7883e6b-b8f5-49bd-97ed-29afbba9d34b" providerId="ADAL" clId="{C45C82A1-FCA7-41A9-AB41-82A53A50AC1B}" dt="2025-02-01T12:12:27.655" v="735" actId="478"/>
          <ac:picMkLst>
            <pc:docMk/>
            <pc:sldMk cId="4168165405" sldId="381"/>
            <ac:picMk id="5" creationId="{4C7C9122-502C-6FA3-AE4C-0686E14C6350}"/>
          </ac:picMkLst>
        </pc:picChg>
        <pc:picChg chg="mod">
          <ac:chgData name="Johanna Marx" userId="f7883e6b-b8f5-49bd-97ed-29afbba9d34b" providerId="ADAL" clId="{C45C82A1-FCA7-41A9-AB41-82A53A50AC1B}" dt="2025-02-01T12:12:08.792" v="731"/>
          <ac:picMkLst>
            <pc:docMk/>
            <pc:sldMk cId="4168165405" sldId="381"/>
            <ac:picMk id="12" creationId="{C1C89A3B-7895-BB76-3B21-530BF8B5CE52}"/>
          </ac:picMkLst>
        </pc:picChg>
      </pc:sldChg>
      <pc:sldChg chg="addSp delSp modSp mod">
        <pc:chgData name="Johanna Marx" userId="f7883e6b-b8f5-49bd-97ed-29afbba9d34b" providerId="ADAL" clId="{C45C82A1-FCA7-41A9-AB41-82A53A50AC1B}" dt="2025-02-01T13:36:30.263" v="1133" actId="20577"/>
        <pc:sldMkLst>
          <pc:docMk/>
          <pc:sldMk cId="1288786220" sldId="382"/>
        </pc:sldMkLst>
        <pc:spChg chg="mod">
          <ac:chgData name="Johanna Marx" userId="f7883e6b-b8f5-49bd-97ed-29afbba9d34b" providerId="ADAL" clId="{C45C82A1-FCA7-41A9-AB41-82A53A50AC1B}" dt="2025-02-01T13:36:30.263" v="1133" actId="20577"/>
          <ac:spMkLst>
            <pc:docMk/>
            <pc:sldMk cId="1288786220" sldId="382"/>
            <ac:spMk id="5" creationId="{D7AB2758-4D8B-B5EC-C195-CC173F495903}"/>
          </ac:spMkLst>
        </pc:spChg>
        <pc:spChg chg="mod">
          <ac:chgData name="Johanna Marx" userId="f7883e6b-b8f5-49bd-97ed-29afbba9d34b" providerId="ADAL" clId="{C45C82A1-FCA7-41A9-AB41-82A53A50AC1B}" dt="2025-02-01T13:36:20.837" v="1127" actId="14100"/>
          <ac:spMkLst>
            <pc:docMk/>
            <pc:sldMk cId="1288786220" sldId="382"/>
            <ac:spMk id="411" creationId="{4056900F-1A27-8396-568F-A152DB9131DF}"/>
          </ac:spMkLst>
        </pc:spChg>
        <pc:grpChg chg="add mod">
          <ac:chgData name="Johanna Marx" userId="f7883e6b-b8f5-49bd-97ed-29afbba9d34b" providerId="ADAL" clId="{C45C82A1-FCA7-41A9-AB41-82A53A50AC1B}" dt="2025-02-01T13:36:28.183" v="1129"/>
          <ac:grpSpMkLst>
            <pc:docMk/>
            <pc:sldMk cId="1288786220" sldId="382"/>
            <ac:grpSpMk id="4" creationId="{F9D4958B-69C0-7C4A-8C31-24381BEDCA53}"/>
          </ac:grpSpMkLst>
        </pc:grpChg>
        <pc:grpChg chg="del">
          <ac:chgData name="Johanna Marx" userId="f7883e6b-b8f5-49bd-97ed-29afbba9d34b" providerId="ADAL" clId="{C45C82A1-FCA7-41A9-AB41-82A53A50AC1B}" dt="2025-02-01T13:36:27.798" v="1128" actId="478"/>
          <ac:grpSpMkLst>
            <pc:docMk/>
            <pc:sldMk cId="1288786220" sldId="382"/>
            <ac:grpSpMk id="16" creationId="{0A86ADAF-B4DC-F8EC-EAD2-D59A30F37583}"/>
          </ac:grpSpMkLst>
        </pc:grpChg>
        <pc:picChg chg="del">
          <ac:chgData name="Johanna Marx" userId="f7883e6b-b8f5-49bd-97ed-29afbba9d34b" providerId="ADAL" clId="{C45C82A1-FCA7-41A9-AB41-82A53A50AC1B}" dt="2025-02-01T13:36:15.889" v="1125" actId="478"/>
          <ac:picMkLst>
            <pc:docMk/>
            <pc:sldMk cId="1288786220" sldId="382"/>
            <ac:picMk id="2" creationId="{B3123CF3-967B-4CDE-0434-941D29F3F11C}"/>
          </ac:picMkLst>
        </pc:picChg>
        <pc:picChg chg="add mod">
          <ac:chgData name="Johanna Marx" userId="f7883e6b-b8f5-49bd-97ed-29afbba9d34b" providerId="ADAL" clId="{C45C82A1-FCA7-41A9-AB41-82A53A50AC1B}" dt="2025-02-01T13:36:16.176" v="1126"/>
          <ac:picMkLst>
            <pc:docMk/>
            <pc:sldMk cId="1288786220" sldId="382"/>
            <ac:picMk id="3" creationId="{0E55612A-3930-8998-8651-707759A8E3C8}"/>
          </ac:picMkLst>
        </pc:picChg>
        <pc:picChg chg="mod">
          <ac:chgData name="Johanna Marx" userId="f7883e6b-b8f5-49bd-97ed-29afbba9d34b" providerId="ADAL" clId="{C45C82A1-FCA7-41A9-AB41-82A53A50AC1B}" dt="2025-02-01T13:36:28.183" v="1129"/>
          <ac:picMkLst>
            <pc:docMk/>
            <pc:sldMk cId="1288786220" sldId="382"/>
            <ac:picMk id="6" creationId="{8D9C7E3C-1D98-4B0D-60BA-9031711A2A32}"/>
          </ac:picMkLst>
        </pc:picChg>
      </pc:sldChg>
      <pc:sldChg chg="addSp delSp modSp mod">
        <pc:chgData name="Johanna Marx" userId="f7883e6b-b8f5-49bd-97ed-29afbba9d34b" providerId="ADAL" clId="{C45C82A1-FCA7-41A9-AB41-82A53A50AC1B}" dt="2025-02-01T14:08:06.447" v="1580" actId="478"/>
        <pc:sldMkLst>
          <pc:docMk/>
          <pc:sldMk cId="1496814565" sldId="384"/>
        </pc:sldMkLst>
        <pc:spChg chg="add mod">
          <ac:chgData name="Johanna Marx" userId="f7883e6b-b8f5-49bd-97ed-29afbba9d34b" providerId="ADAL" clId="{C45C82A1-FCA7-41A9-AB41-82A53A50AC1B}" dt="2025-02-01T14:06:17.314" v="1569" actId="20577"/>
          <ac:spMkLst>
            <pc:docMk/>
            <pc:sldMk cId="1496814565" sldId="384"/>
            <ac:spMk id="2" creationId="{49B3879C-AD0E-AA1B-CFDC-C9E456B5C566}"/>
          </ac:spMkLst>
        </pc:spChg>
        <pc:spChg chg="add del mod">
          <ac:chgData name="Johanna Marx" userId="f7883e6b-b8f5-49bd-97ed-29afbba9d34b" providerId="ADAL" clId="{C45C82A1-FCA7-41A9-AB41-82A53A50AC1B}" dt="2025-02-01T14:08:06.447" v="1580" actId="478"/>
          <ac:spMkLst>
            <pc:docMk/>
            <pc:sldMk cId="1496814565" sldId="384"/>
            <ac:spMk id="4" creationId="{A3DEB0BD-FF7B-B17B-ECA0-847079D1C78F}"/>
          </ac:spMkLst>
        </pc:spChg>
        <pc:spChg chg="mod">
          <ac:chgData name="Johanna Marx" userId="f7883e6b-b8f5-49bd-97ed-29afbba9d34b" providerId="ADAL" clId="{C45C82A1-FCA7-41A9-AB41-82A53A50AC1B}" dt="2025-02-01T14:07:00.018" v="1578" actId="14100"/>
          <ac:spMkLst>
            <pc:docMk/>
            <pc:sldMk cId="1496814565" sldId="384"/>
            <ac:spMk id="413" creationId="{71980955-28E2-31A8-D96E-63AAA5C8D5B7}"/>
          </ac:spMkLst>
        </pc:spChg>
        <pc:spChg chg="del mod">
          <ac:chgData name="Johanna Marx" userId="f7883e6b-b8f5-49bd-97ed-29afbba9d34b" providerId="ADAL" clId="{C45C82A1-FCA7-41A9-AB41-82A53A50AC1B}" dt="2025-02-01T14:08:03.852" v="1579" actId="478"/>
          <ac:spMkLst>
            <pc:docMk/>
            <pc:sldMk cId="1496814565" sldId="384"/>
            <ac:spMk id="414" creationId="{E829A836-6148-9957-7797-51B458B798B5}"/>
          </ac:spMkLst>
        </pc:spChg>
        <pc:picChg chg="mod">
          <ac:chgData name="Johanna Marx" userId="f7883e6b-b8f5-49bd-97ed-29afbba9d34b" providerId="ADAL" clId="{C45C82A1-FCA7-41A9-AB41-82A53A50AC1B}" dt="2025-02-01T14:06:57.572" v="1577" actId="1076"/>
          <ac:picMkLst>
            <pc:docMk/>
            <pc:sldMk cId="1496814565" sldId="384"/>
            <ac:picMk id="5" creationId="{72BF17A2-5C6F-AE51-5D7A-E28EA2B7A955}"/>
          </ac:picMkLst>
        </pc:picChg>
        <pc:picChg chg="mod">
          <ac:chgData name="Johanna Marx" userId="f7883e6b-b8f5-49bd-97ed-29afbba9d34b" providerId="ADAL" clId="{C45C82A1-FCA7-41A9-AB41-82A53A50AC1B}" dt="2025-02-01T14:06:57.572" v="1577" actId="1076"/>
          <ac:picMkLst>
            <pc:docMk/>
            <pc:sldMk cId="1496814565" sldId="384"/>
            <ac:picMk id="6" creationId="{BC81140C-AE5D-1EF6-BF8D-680C85E39915}"/>
          </ac:picMkLst>
        </pc:picChg>
      </pc:sldChg>
      <pc:sldChg chg="addSp delSp modSp mod">
        <pc:chgData name="Johanna Marx" userId="f7883e6b-b8f5-49bd-97ed-29afbba9d34b" providerId="ADAL" clId="{C45C82A1-FCA7-41A9-AB41-82A53A50AC1B}" dt="2025-02-01T13:59:43.795" v="1471" actId="1076"/>
        <pc:sldMkLst>
          <pc:docMk/>
          <pc:sldMk cId="1141436817" sldId="385"/>
        </pc:sldMkLst>
        <pc:spChg chg="add mod">
          <ac:chgData name="Johanna Marx" userId="f7883e6b-b8f5-49bd-97ed-29afbba9d34b" providerId="ADAL" clId="{C45C82A1-FCA7-41A9-AB41-82A53A50AC1B}" dt="2025-02-01T13:59:17.129" v="1464" actId="1076"/>
          <ac:spMkLst>
            <pc:docMk/>
            <pc:sldMk cId="1141436817" sldId="385"/>
            <ac:spMk id="2" creationId="{11618323-6BDF-F7F8-FB50-C67AD67D4321}"/>
          </ac:spMkLst>
        </pc:spChg>
        <pc:spChg chg="add del mod">
          <ac:chgData name="Johanna Marx" userId="f7883e6b-b8f5-49bd-97ed-29afbba9d34b" providerId="ADAL" clId="{C45C82A1-FCA7-41A9-AB41-82A53A50AC1B}" dt="2025-02-01T13:58:15.140" v="1448" actId="478"/>
          <ac:spMkLst>
            <pc:docMk/>
            <pc:sldMk cId="1141436817" sldId="385"/>
            <ac:spMk id="4" creationId="{9E435E31-B6B9-71DD-0127-25735430F30D}"/>
          </ac:spMkLst>
        </pc:spChg>
        <pc:spChg chg="mod">
          <ac:chgData name="Johanna Marx" userId="f7883e6b-b8f5-49bd-97ed-29afbba9d34b" providerId="ADAL" clId="{C45C82A1-FCA7-41A9-AB41-82A53A50AC1B}" dt="2025-02-01T13:59:22.856" v="1465" actId="1076"/>
          <ac:spMkLst>
            <pc:docMk/>
            <pc:sldMk cId="1141436817" sldId="385"/>
            <ac:spMk id="20" creationId="{C700F38D-CB8F-4BDF-FB76-44D01C1AB3C4}"/>
          </ac:spMkLst>
        </pc:spChg>
        <pc:spChg chg="mod">
          <ac:chgData name="Johanna Marx" userId="f7883e6b-b8f5-49bd-97ed-29afbba9d34b" providerId="ADAL" clId="{C45C82A1-FCA7-41A9-AB41-82A53A50AC1B}" dt="2025-02-01T13:59:33.058" v="1468" actId="1076"/>
          <ac:spMkLst>
            <pc:docMk/>
            <pc:sldMk cId="1141436817" sldId="385"/>
            <ac:spMk id="21" creationId="{ED4A4669-ED2A-08F8-5F20-F1E2D5FAC3A4}"/>
          </ac:spMkLst>
        </pc:spChg>
        <pc:spChg chg="mod">
          <ac:chgData name="Johanna Marx" userId="f7883e6b-b8f5-49bd-97ed-29afbba9d34b" providerId="ADAL" clId="{C45C82A1-FCA7-41A9-AB41-82A53A50AC1B}" dt="2025-02-01T13:59:43.795" v="1471" actId="1076"/>
          <ac:spMkLst>
            <pc:docMk/>
            <pc:sldMk cId="1141436817" sldId="385"/>
            <ac:spMk id="413" creationId="{6490BDC1-7E8F-AD70-1D3B-25AB7CC6F429}"/>
          </ac:spMkLst>
        </pc:spChg>
        <pc:spChg chg="del mod">
          <ac:chgData name="Johanna Marx" userId="f7883e6b-b8f5-49bd-97ed-29afbba9d34b" providerId="ADAL" clId="{C45C82A1-FCA7-41A9-AB41-82A53A50AC1B}" dt="2025-02-01T13:58:09.022" v="1447" actId="478"/>
          <ac:spMkLst>
            <pc:docMk/>
            <pc:sldMk cId="1141436817" sldId="385"/>
            <ac:spMk id="414" creationId="{95C18CAE-EBDC-49BC-7970-1C6254A25AD5}"/>
          </ac:spMkLst>
        </pc:spChg>
        <pc:picChg chg="mod">
          <ac:chgData name="Johanna Marx" userId="f7883e6b-b8f5-49bd-97ed-29afbba9d34b" providerId="ADAL" clId="{C45C82A1-FCA7-41A9-AB41-82A53A50AC1B}" dt="2025-02-01T13:59:22.856" v="1465" actId="1076"/>
          <ac:picMkLst>
            <pc:docMk/>
            <pc:sldMk cId="1141436817" sldId="385"/>
            <ac:picMk id="17" creationId="{CA106FDB-AFD5-9445-E7A1-F8E8C76A02DD}"/>
          </ac:picMkLst>
        </pc:picChg>
        <pc:picChg chg="mod">
          <ac:chgData name="Johanna Marx" userId="f7883e6b-b8f5-49bd-97ed-29afbba9d34b" providerId="ADAL" clId="{C45C82A1-FCA7-41A9-AB41-82A53A50AC1B}" dt="2025-02-01T13:59:35.396" v="1469" actId="14100"/>
          <ac:picMkLst>
            <pc:docMk/>
            <pc:sldMk cId="1141436817" sldId="385"/>
            <ac:picMk id="19" creationId="{2F351635-5CB2-755E-7025-2AE82D735A01}"/>
          </ac:picMkLst>
        </pc:picChg>
      </pc:sldChg>
      <pc:sldChg chg="addSp delSp modSp mod">
        <pc:chgData name="Johanna Marx" userId="f7883e6b-b8f5-49bd-97ed-29afbba9d34b" providerId="ADAL" clId="{C45C82A1-FCA7-41A9-AB41-82A53A50AC1B}" dt="2025-02-01T14:18:58.540" v="1747" actId="1076"/>
        <pc:sldMkLst>
          <pc:docMk/>
          <pc:sldMk cId="1225785633" sldId="386"/>
        </pc:sldMkLst>
        <pc:spChg chg="add del mod">
          <ac:chgData name="Johanna Marx" userId="f7883e6b-b8f5-49bd-97ed-29afbba9d34b" providerId="ADAL" clId="{C45C82A1-FCA7-41A9-AB41-82A53A50AC1B}" dt="2025-02-01T14:02:11.954" v="1492" actId="478"/>
          <ac:spMkLst>
            <pc:docMk/>
            <pc:sldMk cId="1225785633" sldId="386"/>
            <ac:spMk id="4" creationId="{8AA2DAE1-DA52-5A0E-889F-6475BB70B09C}"/>
          </ac:spMkLst>
        </pc:spChg>
        <pc:spChg chg="add del mod">
          <ac:chgData name="Johanna Marx" userId="f7883e6b-b8f5-49bd-97ed-29afbba9d34b" providerId="ADAL" clId="{C45C82A1-FCA7-41A9-AB41-82A53A50AC1B}" dt="2025-02-01T14:18:38.346" v="1743" actId="478"/>
          <ac:spMkLst>
            <pc:docMk/>
            <pc:sldMk cId="1225785633" sldId="386"/>
            <ac:spMk id="5" creationId="{56F140B7-5B1B-F5E4-5175-A42806C28B8E}"/>
          </ac:spMkLst>
        </pc:spChg>
        <pc:spChg chg="add del mod">
          <ac:chgData name="Johanna Marx" userId="f7883e6b-b8f5-49bd-97ed-29afbba9d34b" providerId="ADAL" clId="{C45C82A1-FCA7-41A9-AB41-82A53A50AC1B}" dt="2025-02-01T14:18:41.942" v="1744" actId="478"/>
          <ac:spMkLst>
            <pc:docMk/>
            <pc:sldMk cId="1225785633" sldId="386"/>
            <ac:spMk id="8" creationId="{431FEB47-DF5D-C4B2-D2B5-476A1AFDA30D}"/>
          </ac:spMkLst>
        </pc:spChg>
        <pc:spChg chg="add mod">
          <ac:chgData name="Johanna Marx" userId="f7883e6b-b8f5-49bd-97ed-29afbba9d34b" providerId="ADAL" clId="{C45C82A1-FCA7-41A9-AB41-82A53A50AC1B}" dt="2025-02-01T14:18:42.363" v="1745"/>
          <ac:spMkLst>
            <pc:docMk/>
            <pc:sldMk cId="1225785633" sldId="386"/>
            <ac:spMk id="10" creationId="{B020675C-27CB-CCB1-7872-E7D29A846E81}"/>
          </ac:spMkLst>
        </pc:spChg>
        <pc:spChg chg="mod">
          <ac:chgData name="Johanna Marx" userId="f7883e6b-b8f5-49bd-97ed-29afbba9d34b" providerId="ADAL" clId="{C45C82A1-FCA7-41A9-AB41-82A53A50AC1B}" dt="2025-02-01T14:18:51.126" v="1746" actId="1076"/>
          <ac:spMkLst>
            <pc:docMk/>
            <pc:sldMk cId="1225785633" sldId="386"/>
            <ac:spMk id="14" creationId="{4F4F43D8-8247-57A7-62D4-F94306978929}"/>
          </ac:spMkLst>
        </pc:spChg>
        <pc:spChg chg="mod">
          <ac:chgData name="Johanna Marx" userId="f7883e6b-b8f5-49bd-97ed-29afbba9d34b" providerId="ADAL" clId="{C45C82A1-FCA7-41A9-AB41-82A53A50AC1B}" dt="2025-02-01T14:18:58.540" v="1747" actId="1076"/>
          <ac:spMkLst>
            <pc:docMk/>
            <pc:sldMk cId="1225785633" sldId="386"/>
            <ac:spMk id="15" creationId="{C52620B7-FADF-F557-DFCA-E6CD0E8832DD}"/>
          </ac:spMkLst>
        </pc:spChg>
        <pc:spChg chg="del">
          <ac:chgData name="Johanna Marx" userId="f7883e6b-b8f5-49bd-97ed-29afbba9d34b" providerId="ADAL" clId="{C45C82A1-FCA7-41A9-AB41-82A53A50AC1B}" dt="2025-02-01T14:02:09.743" v="1491" actId="478"/>
          <ac:spMkLst>
            <pc:docMk/>
            <pc:sldMk cId="1225785633" sldId="386"/>
            <ac:spMk id="414" creationId="{9DDE0B0F-6773-E193-8699-A07CF002728F}"/>
          </ac:spMkLst>
        </pc:spChg>
        <pc:picChg chg="mod">
          <ac:chgData name="Johanna Marx" userId="f7883e6b-b8f5-49bd-97ed-29afbba9d34b" providerId="ADAL" clId="{C45C82A1-FCA7-41A9-AB41-82A53A50AC1B}" dt="2025-02-01T14:18:58.540" v="1747" actId="1076"/>
          <ac:picMkLst>
            <pc:docMk/>
            <pc:sldMk cId="1225785633" sldId="386"/>
            <ac:picMk id="3" creationId="{4690A681-1CBA-CEDB-7DD4-303C5BCD0409}"/>
          </ac:picMkLst>
        </pc:picChg>
        <pc:picChg chg="mod">
          <ac:chgData name="Johanna Marx" userId="f7883e6b-b8f5-49bd-97ed-29afbba9d34b" providerId="ADAL" clId="{C45C82A1-FCA7-41A9-AB41-82A53A50AC1B}" dt="2025-02-01T14:18:51.126" v="1746" actId="1076"/>
          <ac:picMkLst>
            <pc:docMk/>
            <pc:sldMk cId="1225785633" sldId="386"/>
            <ac:picMk id="6" creationId="{64FCC913-04E6-8EA0-563C-6F378E078607}"/>
          </ac:picMkLst>
        </pc:picChg>
        <pc:picChg chg="add mod">
          <ac:chgData name="Johanna Marx" userId="f7883e6b-b8f5-49bd-97ed-29afbba9d34b" providerId="ADAL" clId="{C45C82A1-FCA7-41A9-AB41-82A53A50AC1B}" dt="2025-02-01T14:18:42.363" v="1745"/>
          <ac:picMkLst>
            <pc:docMk/>
            <pc:sldMk cId="1225785633" sldId="386"/>
            <ac:picMk id="9" creationId="{E04D0C9B-BA41-8408-559C-DCF1EEC80C18}"/>
          </ac:picMkLst>
        </pc:picChg>
        <pc:picChg chg="del mod">
          <ac:chgData name="Johanna Marx" userId="f7883e6b-b8f5-49bd-97ed-29afbba9d34b" providerId="ADAL" clId="{C45C82A1-FCA7-41A9-AB41-82A53A50AC1B}" dt="2025-02-01T14:18:38.346" v="1743" actId="478"/>
          <ac:picMkLst>
            <pc:docMk/>
            <pc:sldMk cId="1225785633" sldId="386"/>
            <ac:picMk id="17" creationId="{5F81361B-0897-6AB7-C1AC-529E1CC9068F}"/>
          </ac:picMkLst>
        </pc:picChg>
      </pc:sldChg>
      <pc:sldChg chg="addSp delSp modSp mod">
        <pc:chgData name="Johanna Marx" userId="f7883e6b-b8f5-49bd-97ed-29afbba9d34b" providerId="ADAL" clId="{C45C82A1-FCA7-41A9-AB41-82A53A50AC1B}" dt="2025-02-01T14:11:53.221" v="1627" actId="1076"/>
        <pc:sldMkLst>
          <pc:docMk/>
          <pc:sldMk cId="603308678" sldId="387"/>
        </pc:sldMkLst>
        <pc:spChg chg="mod">
          <ac:chgData name="Johanna Marx" userId="f7883e6b-b8f5-49bd-97ed-29afbba9d34b" providerId="ADAL" clId="{C45C82A1-FCA7-41A9-AB41-82A53A50AC1B}" dt="2025-02-01T14:11:53.221" v="1627" actId="1076"/>
          <ac:spMkLst>
            <pc:docMk/>
            <pc:sldMk cId="603308678" sldId="387"/>
            <ac:spMk id="4" creationId="{1B5A1156-C702-1D9A-8313-022CB9E218BB}"/>
          </ac:spMkLst>
        </pc:spChg>
        <pc:spChg chg="mod">
          <ac:chgData name="Johanna Marx" userId="f7883e6b-b8f5-49bd-97ed-29afbba9d34b" providerId="ADAL" clId="{C45C82A1-FCA7-41A9-AB41-82A53A50AC1B}" dt="2025-02-01T14:11:53.221" v="1627" actId="1076"/>
          <ac:spMkLst>
            <pc:docMk/>
            <pc:sldMk cId="603308678" sldId="387"/>
            <ac:spMk id="5" creationId="{3E88E430-F3D4-89D0-0891-CA7C31505353}"/>
          </ac:spMkLst>
        </pc:spChg>
        <pc:spChg chg="add mod">
          <ac:chgData name="Johanna Marx" userId="f7883e6b-b8f5-49bd-97ed-29afbba9d34b" providerId="ADAL" clId="{C45C82A1-FCA7-41A9-AB41-82A53A50AC1B}" dt="2025-02-01T14:09:16.670" v="1597" actId="14100"/>
          <ac:spMkLst>
            <pc:docMk/>
            <pc:sldMk cId="603308678" sldId="387"/>
            <ac:spMk id="6" creationId="{97A9E965-965A-7706-2405-801E1C126D8E}"/>
          </ac:spMkLst>
        </pc:spChg>
        <pc:spChg chg="add del mod">
          <ac:chgData name="Johanna Marx" userId="f7883e6b-b8f5-49bd-97ed-29afbba9d34b" providerId="ADAL" clId="{C45C82A1-FCA7-41A9-AB41-82A53A50AC1B}" dt="2025-02-01T14:10:44.178" v="1617" actId="478"/>
          <ac:spMkLst>
            <pc:docMk/>
            <pc:sldMk cId="603308678" sldId="387"/>
            <ac:spMk id="8" creationId="{914093A6-B7D5-C726-7674-0E5C98A6DACF}"/>
          </ac:spMkLst>
        </pc:spChg>
        <pc:spChg chg="mod">
          <ac:chgData name="Johanna Marx" userId="f7883e6b-b8f5-49bd-97ed-29afbba9d34b" providerId="ADAL" clId="{C45C82A1-FCA7-41A9-AB41-82A53A50AC1B}" dt="2025-02-01T14:11:44.167" v="1626" actId="14100"/>
          <ac:spMkLst>
            <pc:docMk/>
            <pc:sldMk cId="603308678" sldId="387"/>
            <ac:spMk id="413" creationId="{4CF698AB-93AD-9F8F-EB78-D571371C1F70}"/>
          </ac:spMkLst>
        </pc:spChg>
        <pc:spChg chg="del mod">
          <ac:chgData name="Johanna Marx" userId="f7883e6b-b8f5-49bd-97ed-29afbba9d34b" providerId="ADAL" clId="{C45C82A1-FCA7-41A9-AB41-82A53A50AC1B}" dt="2025-02-01T14:10:41.070" v="1616" actId="478"/>
          <ac:spMkLst>
            <pc:docMk/>
            <pc:sldMk cId="603308678" sldId="387"/>
            <ac:spMk id="414" creationId="{31543DA2-6FC8-1BC5-86B0-385CB828F748}"/>
          </ac:spMkLst>
        </pc:spChg>
        <pc:picChg chg="mod">
          <ac:chgData name="Johanna Marx" userId="f7883e6b-b8f5-49bd-97ed-29afbba9d34b" providerId="ADAL" clId="{C45C82A1-FCA7-41A9-AB41-82A53A50AC1B}" dt="2025-02-01T14:11:53.221" v="1627" actId="1076"/>
          <ac:picMkLst>
            <pc:docMk/>
            <pc:sldMk cId="603308678" sldId="387"/>
            <ac:picMk id="2" creationId="{C47DF055-4C7B-AF4B-5110-BC42CFD1072F}"/>
          </ac:picMkLst>
        </pc:picChg>
        <pc:picChg chg="mod">
          <ac:chgData name="Johanna Marx" userId="f7883e6b-b8f5-49bd-97ed-29afbba9d34b" providerId="ADAL" clId="{C45C82A1-FCA7-41A9-AB41-82A53A50AC1B}" dt="2025-02-01T14:11:53.221" v="1627" actId="1076"/>
          <ac:picMkLst>
            <pc:docMk/>
            <pc:sldMk cId="603308678" sldId="387"/>
            <ac:picMk id="3" creationId="{5E572AC6-E31D-5389-A17F-ACA782C0E288}"/>
          </ac:picMkLst>
        </pc:picChg>
      </pc:sldChg>
      <pc:sldChg chg="modSp mod">
        <pc:chgData name="Johanna Marx" userId="f7883e6b-b8f5-49bd-97ed-29afbba9d34b" providerId="ADAL" clId="{C45C82A1-FCA7-41A9-AB41-82A53A50AC1B}" dt="2025-02-01T13:56:19.245" v="1428" actId="1076"/>
        <pc:sldMkLst>
          <pc:docMk/>
          <pc:sldMk cId="2171454915" sldId="388"/>
        </pc:sldMkLst>
        <pc:picChg chg="mod">
          <ac:chgData name="Johanna Marx" userId="f7883e6b-b8f5-49bd-97ed-29afbba9d34b" providerId="ADAL" clId="{C45C82A1-FCA7-41A9-AB41-82A53A50AC1B}" dt="2025-02-01T13:56:19.245" v="1428" actId="1076"/>
          <ac:picMkLst>
            <pc:docMk/>
            <pc:sldMk cId="2171454915" sldId="388"/>
            <ac:picMk id="6" creationId="{980300CC-0B48-3703-0150-44FD42C002D0}"/>
          </ac:picMkLst>
        </pc:picChg>
      </pc:sldChg>
      <pc:sldChg chg="addSp delSp modSp mod">
        <pc:chgData name="Johanna Marx" userId="f7883e6b-b8f5-49bd-97ed-29afbba9d34b" providerId="ADAL" clId="{C45C82A1-FCA7-41A9-AB41-82A53A50AC1B}" dt="2025-02-01T14:12:53.553" v="1640" actId="1076"/>
        <pc:sldMkLst>
          <pc:docMk/>
          <pc:sldMk cId="122900866" sldId="389"/>
        </pc:sldMkLst>
        <pc:spChg chg="mod">
          <ac:chgData name="Johanna Marx" userId="f7883e6b-b8f5-49bd-97ed-29afbba9d34b" providerId="ADAL" clId="{C45C82A1-FCA7-41A9-AB41-82A53A50AC1B}" dt="2025-02-01T14:12:53.553" v="1640" actId="1076"/>
          <ac:spMkLst>
            <pc:docMk/>
            <pc:sldMk cId="122900866" sldId="389"/>
            <ac:spMk id="464" creationId="{C1275645-2CDE-01D7-B9B1-AD6A8EA581E5}"/>
          </ac:spMkLst>
        </pc:spChg>
        <pc:picChg chg="add mod">
          <ac:chgData name="Johanna Marx" userId="f7883e6b-b8f5-49bd-97ed-29afbba9d34b" providerId="ADAL" clId="{C45C82A1-FCA7-41A9-AB41-82A53A50AC1B}" dt="2025-02-01T14:12:46.894" v="1638"/>
          <ac:picMkLst>
            <pc:docMk/>
            <pc:sldMk cId="122900866" sldId="389"/>
            <ac:picMk id="2" creationId="{D91364D5-A339-0477-7E1E-4314E49F3934}"/>
          </ac:picMkLst>
        </pc:picChg>
        <pc:picChg chg="del">
          <ac:chgData name="Johanna Marx" userId="f7883e6b-b8f5-49bd-97ed-29afbba9d34b" providerId="ADAL" clId="{C45C82A1-FCA7-41A9-AB41-82A53A50AC1B}" dt="2025-02-01T14:12:49.476" v="1639" actId="478"/>
          <ac:picMkLst>
            <pc:docMk/>
            <pc:sldMk cId="122900866" sldId="389"/>
            <ac:picMk id="3" creationId="{983DC479-5D68-3042-9D37-9BCBCC23B12D}"/>
          </ac:picMkLst>
        </pc:picChg>
      </pc:sldChg>
      <pc:sldChg chg="addSp delSp modSp mod">
        <pc:chgData name="Johanna Marx" userId="f7883e6b-b8f5-49bd-97ed-29afbba9d34b" providerId="ADAL" clId="{C45C82A1-FCA7-41A9-AB41-82A53A50AC1B}" dt="2025-02-01T14:12:28.608" v="1636" actId="1076"/>
        <pc:sldMkLst>
          <pc:docMk/>
          <pc:sldMk cId="2240753714" sldId="390"/>
        </pc:sldMkLst>
        <pc:spChg chg="mod">
          <ac:chgData name="Johanna Marx" userId="f7883e6b-b8f5-49bd-97ed-29afbba9d34b" providerId="ADAL" clId="{C45C82A1-FCA7-41A9-AB41-82A53A50AC1B}" dt="2025-02-01T14:12:28.608" v="1636" actId="1076"/>
          <ac:spMkLst>
            <pc:docMk/>
            <pc:sldMk cId="2240753714" sldId="390"/>
            <ac:spMk id="10" creationId="{9082F9C4-3404-228A-1FF5-F181400F2EF3}"/>
          </ac:spMkLst>
        </pc:spChg>
        <pc:picChg chg="del">
          <ac:chgData name="Johanna Marx" userId="f7883e6b-b8f5-49bd-97ed-29afbba9d34b" providerId="ADAL" clId="{C45C82A1-FCA7-41A9-AB41-82A53A50AC1B}" dt="2025-02-01T14:12:13.510" v="1628" actId="478"/>
          <ac:picMkLst>
            <pc:docMk/>
            <pc:sldMk cId="2240753714" sldId="390"/>
            <ac:picMk id="2" creationId="{60B0847E-4163-D1B5-30CF-27CBEA7DCF97}"/>
          </ac:picMkLst>
        </pc:picChg>
        <pc:picChg chg="add mod">
          <ac:chgData name="Johanna Marx" userId="f7883e6b-b8f5-49bd-97ed-29afbba9d34b" providerId="ADAL" clId="{C45C82A1-FCA7-41A9-AB41-82A53A50AC1B}" dt="2025-02-01T14:12:13.822" v="1629"/>
          <ac:picMkLst>
            <pc:docMk/>
            <pc:sldMk cId="2240753714" sldId="390"/>
            <ac:picMk id="3" creationId="{D12FB3E5-54FF-DF23-788B-608054F1D866}"/>
          </ac:picMkLst>
        </pc:picChg>
        <pc:picChg chg="mod">
          <ac:chgData name="Johanna Marx" userId="f7883e6b-b8f5-49bd-97ed-29afbba9d34b" providerId="ADAL" clId="{C45C82A1-FCA7-41A9-AB41-82A53A50AC1B}" dt="2025-02-01T14:12:18.881" v="1632" actId="1076"/>
          <ac:picMkLst>
            <pc:docMk/>
            <pc:sldMk cId="2240753714" sldId="390"/>
            <ac:picMk id="12" creationId="{DA18C615-1A12-A49C-67D5-5E703B6274C2}"/>
          </ac:picMkLst>
        </pc:picChg>
      </pc:sldChg>
      <pc:sldChg chg="addSp delSp modSp mod">
        <pc:chgData name="Johanna Marx" userId="f7883e6b-b8f5-49bd-97ed-29afbba9d34b" providerId="ADAL" clId="{C45C82A1-FCA7-41A9-AB41-82A53A50AC1B}" dt="2025-02-01T14:13:15.841" v="1643"/>
        <pc:sldMkLst>
          <pc:docMk/>
          <pc:sldMk cId="2734238327" sldId="391"/>
        </pc:sldMkLst>
        <pc:spChg chg="mod">
          <ac:chgData name="Johanna Marx" userId="f7883e6b-b8f5-49bd-97ed-29afbba9d34b" providerId="ADAL" clId="{C45C82A1-FCA7-41A9-AB41-82A53A50AC1B}" dt="2025-02-01T14:13:04.228" v="1641" actId="1076"/>
          <ac:spMkLst>
            <pc:docMk/>
            <pc:sldMk cId="2734238327" sldId="391"/>
            <ac:spMk id="3" creationId="{8AF6B161-16B3-5B8F-4AF7-04B0A13EF95E}"/>
          </ac:spMkLst>
        </pc:spChg>
        <pc:spChg chg="add mod">
          <ac:chgData name="Johanna Marx" userId="f7883e6b-b8f5-49bd-97ed-29afbba9d34b" providerId="ADAL" clId="{C45C82A1-FCA7-41A9-AB41-82A53A50AC1B}" dt="2025-02-01T14:13:15.841" v="1643"/>
          <ac:spMkLst>
            <pc:docMk/>
            <pc:sldMk cId="2734238327" sldId="391"/>
            <ac:spMk id="4" creationId="{61CE167A-E9BA-F594-2431-9FC0435101D4}"/>
          </ac:spMkLst>
        </pc:spChg>
        <pc:spChg chg="mod">
          <ac:chgData name="Johanna Marx" userId="f7883e6b-b8f5-49bd-97ed-29afbba9d34b" providerId="ADAL" clId="{C45C82A1-FCA7-41A9-AB41-82A53A50AC1B}" dt="2025-02-01T14:13:04.228" v="1641" actId="1076"/>
          <ac:spMkLst>
            <pc:docMk/>
            <pc:sldMk cId="2734238327" sldId="391"/>
            <ac:spMk id="54" creationId="{B3CA56E1-377D-3C03-0CCC-B17D542D7442}"/>
          </ac:spMkLst>
        </pc:spChg>
        <pc:spChg chg="del">
          <ac:chgData name="Johanna Marx" userId="f7883e6b-b8f5-49bd-97ed-29afbba9d34b" providerId="ADAL" clId="{C45C82A1-FCA7-41A9-AB41-82A53A50AC1B}" dt="2025-02-01T14:13:12.721" v="1642" actId="478"/>
          <ac:spMkLst>
            <pc:docMk/>
            <pc:sldMk cId="2734238327" sldId="391"/>
            <ac:spMk id="696" creationId="{6DF7DF37-171A-D1A7-568D-B50B84494FF7}"/>
          </ac:spMkLst>
        </pc:spChg>
        <pc:picChg chg="mod">
          <ac:chgData name="Johanna Marx" userId="f7883e6b-b8f5-49bd-97ed-29afbba9d34b" providerId="ADAL" clId="{C45C82A1-FCA7-41A9-AB41-82A53A50AC1B}" dt="2025-02-01T14:13:04.228" v="1641" actId="1076"/>
          <ac:picMkLst>
            <pc:docMk/>
            <pc:sldMk cId="2734238327" sldId="391"/>
            <ac:picMk id="9" creationId="{A8C07D2C-1EAC-D9C8-AC8B-0507FBC17F72}"/>
          </ac:picMkLst>
        </pc:picChg>
        <pc:picChg chg="mod">
          <ac:chgData name="Johanna Marx" userId="f7883e6b-b8f5-49bd-97ed-29afbba9d34b" providerId="ADAL" clId="{C45C82A1-FCA7-41A9-AB41-82A53A50AC1B}" dt="2025-02-01T14:13:04.228" v="1641" actId="1076"/>
          <ac:picMkLst>
            <pc:docMk/>
            <pc:sldMk cId="2734238327" sldId="391"/>
            <ac:picMk id="11" creationId="{18763F9A-4F4C-7F1F-0930-F7B311DC5A84}"/>
          </ac:picMkLst>
        </pc:picChg>
      </pc:sldChg>
      <pc:sldChg chg="addSp delSp modSp mod">
        <pc:chgData name="Johanna Marx" userId="f7883e6b-b8f5-49bd-97ed-29afbba9d34b" providerId="ADAL" clId="{C45C82A1-FCA7-41A9-AB41-82A53A50AC1B}" dt="2025-02-01T14:14:52.338" v="1674" actId="14100"/>
        <pc:sldMkLst>
          <pc:docMk/>
          <pc:sldMk cId="2376269382" sldId="392"/>
        </pc:sldMkLst>
        <pc:spChg chg="add del mod">
          <ac:chgData name="Johanna Marx" userId="f7883e6b-b8f5-49bd-97ed-29afbba9d34b" providerId="ADAL" clId="{C45C82A1-FCA7-41A9-AB41-82A53A50AC1B}" dt="2025-02-01T14:13:27.719" v="1645" actId="478"/>
          <ac:spMkLst>
            <pc:docMk/>
            <pc:sldMk cId="2376269382" sldId="392"/>
            <ac:spMk id="5" creationId="{3B915540-9D68-C855-86A8-CBE2AF7BF89F}"/>
          </ac:spMkLst>
        </pc:spChg>
        <pc:spChg chg="add mod">
          <ac:chgData name="Johanna Marx" userId="f7883e6b-b8f5-49bd-97ed-29afbba9d34b" providerId="ADAL" clId="{C45C82A1-FCA7-41A9-AB41-82A53A50AC1B}" dt="2025-02-01T14:14:45.409" v="1672" actId="14100"/>
          <ac:spMkLst>
            <pc:docMk/>
            <pc:sldMk cId="2376269382" sldId="392"/>
            <ac:spMk id="6" creationId="{02EAB87D-12F3-C77B-6377-169B2F909432}"/>
          </ac:spMkLst>
        </pc:spChg>
        <pc:spChg chg="mod">
          <ac:chgData name="Johanna Marx" userId="f7883e6b-b8f5-49bd-97ed-29afbba9d34b" providerId="ADAL" clId="{C45C82A1-FCA7-41A9-AB41-82A53A50AC1B}" dt="2025-02-01T14:14:52.338" v="1674" actId="14100"/>
          <ac:spMkLst>
            <pc:docMk/>
            <pc:sldMk cId="2376269382" sldId="392"/>
            <ac:spMk id="14" creationId="{E14F0636-6ABD-B3EA-9AD3-F39B7956F2EE}"/>
          </ac:spMkLst>
        </pc:spChg>
        <pc:spChg chg="del">
          <ac:chgData name="Johanna Marx" userId="f7883e6b-b8f5-49bd-97ed-29afbba9d34b" providerId="ADAL" clId="{C45C82A1-FCA7-41A9-AB41-82A53A50AC1B}" dt="2025-02-01T14:13:19.728" v="1644" actId="478"/>
          <ac:spMkLst>
            <pc:docMk/>
            <pc:sldMk cId="2376269382" sldId="392"/>
            <ac:spMk id="414" creationId="{3E855624-5CC1-F044-1FB1-9922B92E983A}"/>
          </ac:spMkLst>
        </pc:spChg>
        <pc:picChg chg="mod">
          <ac:chgData name="Johanna Marx" userId="f7883e6b-b8f5-49bd-97ed-29afbba9d34b" providerId="ADAL" clId="{C45C82A1-FCA7-41A9-AB41-82A53A50AC1B}" dt="2025-02-01T14:14:47.965" v="1673" actId="1076"/>
          <ac:picMkLst>
            <pc:docMk/>
            <pc:sldMk cId="2376269382" sldId="392"/>
            <ac:picMk id="2" creationId="{4F3518D0-7B26-CD72-386C-BA455779127B}"/>
          </ac:picMkLst>
        </pc:picChg>
        <pc:picChg chg="mod">
          <ac:chgData name="Johanna Marx" userId="f7883e6b-b8f5-49bd-97ed-29afbba9d34b" providerId="ADAL" clId="{C45C82A1-FCA7-41A9-AB41-82A53A50AC1B}" dt="2025-02-01T14:14:34.653" v="1668" actId="1076"/>
          <ac:picMkLst>
            <pc:docMk/>
            <pc:sldMk cId="2376269382" sldId="392"/>
            <ac:picMk id="4" creationId="{5B874E50-6F74-6D04-4CF3-894D64118750}"/>
          </ac:picMkLst>
        </pc:picChg>
        <pc:picChg chg="mod">
          <ac:chgData name="Johanna Marx" userId="f7883e6b-b8f5-49bd-97ed-29afbba9d34b" providerId="ADAL" clId="{C45C82A1-FCA7-41A9-AB41-82A53A50AC1B}" dt="2025-02-01T14:14:34.653" v="1668" actId="1076"/>
          <ac:picMkLst>
            <pc:docMk/>
            <pc:sldMk cId="2376269382" sldId="392"/>
            <ac:picMk id="17" creationId="{FB9A1949-C2BF-9D1D-DFA7-C8A4D16745B0}"/>
          </ac:picMkLst>
        </pc:picChg>
      </pc:sldChg>
      <pc:sldChg chg="addSp delSp modSp mod">
        <pc:chgData name="Johanna Marx" userId="f7883e6b-b8f5-49bd-97ed-29afbba9d34b" providerId="ADAL" clId="{C45C82A1-FCA7-41A9-AB41-82A53A50AC1B}" dt="2025-02-01T14:22:12.332" v="1809" actId="478"/>
        <pc:sldMkLst>
          <pc:docMk/>
          <pc:sldMk cId="3739183444" sldId="400"/>
        </pc:sldMkLst>
        <pc:spChg chg="add mod">
          <ac:chgData name="Johanna Marx" userId="f7883e6b-b8f5-49bd-97ed-29afbba9d34b" providerId="ADAL" clId="{C45C82A1-FCA7-41A9-AB41-82A53A50AC1B}" dt="2025-02-01T14:21:08.271" v="1799" actId="20577"/>
          <ac:spMkLst>
            <pc:docMk/>
            <pc:sldMk cId="3739183444" sldId="400"/>
            <ac:spMk id="3" creationId="{E6EF31A2-7576-8AE8-91D3-8D972CE6A0DA}"/>
          </ac:spMkLst>
        </pc:spChg>
        <pc:spChg chg="mod">
          <ac:chgData name="Johanna Marx" userId="f7883e6b-b8f5-49bd-97ed-29afbba9d34b" providerId="ADAL" clId="{C45C82A1-FCA7-41A9-AB41-82A53A50AC1B}" dt="2025-02-01T14:21:36.581" v="1803" actId="20577"/>
          <ac:spMkLst>
            <pc:docMk/>
            <pc:sldMk cId="3739183444" sldId="400"/>
            <ac:spMk id="5" creationId="{4510B5DC-2CAA-0D7B-A03A-63447880403C}"/>
          </ac:spMkLst>
        </pc:spChg>
        <pc:spChg chg="add del mod">
          <ac:chgData name="Johanna Marx" userId="f7883e6b-b8f5-49bd-97ed-29afbba9d34b" providerId="ADAL" clId="{C45C82A1-FCA7-41A9-AB41-82A53A50AC1B}" dt="2025-02-01T14:22:12.332" v="1809" actId="478"/>
          <ac:spMkLst>
            <pc:docMk/>
            <pc:sldMk cId="3739183444" sldId="400"/>
            <ac:spMk id="9" creationId="{F1B73363-0A91-58FE-DEC1-25BE16B5410D}"/>
          </ac:spMkLst>
        </pc:spChg>
        <pc:spChg chg="mod">
          <ac:chgData name="Johanna Marx" userId="f7883e6b-b8f5-49bd-97ed-29afbba9d34b" providerId="ADAL" clId="{C45C82A1-FCA7-41A9-AB41-82A53A50AC1B}" dt="2025-02-01T14:22:06.015" v="1807" actId="1076"/>
          <ac:spMkLst>
            <pc:docMk/>
            <pc:sldMk cId="3739183444" sldId="400"/>
            <ac:spMk id="10" creationId="{5F7CE305-7052-3915-F27D-ABA017BE79CB}"/>
          </ac:spMkLst>
        </pc:spChg>
        <pc:spChg chg="del mod">
          <ac:chgData name="Johanna Marx" userId="f7883e6b-b8f5-49bd-97ed-29afbba9d34b" providerId="ADAL" clId="{C45C82A1-FCA7-41A9-AB41-82A53A50AC1B}" dt="2025-02-01T14:22:10.166" v="1808" actId="478"/>
          <ac:spMkLst>
            <pc:docMk/>
            <pc:sldMk cId="3739183444" sldId="400"/>
            <ac:spMk id="411" creationId="{1ED0D24B-82A5-194B-F298-811A671C4620}"/>
          </ac:spMkLst>
        </pc:spChg>
        <pc:grpChg chg="add mod">
          <ac:chgData name="Johanna Marx" userId="f7883e6b-b8f5-49bd-97ed-29afbba9d34b" providerId="ADAL" clId="{C45C82A1-FCA7-41A9-AB41-82A53A50AC1B}" dt="2025-02-01T14:21:33.429" v="1801"/>
          <ac:grpSpMkLst>
            <pc:docMk/>
            <pc:sldMk cId="3739183444" sldId="400"/>
            <ac:grpSpMk id="4" creationId="{24525FD6-4B5E-08EE-71DB-E3572A1363F2}"/>
          </ac:grpSpMkLst>
        </pc:grpChg>
        <pc:grpChg chg="del">
          <ac:chgData name="Johanna Marx" userId="f7883e6b-b8f5-49bd-97ed-29afbba9d34b" providerId="ADAL" clId="{C45C82A1-FCA7-41A9-AB41-82A53A50AC1B}" dt="2025-02-01T14:21:33.128" v="1800" actId="478"/>
          <ac:grpSpMkLst>
            <pc:docMk/>
            <pc:sldMk cId="3739183444" sldId="400"/>
            <ac:grpSpMk id="16" creationId="{F1B3866E-F2A4-426A-50BD-DCA573548456}"/>
          </ac:grpSpMkLst>
        </pc:grpChg>
        <pc:picChg chg="del">
          <ac:chgData name="Johanna Marx" userId="f7883e6b-b8f5-49bd-97ed-29afbba9d34b" providerId="ADAL" clId="{C45C82A1-FCA7-41A9-AB41-82A53A50AC1B}" dt="2025-02-01T14:21:59.935" v="1804" actId="478"/>
          <ac:picMkLst>
            <pc:docMk/>
            <pc:sldMk cId="3739183444" sldId="400"/>
            <ac:picMk id="2" creationId="{A7BF9993-9459-A4F6-C799-E94DB5486BAE}"/>
          </ac:picMkLst>
        </pc:picChg>
        <pc:picChg chg="mod">
          <ac:chgData name="Johanna Marx" userId="f7883e6b-b8f5-49bd-97ed-29afbba9d34b" providerId="ADAL" clId="{C45C82A1-FCA7-41A9-AB41-82A53A50AC1B}" dt="2025-02-01T14:21:33.429" v="1801"/>
          <ac:picMkLst>
            <pc:docMk/>
            <pc:sldMk cId="3739183444" sldId="400"/>
            <ac:picMk id="6" creationId="{ED24588A-645E-3A6C-1F97-EE1EF3109759}"/>
          </ac:picMkLst>
        </pc:picChg>
        <pc:picChg chg="add mod">
          <ac:chgData name="Johanna Marx" userId="f7883e6b-b8f5-49bd-97ed-29afbba9d34b" providerId="ADAL" clId="{C45C82A1-FCA7-41A9-AB41-82A53A50AC1B}" dt="2025-02-01T14:22:03.477" v="1806" actId="1076"/>
          <ac:picMkLst>
            <pc:docMk/>
            <pc:sldMk cId="3739183444" sldId="400"/>
            <ac:picMk id="7" creationId="{AA1C9B6D-7185-4945-6978-F2FC5E9864BE}"/>
          </ac:picMkLst>
        </pc:picChg>
      </pc:sldChg>
      <pc:sldChg chg="addSp delSp modSp mod">
        <pc:chgData name="Johanna Marx" userId="f7883e6b-b8f5-49bd-97ed-29afbba9d34b" providerId="ADAL" clId="{C45C82A1-FCA7-41A9-AB41-82A53A50AC1B}" dt="2025-02-01T14:25:00.308" v="1855" actId="1076"/>
        <pc:sldMkLst>
          <pc:docMk/>
          <pc:sldMk cId="2252841007" sldId="401"/>
        </pc:sldMkLst>
        <pc:spChg chg="add mod">
          <ac:chgData name="Johanna Marx" userId="f7883e6b-b8f5-49bd-97ed-29afbba9d34b" providerId="ADAL" clId="{C45C82A1-FCA7-41A9-AB41-82A53A50AC1B}" dt="2025-02-01T14:24:46.532" v="1853"/>
          <ac:spMkLst>
            <pc:docMk/>
            <pc:sldMk cId="2252841007" sldId="401"/>
            <ac:spMk id="3" creationId="{89BF7667-4442-862C-C9F6-1FD26C71FB0B}"/>
          </ac:spMkLst>
        </pc:spChg>
        <pc:spChg chg="mod">
          <ac:chgData name="Johanna Marx" userId="f7883e6b-b8f5-49bd-97ed-29afbba9d34b" providerId="ADAL" clId="{C45C82A1-FCA7-41A9-AB41-82A53A50AC1B}" dt="2025-02-01T14:25:00.308" v="1855" actId="1076"/>
          <ac:spMkLst>
            <pc:docMk/>
            <pc:sldMk cId="2252841007" sldId="401"/>
            <ac:spMk id="4" creationId="{FE9491A7-86CC-DB63-605F-AF5774CDFBFD}"/>
          </ac:spMkLst>
        </pc:spChg>
        <pc:spChg chg="del mod">
          <ac:chgData name="Johanna Marx" userId="f7883e6b-b8f5-49bd-97ed-29afbba9d34b" providerId="ADAL" clId="{C45C82A1-FCA7-41A9-AB41-82A53A50AC1B}" dt="2025-02-01T14:24:43.949" v="1852" actId="478"/>
          <ac:spMkLst>
            <pc:docMk/>
            <pc:sldMk cId="2252841007" sldId="401"/>
            <ac:spMk id="411" creationId="{AA9F3471-4884-E2FB-9F2B-CE84DB99DEBA}"/>
          </ac:spMkLst>
        </pc:spChg>
      </pc:sldChg>
      <pc:sldChg chg="modSp mod">
        <pc:chgData name="Johanna Marx" userId="f7883e6b-b8f5-49bd-97ed-29afbba9d34b" providerId="ADAL" clId="{C45C82A1-FCA7-41A9-AB41-82A53A50AC1B}" dt="2025-02-01T14:24:33.900" v="1850" actId="1076"/>
        <pc:sldMkLst>
          <pc:docMk/>
          <pc:sldMk cId="3038171570" sldId="402"/>
        </pc:sldMkLst>
        <pc:picChg chg="mod">
          <ac:chgData name="Johanna Marx" userId="f7883e6b-b8f5-49bd-97ed-29afbba9d34b" providerId="ADAL" clId="{C45C82A1-FCA7-41A9-AB41-82A53A50AC1B}" dt="2025-02-01T14:24:27.871" v="1848" actId="14100"/>
          <ac:picMkLst>
            <pc:docMk/>
            <pc:sldMk cId="3038171570" sldId="402"/>
            <ac:picMk id="3" creationId="{3A4CDCD1-501E-9AE6-BE53-74AA0E7EC537}"/>
          </ac:picMkLst>
        </pc:picChg>
        <pc:picChg chg="mod">
          <ac:chgData name="Johanna Marx" userId="f7883e6b-b8f5-49bd-97ed-29afbba9d34b" providerId="ADAL" clId="{C45C82A1-FCA7-41A9-AB41-82A53A50AC1B}" dt="2025-02-01T14:24:33.900" v="1850" actId="1076"/>
          <ac:picMkLst>
            <pc:docMk/>
            <pc:sldMk cId="3038171570" sldId="402"/>
            <ac:picMk id="4" creationId="{64AF42C4-459E-B487-1A48-010AC923D485}"/>
          </ac:picMkLst>
        </pc:picChg>
        <pc:picChg chg="mod">
          <ac:chgData name="Johanna Marx" userId="f7883e6b-b8f5-49bd-97ed-29afbba9d34b" providerId="ADAL" clId="{C45C82A1-FCA7-41A9-AB41-82A53A50AC1B}" dt="2025-02-01T14:24:31.246" v="1849" actId="1076"/>
          <ac:picMkLst>
            <pc:docMk/>
            <pc:sldMk cId="3038171570" sldId="402"/>
            <ac:picMk id="6" creationId="{4532E729-0DE3-0C11-B8F6-470F79C53D69}"/>
          </ac:picMkLst>
        </pc:picChg>
      </pc:sldChg>
      <pc:sldChg chg="addSp delSp modSp mod">
        <pc:chgData name="Johanna Marx" userId="f7883e6b-b8f5-49bd-97ed-29afbba9d34b" providerId="ADAL" clId="{C45C82A1-FCA7-41A9-AB41-82A53A50AC1B}" dt="2025-02-01T14:15:10.667" v="1677" actId="1076"/>
        <pc:sldMkLst>
          <pc:docMk/>
          <pc:sldMk cId="3375959837" sldId="403"/>
        </pc:sldMkLst>
        <pc:spChg chg="mod">
          <ac:chgData name="Johanna Marx" userId="f7883e6b-b8f5-49bd-97ed-29afbba9d34b" providerId="ADAL" clId="{C45C82A1-FCA7-41A9-AB41-82A53A50AC1B}" dt="2025-02-01T14:15:10.667" v="1677" actId="1076"/>
          <ac:spMkLst>
            <pc:docMk/>
            <pc:sldMk cId="3375959837" sldId="403"/>
            <ac:spMk id="464" creationId="{E77BB53C-E0C7-D03B-AD66-A8F9823CCC27}"/>
          </ac:spMkLst>
        </pc:spChg>
        <pc:picChg chg="add mod">
          <ac:chgData name="Johanna Marx" userId="f7883e6b-b8f5-49bd-97ed-29afbba9d34b" providerId="ADAL" clId="{C45C82A1-FCA7-41A9-AB41-82A53A50AC1B}" dt="2025-02-01T14:15:06.711" v="1676"/>
          <ac:picMkLst>
            <pc:docMk/>
            <pc:sldMk cId="3375959837" sldId="403"/>
            <ac:picMk id="2" creationId="{1940E9F8-C93B-C58B-73A5-B2669349569B}"/>
          </ac:picMkLst>
        </pc:picChg>
        <pc:picChg chg="del">
          <ac:chgData name="Johanna Marx" userId="f7883e6b-b8f5-49bd-97ed-29afbba9d34b" providerId="ADAL" clId="{C45C82A1-FCA7-41A9-AB41-82A53A50AC1B}" dt="2025-02-01T14:15:06.433" v="1675" actId="478"/>
          <ac:picMkLst>
            <pc:docMk/>
            <pc:sldMk cId="3375959837" sldId="403"/>
            <ac:picMk id="3" creationId="{7988C71D-D841-C4B3-1A8E-2F0D05E2DA2A}"/>
          </ac:picMkLst>
        </pc:picChg>
      </pc:sldChg>
      <pc:sldChg chg="addSp delSp modSp mod">
        <pc:chgData name="Johanna Marx" userId="f7883e6b-b8f5-49bd-97ed-29afbba9d34b" providerId="ADAL" clId="{C45C82A1-FCA7-41A9-AB41-82A53A50AC1B}" dt="2025-02-01T14:18:18.154" v="1742" actId="1076"/>
        <pc:sldMkLst>
          <pc:docMk/>
          <pc:sldMk cId="2590833072" sldId="404"/>
        </pc:sldMkLst>
        <pc:spChg chg="mod">
          <ac:chgData name="Johanna Marx" userId="f7883e6b-b8f5-49bd-97ed-29afbba9d34b" providerId="ADAL" clId="{C45C82A1-FCA7-41A9-AB41-82A53A50AC1B}" dt="2025-02-01T14:18:18.154" v="1742" actId="1076"/>
          <ac:spMkLst>
            <pc:docMk/>
            <pc:sldMk cId="2590833072" sldId="404"/>
            <ac:spMk id="3" creationId="{7B2980FB-D79D-E819-574C-E7189F40C78B}"/>
          </ac:spMkLst>
        </pc:spChg>
        <pc:spChg chg="add mod">
          <ac:chgData name="Johanna Marx" userId="f7883e6b-b8f5-49bd-97ed-29afbba9d34b" providerId="ADAL" clId="{C45C82A1-FCA7-41A9-AB41-82A53A50AC1B}" dt="2025-02-01T14:18:12.870" v="1741"/>
          <ac:spMkLst>
            <pc:docMk/>
            <pc:sldMk cId="2590833072" sldId="404"/>
            <ac:spMk id="5" creationId="{4390417F-ABF2-0B98-5E30-775134FC5D6D}"/>
          </ac:spMkLst>
        </pc:spChg>
        <pc:spChg chg="mod">
          <ac:chgData name="Johanna Marx" userId="f7883e6b-b8f5-49bd-97ed-29afbba9d34b" providerId="ADAL" clId="{C45C82A1-FCA7-41A9-AB41-82A53A50AC1B}" dt="2025-02-01T14:18:18.154" v="1742" actId="1076"/>
          <ac:spMkLst>
            <pc:docMk/>
            <pc:sldMk cId="2590833072" sldId="404"/>
            <ac:spMk id="54" creationId="{2C9CF850-ED0B-2312-6271-9763E3CF3D09}"/>
          </ac:spMkLst>
        </pc:spChg>
        <pc:spChg chg="del">
          <ac:chgData name="Johanna Marx" userId="f7883e6b-b8f5-49bd-97ed-29afbba9d34b" providerId="ADAL" clId="{C45C82A1-FCA7-41A9-AB41-82A53A50AC1B}" dt="2025-02-01T14:18:10.469" v="1740" actId="478"/>
          <ac:spMkLst>
            <pc:docMk/>
            <pc:sldMk cId="2590833072" sldId="404"/>
            <ac:spMk id="696" creationId="{3BB00578-E16F-9CE8-BB7D-E61F986FA919}"/>
          </ac:spMkLst>
        </pc:spChg>
        <pc:picChg chg="mod">
          <ac:chgData name="Johanna Marx" userId="f7883e6b-b8f5-49bd-97ed-29afbba9d34b" providerId="ADAL" clId="{C45C82A1-FCA7-41A9-AB41-82A53A50AC1B}" dt="2025-02-01T14:18:18.154" v="1742" actId="1076"/>
          <ac:picMkLst>
            <pc:docMk/>
            <pc:sldMk cId="2590833072" sldId="404"/>
            <ac:picMk id="2" creationId="{182697FF-1989-2C83-D51F-83A3337D862B}"/>
          </ac:picMkLst>
        </pc:picChg>
        <pc:picChg chg="mod">
          <ac:chgData name="Johanna Marx" userId="f7883e6b-b8f5-49bd-97ed-29afbba9d34b" providerId="ADAL" clId="{C45C82A1-FCA7-41A9-AB41-82A53A50AC1B}" dt="2025-02-01T14:18:18.154" v="1742" actId="1076"/>
          <ac:picMkLst>
            <pc:docMk/>
            <pc:sldMk cId="2590833072" sldId="404"/>
            <ac:picMk id="9" creationId="{6D62D20B-7FC0-FF16-615B-94EA89AC4AEF}"/>
          </ac:picMkLst>
        </pc:picChg>
      </pc:sldChg>
      <pc:sldChg chg="addSp delSp modSp mod">
        <pc:chgData name="Johanna Marx" userId="f7883e6b-b8f5-49bd-97ed-29afbba9d34b" providerId="ADAL" clId="{C45C82A1-FCA7-41A9-AB41-82A53A50AC1B}" dt="2025-02-01T14:16:43.218" v="1718" actId="478"/>
        <pc:sldMkLst>
          <pc:docMk/>
          <pc:sldMk cId="4290974846" sldId="405"/>
        </pc:sldMkLst>
        <pc:spChg chg="add mod">
          <ac:chgData name="Johanna Marx" userId="f7883e6b-b8f5-49bd-97ed-29afbba9d34b" providerId="ADAL" clId="{C45C82A1-FCA7-41A9-AB41-82A53A50AC1B}" dt="2025-02-01T14:15:31.227" v="1680"/>
          <ac:spMkLst>
            <pc:docMk/>
            <pc:sldMk cId="4290974846" sldId="405"/>
            <ac:spMk id="2" creationId="{D677D454-FEB1-5F5C-501C-EF416F6361D7}"/>
          </ac:spMkLst>
        </pc:spChg>
        <pc:spChg chg="add del mod">
          <ac:chgData name="Johanna Marx" userId="f7883e6b-b8f5-49bd-97ed-29afbba9d34b" providerId="ADAL" clId="{C45C82A1-FCA7-41A9-AB41-82A53A50AC1B}" dt="2025-02-01T14:16:43.218" v="1718" actId="478"/>
          <ac:spMkLst>
            <pc:docMk/>
            <pc:sldMk cId="4290974846" sldId="405"/>
            <ac:spMk id="4" creationId="{C770A0BE-C40E-3852-10A2-967DC952F7E4}"/>
          </ac:spMkLst>
        </pc:spChg>
        <pc:spChg chg="mod">
          <ac:chgData name="Johanna Marx" userId="f7883e6b-b8f5-49bd-97ed-29afbba9d34b" providerId="ADAL" clId="{C45C82A1-FCA7-41A9-AB41-82A53A50AC1B}" dt="2025-02-01T14:16:33.709" v="1716" actId="20577"/>
          <ac:spMkLst>
            <pc:docMk/>
            <pc:sldMk cId="4290974846" sldId="405"/>
            <ac:spMk id="413" creationId="{2862D1CC-4818-780A-1362-D6D932374C74}"/>
          </ac:spMkLst>
        </pc:spChg>
        <pc:spChg chg="del mod">
          <ac:chgData name="Johanna Marx" userId="f7883e6b-b8f5-49bd-97ed-29afbba9d34b" providerId="ADAL" clId="{C45C82A1-FCA7-41A9-AB41-82A53A50AC1B}" dt="2025-02-01T14:16:40.433" v="1717" actId="478"/>
          <ac:spMkLst>
            <pc:docMk/>
            <pc:sldMk cId="4290974846" sldId="405"/>
            <ac:spMk id="414" creationId="{923EC3F3-4EB1-179B-703E-1A8AA2B4F7D0}"/>
          </ac:spMkLst>
        </pc:spChg>
        <pc:picChg chg="mod">
          <ac:chgData name="Johanna Marx" userId="f7883e6b-b8f5-49bd-97ed-29afbba9d34b" providerId="ADAL" clId="{C45C82A1-FCA7-41A9-AB41-82A53A50AC1B}" dt="2025-02-01T14:16:00.069" v="1687" actId="1076"/>
          <ac:picMkLst>
            <pc:docMk/>
            <pc:sldMk cId="4290974846" sldId="405"/>
            <ac:picMk id="7" creationId="{7C3E800C-3DEE-1F3C-FE29-3350D6B10CFC}"/>
          </ac:picMkLst>
        </pc:picChg>
      </pc:sldChg>
      <pc:sldChg chg="addSp delSp modSp mod">
        <pc:chgData name="Johanna Marx" userId="f7883e6b-b8f5-49bd-97ed-29afbba9d34b" providerId="ADAL" clId="{C45C82A1-FCA7-41A9-AB41-82A53A50AC1B}" dt="2025-02-01T14:18:00.031" v="1739" actId="14100"/>
        <pc:sldMkLst>
          <pc:docMk/>
          <pc:sldMk cId="3474001218" sldId="406"/>
        </pc:sldMkLst>
        <pc:spChg chg="add mod">
          <ac:chgData name="Johanna Marx" userId="f7883e6b-b8f5-49bd-97ed-29afbba9d34b" providerId="ADAL" clId="{C45C82A1-FCA7-41A9-AB41-82A53A50AC1B}" dt="2025-02-01T14:16:49.791" v="1720"/>
          <ac:spMkLst>
            <pc:docMk/>
            <pc:sldMk cId="3474001218" sldId="406"/>
            <ac:spMk id="2" creationId="{422CE284-EFDA-374A-8348-12F29432DC73}"/>
          </ac:spMkLst>
        </pc:spChg>
        <pc:spChg chg="add del mod">
          <ac:chgData name="Johanna Marx" userId="f7883e6b-b8f5-49bd-97ed-29afbba9d34b" providerId="ADAL" clId="{C45C82A1-FCA7-41A9-AB41-82A53A50AC1B}" dt="2025-02-01T14:16:57.467" v="1722" actId="478"/>
          <ac:spMkLst>
            <pc:docMk/>
            <pc:sldMk cId="3474001218" sldId="406"/>
            <ac:spMk id="5" creationId="{DC3CB51D-3A33-2FBD-4197-2B9683FB3E1D}"/>
          </ac:spMkLst>
        </pc:spChg>
        <pc:spChg chg="mod">
          <ac:chgData name="Johanna Marx" userId="f7883e6b-b8f5-49bd-97ed-29afbba9d34b" providerId="ADAL" clId="{C45C82A1-FCA7-41A9-AB41-82A53A50AC1B}" dt="2025-02-01T14:18:00.031" v="1739" actId="14100"/>
          <ac:spMkLst>
            <pc:docMk/>
            <pc:sldMk cId="3474001218" sldId="406"/>
            <ac:spMk id="413" creationId="{1BC03E99-C0CC-42C4-E1BB-DB6C7D33B080}"/>
          </ac:spMkLst>
        </pc:spChg>
        <pc:spChg chg="del mod">
          <ac:chgData name="Johanna Marx" userId="f7883e6b-b8f5-49bd-97ed-29afbba9d34b" providerId="ADAL" clId="{C45C82A1-FCA7-41A9-AB41-82A53A50AC1B}" dt="2025-02-01T14:16:53.336" v="1721" actId="478"/>
          <ac:spMkLst>
            <pc:docMk/>
            <pc:sldMk cId="3474001218" sldId="406"/>
            <ac:spMk id="414" creationId="{42D1F79F-5731-D1FF-FA21-6D548640EDC4}"/>
          </ac:spMkLst>
        </pc:spChg>
        <pc:picChg chg="mod">
          <ac:chgData name="Johanna Marx" userId="f7883e6b-b8f5-49bd-97ed-29afbba9d34b" providerId="ADAL" clId="{C45C82A1-FCA7-41A9-AB41-82A53A50AC1B}" dt="2025-02-01T14:17:52.495" v="1738" actId="1076"/>
          <ac:picMkLst>
            <pc:docMk/>
            <pc:sldMk cId="3474001218" sldId="406"/>
            <ac:picMk id="3" creationId="{58B0C0BC-5B09-11A2-1214-25548A0B1AF1}"/>
          </ac:picMkLst>
        </pc:picChg>
        <pc:picChg chg="mod ord">
          <ac:chgData name="Johanna Marx" userId="f7883e6b-b8f5-49bd-97ed-29afbba9d34b" providerId="ADAL" clId="{C45C82A1-FCA7-41A9-AB41-82A53A50AC1B}" dt="2025-02-01T14:17:18.339" v="1730" actId="1076"/>
          <ac:picMkLst>
            <pc:docMk/>
            <pc:sldMk cId="3474001218" sldId="406"/>
            <ac:picMk id="7" creationId="{20E6FA2C-058A-B569-A821-1E6E0CC1BC39}"/>
          </ac:picMkLst>
        </pc:picChg>
        <pc:picChg chg="mod">
          <ac:chgData name="Johanna Marx" userId="f7883e6b-b8f5-49bd-97ed-29afbba9d34b" providerId="ADAL" clId="{C45C82A1-FCA7-41A9-AB41-82A53A50AC1B}" dt="2025-02-01T14:17:48.819" v="1737" actId="1076"/>
          <ac:picMkLst>
            <pc:docMk/>
            <pc:sldMk cId="3474001218" sldId="406"/>
            <ac:picMk id="10" creationId="{88BFD22B-03C9-765B-C61A-B04D9F195490}"/>
          </ac:picMkLst>
        </pc:picChg>
      </pc:sldChg>
      <pc:sldChg chg="addSp delSp modSp mod">
        <pc:chgData name="Johanna Marx" userId="f7883e6b-b8f5-49bd-97ed-29afbba9d34b" providerId="ADAL" clId="{C45C82A1-FCA7-41A9-AB41-82A53A50AC1B}" dt="2025-02-01T14:19:26.252" v="1755" actId="1076"/>
        <pc:sldMkLst>
          <pc:docMk/>
          <pc:sldMk cId="773599165" sldId="407"/>
        </pc:sldMkLst>
        <pc:spChg chg="add del mod">
          <ac:chgData name="Johanna Marx" userId="f7883e6b-b8f5-49bd-97ed-29afbba9d34b" providerId="ADAL" clId="{C45C82A1-FCA7-41A9-AB41-82A53A50AC1B}" dt="2025-02-01T14:19:09.582" v="1749" actId="478"/>
          <ac:spMkLst>
            <pc:docMk/>
            <pc:sldMk cId="773599165" sldId="407"/>
            <ac:spMk id="4" creationId="{C862EABA-F19A-0004-CBD3-CEA5175DB815}"/>
          </ac:spMkLst>
        </pc:spChg>
        <pc:spChg chg="add mod">
          <ac:chgData name="Johanna Marx" userId="f7883e6b-b8f5-49bd-97ed-29afbba9d34b" providerId="ADAL" clId="{C45C82A1-FCA7-41A9-AB41-82A53A50AC1B}" dt="2025-02-01T14:19:10.212" v="1750"/>
          <ac:spMkLst>
            <pc:docMk/>
            <pc:sldMk cId="773599165" sldId="407"/>
            <ac:spMk id="6" creationId="{A35ACA2B-3037-820F-F4D5-CAAEF64474F1}"/>
          </ac:spMkLst>
        </pc:spChg>
        <pc:spChg chg="mod">
          <ac:chgData name="Johanna Marx" userId="f7883e6b-b8f5-49bd-97ed-29afbba9d34b" providerId="ADAL" clId="{C45C82A1-FCA7-41A9-AB41-82A53A50AC1B}" dt="2025-02-01T14:19:26.252" v="1755" actId="1076"/>
          <ac:spMkLst>
            <pc:docMk/>
            <pc:sldMk cId="773599165" sldId="407"/>
            <ac:spMk id="14" creationId="{9C216185-6293-B2DD-9B34-2F0246070026}"/>
          </ac:spMkLst>
        </pc:spChg>
        <pc:spChg chg="del">
          <ac:chgData name="Johanna Marx" userId="f7883e6b-b8f5-49bd-97ed-29afbba9d34b" providerId="ADAL" clId="{C45C82A1-FCA7-41A9-AB41-82A53A50AC1B}" dt="2025-02-01T14:19:07.489" v="1748" actId="478"/>
          <ac:spMkLst>
            <pc:docMk/>
            <pc:sldMk cId="773599165" sldId="407"/>
            <ac:spMk id="414" creationId="{D2C5A3F2-0488-23F3-FE4C-8722E441469C}"/>
          </ac:spMkLst>
        </pc:spChg>
        <pc:picChg chg="del">
          <ac:chgData name="Johanna Marx" userId="f7883e6b-b8f5-49bd-97ed-29afbba9d34b" providerId="ADAL" clId="{C45C82A1-FCA7-41A9-AB41-82A53A50AC1B}" dt="2025-02-01T14:19:07.489" v="1748" actId="478"/>
          <ac:picMkLst>
            <pc:docMk/>
            <pc:sldMk cId="773599165" sldId="407"/>
            <ac:picMk id="2" creationId="{A3F4D7D7-24EE-C238-98B0-1E8F7A84674A}"/>
          </ac:picMkLst>
        </pc:picChg>
        <pc:picChg chg="add mod">
          <ac:chgData name="Johanna Marx" userId="f7883e6b-b8f5-49bd-97ed-29afbba9d34b" providerId="ADAL" clId="{C45C82A1-FCA7-41A9-AB41-82A53A50AC1B}" dt="2025-02-01T14:19:10.212" v="1750"/>
          <ac:picMkLst>
            <pc:docMk/>
            <pc:sldMk cId="773599165" sldId="407"/>
            <ac:picMk id="5" creationId="{6DC8CD80-B4BC-BEA5-1011-2C5405ADC786}"/>
          </ac:picMkLst>
        </pc:picChg>
      </pc:sldChg>
      <pc:sldChg chg="addSp delSp modSp mod">
        <pc:chgData name="Johanna Marx" userId="f7883e6b-b8f5-49bd-97ed-29afbba9d34b" providerId="ADAL" clId="{C45C82A1-FCA7-41A9-AB41-82A53A50AC1B}" dt="2025-02-01T14:25:57.734" v="1872" actId="20577"/>
        <pc:sldMkLst>
          <pc:docMk/>
          <pc:sldMk cId="3307124738" sldId="408"/>
        </pc:sldMkLst>
        <pc:spChg chg="mod">
          <ac:chgData name="Johanna Marx" userId="f7883e6b-b8f5-49bd-97ed-29afbba9d34b" providerId="ADAL" clId="{C45C82A1-FCA7-41A9-AB41-82A53A50AC1B}" dt="2025-02-01T14:25:34.986" v="1858"/>
          <ac:spMkLst>
            <pc:docMk/>
            <pc:sldMk cId="3307124738" sldId="408"/>
            <ac:spMk id="4" creationId="{E55E8861-D73A-26A0-CC40-6FE91E9A64AA}"/>
          </ac:spMkLst>
        </pc:spChg>
        <pc:spChg chg="mod">
          <ac:chgData name="Johanna Marx" userId="f7883e6b-b8f5-49bd-97ed-29afbba9d34b" providerId="ADAL" clId="{C45C82A1-FCA7-41A9-AB41-82A53A50AC1B}" dt="2025-02-01T14:25:57.734" v="1872" actId="20577"/>
          <ac:spMkLst>
            <pc:docMk/>
            <pc:sldMk cId="3307124738" sldId="408"/>
            <ac:spMk id="7" creationId="{024957A5-695B-9683-6972-AEC7CBD351F6}"/>
          </ac:spMkLst>
        </pc:spChg>
        <pc:spChg chg="mod">
          <ac:chgData name="Johanna Marx" userId="f7883e6b-b8f5-49bd-97ed-29afbba9d34b" providerId="ADAL" clId="{C45C82A1-FCA7-41A9-AB41-82A53A50AC1B}" dt="2025-02-01T14:25:49.777" v="1864" actId="14100"/>
          <ac:spMkLst>
            <pc:docMk/>
            <pc:sldMk cId="3307124738" sldId="408"/>
            <ac:spMk id="411" creationId="{CA3BCEF0-4F9D-EE36-6C3E-56417782210C}"/>
          </ac:spMkLst>
        </pc:spChg>
        <pc:grpChg chg="add mod">
          <ac:chgData name="Johanna Marx" userId="f7883e6b-b8f5-49bd-97ed-29afbba9d34b" providerId="ADAL" clId="{C45C82A1-FCA7-41A9-AB41-82A53A50AC1B}" dt="2025-02-01T14:25:34.986" v="1858"/>
          <ac:grpSpMkLst>
            <pc:docMk/>
            <pc:sldMk cId="3307124738" sldId="408"/>
            <ac:grpSpMk id="3" creationId="{FA5D8F2A-B99D-6CDF-94A6-783AE31E728C}"/>
          </ac:grpSpMkLst>
        </pc:grpChg>
        <pc:grpChg chg="add mod">
          <ac:chgData name="Johanna Marx" userId="f7883e6b-b8f5-49bd-97ed-29afbba9d34b" providerId="ADAL" clId="{C45C82A1-FCA7-41A9-AB41-82A53A50AC1B}" dt="2025-02-01T14:25:42.460" v="1859"/>
          <ac:grpSpMkLst>
            <pc:docMk/>
            <pc:sldMk cId="3307124738" sldId="408"/>
            <ac:grpSpMk id="6" creationId="{8CED5B92-521B-CE2D-3756-F3F52CE1A506}"/>
          </ac:grpSpMkLst>
        </pc:grpChg>
        <pc:grpChg chg="del">
          <ac:chgData name="Johanna Marx" userId="f7883e6b-b8f5-49bd-97ed-29afbba9d34b" providerId="ADAL" clId="{C45C82A1-FCA7-41A9-AB41-82A53A50AC1B}" dt="2025-02-01T14:25:34.180" v="1857" actId="478"/>
          <ac:grpSpMkLst>
            <pc:docMk/>
            <pc:sldMk cId="3307124738" sldId="408"/>
            <ac:grpSpMk id="16" creationId="{B74B4DE6-10EF-C917-8DB6-5D764719D8D2}"/>
          </ac:grpSpMkLst>
        </pc:grpChg>
        <pc:picChg chg="del">
          <ac:chgData name="Johanna Marx" userId="f7883e6b-b8f5-49bd-97ed-29afbba9d34b" providerId="ADAL" clId="{C45C82A1-FCA7-41A9-AB41-82A53A50AC1B}" dt="2025-02-01T14:25:31.729" v="1856" actId="478"/>
          <ac:picMkLst>
            <pc:docMk/>
            <pc:sldMk cId="3307124738" sldId="408"/>
            <ac:picMk id="2" creationId="{14579E73-DE32-E8E0-3A84-33BF1E298EFF}"/>
          </ac:picMkLst>
        </pc:picChg>
        <pc:picChg chg="mod">
          <ac:chgData name="Johanna Marx" userId="f7883e6b-b8f5-49bd-97ed-29afbba9d34b" providerId="ADAL" clId="{C45C82A1-FCA7-41A9-AB41-82A53A50AC1B}" dt="2025-02-01T14:25:34.986" v="1858"/>
          <ac:picMkLst>
            <pc:docMk/>
            <pc:sldMk cId="3307124738" sldId="408"/>
            <ac:picMk id="5" creationId="{9DFBB9C9-D8F5-4F8B-1268-17A4875F1292}"/>
          </ac:picMkLst>
        </pc:picChg>
        <pc:picChg chg="mod">
          <ac:chgData name="Johanna Marx" userId="f7883e6b-b8f5-49bd-97ed-29afbba9d34b" providerId="ADAL" clId="{C45C82A1-FCA7-41A9-AB41-82A53A50AC1B}" dt="2025-02-01T14:25:42.460" v="1859"/>
          <ac:picMkLst>
            <pc:docMk/>
            <pc:sldMk cId="3307124738" sldId="408"/>
            <ac:picMk id="8" creationId="{5020F200-B17E-78F1-E3A2-DB67B425E0B6}"/>
          </ac:picMkLst>
        </pc:picChg>
        <pc:picChg chg="add mod">
          <ac:chgData name="Johanna Marx" userId="f7883e6b-b8f5-49bd-97ed-29afbba9d34b" providerId="ADAL" clId="{C45C82A1-FCA7-41A9-AB41-82A53A50AC1B}" dt="2025-02-01T14:25:42.460" v="1859"/>
          <ac:picMkLst>
            <pc:docMk/>
            <pc:sldMk cId="3307124738" sldId="408"/>
            <ac:picMk id="9" creationId="{CD9A61C0-3A45-CCE0-785D-6E5A8278BCBD}"/>
          </ac:picMkLst>
        </pc:picChg>
      </pc:sldChg>
      <pc:sldChg chg="addSp delSp modSp mod">
        <pc:chgData name="Johanna Marx" userId="f7883e6b-b8f5-49bd-97ed-29afbba9d34b" providerId="ADAL" clId="{C45C82A1-FCA7-41A9-AB41-82A53A50AC1B}" dt="2025-02-01T14:30:42.339" v="1878" actId="1076"/>
        <pc:sldMkLst>
          <pc:docMk/>
          <pc:sldMk cId="2133971507" sldId="409"/>
        </pc:sldMkLst>
        <pc:spChg chg="add mod">
          <ac:chgData name="Johanna Marx" userId="f7883e6b-b8f5-49bd-97ed-29afbba9d34b" providerId="ADAL" clId="{C45C82A1-FCA7-41A9-AB41-82A53A50AC1B}" dt="2025-02-01T14:26:34.203" v="1874"/>
          <ac:spMkLst>
            <pc:docMk/>
            <pc:sldMk cId="2133971507" sldId="409"/>
            <ac:spMk id="3" creationId="{CB6D59F7-A886-D6C0-C07D-4D18917E8A0A}"/>
          </ac:spMkLst>
        </pc:spChg>
        <pc:spChg chg="del">
          <ac:chgData name="Johanna Marx" userId="f7883e6b-b8f5-49bd-97ed-29afbba9d34b" providerId="ADAL" clId="{C45C82A1-FCA7-41A9-AB41-82A53A50AC1B}" dt="2025-02-01T14:26:29.557" v="1873" actId="478"/>
          <ac:spMkLst>
            <pc:docMk/>
            <pc:sldMk cId="2133971507" sldId="409"/>
            <ac:spMk id="411" creationId="{996A519F-752A-14FC-721E-7F01B73DC788}"/>
          </ac:spMkLst>
        </pc:spChg>
        <pc:picChg chg="mod">
          <ac:chgData name="Johanna Marx" userId="f7883e6b-b8f5-49bd-97ed-29afbba9d34b" providerId="ADAL" clId="{C45C82A1-FCA7-41A9-AB41-82A53A50AC1B}" dt="2025-02-01T14:30:42.339" v="1878" actId="1076"/>
          <ac:picMkLst>
            <pc:docMk/>
            <pc:sldMk cId="2133971507" sldId="409"/>
            <ac:picMk id="6" creationId="{02A3DB11-1F07-6FC5-CB4D-671CF8FE5AE0}"/>
          </ac:picMkLst>
        </pc:picChg>
      </pc:sldChg>
      <pc:sldChg chg="addSp delSp modSp mod modAnim">
        <pc:chgData name="Johanna Marx" userId="f7883e6b-b8f5-49bd-97ed-29afbba9d34b" providerId="ADAL" clId="{C45C82A1-FCA7-41A9-AB41-82A53A50AC1B}" dt="2025-02-01T14:45:24.986" v="2033" actId="20577"/>
        <pc:sldMkLst>
          <pc:docMk/>
          <pc:sldMk cId="4060157125" sldId="410"/>
        </pc:sldMkLst>
        <pc:spChg chg="add mod">
          <ac:chgData name="Johanna Marx" userId="f7883e6b-b8f5-49bd-97ed-29afbba9d34b" providerId="ADAL" clId="{C45C82A1-FCA7-41A9-AB41-82A53A50AC1B}" dt="2025-02-01T14:32:40.197" v="1917" actId="1076"/>
          <ac:spMkLst>
            <pc:docMk/>
            <pc:sldMk cId="4060157125" sldId="410"/>
            <ac:spMk id="2" creationId="{870E75AC-A905-5EF7-26E1-CD8865B0B004}"/>
          </ac:spMkLst>
        </pc:spChg>
        <pc:spChg chg="add del mod">
          <ac:chgData name="Johanna Marx" userId="f7883e6b-b8f5-49bd-97ed-29afbba9d34b" providerId="ADAL" clId="{C45C82A1-FCA7-41A9-AB41-82A53A50AC1B}" dt="2025-02-01T14:31:31.788" v="1907" actId="478"/>
          <ac:spMkLst>
            <pc:docMk/>
            <pc:sldMk cId="4060157125" sldId="410"/>
            <ac:spMk id="4" creationId="{1C680066-4403-12D9-85EB-4020AD8CC760}"/>
          </ac:spMkLst>
        </pc:spChg>
        <pc:spChg chg="mod">
          <ac:chgData name="Johanna Marx" userId="f7883e6b-b8f5-49bd-97ed-29afbba9d34b" providerId="ADAL" clId="{C45C82A1-FCA7-41A9-AB41-82A53A50AC1B}" dt="2025-02-01T14:45:24.986" v="2033" actId="20577"/>
          <ac:spMkLst>
            <pc:docMk/>
            <pc:sldMk cId="4060157125" sldId="410"/>
            <ac:spMk id="5" creationId="{57C6433A-9AFB-E828-B8F8-2EB746CF2A44}"/>
          </ac:spMkLst>
        </pc:spChg>
        <pc:spChg chg="del mod">
          <ac:chgData name="Johanna Marx" userId="f7883e6b-b8f5-49bd-97ed-29afbba9d34b" providerId="ADAL" clId="{C45C82A1-FCA7-41A9-AB41-82A53A50AC1B}" dt="2025-02-01T14:31:28.795" v="1906" actId="478"/>
          <ac:spMkLst>
            <pc:docMk/>
            <pc:sldMk cId="4060157125" sldId="410"/>
            <ac:spMk id="411" creationId="{E2DCEAFD-E430-C139-9D8C-29AF26D85317}"/>
          </ac:spMkLst>
        </pc:spChg>
        <pc:picChg chg="mod">
          <ac:chgData name="Johanna Marx" userId="f7883e6b-b8f5-49bd-97ed-29afbba9d34b" providerId="ADAL" clId="{C45C82A1-FCA7-41A9-AB41-82A53A50AC1B}" dt="2025-02-01T14:32:54.085" v="1920" actId="1076"/>
          <ac:picMkLst>
            <pc:docMk/>
            <pc:sldMk cId="4060157125" sldId="410"/>
            <ac:picMk id="8" creationId="{DF94EF9D-C7C3-F2B2-DE9B-CC1D7D32E78D}"/>
          </ac:picMkLst>
        </pc:picChg>
        <pc:picChg chg="mod">
          <ac:chgData name="Johanna Marx" userId="f7883e6b-b8f5-49bd-97ed-29afbba9d34b" providerId="ADAL" clId="{C45C82A1-FCA7-41A9-AB41-82A53A50AC1B}" dt="2025-02-01T14:32:45.130" v="1918" actId="1076"/>
          <ac:picMkLst>
            <pc:docMk/>
            <pc:sldMk cId="4060157125" sldId="410"/>
            <ac:picMk id="14" creationId="{FF819AC8-04C7-628A-2EB5-C34659F3FF10}"/>
          </ac:picMkLst>
        </pc:picChg>
        <pc:picChg chg="mod">
          <ac:chgData name="Johanna Marx" userId="f7883e6b-b8f5-49bd-97ed-29afbba9d34b" providerId="ADAL" clId="{C45C82A1-FCA7-41A9-AB41-82A53A50AC1B}" dt="2025-02-01T14:32:49.937" v="1919" actId="1076"/>
          <ac:picMkLst>
            <pc:docMk/>
            <pc:sldMk cId="4060157125" sldId="410"/>
            <ac:picMk id="22" creationId="{4D4D01ED-59FB-9047-27CD-F2139DEDA460}"/>
          </ac:picMkLst>
        </pc:picChg>
      </pc:sldChg>
      <pc:sldChg chg="addSp delSp modSp mod">
        <pc:chgData name="Johanna Marx" userId="f7883e6b-b8f5-49bd-97ed-29afbba9d34b" providerId="ADAL" clId="{C45C82A1-FCA7-41A9-AB41-82A53A50AC1B}" dt="2025-02-01T14:34:12.894" v="1931" actId="14100"/>
        <pc:sldMkLst>
          <pc:docMk/>
          <pc:sldMk cId="4104948493" sldId="412"/>
        </pc:sldMkLst>
        <pc:spChg chg="add mod">
          <ac:chgData name="Johanna Marx" userId="f7883e6b-b8f5-49bd-97ed-29afbba9d34b" providerId="ADAL" clId="{C45C82A1-FCA7-41A9-AB41-82A53A50AC1B}" dt="2025-02-01T14:33:39.826" v="1922"/>
          <ac:spMkLst>
            <pc:docMk/>
            <pc:sldMk cId="4104948493" sldId="412"/>
            <ac:spMk id="4" creationId="{DD3A13F5-E02B-9919-4972-CE21251526A1}"/>
          </ac:spMkLst>
        </pc:spChg>
        <pc:spChg chg="mod">
          <ac:chgData name="Johanna Marx" userId="f7883e6b-b8f5-49bd-97ed-29afbba9d34b" providerId="ADAL" clId="{C45C82A1-FCA7-41A9-AB41-82A53A50AC1B}" dt="2025-02-01T14:34:12.894" v="1931" actId="14100"/>
          <ac:spMkLst>
            <pc:docMk/>
            <pc:sldMk cId="4104948493" sldId="412"/>
            <ac:spMk id="5" creationId="{B8E914CC-400F-F464-7F6B-D847AD0991C2}"/>
          </ac:spMkLst>
        </pc:spChg>
        <pc:spChg chg="del">
          <ac:chgData name="Johanna Marx" userId="f7883e6b-b8f5-49bd-97ed-29afbba9d34b" providerId="ADAL" clId="{C45C82A1-FCA7-41A9-AB41-82A53A50AC1B}" dt="2025-02-01T14:33:37.355" v="1921" actId="478"/>
          <ac:spMkLst>
            <pc:docMk/>
            <pc:sldMk cId="4104948493" sldId="412"/>
            <ac:spMk id="411" creationId="{E533FFDC-2765-73A2-E808-841247B41C7A}"/>
          </ac:spMkLst>
        </pc:spChg>
        <pc:picChg chg="mod">
          <ac:chgData name="Johanna Marx" userId="f7883e6b-b8f5-49bd-97ed-29afbba9d34b" providerId="ADAL" clId="{C45C82A1-FCA7-41A9-AB41-82A53A50AC1B}" dt="2025-02-01T14:34:06.559" v="1930" actId="1076"/>
          <ac:picMkLst>
            <pc:docMk/>
            <pc:sldMk cId="4104948493" sldId="412"/>
            <ac:picMk id="3" creationId="{492E5FE9-6B76-0840-D8C5-4BCB4078920A}"/>
          </ac:picMkLst>
        </pc:picChg>
        <pc:picChg chg="mod">
          <ac:chgData name="Johanna Marx" userId="f7883e6b-b8f5-49bd-97ed-29afbba9d34b" providerId="ADAL" clId="{C45C82A1-FCA7-41A9-AB41-82A53A50AC1B}" dt="2025-02-01T14:34:06.559" v="1930" actId="1076"/>
          <ac:picMkLst>
            <pc:docMk/>
            <pc:sldMk cId="4104948493" sldId="412"/>
            <ac:picMk id="6" creationId="{5B72D88D-E00F-E638-FE37-414415B83E78}"/>
          </ac:picMkLst>
        </pc:picChg>
      </pc:sldChg>
      <pc:sldChg chg="addSp delSp modSp mod">
        <pc:chgData name="Johanna Marx" userId="f7883e6b-b8f5-49bd-97ed-29afbba9d34b" providerId="ADAL" clId="{C45C82A1-FCA7-41A9-AB41-82A53A50AC1B}" dt="2025-02-01T14:24:11.607" v="1845" actId="12"/>
        <pc:sldMkLst>
          <pc:docMk/>
          <pc:sldMk cId="665336680" sldId="413"/>
        </pc:sldMkLst>
        <pc:spChg chg="add mod">
          <ac:chgData name="Johanna Marx" userId="f7883e6b-b8f5-49bd-97ed-29afbba9d34b" providerId="ADAL" clId="{C45C82A1-FCA7-41A9-AB41-82A53A50AC1B}" dt="2025-02-01T14:22:31.673" v="1812"/>
          <ac:spMkLst>
            <pc:docMk/>
            <pc:sldMk cId="665336680" sldId="413"/>
            <ac:spMk id="2" creationId="{2BDAB348-7446-C4B6-225D-2C69F72AF5AA}"/>
          </ac:spMkLst>
        </pc:spChg>
        <pc:spChg chg="add del mod">
          <ac:chgData name="Johanna Marx" userId="f7883e6b-b8f5-49bd-97ed-29afbba9d34b" providerId="ADAL" clId="{C45C82A1-FCA7-41A9-AB41-82A53A50AC1B}" dt="2025-02-01T14:22:37.503" v="1814" actId="478"/>
          <ac:spMkLst>
            <pc:docMk/>
            <pc:sldMk cId="665336680" sldId="413"/>
            <ac:spMk id="5" creationId="{812DD2AA-1554-DA8F-3F7C-30C6CE82E4AE}"/>
          </ac:spMkLst>
        </pc:spChg>
        <pc:spChg chg="add mod">
          <ac:chgData name="Johanna Marx" userId="f7883e6b-b8f5-49bd-97ed-29afbba9d34b" providerId="ADAL" clId="{C45C82A1-FCA7-41A9-AB41-82A53A50AC1B}" dt="2025-02-01T14:24:11.607" v="1845" actId="12"/>
          <ac:spMkLst>
            <pc:docMk/>
            <pc:sldMk cId="665336680" sldId="413"/>
            <ac:spMk id="6" creationId="{BF65B63A-BFB7-C57E-21B9-769810557254}"/>
          </ac:spMkLst>
        </pc:spChg>
        <pc:spChg chg="mod">
          <ac:chgData name="Johanna Marx" userId="f7883e6b-b8f5-49bd-97ed-29afbba9d34b" providerId="ADAL" clId="{C45C82A1-FCA7-41A9-AB41-82A53A50AC1B}" dt="2025-02-01T14:23:37.644" v="1837" actId="6549"/>
          <ac:spMkLst>
            <pc:docMk/>
            <pc:sldMk cId="665336680" sldId="413"/>
            <ac:spMk id="413" creationId="{7B913B11-8C71-C399-0176-DEF62AE203BE}"/>
          </ac:spMkLst>
        </pc:spChg>
        <pc:spChg chg="del mod">
          <ac:chgData name="Johanna Marx" userId="f7883e6b-b8f5-49bd-97ed-29afbba9d34b" providerId="ADAL" clId="{C45C82A1-FCA7-41A9-AB41-82A53A50AC1B}" dt="2025-02-01T14:22:35.557" v="1813" actId="478"/>
          <ac:spMkLst>
            <pc:docMk/>
            <pc:sldMk cId="665336680" sldId="413"/>
            <ac:spMk id="414" creationId="{64483E0F-80D0-2358-1D0D-1DA36FC0758C}"/>
          </ac:spMkLst>
        </pc:spChg>
        <pc:picChg chg="mod">
          <ac:chgData name="Johanna Marx" userId="f7883e6b-b8f5-49bd-97ed-29afbba9d34b" providerId="ADAL" clId="{C45C82A1-FCA7-41A9-AB41-82A53A50AC1B}" dt="2025-02-01T14:23:48.030" v="1839" actId="1076"/>
          <ac:picMkLst>
            <pc:docMk/>
            <pc:sldMk cId="665336680" sldId="413"/>
            <ac:picMk id="3" creationId="{E0B8F969-C08C-C461-229B-E05258F55BB1}"/>
          </ac:picMkLst>
        </pc:picChg>
      </pc:sldChg>
      <pc:sldChg chg="addSp delSp modSp mod">
        <pc:chgData name="Johanna Marx" userId="f7883e6b-b8f5-49bd-97ed-29afbba9d34b" providerId="ADAL" clId="{C45C82A1-FCA7-41A9-AB41-82A53A50AC1B}" dt="2025-02-01T14:20:34.996" v="1772" actId="1076"/>
        <pc:sldMkLst>
          <pc:docMk/>
          <pc:sldMk cId="4033426450" sldId="414"/>
        </pc:sldMkLst>
        <pc:spChg chg="add mod">
          <ac:chgData name="Johanna Marx" userId="f7883e6b-b8f5-49bd-97ed-29afbba9d34b" providerId="ADAL" clId="{C45C82A1-FCA7-41A9-AB41-82A53A50AC1B}" dt="2025-02-01T14:19:47.776" v="1758"/>
          <ac:spMkLst>
            <pc:docMk/>
            <pc:sldMk cId="4033426450" sldId="414"/>
            <ac:spMk id="2" creationId="{4494B8DC-D4F2-52A5-3F73-72C54302C9B1}"/>
          </ac:spMkLst>
        </pc:spChg>
        <pc:spChg chg="add del mod">
          <ac:chgData name="Johanna Marx" userId="f7883e6b-b8f5-49bd-97ed-29afbba9d34b" providerId="ADAL" clId="{C45C82A1-FCA7-41A9-AB41-82A53A50AC1B}" dt="2025-02-01T14:19:53.524" v="1760" actId="478"/>
          <ac:spMkLst>
            <pc:docMk/>
            <pc:sldMk cId="4033426450" sldId="414"/>
            <ac:spMk id="4" creationId="{E2734605-C390-FD81-B8F4-0D2E41AFB667}"/>
          </ac:spMkLst>
        </pc:spChg>
        <pc:spChg chg="mod">
          <ac:chgData name="Johanna Marx" userId="f7883e6b-b8f5-49bd-97ed-29afbba9d34b" providerId="ADAL" clId="{C45C82A1-FCA7-41A9-AB41-82A53A50AC1B}" dt="2025-02-01T14:20:18.138" v="1769" actId="1076"/>
          <ac:spMkLst>
            <pc:docMk/>
            <pc:sldMk cId="4033426450" sldId="414"/>
            <ac:spMk id="413" creationId="{5B24A9FB-6239-4EBF-C133-62142A87A21E}"/>
          </ac:spMkLst>
        </pc:spChg>
        <pc:spChg chg="del mod">
          <ac:chgData name="Johanna Marx" userId="f7883e6b-b8f5-49bd-97ed-29afbba9d34b" providerId="ADAL" clId="{C45C82A1-FCA7-41A9-AB41-82A53A50AC1B}" dt="2025-02-01T14:19:49.999" v="1759" actId="478"/>
          <ac:spMkLst>
            <pc:docMk/>
            <pc:sldMk cId="4033426450" sldId="414"/>
            <ac:spMk id="414" creationId="{7819F451-261F-E91D-9182-1C116FE76604}"/>
          </ac:spMkLst>
        </pc:spChg>
        <pc:picChg chg="mod">
          <ac:chgData name="Johanna Marx" userId="f7883e6b-b8f5-49bd-97ed-29afbba9d34b" providerId="ADAL" clId="{C45C82A1-FCA7-41A9-AB41-82A53A50AC1B}" dt="2025-02-01T14:20:32.566" v="1771" actId="1076"/>
          <ac:picMkLst>
            <pc:docMk/>
            <pc:sldMk cId="4033426450" sldId="414"/>
            <ac:picMk id="28" creationId="{9AB32DBD-6D06-AA62-42D9-5EC6CE7D8F5E}"/>
          </ac:picMkLst>
        </pc:picChg>
        <pc:picChg chg="mod">
          <ac:chgData name="Johanna Marx" userId="f7883e6b-b8f5-49bd-97ed-29afbba9d34b" providerId="ADAL" clId="{C45C82A1-FCA7-41A9-AB41-82A53A50AC1B}" dt="2025-02-01T14:20:29.866" v="1770" actId="1076"/>
          <ac:picMkLst>
            <pc:docMk/>
            <pc:sldMk cId="4033426450" sldId="414"/>
            <ac:picMk id="30" creationId="{26B86FE4-A9C9-4EE8-D970-92F3311F5783}"/>
          </ac:picMkLst>
        </pc:picChg>
        <pc:picChg chg="mod">
          <ac:chgData name="Johanna Marx" userId="f7883e6b-b8f5-49bd-97ed-29afbba9d34b" providerId="ADAL" clId="{C45C82A1-FCA7-41A9-AB41-82A53A50AC1B}" dt="2025-02-01T14:20:34.996" v="1772" actId="1076"/>
          <ac:picMkLst>
            <pc:docMk/>
            <pc:sldMk cId="4033426450" sldId="414"/>
            <ac:picMk id="32" creationId="{C781A491-0C54-1104-CE03-9709B84BCB5F}"/>
          </ac:picMkLst>
        </pc:picChg>
      </pc:sldChg>
      <pc:sldChg chg="addSp delSp modSp mod">
        <pc:chgData name="Johanna Marx" userId="f7883e6b-b8f5-49bd-97ed-29afbba9d34b" providerId="ADAL" clId="{C45C82A1-FCA7-41A9-AB41-82A53A50AC1B}" dt="2025-02-01T14:45:45.006" v="2036" actId="14100"/>
        <pc:sldMkLst>
          <pc:docMk/>
          <pc:sldMk cId="1608767504" sldId="415"/>
        </pc:sldMkLst>
        <pc:spChg chg="add mod">
          <ac:chgData name="Johanna Marx" userId="f7883e6b-b8f5-49bd-97ed-29afbba9d34b" providerId="ADAL" clId="{C45C82A1-FCA7-41A9-AB41-82A53A50AC1B}" dt="2025-02-01T14:45:40.566" v="2035"/>
          <ac:spMkLst>
            <pc:docMk/>
            <pc:sldMk cId="1608767504" sldId="415"/>
            <ac:spMk id="3" creationId="{902D3462-FE81-62CB-844B-98BFFF55CE3B}"/>
          </ac:spMkLst>
        </pc:spChg>
        <pc:spChg chg="add del mod">
          <ac:chgData name="Johanna Marx" userId="f7883e6b-b8f5-49bd-97ed-29afbba9d34b" providerId="ADAL" clId="{C45C82A1-FCA7-41A9-AB41-82A53A50AC1B}" dt="2025-02-01T14:34:54.665" v="1960" actId="478"/>
          <ac:spMkLst>
            <pc:docMk/>
            <pc:sldMk cId="1608767504" sldId="415"/>
            <ac:spMk id="3" creationId="{D6540D61-EEB3-51BA-B5B5-92E06C1595C2}"/>
          </ac:spMkLst>
        </pc:spChg>
        <pc:spChg chg="add del mod">
          <ac:chgData name="Johanna Marx" userId="f7883e6b-b8f5-49bd-97ed-29afbba9d34b" providerId="ADAL" clId="{C45C82A1-FCA7-41A9-AB41-82A53A50AC1B}" dt="2025-02-01T14:34:52.516" v="1958" actId="20577"/>
          <ac:spMkLst>
            <pc:docMk/>
            <pc:sldMk cId="1608767504" sldId="415"/>
            <ac:spMk id="5" creationId="{82D505B3-5085-ECB7-06A8-3860B0BAE1B0}"/>
          </ac:spMkLst>
        </pc:spChg>
        <pc:spChg chg="mod">
          <ac:chgData name="Johanna Marx" userId="f7883e6b-b8f5-49bd-97ed-29afbba9d34b" providerId="ADAL" clId="{C45C82A1-FCA7-41A9-AB41-82A53A50AC1B}" dt="2025-02-01T14:36:40.900" v="2024" actId="1076"/>
          <ac:spMkLst>
            <pc:docMk/>
            <pc:sldMk cId="1608767504" sldId="415"/>
            <ac:spMk id="6" creationId="{3D40345F-8B1F-3C01-EDEB-8B33D4CD688D}"/>
          </ac:spMkLst>
        </pc:spChg>
        <pc:spChg chg="mod">
          <ac:chgData name="Johanna Marx" userId="f7883e6b-b8f5-49bd-97ed-29afbba9d34b" providerId="ADAL" clId="{C45C82A1-FCA7-41A9-AB41-82A53A50AC1B}" dt="2025-02-01T14:45:45.006" v="2036" actId="14100"/>
          <ac:spMkLst>
            <pc:docMk/>
            <pc:sldMk cId="1608767504" sldId="415"/>
            <ac:spMk id="8" creationId="{17E6BC32-1FE8-69E7-3556-7D3850F1DDC7}"/>
          </ac:spMkLst>
        </pc:spChg>
        <pc:spChg chg="add del mod">
          <ac:chgData name="Johanna Marx" userId="f7883e6b-b8f5-49bd-97ed-29afbba9d34b" providerId="ADAL" clId="{C45C82A1-FCA7-41A9-AB41-82A53A50AC1B}" dt="2025-02-01T14:34:51.734" v="1956" actId="478"/>
          <ac:spMkLst>
            <pc:docMk/>
            <pc:sldMk cId="1608767504" sldId="415"/>
            <ac:spMk id="9" creationId="{3A14EB51-ED3B-B25C-6543-1EF8F85A6A4F}"/>
          </ac:spMkLst>
        </pc:spChg>
        <pc:spChg chg="add del mod">
          <ac:chgData name="Johanna Marx" userId="f7883e6b-b8f5-49bd-97ed-29afbba9d34b" providerId="ADAL" clId="{C45C82A1-FCA7-41A9-AB41-82A53A50AC1B}" dt="2025-02-01T14:45:36.129" v="2034" actId="478"/>
          <ac:spMkLst>
            <pc:docMk/>
            <pc:sldMk cId="1608767504" sldId="415"/>
            <ac:spMk id="10" creationId="{AE457408-4515-9FE0-4F5A-B88CD7DFE79C}"/>
          </ac:spMkLst>
        </pc:spChg>
        <pc:spChg chg="add del mod">
          <ac:chgData name="Johanna Marx" userId="f7883e6b-b8f5-49bd-97ed-29afbba9d34b" providerId="ADAL" clId="{C45C82A1-FCA7-41A9-AB41-82A53A50AC1B}" dt="2025-02-01T14:35:22.806" v="2009" actId="478"/>
          <ac:spMkLst>
            <pc:docMk/>
            <pc:sldMk cId="1608767504" sldId="415"/>
            <ac:spMk id="12" creationId="{AD5345EC-1F67-AC79-27D1-4E64415CE1FB}"/>
          </ac:spMkLst>
        </pc:spChg>
        <pc:spChg chg="mod">
          <ac:chgData name="Johanna Marx" userId="f7883e6b-b8f5-49bd-97ed-29afbba9d34b" providerId="ADAL" clId="{C45C82A1-FCA7-41A9-AB41-82A53A50AC1B}" dt="2025-02-01T14:36:44.005" v="2026" actId="1076"/>
          <ac:spMkLst>
            <pc:docMk/>
            <pc:sldMk cId="1608767504" sldId="415"/>
            <ac:spMk id="413" creationId="{EE0DBB1B-D0B5-6AE3-1046-C6DD8839B7EC}"/>
          </ac:spMkLst>
        </pc:spChg>
        <pc:spChg chg="add del mod">
          <ac:chgData name="Johanna Marx" userId="f7883e6b-b8f5-49bd-97ed-29afbba9d34b" providerId="ADAL" clId="{C45C82A1-FCA7-41A9-AB41-82A53A50AC1B}" dt="2025-02-01T14:35:14.625" v="2008" actId="478"/>
          <ac:spMkLst>
            <pc:docMk/>
            <pc:sldMk cId="1608767504" sldId="415"/>
            <ac:spMk id="414" creationId="{080944C0-1460-B8AA-7138-5EAAF6225519}"/>
          </ac:spMkLst>
        </pc:spChg>
        <pc:picChg chg="mod">
          <ac:chgData name="Johanna Marx" userId="f7883e6b-b8f5-49bd-97ed-29afbba9d34b" providerId="ADAL" clId="{C45C82A1-FCA7-41A9-AB41-82A53A50AC1B}" dt="2025-02-01T14:36:44.005" v="2026" actId="1076"/>
          <ac:picMkLst>
            <pc:docMk/>
            <pc:sldMk cId="1608767504" sldId="415"/>
            <ac:picMk id="4" creationId="{9B0B0810-CEDE-B149-BACB-96E196DF023F}"/>
          </ac:picMkLst>
        </pc:picChg>
      </pc:sldChg>
      <pc:sldChg chg="addSp delSp modSp mod">
        <pc:chgData name="Johanna Marx" userId="f7883e6b-b8f5-49bd-97ed-29afbba9d34b" providerId="ADAL" clId="{C45C82A1-FCA7-41A9-AB41-82A53A50AC1B}" dt="2025-02-01T14:46:21.874" v="2045" actId="1076"/>
        <pc:sldMkLst>
          <pc:docMk/>
          <pc:sldMk cId="617808390" sldId="416"/>
        </pc:sldMkLst>
        <pc:spChg chg="add mod">
          <ac:chgData name="Johanna Marx" userId="f7883e6b-b8f5-49bd-97ed-29afbba9d34b" providerId="ADAL" clId="{C45C82A1-FCA7-41A9-AB41-82A53A50AC1B}" dt="2025-02-01T14:45:54.796" v="2038"/>
          <ac:spMkLst>
            <pc:docMk/>
            <pc:sldMk cId="617808390" sldId="416"/>
            <ac:spMk id="3" creationId="{92205E87-0BB2-6994-6158-2D2AD4F0E97B}"/>
          </ac:spMkLst>
        </pc:spChg>
        <pc:spChg chg="mod">
          <ac:chgData name="Johanna Marx" userId="f7883e6b-b8f5-49bd-97ed-29afbba9d34b" providerId="ADAL" clId="{C45C82A1-FCA7-41A9-AB41-82A53A50AC1B}" dt="2025-02-01T14:46:08.391" v="2042" actId="1076"/>
          <ac:spMkLst>
            <pc:docMk/>
            <pc:sldMk cId="617808390" sldId="416"/>
            <ac:spMk id="5" creationId="{BB12ED81-3CA1-EE87-3E0B-AAD2F8111483}"/>
          </ac:spMkLst>
        </pc:spChg>
        <pc:spChg chg="del">
          <ac:chgData name="Johanna Marx" userId="f7883e6b-b8f5-49bd-97ed-29afbba9d34b" providerId="ADAL" clId="{C45C82A1-FCA7-41A9-AB41-82A53A50AC1B}" dt="2025-02-01T14:45:52.175" v="2037" actId="478"/>
          <ac:spMkLst>
            <pc:docMk/>
            <pc:sldMk cId="617808390" sldId="416"/>
            <ac:spMk id="411" creationId="{10D383D0-0212-71A0-3746-45A1C71ABAAE}"/>
          </ac:spMkLst>
        </pc:spChg>
        <pc:grpChg chg="add mod">
          <ac:chgData name="Johanna Marx" userId="f7883e6b-b8f5-49bd-97ed-29afbba9d34b" providerId="ADAL" clId="{C45C82A1-FCA7-41A9-AB41-82A53A50AC1B}" dt="2025-02-01T14:46:21.874" v="2045" actId="1076"/>
          <ac:grpSpMkLst>
            <pc:docMk/>
            <pc:sldMk cId="617808390" sldId="416"/>
            <ac:grpSpMk id="6" creationId="{9D81FDF5-1824-F7C3-F39F-EBB9DB6A9707}"/>
          </ac:grpSpMkLst>
        </pc:grpChg>
        <pc:grpChg chg="mod">
          <ac:chgData name="Johanna Marx" userId="f7883e6b-b8f5-49bd-97ed-29afbba9d34b" providerId="ADAL" clId="{C45C82A1-FCA7-41A9-AB41-82A53A50AC1B}" dt="2025-02-01T14:46:15.847" v="2043" actId="164"/>
          <ac:grpSpMkLst>
            <pc:docMk/>
            <pc:sldMk cId="617808390" sldId="416"/>
            <ac:grpSpMk id="9" creationId="{63E0887E-8C0E-2CC2-D683-DAB70EBD6F76}"/>
          </ac:grpSpMkLst>
        </pc:grpChg>
        <pc:grpChg chg="mod">
          <ac:chgData name="Johanna Marx" userId="f7883e6b-b8f5-49bd-97ed-29afbba9d34b" providerId="ADAL" clId="{C45C82A1-FCA7-41A9-AB41-82A53A50AC1B}" dt="2025-02-01T14:46:15.847" v="2043" actId="164"/>
          <ac:grpSpMkLst>
            <pc:docMk/>
            <pc:sldMk cId="617808390" sldId="416"/>
            <ac:grpSpMk id="21" creationId="{27AFC544-395D-C491-9036-802BD8CA11DE}"/>
          </ac:grpSpMkLst>
        </pc:grpChg>
        <pc:grpChg chg="mod">
          <ac:chgData name="Johanna Marx" userId="f7883e6b-b8f5-49bd-97ed-29afbba9d34b" providerId="ADAL" clId="{C45C82A1-FCA7-41A9-AB41-82A53A50AC1B}" dt="2025-02-01T14:46:15.847" v="2043" actId="164"/>
          <ac:grpSpMkLst>
            <pc:docMk/>
            <pc:sldMk cId="617808390" sldId="416"/>
            <ac:grpSpMk id="28" creationId="{E4F98344-75AC-221D-7CD8-5C4EFFF15C91}"/>
          </ac:grpSpMkLst>
        </pc:grpChg>
        <pc:picChg chg="mod">
          <ac:chgData name="Johanna Marx" userId="f7883e6b-b8f5-49bd-97ed-29afbba9d34b" providerId="ADAL" clId="{C45C82A1-FCA7-41A9-AB41-82A53A50AC1B}" dt="2025-02-01T14:46:15.847" v="2043" actId="164"/>
          <ac:picMkLst>
            <pc:docMk/>
            <pc:sldMk cId="617808390" sldId="416"/>
            <ac:picMk id="4" creationId="{23655593-77E6-3B2C-9F37-C7FCFD4B9D0B}"/>
          </ac:picMkLst>
        </pc:picChg>
        <pc:picChg chg="mod">
          <ac:chgData name="Johanna Marx" userId="f7883e6b-b8f5-49bd-97ed-29afbba9d34b" providerId="ADAL" clId="{C45C82A1-FCA7-41A9-AB41-82A53A50AC1B}" dt="2025-02-01T14:46:15.847" v="2043" actId="164"/>
          <ac:picMkLst>
            <pc:docMk/>
            <pc:sldMk cId="617808390" sldId="416"/>
            <ac:picMk id="7" creationId="{E27571CE-1539-2DA1-6001-C01CBEC3A46F}"/>
          </ac:picMkLst>
        </pc:picChg>
        <pc:picChg chg="mod">
          <ac:chgData name="Johanna Marx" userId="f7883e6b-b8f5-49bd-97ed-29afbba9d34b" providerId="ADAL" clId="{C45C82A1-FCA7-41A9-AB41-82A53A50AC1B}" dt="2025-02-01T14:46:15.847" v="2043" actId="164"/>
          <ac:picMkLst>
            <pc:docMk/>
            <pc:sldMk cId="617808390" sldId="416"/>
            <ac:picMk id="8" creationId="{7F61427E-26F0-06BD-5EE3-0CD500907F78}"/>
          </ac:picMkLst>
        </pc:picChg>
        <pc:cxnChg chg="mod">
          <ac:chgData name="Johanna Marx" userId="f7883e6b-b8f5-49bd-97ed-29afbba9d34b" providerId="ADAL" clId="{C45C82A1-FCA7-41A9-AB41-82A53A50AC1B}" dt="2025-02-01T14:46:15.847" v="2043" actId="164"/>
          <ac:cxnSpMkLst>
            <pc:docMk/>
            <pc:sldMk cId="617808390" sldId="416"/>
            <ac:cxnSpMk id="34" creationId="{383F4509-1EFF-B3A1-6106-B54F52ED84F2}"/>
          </ac:cxnSpMkLst>
        </pc:cxnChg>
        <pc:cxnChg chg="mod">
          <ac:chgData name="Johanna Marx" userId="f7883e6b-b8f5-49bd-97ed-29afbba9d34b" providerId="ADAL" clId="{C45C82A1-FCA7-41A9-AB41-82A53A50AC1B}" dt="2025-02-01T14:46:15.847" v="2043" actId="164"/>
          <ac:cxnSpMkLst>
            <pc:docMk/>
            <pc:sldMk cId="617808390" sldId="416"/>
            <ac:cxnSpMk id="35" creationId="{96F9E55E-4074-68BC-950B-EEA3943CDCF1}"/>
          </ac:cxnSpMkLst>
        </pc:cxnChg>
        <pc:cxnChg chg="mod">
          <ac:chgData name="Johanna Marx" userId="f7883e6b-b8f5-49bd-97ed-29afbba9d34b" providerId="ADAL" clId="{C45C82A1-FCA7-41A9-AB41-82A53A50AC1B}" dt="2025-02-01T14:46:15.847" v="2043" actId="164"/>
          <ac:cxnSpMkLst>
            <pc:docMk/>
            <pc:sldMk cId="617808390" sldId="416"/>
            <ac:cxnSpMk id="36" creationId="{43ED80AE-B1FC-2600-9B68-BF630E02D720}"/>
          </ac:cxnSpMkLst>
        </pc:cxnChg>
      </pc:sldChg>
      <pc:sldChg chg="addSp delSp modSp mod">
        <pc:chgData name="Johanna Marx" userId="f7883e6b-b8f5-49bd-97ed-29afbba9d34b" providerId="ADAL" clId="{C45C82A1-FCA7-41A9-AB41-82A53A50AC1B}" dt="2025-02-01T14:48:07.166" v="2055" actId="1076"/>
        <pc:sldMkLst>
          <pc:docMk/>
          <pc:sldMk cId="1893403148" sldId="417"/>
        </pc:sldMkLst>
        <pc:spChg chg="mod">
          <ac:chgData name="Johanna Marx" userId="f7883e6b-b8f5-49bd-97ed-29afbba9d34b" providerId="ADAL" clId="{C45C82A1-FCA7-41A9-AB41-82A53A50AC1B}" dt="2025-02-01T14:47:52.899" v="2052" actId="20577"/>
          <ac:spMkLst>
            <pc:docMk/>
            <pc:sldMk cId="1893403148" sldId="417"/>
            <ac:spMk id="5" creationId="{FD0F5827-5E00-B678-AA10-FA72F9258078}"/>
          </ac:spMkLst>
        </pc:spChg>
        <pc:spChg chg="add mod">
          <ac:chgData name="Johanna Marx" userId="f7883e6b-b8f5-49bd-97ed-29afbba9d34b" providerId="ADAL" clId="{C45C82A1-FCA7-41A9-AB41-82A53A50AC1B}" dt="2025-02-01T14:47:16.141" v="2047"/>
          <ac:spMkLst>
            <pc:docMk/>
            <pc:sldMk cId="1893403148" sldId="417"/>
            <ac:spMk id="9" creationId="{644E9A78-2CAC-B19F-6BDA-C00BE4E747C1}"/>
          </ac:spMkLst>
        </pc:spChg>
        <pc:spChg chg="mod">
          <ac:chgData name="Johanna Marx" userId="f7883e6b-b8f5-49bd-97ed-29afbba9d34b" providerId="ADAL" clId="{C45C82A1-FCA7-41A9-AB41-82A53A50AC1B}" dt="2025-02-01T14:47:42.881" v="2051" actId="1076"/>
          <ac:spMkLst>
            <pc:docMk/>
            <pc:sldMk cId="1893403148" sldId="417"/>
            <ac:spMk id="38" creationId="{7FFAF2E6-917E-3DED-310A-AA053C6B2ED0}"/>
          </ac:spMkLst>
        </pc:spChg>
        <pc:spChg chg="del">
          <ac:chgData name="Johanna Marx" userId="f7883e6b-b8f5-49bd-97ed-29afbba9d34b" providerId="ADAL" clId="{C45C82A1-FCA7-41A9-AB41-82A53A50AC1B}" dt="2025-02-01T14:47:13.303" v="2046" actId="478"/>
          <ac:spMkLst>
            <pc:docMk/>
            <pc:sldMk cId="1893403148" sldId="417"/>
            <ac:spMk id="411" creationId="{E91EE22F-C523-0150-1900-C501076F1774}"/>
          </ac:spMkLst>
        </pc:spChg>
        <pc:grpChg chg="add mod">
          <ac:chgData name="Johanna Marx" userId="f7883e6b-b8f5-49bd-97ed-29afbba9d34b" providerId="ADAL" clId="{C45C82A1-FCA7-41A9-AB41-82A53A50AC1B}" dt="2025-02-01T14:48:07.166" v="2055" actId="1076"/>
          <ac:grpSpMkLst>
            <pc:docMk/>
            <pc:sldMk cId="1893403148" sldId="417"/>
            <ac:grpSpMk id="10" creationId="{3580E04B-4903-9CDE-53FD-E9AAE5B1AC70}"/>
          </ac:grpSpMkLst>
        </pc:grpChg>
        <pc:picChg chg="mod">
          <ac:chgData name="Johanna Marx" userId="f7883e6b-b8f5-49bd-97ed-29afbba9d34b" providerId="ADAL" clId="{C45C82A1-FCA7-41A9-AB41-82A53A50AC1B}" dt="2025-02-01T14:48:01.690" v="2053" actId="164"/>
          <ac:picMkLst>
            <pc:docMk/>
            <pc:sldMk cId="1893403148" sldId="417"/>
            <ac:picMk id="2" creationId="{6E4FE615-E8DB-5B36-0323-B094205496A0}"/>
          </ac:picMkLst>
        </pc:picChg>
        <pc:picChg chg="mod">
          <ac:chgData name="Johanna Marx" userId="f7883e6b-b8f5-49bd-97ed-29afbba9d34b" providerId="ADAL" clId="{C45C82A1-FCA7-41A9-AB41-82A53A50AC1B}" dt="2025-02-01T14:48:01.690" v="2053" actId="164"/>
          <ac:picMkLst>
            <pc:docMk/>
            <pc:sldMk cId="1893403148" sldId="417"/>
            <ac:picMk id="4" creationId="{E41062C4-AA18-7DE3-1510-8EBF7CD71A1D}"/>
          </ac:picMkLst>
        </pc:picChg>
        <pc:picChg chg="mod">
          <ac:chgData name="Johanna Marx" userId="f7883e6b-b8f5-49bd-97ed-29afbba9d34b" providerId="ADAL" clId="{C45C82A1-FCA7-41A9-AB41-82A53A50AC1B}" dt="2025-02-01T14:48:01.690" v="2053" actId="164"/>
          <ac:picMkLst>
            <pc:docMk/>
            <pc:sldMk cId="1893403148" sldId="417"/>
            <ac:picMk id="6" creationId="{49633F4B-4B03-9BA6-1D66-BA4BD5B2F6BE}"/>
          </ac:picMkLst>
        </pc:picChg>
        <pc:picChg chg="mod">
          <ac:chgData name="Johanna Marx" userId="f7883e6b-b8f5-49bd-97ed-29afbba9d34b" providerId="ADAL" clId="{C45C82A1-FCA7-41A9-AB41-82A53A50AC1B}" dt="2025-02-01T14:48:01.690" v="2053" actId="164"/>
          <ac:picMkLst>
            <pc:docMk/>
            <pc:sldMk cId="1893403148" sldId="417"/>
            <ac:picMk id="7" creationId="{60D5C981-AABB-907F-6670-853581B4470B}"/>
          </ac:picMkLst>
        </pc:picChg>
        <pc:picChg chg="mod">
          <ac:chgData name="Johanna Marx" userId="f7883e6b-b8f5-49bd-97ed-29afbba9d34b" providerId="ADAL" clId="{C45C82A1-FCA7-41A9-AB41-82A53A50AC1B}" dt="2025-02-01T14:48:01.690" v="2053" actId="164"/>
          <ac:picMkLst>
            <pc:docMk/>
            <pc:sldMk cId="1893403148" sldId="417"/>
            <ac:picMk id="8" creationId="{2634F449-21E8-C0A7-05E0-015A82E60C53}"/>
          </ac:picMkLst>
        </pc:picChg>
        <pc:picChg chg="mod">
          <ac:chgData name="Johanna Marx" userId="f7883e6b-b8f5-49bd-97ed-29afbba9d34b" providerId="ADAL" clId="{C45C82A1-FCA7-41A9-AB41-82A53A50AC1B}" dt="2025-02-01T14:48:01.690" v="2053" actId="164"/>
          <ac:picMkLst>
            <pc:docMk/>
            <pc:sldMk cId="1893403148" sldId="417"/>
            <ac:picMk id="33" creationId="{B0E7DB20-ADF6-0732-E9B3-27C9752F978E}"/>
          </ac:picMkLst>
        </pc:picChg>
        <pc:picChg chg="mod">
          <ac:chgData name="Johanna Marx" userId="f7883e6b-b8f5-49bd-97ed-29afbba9d34b" providerId="ADAL" clId="{C45C82A1-FCA7-41A9-AB41-82A53A50AC1B}" dt="2025-02-01T14:48:01.690" v="2053" actId="164"/>
          <ac:picMkLst>
            <pc:docMk/>
            <pc:sldMk cId="1893403148" sldId="417"/>
            <ac:picMk id="37" creationId="{ED9F9EA2-ADE3-D65B-F262-F6A966ED3D6E}"/>
          </ac:picMkLst>
        </pc:picChg>
      </pc:sldChg>
      <pc:sldChg chg="addSp delSp modSp mod">
        <pc:chgData name="Johanna Marx" userId="f7883e6b-b8f5-49bd-97ed-29afbba9d34b" providerId="ADAL" clId="{C45C82A1-FCA7-41A9-AB41-82A53A50AC1B}" dt="2025-02-01T14:49:34.121" v="2075" actId="1076"/>
        <pc:sldMkLst>
          <pc:docMk/>
          <pc:sldMk cId="3483692483" sldId="418"/>
        </pc:sldMkLst>
        <pc:spChg chg="add mod">
          <ac:chgData name="Johanna Marx" userId="f7883e6b-b8f5-49bd-97ed-29afbba9d34b" providerId="ADAL" clId="{C45C82A1-FCA7-41A9-AB41-82A53A50AC1B}" dt="2025-02-01T14:48:39.130" v="2057"/>
          <ac:spMkLst>
            <pc:docMk/>
            <pc:sldMk cId="3483692483" sldId="418"/>
            <ac:spMk id="3" creationId="{B0FD022F-4A37-6792-4BE6-CB88A16D7FAB}"/>
          </ac:spMkLst>
        </pc:spChg>
        <pc:spChg chg="mod">
          <ac:chgData name="Johanna Marx" userId="f7883e6b-b8f5-49bd-97ed-29afbba9d34b" providerId="ADAL" clId="{C45C82A1-FCA7-41A9-AB41-82A53A50AC1B}" dt="2025-02-01T14:49:21.201" v="2072" actId="14100"/>
          <ac:spMkLst>
            <pc:docMk/>
            <pc:sldMk cId="3483692483" sldId="418"/>
            <ac:spMk id="5" creationId="{667E2C52-C259-A194-974F-F334FD964D66}"/>
          </ac:spMkLst>
        </pc:spChg>
        <pc:spChg chg="mod">
          <ac:chgData name="Johanna Marx" userId="f7883e6b-b8f5-49bd-97ed-29afbba9d34b" providerId="ADAL" clId="{C45C82A1-FCA7-41A9-AB41-82A53A50AC1B}" dt="2025-02-01T14:49:29.598" v="2074" actId="1076"/>
          <ac:spMkLst>
            <pc:docMk/>
            <pc:sldMk cId="3483692483" sldId="418"/>
            <ac:spMk id="38" creationId="{3D9F4F4A-96A4-3466-FB8C-70215BA3332D}"/>
          </ac:spMkLst>
        </pc:spChg>
        <pc:spChg chg="del">
          <ac:chgData name="Johanna Marx" userId="f7883e6b-b8f5-49bd-97ed-29afbba9d34b" providerId="ADAL" clId="{C45C82A1-FCA7-41A9-AB41-82A53A50AC1B}" dt="2025-02-01T14:48:36.442" v="2056" actId="478"/>
          <ac:spMkLst>
            <pc:docMk/>
            <pc:sldMk cId="3483692483" sldId="418"/>
            <ac:spMk id="411" creationId="{94F31E57-0CF7-1ECF-812D-CE22823DDD39}"/>
          </ac:spMkLst>
        </pc:spChg>
        <pc:picChg chg="mod">
          <ac:chgData name="Johanna Marx" userId="f7883e6b-b8f5-49bd-97ed-29afbba9d34b" providerId="ADAL" clId="{C45C82A1-FCA7-41A9-AB41-82A53A50AC1B}" dt="2025-02-01T14:49:34.121" v="2075" actId="1076"/>
          <ac:picMkLst>
            <pc:docMk/>
            <pc:sldMk cId="3483692483" sldId="418"/>
            <ac:picMk id="16" creationId="{B6DDF2B1-3192-6D75-57BA-BA13AFF97D0A}"/>
          </ac:picMkLst>
        </pc:picChg>
      </pc:sldChg>
      <pc:sldChg chg="addSp delSp modSp mod">
        <pc:chgData name="Johanna Marx" userId="f7883e6b-b8f5-49bd-97ed-29afbba9d34b" providerId="ADAL" clId="{C45C82A1-FCA7-41A9-AB41-82A53A50AC1B}" dt="2025-02-01T14:50:29.481" v="2085" actId="2085"/>
        <pc:sldMkLst>
          <pc:docMk/>
          <pc:sldMk cId="163824213" sldId="419"/>
        </pc:sldMkLst>
        <pc:spChg chg="mod">
          <ac:chgData name="Johanna Marx" userId="f7883e6b-b8f5-49bd-97ed-29afbba9d34b" providerId="ADAL" clId="{C45C82A1-FCA7-41A9-AB41-82A53A50AC1B}" dt="2025-02-01T14:49:52.174" v="2079" actId="1076"/>
          <ac:spMkLst>
            <pc:docMk/>
            <pc:sldMk cId="163824213" sldId="419"/>
            <ac:spMk id="4" creationId="{584613CD-380D-FC06-344E-85497D9336F9}"/>
          </ac:spMkLst>
        </pc:spChg>
        <pc:spChg chg="mod">
          <ac:chgData name="Johanna Marx" userId="f7883e6b-b8f5-49bd-97ed-29afbba9d34b" providerId="ADAL" clId="{C45C82A1-FCA7-41A9-AB41-82A53A50AC1B}" dt="2025-02-01T14:50:11.408" v="2084" actId="12"/>
          <ac:spMkLst>
            <pc:docMk/>
            <pc:sldMk cId="163824213" sldId="419"/>
            <ac:spMk id="5" creationId="{703DBBB1-833F-B261-F17A-A46B7D9D3D93}"/>
          </ac:spMkLst>
        </pc:spChg>
        <pc:spChg chg="add mod">
          <ac:chgData name="Johanna Marx" userId="f7883e6b-b8f5-49bd-97ed-29afbba9d34b" providerId="ADAL" clId="{C45C82A1-FCA7-41A9-AB41-82A53A50AC1B}" dt="2025-02-01T14:49:43.764" v="2077"/>
          <ac:spMkLst>
            <pc:docMk/>
            <pc:sldMk cId="163824213" sldId="419"/>
            <ac:spMk id="6" creationId="{B400292C-B15D-38F8-BE91-75F39E597F72}"/>
          </ac:spMkLst>
        </pc:spChg>
        <pc:spChg chg="del">
          <ac:chgData name="Johanna Marx" userId="f7883e6b-b8f5-49bd-97ed-29afbba9d34b" providerId="ADAL" clId="{C45C82A1-FCA7-41A9-AB41-82A53A50AC1B}" dt="2025-02-01T14:49:41.121" v="2076" actId="478"/>
          <ac:spMkLst>
            <pc:docMk/>
            <pc:sldMk cId="163824213" sldId="419"/>
            <ac:spMk id="411" creationId="{44E02C4B-CABA-4CE7-ECF9-D9250712627B}"/>
          </ac:spMkLst>
        </pc:spChg>
        <pc:picChg chg="mod">
          <ac:chgData name="Johanna Marx" userId="f7883e6b-b8f5-49bd-97ed-29afbba9d34b" providerId="ADAL" clId="{C45C82A1-FCA7-41A9-AB41-82A53A50AC1B}" dt="2025-02-01T14:50:29.481" v="2085" actId="2085"/>
          <ac:picMkLst>
            <pc:docMk/>
            <pc:sldMk cId="163824213" sldId="419"/>
            <ac:picMk id="3" creationId="{D4B25C21-5554-CD4D-8723-9BFA40755887}"/>
          </ac:picMkLst>
        </pc:picChg>
      </pc:sldChg>
      <pc:sldChg chg="addSp delSp modSp mod">
        <pc:chgData name="Johanna Marx" userId="f7883e6b-b8f5-49bd-97ed-29afbba9d34b" providerId="ADAL" clId="{C45C82A1-FCA7-41A9-AB41-82A53A50AC1B}" dt="2025-02-01T14:51:17.570" v="2096" actId="1076"/>
        <pc:sldMkLst>
          <pc:docMk/>
          <pc:sldMk cId="1800767425" sldId="420"/>
        </pc:sldMkLst>
        <pc:spChg chg="add mod">
          <ac:chgData name="Johanna Marx" userId="f7883e6b-b8f5-49bd-97ed-29afbba9d34b" providerId="ADAL" clId="{C45C82A1-FCA7-41A9-AB41-82A53A50AC1B}" dt="2025-02-01T14:50:45.112" v="2087"/>
          <ac:spMkLst>
            <pc:docMk/>
            <pc:sldMk cId="1800767425" sldId="420"/>
            <ac:spMk id="3" creationId="{8686657D-2B14-3679-10F6-3B7350EB0583}"/>
          </ac:spMkLst>
        </pc:spChg>
        <pc:spChg chg="mod">
          <ac:chgData name="Johanna Marx" userId="f7883e6b-b8f5-49bd-97ed-29afbba9d34b" providerId="ADAL" clId="{C45C82A1-FCA7-41A9-AB41-82A53A50AC1B}" dt="2025-02-01T14:50:49.421" v="2088" actId="1076"/>
          <ac:spMkLst>
            <pc:docMk/>
            <pc:sldMk cId="1800767425" sldId="420"/>
            <ac:spMk id="4" creationId="{9FDBA6F5-1C90-46DC-A7B3-C2EA63EA718D}"/>
          </ac:spMkLst>
        </pc:spChg>
        <pc:spChg chg="mod">
          <ac:chgData name="Johanna Marx" userId="f7883e6b-b8f5-49bd-97ed-29afbba9d34b" providerId="ADAL" clId="{C45C82A1-FCA7-41A9-AB41-82A53A50AC1B}" dt="2025-02-01T14:51:17.570" v="2096" actId="1076"/>
          <ac:spMkLst>
            <pc:docMk/>
            <pc:sldMk cId="1800767425" sldId="420"/>
            <ac:spMk id="5" creationId="{E27CB9D1-DFEE-687F-588D-8FC5ABED5F1F}"/>
          </ac:spMkLst>
        </pc:spChg>
        <pc:spChg chg="del">
          <ac:chgData name="Johanna Marx" userId="f7883e6b-b8f5-49bd-97ed-29afbba9d34b" providerId="ADAL" clId="{C45C82A1-FCA7-41A9-AB41-82A53A50AC1B}" dt="2025-02-01T14:50:42.022" v="2086" actId="478"/>
          <ac:spMkLst>
            <pc:docMk/>
            <pc:sldMk cId="1800767425" sldId="420"/>
            <ac:spMk id="411" creationId="{D5A526D1-7305-7BD2-CB1D-308C12CED67F}"/>
          </ac:spMkLst>
        </pc:spChg>
        <pc:picChg chg="mod">
          <ac:chgData name="Johanna Marx" userId="f7883e6b-b8f5-49bd-97ed-29afbba9d34b" providerId="ADAL" clId="{C45C82A1-FCA7-41A9-AB41-82A53A50AC1B}" dt="2025-02-01T14:50:54.514" v="2090" actId="1076"/>
          <ac:picMkLst>
            <pc:docMk/>
            <pc:sldMk cId="1800767425" sldId="420"/>
            <ac:picMk id="8" creationId="{0DFDCC3C-6590-C712-361B-0E6D2C71B3B4}"/>
          </ac:picMkLst>
        </pc:picChg>
      </pc:sldChg>
      <pc:sldChg chg="addSp delSp modSp mod">
        <pc:chgData name="Johanna Marx" userId="f7883e6b-b8f5-49bd-97ed-29afbba9d34b" providerId="ADAL" clId="{C45C82A1-FCA7-41A9-AB41-82A53A50AC1B}" dt="2025-02-01T14:04:33.213" v="1538" actId="1076"/>
        <pc:sldMkLst>
          <pc:docMk/>
          <pc:sldMk cId="1066267986" sldId="421"/>
        </pc:sldMkLst>
        <pc:spChg chg="mod">
          <ac:chgData name="Johanna Marx" userId="f7883e6b-b8f5-49bd-97ed-29afbba9d34b" providerId="ADAL" clId="{C45C82A1-FCA7-41A9-AB41-82A53A50AC1B}" dt="2025-02-01T14:04:33.213" v="1538" actId="1076"/>
          <ac:spMkLst>
            <pc:docMk/>
            <pc:sldMk cId="1066267986" sldId="421"/>
            <ac:spMk id="3" creationId="{6BDAC0AA-25B0-D304-7CA5-1B414B526008}"/>
          </ac:spMkLst>
        </pc:spChg>
        <pc:picChg chg="add mod">
          <ac:chgData name="Johanna Marx" userId="f7883e6b-b8f5-49bd-97ed-29afbba9d34b" providerId="ADAL" clId="{C45C82A1-FCA7-41A9-AB41-82A53A50AC1B}" dt="2025-02-01T14:04:14.195" v="1531"/>
          <ac:picMkLst>
            <pc:docMk/>
            <pc:sldMk cId="1066267986" sldId="421"/>
            <ac:picMk id="2" creationId="{4DB87BDD-10D3-D6D4-CC16-26E341F03E07}"/>
          </ac:picMkLst>
        </pc:picChg>
        <pc:picChg chg="mod">
          <ac:chgData name="Johanna Marx" userId="f7883e6b-b8f5-49bd-97ed-29afbba9d34b" providerId="ADAL" clId="{C45C82A1-FCA7-41A9-AB41-82A53A50AC1B}" dt="2025-02-01T14:04:33.213" v="1538" actId="1076"/>
          <ac:picMkLst>
            <pc:docMk/>
            <pc:sldMk cId="1066267986" sldId="421"/>
            <ac:picMk id="5" creationId="{6236B3FC-6FCC-B988-3A69-BEBB2E61A888}"/>
          </ac:picMkLst>
        </pc:picChg>
        <pc:picChg chg="del">
          <ac:chgData name="Johanna Marx" userId="f7883e6b-b8f5-49bd-97ed-29afbba9d34b" providerId="ADAL" clId="{C45C82A1-FCA7-41A9-AB41-82A53A50AC1B}" dt="2025-02-01T14:04:13.940" v="1530" actId="478"/>
          <ac:picMkLst>
            <pc:docMk/>
            <pc:sldMk cId="1066267986" sldId="421"/>
            <ac:picMk id="11" creationId="{174D3BB0-9DBC-6E88-0E55-7E1BE93C9E30}"/>
          </ac:picMkLst>
        </pc:picChg>
      </pc:sldChg>
      <pc:sldChg chg="addSp delSp modSp new mod">
        <pc:chgData name="Johanna Marx" userId="f7883e6b-b8f5-49bd-97ed-29afbba9d34b" providerId="ADAL" clId="{C45C82A1-FCA7-41A9-AB41-82A53A50AC1B}" dt="2025-02-01T13:25:50.992" v="973"/>
        <pc:sldMkLst>
          <pc:docMk/>
          <pc:sldMk cId="2995677052" sldId="423"/>
        </pc:sldMkLst>
        <pc:spChg chg="del">
          <ac:chgData name="Johanna Marx" userId="f7883e6b-b8f5-49bd-97ed-29afbba9d34b" providerId="ADAL" clId="{C45C82A1-FCA7-41A9-AB41-82A53A50AC1B}" dt="2025-02-01T13:25:43.558" v="972" actId="478"/>
          <ac:spMkLst>
            <pc:docMk/>
            <pc:sldMk cId="2995677052" sldId="423"/>
            <ac:spMk id="2" creationId="{9E822080-E56B-0E7E-D97B-43F00E6F50F8}"/>
          </ac:spMkLst>
        </pc:spChg>
        <pc:spChg chg="add mod">
          <ac:chgData name="Johanna Marx" userId="f7883e6b-b8f5-49bd-97ed-29afbba9d34b" providerId="ADAL" clId="{C45C82A1-FCA7-41A9-AB41-82A53A50AC1B}" dt="2025-02-01T13:25:50.992" v="973"/>
          <ac:spMkLst>
            <pc:docMk/>
            <pc:sldMk cId="2995677052" sldId="423"/>
            <ac:spMk id="3" creationId="{0825A519-4A3B-4ED0-0B88-B9F2DE4FFA9F}"/>
          </ac:spMkLst>
        </pc:spChg>
        <pc:spChg chg="add mod">
          <ac:chgData name="Johanna Marx" userId="f7883e6b-b8f5-49bd-97ed-29afbba9d34b" providerId="ADAL" clId="{C45C82A1-FCA7-41A9-AB41-82A53A50AC1B}" dt="2025-02-01T13:25:50.992" v="973"/>
          <ac:spMkLst>
            <pc:docMk/>
            <pc:sldMk cId="2995677052" sldId="423"/>
            <ac:spMk id="4" creationId="{237B1490-F1C1-1B8D-E47D-653D28B0C859}"/>
          </ac:spMkLst>
        </pc:spChg>
        <pc:spChg chg="add mod">
          <ac:chgData name="Johanna Marx" userId="f7883e6b-b8f5-49bd-97ed-29afbba9d34b" providerId="ADAL" clId="{C45C82A1-FCA7-41A9-AB41-82A53A50AC1B}" dt="2025-02-01T13:25:50.992" v="973"/>
          <ac:spMkLst>
            <pc:docMk/>
            <pc:sldMk cId="2995677052" sldId="423"/>
            <ac:spMk id="5" creationId="{8A7568CA-6DCB-26AE-A0DD-B94F9B7206E3}"/>
          </ac:spMkLst>
        </pc:spChg>
        <pc:picChg chg="add mod">
          <ac:chgData name="Johanna Marx" userId="f7883e6b-b8f5-49bd-97ed-29afbba9d34b" providerId="ADAL" clId="{C45C82A1-FCA7-41A9-AB41-82A53A50AC1B}" dt="2025-02-01T13:25:50.992" v="973"/>
          <ac:picMkLst>
            <pc:docMk/>
            <pc:sldMk cId="2995677052" sldId="423"/>
            <ac:picMk id="6" creationId="{6A1F0BBA-7D81-05EB-69B9-87930795805B}"/>
          </ac:picMkLst>
        </pc:picChg>
        <pc:picChg chg="add mod">
          <ac:chgData name="Johanna Marx" userId="f7883e6b-b8f5-49bd-97ed-29afbba9d34b" providerId="ADAL" clId="{C45C82A1-FCA7-41A9-AB41-82A53A50AC1B}" dt="2025-02-01T13:25:50.992" v="973"/>
          <ac:picMkLst>
            <pc:docMk/>
            <pc:sldMk cId="2995677052" sldId="423"/>
            <ac:picMk id="7" creationId="{84D3E5E2-F086-E344-00D2-1CA1887B9080}"/>
          </ac:picMkLst>
        </pc:picChg>
      </pc:sldChg>
    </pc:docChg>
  </pc:docChgLst>
  <pc:docChgLst>
    <pc:chgData name="Nina Steger" userId="efda762e-901d-408b-befd-9a071afe5357" providerId="ADAL" clId="{380A8CA4-097B-7849-8B6B-76385EACB5F5}"/>
    <pc:docChg chg="modSld">
      <pc:chgData name="Nina Steger" userId="efda762e-901d-408b-befd-9a071afe5357" providerId="ADAL" clId="{380A8CA4-097B-7849-8B6B-76385EACB5F5}" dt="2025-01-31T09:33:34.589" v="1" actId="20577"/>
      <pc:docMkLst>
        <pc:docMk/>
      </pc:docMkLst>
      <pc:sldChg chg="modSp mod">
        <pc:chgData name="Nina Steger" userId="efda762e-901d-408b-befd-9a071afe5357" providerId="ADAL" clId="{380A8CA4-097B-7849-8B6B-76385EACB5F5}" dt="2025-01-31T09:33:34.589" v="1" actId="20577"/>
        <pc:sldMkLst>
          <pc:docMk/>
          <pc:sldMk cId="2537094357" sldId="344"/>
        </pc:sldMkLst>
        <pc:spChg chg="mod">
          <ac:chgData name="Nina Steger" userId="efda762e-901d-408b-befd-9a071afe5357" providerId="ADAL" clId="{380A8CA4-097B-7849-8B6B-76385EACB5F5}" dt="2025-01-31T09:33:34.589" v="1" actId="20577"/>
          <ac:spMkLst>
            <pc:docMk/>
            <pc:sldMk cId="2537094357" sldId="344"/>
            <ac:spMk id="2" creationId="{39EA7B9A-C0FB-125C-F331-530A89725D0E}"/>
          </ac:spMkLst>
        </pc:spChg>
      </pc:sldChg>
    </pc:docChg>
  </pc:docChgLst>
  <pc:docChgLst>
    <pc:chgData name="Lukas Rau" userId="S::lukas.rau@tum.de::a75e0523-20be-4fb9-acc6-1a36dfa716c4" providerId="AD" clId="Web-{22A9F0E8-29F0-906B-E267-949645427DBE}"/>
    <pc:docChg chg="addSld modSld modSection">
      <pc:chgData name="Lukas Rau" userId="S::lukas.rau@tum.de::a75e0523-20be-4fb9-acc6-1a36dfa716c4" providerId="AD" clId="Web-{22A9F0E8-29F0-906B-E267-949645427DBE}" dt="2024-12-04T16:47:30.145" v="55" actId="20577"/>
      <pc:docMkLst>
        <pc:docMk/>
      </pc:docMkLst>
      <pc:sldChg chg="addSp delSp modSp">
        <pc:chgData name="Lukas Rau" userId="S::lukas.rau@tum.de::a75e0523-20be-4fb9-acc6-1a36dfa716c4" providerId="AD" clId="Web-{22A9F0E8-29F0-906B-E267-949645427DBE}" dt="2024-12-04T16:47:30.145" v="55" actId="20577"/>
        <pc:sldMkLst>
          <pc:docMk/>
          <pc:sldMk cId="0" sldId="261"/>
        </pc:sldMkLst>
        <pc:spChg chg="mod">
          <ac:chgData name="Lukas Rau" userId="S::lukas.rau@tum.de::a75e0523-20be-4fb9-acc6-1a36dfa716c4" providerId="AD" clId="Web-{22A9F0E8-29F0-906B-E267-949645427DBE}" dt="2024-12-04T16:47:30.145" v="55" actId="20577"/>
          <ac:spMkLst>
            <pc:docMk/>
            <pc:sldMk cId="0" sldId="261"/>
            <ac:spMk id="405" creationId="{00000000-0000-0000-0000-000000000000}"/>
          </ac:spMkLst>
        </pc:spChg>
      </pc:sldChg>
      <pc:sldChg chg="modSp">
        <pc:chgData name="Lukas Rau" userId="S::lukas.rau@tum.de::a75e0523-20be-4fb9-acc6-1a36dfa716c4" providerId="AD" clId="Web-{22A9F0E8-29F0-906B-E267-949645427DBE}" dt="2024-12-04T16:38:42.675" v="4" actId="14100"/>
        <pc:sldMkLst>
          <pc:docMk/>
          <pc:sldMk cId="2400706742" sldId="353"/>
        </pc:sldMkLst>
        <pc:spChg chg="mod">
          <ac:chgData name="Lukas Rau" userId="S::lukas.rau@tum.de::a75e0523-20be-4fb9-acc6-1a36dfa716c4" providerId="AD" clId="Web-{22A9F0E8-29F0-906B-E267-949645427DBE}" dt="2024-12-04T16:38:42.675" v="4" actId="14100"/>
          <ac:spMkLst>
            <pc:docMk/>
            <pc:sldMk cId="2400706742" sldId="353"/>
            <ac:spMk id="11" creationId="{B68A1389-2523-717A-0377-A77BEE95D4EB}"/>
          </ac:spMkLst>
        </pc:spChg>
      </pc:sldChg>
      <pc:sldChg chg="delSp modSp add replId">
        <pc:chgData name="Lukas Rau" userId="S::lukas.rau@tum.de::a75e0523-20be-4fb9-acc6-1a36dfa716c4" providerId="AD" clId="Web-{22A9F0E8-29F0-906B-E267-949645427DBE}" dt="2024-12-04T16:42:44.401" v="23" actId="1076"/>
        <pc:sldMkLst>
          <pc:docMk/>
          <pc:sldMk cId="1639446762" sldId="355"/>
        </pc:sldMkLst>
      </pc:sldChg>
    </pc:docChg>
  </pc:docChgLst>
  <pc:docChgLst>
    <pc:chgData name="Lukas Rau" userId="S::lukas.rau@tum.de::a75e0523-20be-4fb9-acc6-1a36dfa716c4" providerId="AD" clId="Web-{57BA3BE1-1A2E-66DE-5A88-BC305C9F1699}"/>
    <pc:docChg chg="modSld">
      <pc:chgData name="Lukas Rau" userId="S::lukas.rau@tum.de::a75e0523-20be-4fb9-acc6-1a36dfa716c4" providerId="AD" clId="Web-{57BA3BE1-1A2E-66DE-5A88-BC305C9F1699}" dt="2025-01-20T12:16:27.579" v="114" actId="1076"/>
      <pc:docMkLst>
        <pc:docMk/>
      </pc:docMkLst>
      <pc:sldChg chg="modSp">
        <pc:chgData name="Lukas Rau" userId="S::lukas.rau@tum.de::a75e0523-20be-4fb9-acc6-1a36dfa716c4" providerId="AD" clId="Web-{57BA3BE1-1A2E-66DE-5A88-BC305C9F1699}" dt="2025-01-20T12:05:44.390" v="4" actId="20577"/>
        <pc:sldMkLst>
          <pc:docMk/>
          <pc:sldMk cId="0" sldId="259"/>
        </pc:sldMkLst>
        <pc:spChg chg="mod">
          <ac:chgData name="Lukas Rau" userId="S::lukas.rau@tum.de::a75e0523-20be-4fb9-acc6-1a36dfa716c4" providerId="AD" clId="Web-{57BA3BE1-1A2E-66DE-5A88-BC305C9F1699}" dt="2025-01-20T12:05:44.390" v="4" actId="20577"/>
          <ac:spMkLst>
            <pc:docMk/>
            <pc:sldMk cId="0" sldId="259"/>
            <ac:spMk id="363" creationId="{00000000-0000-0000-0000-000000000000}"/>
          </ac:spMkLst>
        </pc:spChg>
      </pc:sldChg>
      <pc:sldChg chg="modSp">
        <pc:chgData name="Lukas Rau" userId="S::lukas.rau@tum.de::a75e0523-20be-4fb9-acc6-1a36dfa716c4" providerId="AD" clId="Web-{57BA3BE1-1A2E-66DE-5A88-BC305C9F1699}" dt="2025-01-20T12:05:44.187" v="3" actId="14100"/>
        <pc:sldMkLst>
          <pc:docMk/>
          <pc:sldMk cId="1070419506" sldId="297"/>
        </pc:sldMkLst>
        <pc:spChg chg="mod">
          <ac:chgData name="Lukas Rau" userId="S::lukas.rau@tum.de::a75e0523-20be-4fb9-acc6-1a36dfa716c4" providerId="AD" clId="Web-{57BA3BE1-1A2E-66DE-5A88-BC305C9F1699}" dt="2025-01-20T12:05:44.187" v="3" actId="14100"/>
          <ac:spMkLst>
            <pc:docMk/>
            <pc:sldMk cId="1070419506" sldId="297"/>
            <ac:spMk id="364" creationId="{00000000-0000-0000-0000-000000000000}"/>
          </ac:spMkLst>
        </pc:spChg>
      </pc:sldChg>
      <pc:sldChg chg="addSp delSp modSp">
        <pc:chgData name="Lukas Rau" userId="S::lukas.rau@tum.de::a75e0523-20be-4fb9-acc6-1a36dfa716c4" providerId="AD" clId="Web-{57BA3BE1-1A2E-66DE-5A88-BC305C9F1699}" dt="2025-01-20T12:09:59.522" v="62" actId="1076"/>
        <pc:sldMkLst>
          <pc:docMk/>
          <pc:sldMk cId="3216829621" sldId="308"/>
        </pc:sldMkLst>
        <pc:spChg chg="mod">
          <ac:chgData name="Lukas Rau" userId="S::lukas.rau@tum.de::a75e0523-20be-4fb9-acc6-1a36dfa716c4" providerId="AD" clId="Web-{57BA3BE1-1A2E-66DE-5A88-BC305C9F1699}" dt="2025-01-20T12:09:56.350" v="60" actId="20577"/>
          <ac:spMkLst>
            <pc:docMk/>
            <pc:sldMk cId="3216829621" sldId="308"/>
            <ac:spMk id="701" creationId="{ECCF9513-E2BF-2441-5E21-14A3782DA7E6}"/>
          </ac:spMkLst>
        </pc:spChg>
        <pc:picChg chg="add mod">
          <ac:chgData name="Lukas Rau" userId="S::lukas.rau@tum.de::a75e0523-20be-4fb9-acc6-1a36dfa716c4" providerId="AD" clId="Web-{57BA3BE1-1A2E-66DE-5A88-BC305C9F1699}" dt="2025-01-20T12:09:59.522" v="62" actId="1076"/>
          <ac:picMkLst>
            <pc:docMk/>
            <pc:sldMk cId="3216829621" sldId="308"/>
            <ac:picMk id="3" creationId="{6BC89B0E-0439-59C6-B6D3-817E62F8906A}"/>
          </ac:picMkLst>
        </pc:picChg>
        <pc:picChg chg="add mod">
          <ac:chgData name="Lukas Rau" userId="S::lukas.rau@tum.de::a75e0523-20be-4fb9-acc6-1a36dfa716c4" providerId="AD" clId="Web-{57BA3BE1-1A2E-66DE-5A88-BC305C9F1699}" dt="2025-01-20T12:09:07.536" v="46" actId="1076"/>
          <ac:picMkLst>
            <pc:docMk/>
            <pc:sldMk cId="3216829621" sldId="308"/>
            <ac:picMk id="5" creationId="{1E1364CC-106D-276F-169F-A5BF0E9AD565}"/>
          </ac:picMkLst>
        </pc:picChg>
        <pc:picChg chg="add mod">
          <ac:chgData name="Lukas Rau" userId="S::lukas.rau@tum.de::a75e0523-20be-4fb9-acc6-1a36dfa716c4" providerId="AD" clId="Web-{57BA3BE1-1A2E-66DE-5A88-BC305C9F1699}" dt="2025-01-20T12:09:58.413" v="61" actId="1076"/>
          <ac:picMkLst>
            <pc:docMk/>
            <pc:sldMk cId="3216829621" sldId="308"/>
            <ac:picMk id="6" creationId="{1E02B571-1F93-8C5C-114C-1001C915F8E5}"/>
          </ac:picMkLst>
        </pc:picChg>
      </pc:sldChg>
      <pc:sldChg chg="addSp delSp modSp">
        <pc:chgData name="Lukas Rau" userId="S::lukas.rau@tum.de::a75e0523-20be-4fb9-acc6-1a36dfa716c4" providerId="AD" clId="Web-{57BA3BE1-1A2E-66DE-5A88-BC305C9F1699}" dt="2025-01-20T12:06:09.203" v="9" actId="1076"/>
        <pc:sldMkLst>
          <pc:docMk/>
          <pc:sldMk cId="1585429808" sldId="315"/>
        </pc:sldMkLst>
        <pc:picChg chg="add mod">
          <ac:chgData name="Lukas Rau" userId="S::lukas.rau@tum.de::a75e0523-20be-4fb9-acc6-1a36dfa716c4" providerId="AD" clId="Web-{57BA3BE1-1A2E-66DE-5A88-BC305C9F1699}" dt="2025-01-20T12:06:09.203" v="9" actId="1076"/>
          <ac:picMkLst>
            <pc:docMk/>
            <pc:sldMk cId="1585429808" sldId="315"/>
            <ac:picMk id="6" creationId="{02B59FEE-BB42-B16E-7790-715846BCD6F8}"/>
          </ac:picMkLst>
        </pc:picChg>
      </pc:sldChg>
      <pc:sldChg chg="addSp delSp modSp">
        <pc:chgData name="Lukas Rau" userId="S::lukas.rau@tum.de::a75e0523-20be-4fb9-acc6-1a36dfa716c4" providerId="AD" clId="Web-{57BA3BE1-1A2E-66DE-5A88-BC305C9F1699}" dt="2025-01-20T12:16:27.579" v="114" actId="1076"/>
        <pc:sldMkLst>
          <pc:docMk/>
          <pc:sldMk cId="1537604475" sldId="342"/>
        </pc:sldMkLst>
        <pc:spChg chg="mod">
          <ac:chgData name="Lukas Rau" userId="S::lukas.rau@tum.de::a75e0523-20be-4fb9-acc6-1a36dfa716c4" providerId="AD" clId="Web-{57BA3BE1-1A2E-66DE-5A88-BC305C9F1699}" dt="2025-01-20T12:16:05.329" v="106" actId="14100"/>
          <ac:spMkLst>
            <pc:docMk/>
            <pc:sldMk cId="1537604475" sldId="342"/>
            <ac:spMk id="2" creationId="{7D1AF1FC-8ACA-8CE9-2C2E-F702C58848BB}"/>
          </ac:spMkLst>
        </pc:spChg>
        <pc:spChg chg="mod">
          <ac:chgData name="Lukas Rau" userId="S::lukas.rau@tum.de::a75e0523-20be-4fb9-acc6-1a36dfa716c4" providerId="AD" clId="Web-{57BA3BE1-1A2E-66DE-5A88-BC305C9F1699}" dt="2025-01-20T12:16:27.579" v="114" actId="1076"/>
          <ac:spMkLst>
            <pc:docMk/>
            <pc:sldMk cId="1537604475" sldId="342"/>
            <ac:spMk id="10" creationId="{559674A2-7FB4-6970-F22C-A7E854786F8E}"/>
          </ac:spMkLst>
        </pc:spChg>
        <pc:spChg chg="mod">
          <ac:chgData name="Lukas Rau" userId="S::lukas.rau@tum.de::a75e0523-20be-4fb9-acc6-1a36dfa716c4" providerId="AD" clId="Web-{57BA3BE1-1A2E-66DE-5A88-BC305C9F1699}" dt="2025-01-20T12:15:56.032" v="105" actId="1076"/>
          <ac:spMkLst>
            <pc:docMk/>
            <pc:sldMk cId="1537604475" sldId="342"/>
            <ac:spMk id="696" creationId="{4499D048-2A40-6690-D15D-D2CC3BEDD7BA}"/>
          </ac:spMkLst>
        </pc:spChg>
        <pc:picChg chg="add mod">
          <ac:chgData name="Lukas Rau" userId="S::lukas.rau@tum.de::a75e0523-20be-4fb9-acc6-1a36dfa716c4" providerId="AD" clId="Web-{57BA3BE1-1A2E-66DE-5A88-BC305C9F1699}" dt="2025-01-20T12:16:11.376" v="110" actId="1076"/>
          <ac:picMkLst>
            <pc:docMk/>
            <pc:sldMk cId="1537604475" sldId="342"/>
            <ac:picMk id="3" creationId="{0351E3B2-9A7E-BA64-22ED-A7837D45005C}"/>
          </ac:picMkLst>
        </pc:picChg>
        <pc:picChg chg="mod">
          <ac:chgData name="Lukas Rau" userId="S::lukas.rau@tum.de::a75e0523-20be-4fb9-acc6-1a36dfa716c4" providerId="AD" clId="Web-{57BA3BE1-1A2E-66DE-5A88-BC305C9F1699}" dt="2025-01-20T12:16:11.313" v="107" actId="1076"/>
          <ac:picMkLst>
            <pc:docMk/>
            <pc:sldMk cId="1537604475" sldId="342"/>
            <ac:picMk id="4" creationId="{B532D32B-1D68-F783-E25F-B7183D187EFE}"/>
          </ac:picMkLst>
        </pc:picChg>
        <pc:picChg chg="add mod">
          <ac:chgData name="Lukas Rau" userId="S::lukas.rau@tum.de::a75e0523-20be-4fb9-acc6-1a36dfa716c4" providerId="AD" clId="Web-{57BA3BE1-1A2E-66DE-5A88-BC305C9F1699}" dt="2025-01-20T12:16:11.394" v="111" actId="1076"/>
          <ac:picMkLst>
            <pc:docMk/>
            <pc:sldMk cId="1537604475" sldId="342"/>
            <ac:picMk id="5" creationId="{8AF3B9B9-F173-BFFD-38B3-7B5BDCCEAE60}"/>
          </ac:picMkLst>
        </pc:picChg>
        <pc:picChg chg="mod">
          <ac:chgData name="Lukas Rau" userId="S::lukas.rau@tum.de::a75e0523-20be-4fb9-acc6-1a36dfa716c4" providerId="AD" clId="Web-{57BA3BE1-1A2E-66DE-5A88-BC305C9F1699}" dt="2025-01-20T12:16:11.345" v="108" actId="1076"/>
          <ac:picMkLst>
            <pc:docMk/>
            <pc:sldMk cId="1537604475" sldId="342"/>
            <ac:picMk id="6" creationId="{2029D33A-17C4-4171-F630-9550E0952BFD}"/>
          </ac:picMkLst>
        </pc:picChg>
        <pc:picChg chg="add mod">
          <ac:chgData name="Lukas Rau" userId="S::lukas.rau@tum.de::a75e0523-20be-4fb9-acc6-1a36dfa716c4" providerId="AD" clId="Web-{57BA3BE1-1A2E-66DE-5A88-BC305C9F1699}" dt="2025-01-20T12:16:11.423" v="112" actId="1076"/>
          <ac:picMkLst>
            <pc:docMk/>
            <pc:sldMk cId="1537604475" sldId="342"/>
            <ac:picMk id="7" creationId="{96528922-89B6-0BA8-AD46-D9C2E058E025}"/>
          </ac:picMkLst>
        </pc:picChg>
        <pc:picChg chg="mod">
          <ac:chgData name="Lukas Rau" userId="S::lukas.rau@tum.de::a75e0523-20be-4fb9-acc6-1a36dfa716c4" providerId="AD" clId="Web-{57BA3BE1-1A2E-66DE-5A88-BC305C9F1699}" dt="2025-01-20T12:16:11.360" v="109" actId="1076"/>
          <ac:picMkLst>
            <pc:docMk/>
            <pc:sldMk cId="1537604475" sldId="342"/>
            <ac:picMk id="8" creationId="{A5252E5C-7610-C374-2A29-32A75AFBE9F1}"/>
          </ac:picMkLst>
        </pc:picChg>
      </pc:sldChg>
      <pc:sldChg chg="addSp delSp modSp">
        <pc:chgData name="Lukas Rau" userId="S::lukas.rau@tum.de::a75e0523-20be-4fb9-acc6-1a36dfa716c4" providerId="AD" clId="Web-{57BA3BE1-1A2E-66DE-5A88-BC305C9F1699}" dt="2025-01-20T12:07:43.503" v="26" actId="1076"/>
        <pc:sldMkLst>
          <pc:docMk/>
          <pc:sldMk cId="5587329" sldId="357"/>
        </pc:sldMkLst>
        <pc:spChg chg="mod">
          <ac:chgData name="Lukas Rau" userId="S::lukas.rau@tum.de::a75e0523-20be-4fb9-acc6-1a36dfa716c4" providerId="AD" clId="Web-{57BA3BE1-1A2E-66DE-5A88-BC305C9F1699}" dt="2025-01-20T12:07:37.971" v="24" actId="20577"/>
          <ac:spMkLst>
            <pc:docMk/>
            <pc:sldMk cId="5587329" sldId="357"/>
            <ac:spMk id="37" creationId="{19186F51-2A6D-5C02-26EE-B631E8EB25D3}"/>
          </ac:spMkLst>
        </pc:spChg>
        <pc:picChg chg="add mod">
          <ac:chgData name="Lukas Rau" userId="S::lukas.rau@tum.de::a75e0523-20be-4fb9-acc6-1a36dfa716c4" providerId="AD" clId="Web-{57BA3BE1-1A2E-66DE-5A88-BC305C9F1699}" dt="2025-01-20T12:07:43.503" v="26" actId="1076"/>
          <ac:picMkLst>
            <pc:docMk/>
            <pc:sldMk cId="5587329" sldId="357"/>
            <ac:picMk id="2" creationId="{ACAEB8EF-F8DE-87C8-D6D9-2920DC5BF0F1}"/>
          </ac:picMkLst>
        </pc:picChg>
        <pc:picChg chg="add mod">
          <ac:chgData name="Lukas Rau" userId="S::lukas.rau@tum.de::a75e0523-20be-4fb9-acc6-1a36dfa716c4" providerId="AD" clId="Web-{57BA3BE1-1A2E-66DE-5A88-BC305C9F1699}" dt="2025-01-20T12:07:43.409" v="25" actId="1076"/>
          <ac:picMkLst>
            <pc:docMk/>
            <pc:sldMk cId="5587329" sldId="357"/>
            <ac:picMk id="3" creationId="{84DE74A7-1BE5-D6B2-8BCC-AF7DC5AA447F}"/>
          </ac:picMkLst>
        </pc:picChg>
      </pc:sldChg>
      <pc:sldChg chg="addSp delSp modSp">
        <pc:chgData name="Lukas Rau" userId="S::lukas.rau@tum.de::a75e0523-20be-4fb9-acc6-1a36dfa716c4" providerId="AD" clId="Web-{57BA3BE1-1A2E-66DE-5A88-BC305C9F1699}" dt="2025-01-20T12:07:58.441" v="30" actId="1076"/>
        <pc:sldMkLst>
          <pc:docMk/>
          <pc:sldMk cId="956330262" sldId="362"/>
        </pc:sldMkLst>
        <pc:picChg chg="add mod">
          <ac:chgData name="Lukas Rau" userId="S::lukas.rau@tum.de::a75e0523-20be-4fb9-acc6-1a36dfa716c4" providerId="AD" clId="Web-{57BA3BE1-1A2E-66DE-5A88-BC305C9F1699}" dt="2025-01-20T12:07:58.441" v="30" actId="1076"/>
          <ac:picMkLst>
            <pc:docMk/>
            <pc:sldMk cId="956330262" sldId="362"/>
            <ac:picMk id="4" creationId="{266A6E6E-2A91-117D-14AE-759F413EBF81}"/>
          </ac:picMkLst>
        </pc:picChg>
      </pc:sldChg>
    </pc:docChg>
  </pc:docChgLst>
  <pc:docChgLst>
    <pc:chgData name="Lukas Rau" userId="S::lukas.rau@tum.de::a75e0523-20be-4fb9-acc6-1a36dfa716c4" providerId="AD" clId="Web-{6EC0C5EC-743C-07C3-3A18-8304423A75F5}"/>
    <pc:docChg chg="modSld">
      <pc:chgData name="Lukas Rau" userId="S::lukas.rau@tum.de::a75e0523-20be-4fb9-acc6-1a36dfa716c4" providerId="AD" clId="Web-{6EC0C5EC-743C-07C3-3A18-8304423A75F5}" dt="2025-01-03T12:24:40.333" v="53" actId="20577"/>
      <pc:docMkLst>
        <pc:docMk/>
      </pc:docMkLst>
      <pc:sldChg chg="modSp">
        <pc:chgData name="Lukas Rau" userId="S::lukas.rau@tum.de::a75e0523-20be-4fb9-acc6-1a36dfa716c4" providerId="AD" clId="Web-{6EC0C5EC-743C-07C3-3A18-8304423A75F5}" dt="2025-01-03T12:24:40.333" v="53" actId="20577"/>
        <pc:sldMkLst>
          <pc:docMk/>
          <pc:sldMk cId="3739183444" sldId="400"/>
        </pc:sldMkLst>
        <pc:spChg chg="mod">
          <ac:chgData name="Lukas Rau" userId="S::lukas.rau@tum.de::a75e0523-20be-4fb9-acc6-1a36dfa716c4" providerId="AD" clId="Web-{6EC0C5EC-743C-07C3-3A18-8304423A75F5}" dt="2025-01-03T12:24:40.333" v="53" actId="20577"/>
          <ac:spMkLst>
            <pc:docMk/>
            <pc:sldMk cId="3739183444" sldId="400"/>
            <ac:spMk id="10" creationId="{5F7CE305-7052-3915-F27D-ABA017BE79CB}"/>
          </ac:spMkLst>
        </pc:spChg>
      </pc:sldChg>
    </pc:docChg>
  </pc:docChgLst>
  <pc:docChgLst>
    <pc:chgData name="Lukas Rau" userId="S::lukas.rau@tum.de::a75e0523-20be-4fb9-acc6-1a36dfa716c4" providerId="AD" clId="Web-{E92326CF-2B0F-EE29-AF01-3603E0C92475}"/>
    <pc:docChg chg="modSld">
      <pc:chgData name="Lukas Rau" userId="S::lukas.rau@tum.de::a75e0523-20be-4fb9-acc6-1a36dfa716c4" providerId="AD" clId="Web-{E92326CF-2B0F-EE29-AF01-3603E0C92475}" dt="2025-01-24T15:27:46.112" v="64" actId="1076"/>
      <pc:docMkLst>
        <pc:docMk/>
      </pc:docMkLst>
    </pc:docChg>
  </pc:docChgLst>
  <pc:docChgLst>
    <pc:chgData name="Lukas Rau" userId="S::lukas.rau@tum.de::a75e0523-20be-4fb9-acc6-1a36dfa716c4" providerId="AD" clId="Web-{88789172-0143-3511-2289-FA5CDC2BE60E}"/>
    <pc:docChg chg="modSld">
      <pc:chgData name="Lukas Rau" userId="S::lukas.rau@tum.de::a75e0523-20be-4fb9-acc6-1a36dfa716c4" providerId="AD" clId="Web-{88789172-0143-3511-2289-FA5CDC2BE60E}" dt="2025-01-29T18:17:22.297" v="9" actId="20577"/>
      <pc:docMkLst>
        <pc:docMk/>
      </pc:docMkLst>
      <pc:sldChg chg="modSp">
        <pc:chgData name="Lukas Rau" userId="S::lukas.rau@tum.de::a75e0523-20be-4fb9-acc6-1a36dfa716c4" providerId="AD" clId="Web-{88789172-0143-3511-2289-FA5CDC2BE60E}" dt="2025-01-29T18:17:22.297" v="9" actId="20577"/>
        <pc:sldMkLst>
          <pc:docMk/>
          <pc:sldMk cId="1343977484" sldId="326"/>
        </pc:sldMkLst>
      </pc:sldChg>
    </pc:docChg>
  </pc:docChgLst>
  <pc:docChgLst>
    <pc:chgData name="Lukas Rau" userId="S::lukas.rau@tum.de::a75e0523-20be-4fb9-acc6-1a36dfa716c4" providerId="AD" clId="Web-{D272DC5F-BA29-C631-CEBF-8F2E3E230EDA}"/>
    <pc:docChg chg="modSld">
      <pc:chgData name="Lukas Rau" userId="S::lukas.rau@tum.de::a75e0523-20be-4fb9-acc6-1a36dfa716c4" providerId="AD" clId="Web-{D272DC5F-BA29-C631-CEBF-8F2E3E230EDA}" dt="2025-01-23T15:43:04.610" v="76" actId="1076"/>
      <pc:docMkLst>
        <pc:docMk/>
      </pc:docMkLst>
      <pc:sldChg chg="modSp">
        <pc:chgData name="Lukas Rau" userId="S::lukas.rau@tum.de::a75e0523-20be-4fb9-acc6-1a36dfa716c4" providerId="AD" clId="Web-{D272DC5F-BA29-C631-CEBF-8F2E3E230EDA}" dt="2025-01-23T15:43:04.610" v="76" actId="1076"/>
        <pc:sldMkLst>
          <pc:docMk/>
          <pc:sldMk cId="2950325932" sldId="332"/>
        </pc:sldMkLst>
        <pc:spChg chg="mod">
          <ac:chgData name="Lukas Rau" userId="S::lukas.rau@tum.de::a75e0523-20be-4fb9-acc6-1a36dfa716c4" providerId="AD" clId="Web-{D272DC5F-BA29-C631-CEBF-8F2E3E230EDA}" dt="2025-01-23T15:43:04.610" v="76" actId="1076"/>
          <ac:spMkLst>
            <pc:docMk/>
            <pc:sldMk cId="2950325932" sldId="332"/>
            <ac:spMk id="4" creationId="{D1974EEC-BD4E-150C-5043-7CAB3558842E}"/>
          </ac:spMkLst>
        </pc:spChg>
      </pc:sldChg>
    </pc:docChg>
  </pc:docChgLst>
  <pc:docChgLst>
    <pc:chgData name="Lukas Rau" userId="S::lukas.rau@tum.de::a75e0523-20be-4fb9-acc6-1a36dfa716c4" providerId="AD" clId="Web-{A3B5CB8F-A0BA-E38C-899E-594D939A5FBD}"/>
    <pc:docChg chg="modSld">
      <pc:chgData name="Lukas Rau" userId="S::lukas.rau@tum.de::a75e0523-20be-4fb9-acc6-1a36dfa716c4" providerId="AD" clId="Web-{A3B5CB8F-A0BA-E38C-899E-594D939A5FBD}" dt="2025-01-28T15:12:31.043" v="65" actId="20577"/>
      <pc:docMkLst>
        <pc:docMk/>
      </pc:docMkLst>
      <pc:sldChg chg="modSp">
        <pc:chgData name="Lukas Rau" userId="S::lukas.rau@tum.de::a75e0523-20be-4fb9-acc6-1a36dfa716c4" providerId="AD" clId="Web-{A3B5CB8F-A0BA-E38C-899E-594D939A5FBD}" dt="2025-01-28T14:24:56.234" v="51" actId="20577"/>
        <pc:sldMkLst>
          <pc:docMk/>
          <pc:sldMk cId="258621719" sldId="395"/>
        </pc:sldMkLst>
        <pc:spChg chg="mod">
          <ac:chgData name="Lukas Rau" userId="S::lukas.rau@tum.de::a75e0523-20be-4fb9-acc6-1a36dfa716c4" providerId="AD" clId="Web-{A3B5CB8F-A0BA-E38C-899E-594D939A5FBD}" dt="2025-01-28T14:24:56.234" v="51" actId="20577"/>
          <ac:spMkLst>
            <pc:docMk/>
            <pc:sldMk cId="258621719" sldId="395"/>
            <ac:spMk id="372" creationId="{0BEEAB38-8BF1-A492-62C4-B928850A8B5D}"/>
          </ac:spMkLst>
        </pc:spChg>
      </pc:sldChg>
      <pc:sldChg chg="modSp">
        <pc:chgData name="Lukas Rau" userId="S::lukas.rau@tum.de::a75e0523-20be-4fb9-acc6-1a36dfa716c4" providerId="AD" clId="Web-{A3B5CB8F-A0BA-E38C-899E-594D939A5FBD}" dt="2025-01-28T15:11:55.495" v="58" actId="20577"/>
        <pc:sldMkLst>
          <pc:docMk/>
          <pc:sldMk cId="2252841007" sldId="401"/>
        </pc:sldMkLst>
        <pc:spChg chg="mod">
          <ac:chgData name="Lukas Rau" userId="S::lukas.rau@tum.de::a75e0523-20be-4fb9-acc6-1a36dfa716c4" providerId="AD" clId="Web-{A3B5CB8F-A0BA-E38C-899E-594D939A5FBD}" dt="2025-01-28T15:11:55.495" v="58" actId="20577"/>
          <ac:spMkLst>
            <pc:docMk/>
            <pc:sldMk cId="2252841007" sldId="401"/>
            <ac:spMk id="4" creationId="{FE9491A7-86CC-DB63-605F-AF5774CDFBFD}"/>
          </ac:spMkLst>
        </pc:spChg>
      </pc:sldChg>
      <pc:sldChg chg="modSp">
        <pc:chgData name="Lukas Rau" userId="S::lukas.rau@tum.de::a75e0523-20be-4fb9-acc6-1a36dfa716c4" providerId="AD" clId="Web-{A3B5CB8F-A0BA-E38C-899E-594D939A5FBD}" dt="2025-01-28T15:12:19.995" v="63" actId="20577"/>
        <pc:sldMkLst>
          <pc:docMk/>
          <pc:sldMk cId="2133971507" sldId="409"/>
        </pc:sldMkLst>
        <pc:spChg chg="mod">
          <ac:chgData name="Lukas Rau" userId="S::lukas.rau@tum.de::a75e0523-20be-4fb9-acc6-1a36dfa716c4" providerId="AD" clId="Web-{A3B5CB8F-A0BA-E38C-899E-594D939A5FBD}" dt="2025-01-28T15:12:19.995" v="63" actId="20577"/>
          <ac:spMkLst>
            <pc:docMk/>
            <pc:sldMk cId="2133971507" sldId="409"/>
            <ac:spMk id="4" creationId="{10D0EAF2-B09F-90D6-9DA0-D30E84460085}"/>
          </ac:spMkLst>
        </pc:spChg>
      </pc:sldChg>
      <pc:sldChg chg="modSp">
        <pc:chgData name="Lukas Rau" userId="S::lukas.rau@tum.de::a75e0523-20be-4fb9-acc6-1a36dfa716c4" providerId="AD" clId="Web-{A3B5CB8F-A0BA-E38C-899E-594D939A5FBD}" dt="2025-01-28T15:12:31.043" v="65" actId="20577"/>
        <pc:sldMkLst>
          <pc:docMk/>
          <pc:sldMk cId="4104948493" sldId="412"/>
        </pc:sldMkLst>
        <pc:spChg chg="mod">
          <ac:chgData name="Lukas Rau" userId="S::lukas.rau@tum.de::a75e0523-20be-4fb9-acc6-1a36dfa716c4" providerId="AD" clId="Web-{A3B5CB8F-A0BA-E38C-899E-594D939A5FBD}" dt="2025-01-28T15:12:31.043" v="65" actId="20577"/>
          <ac:spMkLst>
            <pc:docMk/>
            <pc:sldMk cId="4104948493" sldId="412"/>
            <ac:spMk id="5" creationId="{B8E914CC-400F-F464-7F6B-D847AD0991C2}"/>
          </ac:spMkLst>
        </pc:spChg>
      </pc:sldChg>
    </pc:docChg>
  </pc:docChgLst>
  <pc:docChgLst>
    <pc:chgData name="Lukas Rau" userId="S::lukas.rau@tum.de::a75e0523-20be-4fb9-acc6-1a36dfa716c4" providerId="AD" clId="Web-{95802ABC-2EE9-B136-7C47-6A1365400A5C}"/>
    <pc:docChg chg="sldOrd">
      <pc:chgData name="Lukas Rau" userId="S::lukas.rau@tum.de::a75e0523-20be-4fb9-acc6-1a36dfa716c4" providerId="AD" clId="Web-{95802ABC-2EE9-B136-7C47-6A1365400A5C}" dt="2025-02-05T12:29:31.903" v="0"/>
      <pc:docMkLst>
        <pc:docMk/>
      </pc:docMkLst>
      <pc:sldChg chg="ord">
        <pc:chgData name="Lukas Rau" userId="S::lukas.rau@tum.de::a75e0523-20be-4fb9-acc6-1a36dfa716c4" providerId="AD" clId="Web-{95802ABC-2EE9-B136-7C47-6A1365400A5C}" dt="2025-02-05T12:29:31.903" v="0"/>
        <pc:sldMkLst>
          <pc:docMk/>
          <pc:sldMk cId="2639217730" sldId="361"/>
        </pc:sldMkLst>
      </pc:sldChg>
    </pc:docChg>
  </pc:docChgLst>
  <pc:docChgLst>
    <pc:chgData name="Lukas Rau" userId="S::lukas.rau@tum.de::a75e0523-20be-4fb9-acc6-1a36dfa716c4" providerId="AD" clId="Web-{5339B83C-23FC-8107-EF85-E96CC708406A}"/>
    <pc:docChg chg="addSld delSld modSld sldOrd">
      <pc:chgData name="Lukas Rau" userId="S::lukas.rau@tum.de::a75e0523-20be-4fb9-acc6-1a36dfa716c4" providerId="AD" clId="Web-{5339B83C-23FC-8107-EF85-E96CC708406A}" dt="2024-11-19T11:15:21.201" v="1537" actId="20577"/>
      <pc:docMkLst>
        <pc:docMk/>
      </pc:docMkLst>
      <pc:sldChg chg="addSp modSp">
        <pc:chgData name="Lukas Rau" userId="S::lukas.rau@tum.de::a75e0523-20be-4fb9-acc6-1a36dfa716c4" providerId="AD" clId="Web-{5339B83C-23FC-8107-EF85-E96CC708406A}" dt="2024-11-19T11:08:19.817" v="1261" actId="1076"/>
        <pc:sldMkLst>
          <pc:docMk/>
          <pc:sldMk cId="0" sldId="256"/>
        </pc:sldMkLst>
      </pc:sldChg>
      <pc:sldChg chg="modSp">
        <pc:chgData name="Lukas Rau" userId="S::lukas.rau@tum.de::a75e0523-20be-4fb9-acc6-1a36dfa716c4" providerId="AD" clId="Web-{5339B83C-23FC-8107-EF85-E96CC708406A}" dt="2024-11-19T10:26:54.315" v="228" actId="20577"/>
        <pc:sldMkLst>
          <pc:docMk/>
          <pc:sldMk cId="0" sldId="258"/>
        </pc:sldMkLst>
      </pc:sldChg>
      <pc:sldChg chg="modSp">
        <pc:chgData name="Lukas Rau" userId="S::lukas.rau@tum.de::a75e0523-20be-4fb9-acc6-1a36dfa716c4" providerId="AD" clId="Web-{5339B83C-23FC-8107-EF85-E96CC708406A}" dt="2024-11-19T10:34:00.480" v="341" actId="20577"/>
        <pc:sldMkLst>
          <pc:docMk/>
          <pc:sldMk cId="0" sldId="259"/>
        </pc:sldMkLst>
        <pc:spChg chg="mod">
          <ac:chgData name="Lukas Rau" userId="S::lukas.rau@tum.de::a75e0523-20be-4fb9-acc6-1a36dfa716c4" providerId="AD" clId="Web-{5339B83C-23FC-8107-EF85-E96CC708406A}" dt="2024-11-19T10:34:00.480" v="341" actId="20577"/>
          <ac:spMkLst>
            <pc:docMk/>
            <pc:sldMk cId="0" sldId="259"/>
            <ac:spMk id="363" creationId="{00000000-0000-0000-0000-000000000000}"/>
          </ac:spMkLst>
        </pc:spChg>
        <pc:spChg chg="mod">
          <ac:chgData name="Lukas Rau" userId="S::lukas.rau@tum.de::a75e0523-20be-4fb9-acc6-1a36dfa716c4" providerId="AD" clId="Web-{5339B83C-23FC-8107-EF85-E96CC708406A}" dt="2024-11-19T10:33:57.089" v="339" actId="20577"/>
          <ac:spMkLst>
            <pc:docMk/>
            <pc:sldMk cId="0" sldId="259"/>
            <ac:spMk id="364" creationId="{00000000-0000-0000-0000-000000000000}"/>
          </ac:spMkLst>
        </pc:spChg>
      </pc:sldChg>
      <pc:sldChg chg="addSp delSp modSp">
        <pc:chgData name="Lukas Rau" userId="S::lukas.rau@tum.de::a75e0523-20be-4fb9-acc6-1a36dfa716c4" providerId="AD" clId="Web-{5339B83C-23FC-8107-EF85-E96CC708406A}" dt="2024-11-19T10:30:43.203" v="304" actId="20577"/>
        <pc:sldMkLst>
          <pc:docMk/>
          <pc:sldMk cId="0" sldId="260"/>
        </pc:sldMkLst>
        <pc:spChg chg="mod">
          <ac:chgData name="Lukas Rau" userId="S::lukas.rau@tum.de::a75e0523-20be-4fb9-acc6-1a36dfa716c4" providerId="AD" clId="Web-{5339B83C-23FC-8107-EF85-E96CC708406A}" dt="2024-11-19T10:29:25.526" v="244" actId="20577"/>
          <ac:spMkLst>
            <pc:docMk/>
            <pc:sldMk cId="0" sldId="260"/>
            <ac:spMk id="370" creationId="{00000000-0000-0000-0000-000000000000}"/>
          </ac:spMkLst>
        </pc:spChg>
        <pc:spChg chg="mod">
          <ac:chgData name="Lukas Rau" userId="S::lukas.rau@tum.de::a75e0523-20be-4fb9-acc6-1a36dfa716c4" providerId="AD" clId="Web-{5339B83C-23FC-8107-EF85-E96CC708406A}" dt="2024-11-19T10:30:43.203" v="304" actId="20577"/>
          <ac:spMkLst>
            <pc:docMk/>
            <pc:sldMk cId="0" sldId="260"/>
            <ac:spMk id="372" creationId="{00000000-0000-0000-0000-000000000000}"/>
          </ac:spMkLst>
        </pc:spChg>
      </pc:sldChg>
      <pc:sldChg chg="addSp delSp modSp">
        <pc:chgData name="Lukas Rau" userId="S::lukas.rau@tum.de::a75e0523-20be-4fb9-acc6-1a36dfa716c4" providerId="AD" clId="Web-{5339B83C-23FC-8107-EF85-E96CC708406A}" dt="2024-11-19T10:53:28.407" v="907" actId="20577"/>
        <pc:sldMkLst>
          <pc:docMk/>
          <pc:sldMk cId="0" sldId="261"/>
        </pc:sldMkLst>
        <pc:spChg chg="mod">
          <ac:chgData name="Lukas Rau" userId="S::lukas.rau@tum.de::a75e0523-20be-4fb9-acc6-1a36dfa716c4" providerId="AD" clId="Web-{5339B83C-23FC-8107-EF85-E96CC708406A}" dt="2024-11-19T10:53:28.407" v="907" actId="20577"/>
          <ac:spMkLst>
            <pc:docMk/>
            <pc:sldMk cId="0" sldId="261"/>
            <ac:spMk id="405" creationId="{00000000-0000-0000-0000-000000000000}"/>
          </ac:spMkLst>
        </pc:spChg>
      </pc:sldChg>
      <pc:sldChg chg="modSp">
        <pc:chgData name="Lukas Rau" userId="S::lukas.rau@tum.de::a75e0523-20be-4fb9-acc6-1a36dfa716c4" providerId="AD" clId="Web-{5339B83C-23FC-8107-EF85-E96CC708406A}" dt="2024-11-19T10:59:34.256" v="1093" actId="20577"/>
        <pc:sldMkLst>
          <pc:docMk/>
          <pc:sldMk cId="0" sldId="262"/>
        </pc:sldMkLst>
        <pc:spChg chg="mod">
          <ac:chgData name="Lukas Rau" userId="S::lukas.rau@tum.de::a75e0523-20be-4fb9-acc6-1a36dfa716c4" providerId="AD" clId="Web-{5339B83C-23FC-8107-EF85-E96CC708406A}" dt="2024-11-19T10:56:14.979" v="978" actId="20577"/>
          <ac:spMkLst>
            <pc:docMk/>
            <pc:sldMk cId="0" sldId="262"/>
            <ac:spMk id="411" creationId="{00000000-0000-0000-0000-000000000000}"/>
          </ac:spMkLst>
        </pc:spChg>
        <pc:spChg chg="mod">
          <ac:chgData name="Lukas Rau" userId="S::lukas.rau@tum.de::a75e0523-20be-4fb9-acc6-1a36dfa716c4" providerId="AD" clId="Web-{5339B83C-23FC-8107-EF85-E96CC708406A}" dt="2024-11-19T10:55:41.211" v="952" actId="20577"/>
          <ac:spMkLst>
            <pc:docMk/>
            <pc:sldMk cId="0" sldId="262"/>
            <ac:spMk id="413" creationId="{00000000-0000-0000-0000-000000000000}"/>
          </ac:spMkLst>
        </pc:spChg>
      </pc:sldChg>
      <pc:sldChg chg="del">
        <pc:chgData name="Lukas Rau" userId="S::lukas.rau@tum.de::a75e0523-20be-4fb9-acc6-1a36dfa716c4" providerId="AD" clId="Web-{5339B83C-23FC-8107-EF85-E96CC708406A}" dt="2024-11-19T11:06:22.358" v="1244"/>
        <pc:sldMkLst>
          <pc:docMk/>
          <pc:sldMk cId="0" sldId="263"/>
        </pc:sldMkLst>
      </pc:sldChg>
      <pc:sldChg chg="modSp add ord replId">
        <pc:chgData name="Lukas Rau" userId="S::lukas.rau@tum.de::a75e0523-20be-4fb9-acc6-1a36dfa716c4" providerId="AD" clId="Web-{5339B83C-23FC-8107-EF85-E96CC708406A}" dt="2024-11-19T11:05:03.119" v="1243" actId="20577"/>
        <pc:sldMkLst>
          <pc:docMk/>
          <pc:sldMk cId="1070419506" sldId="297"/>
        </pc:sldMkLst>
        <pc:spChg chg="mod">
          <ac:chgData name="Lukas Rau" userId="S::lukas.rau@tum.de::a75e0523-20be-4fb9-acc6-1a36dfa716c4" providerId="AD" clId="Web-{5339B83C-23FC-8107-EF85-E96CC708406A}" dt="2024-11-19T10:22:42.269" v="39" actId="20577"/>
          <ac:spMkLst>
            <pc:docMk/>
            <pc:sldMk cId="1070419506" sldId="297"/>
            <ac:spMk id="362" creationId="{00000000-0000-0000-0000-000000000000}"/>
          </ac:spMkLst>
        </pc:spChg>
        <pc:spChg chg="mod">
          <ac:chgData name="Lukas Rau" userId="S::lukas.rau@tum.de::a75e0523-20be-4fb9-acc6-1a36dfa716c4" providerId="AD" clId="Web-{5339B83C-23FC-8107-EF85-E96CC708406A}" dt="2024-11-19T11:04:55.962" v="1239" actId="20577"/>
          <ac:spMkLst>
            <pc:docMk/>
            <pc:sldMk cId="1070419506" sldId="297"/>
            <ac:spMk id="364" creationId="{00000000-0000-0000-0000-000000000000}"/>
          </ac:spMkLst>
        </pc:spChg>
      </pc:sldChg>
      <pc:sldChg chg="delSp modSp add replId">
        <pc:chgData name="Lukas Rau" userId="S::lukas.rau@tum.de::a75e0523-20be-4fb9-acc6-1a36dfa716c4" providerId="AD" clId="Web-{5339B83C-23FC-8107-EF85-E96CC708406A}" dt="2024-11-19T11:10:34.669" v="1278" actId="20577"/>
        <pc:sldMkLst>
          <pc:docMk/>
          <pc:sldMk cId="3106763372" sldId="298"/>
        </pc:sldMkLst>
      </pc:sldChg>
      <pc:sldChg chg="modSp add replId">
        <pc:chgData name="Lukas Rau" userId="S::lukas.rau@tum.de::a75e0523-20be-4fb9-acc6-1a36dfa716c4" providerId="AD" clId="Web-{5339B83C-23FC-8107-EF85-E96CC708406A}" dt="2024-11-19T10:58:56.004" v="1080" actId="20577"/>
        <pc:sldMkLst>
          <pc:docMk/>
          <pc:sldMk cId="1568331249" sldId="299"/>
        </pc:sldMkLst>
        <pc:spChg chg="mod">
          <ac:chgData name="Lukas Rau" userId="S::lukas.rau@tum.de::a75e0523-20be-4fb9-acc6-1a36dfa716c4" providerId="AD" clId="Web-{5339B83C-23FC-8107-EF85-E96CC708406A}" dt="2024-11-19T10:56:57.669" v="1011" actId="20577"/>
          <ac:spMkLst>
            <pc:docMk/>
            <pc:sldMk cId="1568331249" sldId="299"/>
            <ac:spMk id="414" creationId="{00000000-0000-0000-0000-000000000000}"/>
          </ac:spMkLst>
        </pc:spChg>
      </pc:sldChg>
      <pc:sldChg chg="modSp add replId">
        <pc:chgData name="Lukas Rau" userId="S::lukas.rau@tum.de::a75e0523-20be-4fb9-acc6-1a36dfa716c4" providerId="AD" clId="Web-{5339B83C-23FC-8107-EF85-E96CC708406A}" dt="2024-11-19T11:02:06.390" v="1174" actId="20577"/>
        <pc:sldMkLst>
          <pc:docMk/>
          <pc:sldMk cId="3075014759" sldId="300"/>
        </pc:sldMkLst>
        <pc:spChg chg="mod">
          <ac:chgData name="Lukas Rau" userId="S::lukas.rau@tum.de::a75e0523-20be-4fb9-acc6-1a36dfa716c4" providerId="AD" clId="Web-{5339B83C-23FC-8107-EF85-E96CC708406A}" dt="2024-11-19T10:56:46.949" v="997" actId="20577"/>
          <ac:spMkLst>
            <pc:docMk/>
            <pc:sldMk cId="3075014759" sldId="300"/>
            <ac:spMk id="411" creationId="{00000000-0000-0000-0000-000000000000}"/>
          </ac:spMkLst>
        </pc:spChg>
      </pc:sldChg>
      <pc:sldChg chg="modSp add replId">
        <pc:chgData name="Lukas Rau" userId="S::lukas.rau@tum.de::a75e0523-20be-4fb9-acc6-1a36dfa716c4" providerId="AD" clId="Web-{5339B83C-23FC-8107-EF85-E96CC708406A}" dt="2024-11-19T10:59:02.520" v="1085" actId="20577"/>
        <pc:sldMkLst>
          <pc:docMk/>
          <pc:sldMk cId="2625823931" sldId="301"/>
        </pc:sldMkLst>
        <pc:spChg chg="mod">
          <ac:chgData name="Lukas Rau" userId="S::lukas.rau@tum.de::a75e0523-20be-4fb9-acc6-1a36dfa716c4" providerId="AD" clId="Web-{5339B83C-23FC-8107-EF85-E96CC708406A}" dt="2024-11-19T10:57:38.702" v="1051" actId="20577"/>
          <ac:spMkLst>
            <pc:docMk/>
            <pc:sldMk cId="2625823931" sldId="301"/>
            <ac:spMk id="411" creationId="{00000000-0000-0000-0000-000000000000}"/>
          </ac:spMkLst>
        </pc:spChg>
      </pc:sldChg>
      <pc:sldChg chg="addSp delSp modSp add del replId">
        <pc:chgData name="Lukas Rau" userId="S::lukas.rau@tum.de::a75e0523-20be-4fb9-acc6-1a36dfa716c4" providerId="AD" clId="Web-{5339B83C-23FC-8107-EF85-E96CC708406A}" dt="2024-11-19T11:01:24.606" v="1142"/>
        <pc:sldMkLst>
          <pc:docMk/>
          <pc:sldMk cId="2195286076" sldId="302"/>
        </pc:sldMkLst>
      </pc:sldChg>
      <pc:sldChg chg="delSp modSp add ord replId">
        <pc:chgData name="Lukas Rau" userId="S::lukas.rau@tum.de::a75e0523-20be-4fb9-acc6-1a36dfa716c4" providerId="AD" clId="Web-{5339B83C-23FC-8107-EF85-E96CC708406A}" dt="2024-11-19T11:01:15.387" v="1141" actId="20577"/>
        <pc:sldMkLst>
          <pc:docMk/>
          <pc:sldMk cId="3396814688" sldId="303"/>
        </pc:sldMkLst>
      </pc:sldChg>
      <pc:sldChg chg="add ord replId">
        <pc:chgData name="Lukas Rau" userId="S::lukas.rau@tum.de::a75e0523-20be-4fb9-acc6-1a36dfa716c4" providerId="AD" clId="Web-{5339B83C-23FC-8107-EF85-E96CC708406A}" dt="2024-11-19T11:02:16.328" v="1176"/>
        <pc:sldMkLst>
          <pc:docMk/>
          <pc:sldMk cId="55619807" sldId="304"/>
        </pc:sldMkLst>
      </pc:sldChg>
      <pc:sldChg chg="add ord replId">
        <pc:chgData name="Lukas Rau" userId="S::lukas.rau@tum.de::a75e0523-20be-4fb9-acc6-1a36dfa716c4" providerId="AD" clId="Web-{5339B83C-23FC-8107-EF85-E96CC708406A}" dt="2024-11-19T11:02:23.453" v="1178"/>
        <pc:sldMkLst>
          <pc:docMk/>
          <pc:sldMk cId="2718841242" sldId="305"/>
        </pc:sldMkLst>
      </pc:sldChg>
      <pc:sldChg chg="add ord replId">
        <pc:chgData name="Lukas Rau" userId="S::lukas.rau@tum.de::a75e0523-20be-4fb9-acc6-1a36dfa716c4" providerId="AD" clId="Web-{5339B83C-23FC-8107-EF85-E96CC708406A}" dt="2024-11-19T11:02:32.391" v="1180"/>
        <pc:sldMkLst>
          <pc:docMk/>
          <pc:sldMk cId="337728282" sldId="306"/>
        </pc:sldMkLst>
      </pc:sldChg>
      <pc:sldChg chg="modSp add replId">
        <pc:chgData name="Lukas Rau" userId="S::lukas.rau@tum.de::a75e0523-20be-4fb9-acc6-1a36dfa716c4" providerId="AD" clId="Web-{5339B83C-23FC-8107-EF85-E96CC708406A}" dt="2024-11-19T11:03:31.270" v="1218" actId="20577"/>
        <pc:sldMkLst>
          <pc:docMk/>
          <pc:sldMk cId="33140134" sldId="307"/>
        </pc:sldMkLst>
      </pc:sldChg>
      <pc:sldChg chg="addSp delSp modSp add mod replId modClrScheme chgLayout">
        <pc:chgData name="Lukas Rau" userId="S::lukas.rau@tum.de::a75e0523-20be-4fb9-acc6-1a36dfa716c4" providerId="AD" clId="Web-{5339B83C-23FC-8107-EF85-E96CC708406A}" dt="2024-11-19T11:13:42.742" v="1395" actId="20577"/>
        <pc:sldMkLst>
          <pc:docMk/>
          <pc:sldMk cId="3216829621" sldId="308"/>
        </pc:sldMkLst>
      </pc:sldChg>
      <pc:sldChg chg="modSp add replId">
        <pc:chgData name="Lukas Rau" userId="S::lukas.rau@tum.de::a75e0523-20be-4fb9-acc6-1a36dfa716c4" providerId="AD" clId="Web-{5339B83C-23FC-8107-EF85-E96CC708406A}" dt="2024-11-19T11:09:08.867" v="1269" actId="20577"/>
        <pc:sldMkLst>
          <pc:docMk/>
          <pc:sldMk cId="657978909" sldId="309"/>
        </pc:sldMkLst>
      </pc:sldChg>
      <pc:sldChg chg="modSp add replId">
        <pc:chgData name="Lukas Rau" userId="S::lukas.rau@tum.de::a75e0523-20be-4fb9-acc6-1a36dfa716c4" providerId="AD" clId="Web-{5339B83C-23FC-8107-EF85-E96CC708406A}" dt="2024-11-19T11:11:35.766" v="1311" actId="20577"/>
        <pc:sldMkLst>
          <pc:docMk/>
          <pc:sldMk cId="2686933137" sldId="310"/>
        </pc:sldMkLst>
      </pc:sldChg>
      <pc:sldChg chg="modSp add replId">
        <pc:chgData name="Lukas Rau" userId="S::lukas.rau@tum.de::a75e0523-20be-4fb9-acc6-1a36dfa716c4" providerId="AD" clId="Web-{5339B83C-23FC-8107-EF85-E96CC708406A}" dt="2024-11-19T11:13:07.850" v="1373" actId="20577"/>
        <pc:sldMkLst>
          <pc:docMk/>
          <pc:sldMk cId="3764774672" sldId="311"/>
        </pc:sldMkLst>
      </pc:sldChg>
      <pc:sldChg chg="modSp add replId">
        <pc:chgData name="Lukas Rau" userId="S::lukas.rau@tum.de::a75e0523-20be-4fb9-acc6-1a36dfa716c4" providerId="AD" clId="Web-{5339B83C-23FC-8107-EF85-E96CC708406A}" dt="2024-11-19T11:14:48.746" v="1505" actId="20577"/>
        <pc:sldMkLst>
          <pc:docMk/>
          <pc:sldMk cId="3981490967" sldId="312"/>
        </pc:sldMkLst>
      </pc:sldChg>
      <pc:sldChg chg="modSp add replId">
        <pc:chgData name="Lukas Rau" userId="S::lukas.rau@tum.de::a75e0523-20be-4fb9-acc6-1a36dfa716c4" providerId="AD" clId="Web-{5339B83C-23FC-8107-EF85-E96CC708406A}" dt="2024-11-19T11:15:21.201" v="1537" actId="20577"/>
        <pc:sldMkLst>
          <pc:docMk/>
          <pc:sldMk cId="2706113677" sldId="313"/>
        </pc:sldMkLst>
      </pc:sldChg>
    </pc:docChg>
  </pc:docChgLst>
  <pc:docChgLst>
    <pc:chgData name="Lukas Rau" userId="S::lukas.rau@tum.de::a75e0523-20be-4fb9-acc6-1a36dfa716c4" providerId="AD" clId="Web-{E0F1BD4C-B315-8709-86C3-E6936DDCD303}"/>
    <pc:docChg chg="modSld sldOrd addSection modSection">
      <pc:chgData name="Lukas Rau" userId="S::lukas.rau@tum.de::a75e0523-20be-4fb9-acc6-1a36dfa716c4" providerId="AD" clId="Web-{E0F1BD4C-B315-8709-86C3-E6936DDCD303}" dt="2025-01-16T12:30:16.002" v="8"/>
      <pc:docMkLst>
        <pc:docMk/>
      </pc:docMkLst>
      <pc:sldChg chg="ord">
        <pc:chgData name="Lukas Rau" userId="S::lukas.rau@tum.de::a75e0523-20be-4fb9-acc6-1a36dfa716c4" providerId="AD" clId="Web-{E0F1BD4C-B315-8709-86C3-E6936DDCD303}" dt="2025-01-16T12:30:03.361" v="6"/>
        <pc:sldMkLst>
          <pc:docMk/>
          <pc:sldMk cId="3038171570" sldId="402"/>
        </pc:sldMkLst>
      </pc:sldChg>
      <pc:sldChg chg="ord">
        <pc:chgData name="Lukas Rau" userId="S::lukas.rau@tum.de::a75e0523-20be-4fb9-acc6-1a36dfa716c4" providerId="AD" clId="Web-{E0F1BD4C-B315-8709-86C3-E6936DDCD303}" dt="2025-01-16T12:28:00.858" v="0"/>
        <pc:sldMkLst>
          <pc:docMk/>
          <pc:sldMk cId="3307124738" sldId="408"/>
        </pc:sldMkLst>
      </pc:sldChg>
      <pc:sldChg chg="ord">
        <pc:chgData name="Lukas Rau" userId="S::lukas.rau@tum.de::a75e0523-20be-4fb9-acc6-1a36dfa716c4" providerId="AD" clId="Web-{E0F1BD4C-B315-8709-86C3-E6936DDCD303}" dt="2025-01-16T12:28:15.483" v="1"/>
        <pc:sldMkLst>
          <pc:docMk/>
          <pc:sldMk cId="2133971507" sldId="409"/>
        </pc:sldMkLst>
      </pc:sldChg>
      <pc:sldChg chg="ord">
        <pc:chgData name="Lukas Rau" userId="S::lukas.rau@tum.de::a75e0523-20be-4fb9-acc6-1a36dfa716c4" providerId="AD" clId="Web-{E0F1BD4C-B315-8709-86C3-E6936DDCD303}" dt="2025-01-16T12:28:33.359" v="4"/>
        <pc:sldMkLst>
          <pc:docMk/>
          <pc:sldMk cId="4060157125" sldId="410"/>
        </pc:sldMkLst>
      </pc:sldChg>
      <pc:sldChg chg="mod ord modShow">
        <pc:chgData name="Lukas Rau" userId="S::lukas.rau@tum.de::a75e0523-20be-4fb9-acc6-1a36dfa716c4" providerId="AD" clId="Web-{E0F1BD4C-B315-8709-86C3-E6936DDCD303}" dt="2025-01-16T12:28:29.171" v="3"/>
        <pc:sldMkLst>
          <pc:docMk/>
          <pc:sldMk cId="1495400080" sldId="411"/>
        </pc:sldMkLst>
      </pc:sldChg>
      <pc:sldChg chg="ord">
        <pc:chgData name="Lukas Rau" userId="S::lukas.rau@tum.de::a75e0523-20be-4fb9-acc6-1a36dfa716c4" providerId="AD" clId="Web-{E0F1BD4C-B315-8709-86C3-E6936DDCD303}" dt="2025-01-16T12:28:34.280" v="5"/>
        <pc:sldMkLst>
          <pc:docMk/>
          <pc:sldMk cId="4104948493" sldId="412"/>
        </pc:sldMkLst>
      </pc:sldChg>
    </pc:docChg>
  </pc:docChgLst>
  <pc:docChgLst>
    <pc:chgData name="Lukas Rau" userId="S::lukas.rau@tum.de::a75e0523-20be-4fb9-acc6-1a36dfa716c4" providerId="AD" clId="Web-{62CA1675-A65F-CEDE-47A6-70D7296E011D}"/>
    <pc:docChg chg="modSld">
      <pc:chgData name="Lukas Rau" userId="S::lukas.rau@tum.de::a75e0523-20be-4fb9-acc6-1a36dfa716c4" providerId="AD" clId="Web-{62CA1675-A65F-CEDE-47A6-70D7296E011D}" dt="2024-12-28T13:57:08.609" v="3" actId="20577"/>
      <pc:docMkLst>
        <pc:docMk/>
      </pc:docMkLst>
      <pc:sldChg chg="addSp delSp">
        <pc:chgData name="Lukas Rau" userId="S::lukas.rau@tum.de::a75e0523-20be-4fb9-acc6-1a36dfa716c4" providerId="AD" clId="Web-{62CA1675-A65F-CEDE-47A6-70D7296E011D}" dt="2024-12-28T12:30:40.877" v="1"/>
        <pc:sldMkLst>
          <pc:docMk/>
          <pc:sldMk cId="0" sldId="261"/>
        </pc:sldMkLst>
      </pc:sldChg>
      <pc:sldChg chg="modSp">
        <pc:chgData name="Lukas Rau" userId="S::lukas.rau@tum.de::a75e0523-20be-4fb9-acc6-1a36dfa716c4" providerId="AD" clId="Web-{62CA1675-A65F-CEDE-47A6-70D7296E011D}" dt="2024-12-28T13:56:46.639" v="2" actId="20577"/>
        <pc:sldMkLst>
          <pc:docMk/>
          <pc:sldMk cId="2625823931" sldId="301"/>
        </pc:sldMkLst>
        <pc:spChg chg="mod">
          <ac:chgData name="Lukas Rau" userId="S::lukas.rau@tum.de::a75e0523-20be-4fb9-acc6-1a36dfa716c4" providerId="AD" clId="Web-{62CA1675-A65F-CEDE-47A6-70D7296E011D}" dt="2024-12-28T13:56:46.639" v="2" actId="20577"/>
          <ac:spMkLst>
            <pc:docMk/>
            <pc:sldMk cId="2625823931" sldId="301"/>
            <ac:spMk id="10" creationId="{DA7CF0D1-0D1A-D159-457E-C7D93C1CDFD5}"/>
          </ac:spMkLst>
        </pc:spChg>
      </pc:sldChg>
      <pc:sldChg chg="modSp">
        <pc:chgData name="Lukas Rau" userId="S::lukas.rau@tum.de::a75e0523-20be-4fb9-acc6-1a36dfa716c4" providerId="AD" clId="Web-{62CA1675-A65F-CEDE-47A6-70D7296E011D}" dt="2024-12-28T13:57:08.609" v="3" actId="20577"/>
        <pc:sldMkLst>
          <pc:docMk/>
          <pc:sldMk cId="3567827450" sldId="363"/>
        </pc:sldMkLst>
        <pc:spChg chg="mod">
          <ac:chgData name="Lukas Rau" userId="S::lukas.rau@tum.de::a75e0523-20be-4fb9-acc6-1a36dfa716c4" providerId="AD" clId="Web-{62CA1675-A65F-CEDE-47A6-70D7296E011D}" dt="2024-12-28T13:57:08.609" v="3" actId="20577"/>
          <ac:spMkLst>
            <pc:docMk/>
            <pc:sldMk cId="3567827450" sldId="363"/>
            <ac:spMk id="2" creationId="{BC24D96B-41E0-13D6-7F53-8A1BE184B277}"/>
          </ac:spMkLst>
        </pc:spChg>
      </pc:sldChg>
    </pc:docChg>
  </pc:docChgLst>
  <pc:docChgLst>
    <pc:chgData name="Lukas Rau" userId="a75e0523-20be-4fb9-acc6-1a36dfa716c4" providerId="ADAL" clId="{2D1929E6-1858-482C-B43B-CDAD65306A62}"/>
    <pc:docChg chg="undo custSel addSld delSld modSld sldOrd addSection modSection">
      <pc:chgData name="Lukas Rau" userId="a75e0523-20be-4fb9-acc6-1a36dfa716c4" providerId="ADAL" clId="{2D1929E6-1858-482C-B43B-CDAD65306A62}" dt="2025-02-01T15:55:31.864" v="24398" actId="729"/>
      <pc:docMkLst>
        <pc:docMk/>
      </pc:docMkLst>
      <pc:sldChg chg="delSp modSp del mod">
        <pc:chgData name="Lukas Rau" userId="a75e0523-20be-4fb9-acc6-1a36dfa716c4" providerId="ADAL" clId="{2D1929E6-1858-482C-B43B-CDAD65306A62}" dt="2024-12-07T09:56:48.309" v="10371" actId="2696"/>
        <pc:sldMkLst>
          <pc:docMk/>
          <pc:sldMk cId="0" sldId="256"/>
        </pc:sldMkLst>
      </pc:sldChg>
      <pc:sldChg chg="del">
        <pc:chgData name="Lukas Rau" userId="a75e0523-20be-4fb9-acc6-1a36dfa716c4" providerId="ADAL" clId="{2D1929E6-1858-482C-B43B-CDAD65306A62}" dt="2024-12-05T16:27:00.045" v="9693" actId="2696"/>
        <pc:sldMkLst>
          <pc:docMk/>
          <pc:sldMk cId="0" sldId="257"/>
        </pc:sldMkLst>
      </pc:sldChg>
      <pc:sldChg chg="addSp delSp modSp mod">
        <pc:chgData name="Lukas Rau" userId="a75e0523-20be-4fb9-acc6-1a36dfa716c4" providerId="ADAL" clId="{2D1929E6-1858-482C-B43B-CDAD65306A62}" dt="2025-01-20T17:40:13.772" v="22398" actId="14100"/>
        <pc:sldMkLst>
          <pc:docMk/>
          <pc:sldMk cId="0" sldId="258"/>
        </pc:sldMkLst>
        <pc:spChg chg="add mod">
          <ac:chgData name="Lukas Rau" userId="a75e0523-20be-4fb9-acc6-1a36dfa716c4" providerId="ADAL" clId="{2D1929E6-1858-482C-B43B-CDAD65306A62}" dt="2025-01-20T17:37:58.738" v="22324" actId="20577"/>
          <ac:spMkLst>
            <pc:docMk/>
            <pc:sldMk cId="0" sldId="258"/>
            <ac:spMk id="2" creationId="{E64074AB-D26E-B8DF-BFAD-3EA78B73ADCC}"/>
          </ac:spMkLst>
        </pc:spChg>
        <pc:spChg chg="mod">
          <ac:chgData name="Lukas Rau" userId="a75e0523-20be-4fb9-acc6-1a36dfa716c4" providerId="ADAL" clId="{2D1929E6-1858-482C-B43B-CDAD65306A62}" dt="2025-01-20T17:35:37.140" v="22287" actId="1076"/>
          <ac:spMkLst>
            <pc:docMk/>
            <pc:sldMk cId="0" sldId="258"/>
            <ac:spMk id="3" creationId="{E89871D5-34DD-7D2D-0859-D69D241223FD}"/>
          </ac:spMkLst>
        </pc:spChg>
        <pc:spChg chg="add mod">
          <ac:chgData name="Lukas Rau" userId="a75e0523-20be-4fb9-acc6-1a36dfa716c4" providerId="ADAL" clId="{2D1929E6-1858-482C-B43B-CDAD65306A62}" dt="2025-01-20T17:38:28.583" v="22327" actId="20577"/>
          <ac:spMkLst>
            <pc:docMk/>
            <pc:sldMk cId="0" sldId="258"/>
            <ac:spMk id="5" creationId="{635C4580-062C-5111-3172-4157644B1627}"/>
          </ac:spMkLst>
        </pc:spChg>
        <pc:spChg chg="mod">
          <ac:chgData name="Lukas Rau" userId="a75e0523-20be-4fb9-acc6-1a36dfa716c4" providerId="ADAL" clId="{2D1929E6-1858-482C-B43B-CDAD65306A62}" dt="2025-01-20T17:35:20.842" v="22283" actId="1076"/>
          <ac:spMkLst>
            <pc:docMk/>
            <pc:sldMk cId="0" sldId="258"/>
            <ac:spMk id="345" creationId="{00000000-0000-0000-0000-000000000000}"/>
          </ac:spMkLst>
        </pc:spChg>
        <pc:spChg chg="mod">
          <ac:chgData name="Lukas Rau" userId="a75e0523-20be-4fb9-acc6-1a36dfa716c4" providerId="ADAL" clId="{2D1929E6-1858-482C-B43B-CDAD65306A62}" dt="2025-01-20T17:36:35.184" v="22290" actId="1076"/>
          <ac:spMkLst>
            <pc:docMk/>
            <pc:sldMk cId="0" sldId="258"/>
            <ac:spMk id="350" creationId="{00000000-0000-0000-0000-000000000000}"/>
          </ac:spMkLst>
        </pc:spChg>
        <pc:cxnChg chg="add mod">
          <ac:chgData name="Lukas Rau" userId="a75e0523-20be-4fb9-acc6-1a36dfa716c4" providerId="ADAL" clId="{2D1929E6-1858-482C-B43B-CDAD65306A62}" dt="2025-01-20T17:37:54.726" v="22319" actId="1076"/>
          <ac:cxnSpMkLst>
            <pc:docMk/>
            <pc:sldMk cId="0" sldId="258"/>
            <ac:cxnSpMk id="6" creationId="{48A4D8F8-0766-2179-8390-2E9EC6C3B863}"/>
          </ac:cxnSpMkLst>
        </pc:cxnChg>
      </pc:sldChg>
      <pc:sldChg chg="addSp delSp modSp mod modNotesTx">
        <pc:chgData name="Lukas Rau" userId="a75e0523-20be-4fb9-acc6-1a36dfa716c4" providerId="ADAL" clId="{2D1929E6-1858-482C-B43B-CDAD65306A62}" dt="2025-01-20T17:41:07.427" v="22407" actId="20577"/>
        <pc:sldMkLst>
          <pc:docMk/>
          <pc:sldMk cId="0" sldId="259"/>
        </pc:sldMkLst>
        <pc:spChg chg="mod topLvl">
          <ac:chgData name="Lukas Rau" userId="a75e0523-20be-4fb9-acc6-1a36dfa716c4" providerId="ADAL" clId="{2D1929E6-1858-482C-B43B-CDAD65306A62}" dt="2025-01-20T17:41:07.427" v="22407" actId="20577"/>
          <ac:spMkLst>
            <pc:docMk/>
            <pc:sldMk cId="0" sldId="259"/>
            <ac:spMk id="22" creationId="{D5D56CF8-BDC7-6502-A42F-1BA3F871CCAE}"/>
          </ac:spMkLst>
        </pc:spChg>
        <pc:spChg chg="mod">
          <ac:chgData name="Lukas Rau" userId="a75e0523-20be-4fb9-acc6-1a36dfa716c4" providerId="ADAL" clId="{2D1929E6-1858-482C-B43B-CDAD65306A62}" dt="2025-01-20T17:40:59.925" v="22406" actId="14100"/>
          <ac:spMkLst>
            <pc:docMk/>
            <pc:sldMk cId="0" sldId="259"/>
            <ac:spMk id="363" creationId="{00000000-0000-0000-0000-000000000000}"/>
          </ac:spMkLst>
        </pc:spChg>
        <pc:spChg chg="mod">
          <ac:chgData name="Lukas Rau" userId="a75e0523-20be-4fb9-acc6-1a36dfa716c4" providerId="ADAL" clId="{2D1929E6-1858-482C-B43B-CDAD65306A62}" dt="2024-12-20T19:55:00.970" v="15878" actId="1076"/>
          <ac:spMkLst>
            <pc:docMk/>
            <pc:sldMk cId="0" sldId="259"/>
            <ac:spMk id="364" creationId="{00000000-0000-0000-0000-000000000000}"/>
          </ac:spMkLst>
        </pc:spChg>
        <pc:grpChg chg="add del mod">
          <ac:chgData name="Lukas Rau" userId="a75e0523-20be-4fb9-acc6-1a36dfa716c4" providerId="ADAL" clId="{2D1929E6-1858-482C-B43B-CDAD65306A62}" dt="2024-12-20T20:02:32.181" v="15961" actId="1076"/>
          <ac:grpSpMkLst>
            <pc:docMk/>
            <pc:sldMk cId="0" sldId="259"/>
            <ac:grpSpMk id="11" creationId="{F703A048-614F-FC07-14EC-8D5FEBF4C69D}"/>
          </ac:grpSpMkLst>
        </pc:grpChg>
        <pc:picChg chg="add del mod topLvl">
          <ac:chgData name="Lukas Rau" userId="a75e0523-20be-4fb9-acc6-1a36dfa716c4" providerId="ADAL" clId="{2D1929E6-1858-482C-B43B-CDAD65306A62}" dt="2024-12-20T20:01:38.046" v="15953" actId="165"/>
          <ac:picMkLst>
            <pc:docMk/>
            <pc:sldMk cId="0" sldId="259"/>
            <ac:picMk id="9" creationId="{71895C2A-34F2-01DC-B178-5502E63DD210}"/>
          </ac:picMkLst>
        </pc:picChg>
      </pc:sldChg>
      <pc:sldChg chg="addSp delSp modSp mod">
        <pc:chgData name="Lukas Rau" userId="a75e0523-20be-4fb9-acc6-1a36dfa716c4" providerId="ADAL" clId="{2D1929E6-1858-482C-B43B-CDAD65306A62}" dt="2024-12-20T20:16:51.601" v="16057" actId="207"/>
        <pc:sldMkLst>
          <pc:docMk/>
          <pc:sldMk cId="0" sldId="260"/>
        </pc:sldMkLst>
        <pc:spChg chg="mod">
          <ac:chgData name="Lukas Rau" userId="a75e0523-20be-4fb9-acc6-1a36dfa716c4" providerId="ADAL" clId="{2D1929E6-1858-482C-B43B-CDAD65306A62}" dt="2024-12-20T20:16:51.601" v="16057" actId="207"/>
          <ac:spMkLst>
            <pc:docMk/>
            <pc:sldMk cId="0" sldId="260"/>
            <ac:spMk id="371" creationId="{00000000-0000-0000-0000-000000000000}"/>
          </ac:spMkLst>
        </pc:spChg>
        <pc:picChg chg="add mod">
          <ac:chgData name="Lukas Rau" userId="a75e0523-20be-4fb9-acc6-1a36dfa716c4" providerId="ADAL" clId="{2D1929E6-1858-482C-B43B-CDAD65306A62}" dt="2024-12-20T20:16:40.829" v="16056" actId="1076"/>
          <ac:picMkLst>
            <pc:docMk/>
            <pc:sldMk cId="0" sldId="260"/>
            <ac:picMk id="10" creationId="{97EAC5EA-6581-1FA9-6174-E2FFC3717347}"/>
          </ac:picMkLst>
        </pc:picChg>
      </pc:sldChg>
      <pc:sldChg chg="addSp delSp modSp mod">
        <pc:chgData name="Lukas Rau" userId="a75e0523-20be-4fb9-acc6-1a36dfa716c4" providerId="ADAL" clId="{2D1929E6-1858-482C-B43B-CDAD65306A62}" dt="2025-01-20T17:44:38.188" v="22451" actId="20577"/>
        <pc:sldMkLst>
          <pc:docMk/>
          <pc:sldMk cId="0" sldId="261"/>
        </pc:sldMkLst>
        <pc:spChg chg="mod">
          <ac:chgData name="Lukas Rau" userId="a75e0523-20be-4fb9-acc6-1a36dfa716c4" providerId="ADAL" clId="{2D1929E6-1858-482C-B43B-CDAD65306A62}" dt="2025-01-20T17:44:38.188" v="22451" actId="20577"/>
          <ac:spMkLst>
            <pc:docMk/>
            <pc:sldMk cId="0" sldId="261"/>
            <ac:spMk id="405" creationId="{00000000-0000-0000-0000-000000000000}"/>
          </ac:spMkLst>
        </pc:spChg>
        <pc:picChg chg="add mod">
          <ac:chgData name="Lukas Rau" userId="a75e0523-20be-4fb9-acc6-1a36dfa716c4" providerId="ADAL" clId="{2D1929E6-1858-482C-B43B-CDAD65306A62}" dt="2024-12-20T20:25:15.445" v="16148" actId="1076"/>
          <ac:picMkLst>
            <pc:docMk/>
            <pc:sldMk cId="0" sldId="261"/>
            <ac:picMk id="3" creationId="{06DDDF98-19C1-169F-6C76-D61BC24D8884}"/>
          </ac:picMkLst>
        </pc:picChg>
      </pc:sldChg>
      <pc:sldChg chg="addSp delSp modSp mod modNotesTx">
        <pc:chgData name="Lukas Rau" userId="a75e0523-20be-4fb9-acc6-1a36dfa716c4" providerId="ADAL" clId="{2D1929E6-1858-482C-B43B-CDAD65306A62}" dt="2025-02-01T11:55:00.976" v="24181" actId="20577"/>
        <pc:sldMkLst>
          <pc:docMk/>
          <pc:sldMk cId="0" sldId="262"/>
        </pc:sldMkLst>
        <pc:spChg chg="add mod">
          <ac:chgData name="Lukas Rau" userId="a75e0523-20be-4fb9-acc6-1a36dfa716c4" providerId="ADAL" clId="{2D1929E6-1858-482C-B43B-CDAD65306A62}" dt="2025-02-01T11:41:13.023" v="24032" actId="20577"/>
          <ac:spMkLst>
            <pc:docMk/>
            <pc:sldMk cId="0" sldId="262"/>
            <ac:spMk id="19" creationId="{25433E35-6208-D753-5100-18351D49390A}"/>
          </ac:spMkLst>
        </pc:spChg>
        <pc:spChg chg="mod">
          <ac:chgData name="Lukas Rau" userId="a75e0523-20be-4fb9-acc6-1a36dfa716c4" providerId="ADAL" clId="{2D1929E6-1858-482C-B43B-CDAD65306A62}" dt="2025-01-20T17:48:15.083" v="22515" actId="20577"/>
          <ac:spMkLst>
            <pc:docMk/>
            <pc:sldMk cId="0" sldId="262"/>
            <ac:spMk id="413" creationId="{00000000-0000-0000-0000-000000000000}"/>
          </ac:spMkLst>
        </pc:spChg>
        <pc:picChg chg="add mod">
          <ac:chgData name="Lukas Rau" userId="a75e0523-20be-4fb9-acc6-1a36dfa716c4" providerId="ADAL" clId="{2D1929E6-1858-482C-B43B-CDAD65306A62}" dt="2024-12-20T21:08:38.622" v="16588" actId="1076"/>
          <ac:picMkLst>
            <pc:docMk/>
            <pc:sldMk cId="0" sldId="262"/>
            <ac:picMk id="16" creationId="{B3C11205-9C6F-7E47-C144-2DA5E065EC80}"/>
          </ac:picMkLst>
        </pc:picChg>
      </pc:sldChg>
      <pc:sldChg chg="addSp delSp modSp mod">
        <pc:chgData name="Lukas Rau" userId="a75e0523-20be-4fb9-acc6-1a36dfa716c4" providerId="ADAL" clId="{2D1929E6-1858-482C-B43B-CDAD65306A62}" dt="2024-12-20T19:52:52.820" v="15870" actId="1076"/>
        <pc:sldMkLst>
          <pc:docMk/>
          <pc:sldMk cId="1070419506" sldId="297"/>
        </pc:sldMkLst>
        <pc:spChg chg="mod">
          <ac:chgData name="Lukas Rau" userId="a75e0523-20be-4fb9-acc6-1a36dfa716c4" providerId="ADAL" clId="{2D1929E6-1858-482C-B43B-CDAD65306A62}" dt="2024-12-20T19:52:32.512" v="15858" actId="5793"/>
          <ac:spMkLst>
            <pc:docMk/>
            <pc:sldMk cId="1070419506" sldId="297"/>
            <ac:spMk id="25" creationId="{96C4B094-CC74-908D-8442-3CFAF83574EC}"/>
          </ac:spMkLst>
        </pc:spChg>
        <pc:spChg chg="mod">
          <ac:chgData name="Lukas Rau" userId="a75e0523-20be-4fb9-acc6-1a36dfa716c4" providerId="ADAL" clId="{2D1929E6-1858-482C-B43B-CDAD65306A62}" dt="2024-12-20T19:52:52.820" v="15870" actId="1076"/>
          <ac:spMkLst>
            <pc:docMk/>
            <pc:sldMk cId="1070419506" sldId="297"/>
            <ac:spMk id="26" creationId="{F3F45372-E9B9-8B4E-94B0-F2F9105CCAE3}"/>
          </ac:spMkLst>
        </pc:spChg>
        <pc:spChg chg="mod">
          <ac:chgData name="Lukas Rau" userId="a75e0523-20be-4fb9-acc6-1a36dfa716c4" providerId="ADAL" clId="{2D1929E6-1858-482C-B43B-CDAD65306A62}" dt="2024-12-20T19:52:13.351" v="15841" actId="20577"/>
          <ac:spMkLst>
            <pc:docMk/>
            <pc:sldMk cId="1070419506" sldId="297"/>
            <ac:spMk id="362" creationId="{00000000-0000-0000-0000-000000000000}"/>
          </ac:spMkLst>
        </pc:spChg>
        <pc:spChg chg="mod">
          <ac:chgData name="Lukas Rau" userId="a75e0523-20be-4fb9-acc6-1a36dfa716c4" providerId="ADAL" clId="{2D1929E6-1858-482C-B43B-CDAD65306A62}" dt="2024-12-20T19:52:35.830" v="15866" actId="5793"/>
          <ac:spMkLst>
            <pc:docMk/>
            <pc:sldMk cId="1070419506" sldId="297"/>
            <ac:spMk id="364" creationId="{00000000-0000-0000-0000-000000000000}"/>
          </ac:spMkLst>
        </pc:spChg>
        <pc:picChg chg="add mod">
          <ac:chgData name="Lukas Rau" userId="a75e0523-20be-4fb9-acc6-1a36dfa716c4" providerId="ADAL" clId="{2D1929E6-1858-482C-B43B-CDAD65306A62}" dt="2024-12-20T19:45:27.262" v="15791" actId="1076"/>
          <ac:picMkLst>
            <pc:docMk/>
            <pc:sldMk cId="1070419506" sldId="297"/>
            <ac:picMk id="8" creationId="{EB145AEA-E817-DCBC-0A41-C1E7A3C488D7}"/>
          </ac:picMkLst>
        </pc:picChg>
        <pc:picChg chg="add mod">
          <ac:chgData name="Lukas Rau" userId="a75e0523-20be-4fb9-acc6-1a36dfa716c4" providerId="ADAL" clId="{2D1929E6-1858-482C-B43B-CDAD65306A62}" dt="2024-12-20T19:49:30.890" v="15815" actId="1076"/>
          <ac:picMkLst>
            <pc:docMk/>
            <pc:sldMk cId="1070419506" sldId="297"/>
            <ac:picMk id="14" creationId="{318F9136-D0C3-5CE1-ED6E-86820BA556DE}"/>
          </ac:picMkLst>
        </pc:picChg>
        <pc:picChg chg="add mod">
          <ac:chgData name="Lukas Rau" userId="a75e0523-20be-4fb9-acc6-1a36dfa716c4" providerId="ADAL" clId="{2D1929E6-1858-482C-B43B-CDAD65306A62}" dt="2024-12-20T19:51:47.328" v="15824" actId="1076"/>
          <ac:picMkLst>
            <pc:docMk/>
            <pc:sldMk cId="1070419506" sldId="297"/>
            <ac:picMk id="16" creationId="{FDCE50DB-EFEA-ADE3-54CD-E85A0557D82A}"/>
          </ac:picMkLst>
        </pc:picChg>
      </pc:sldChg>
      <pc:sldChg chg="addSp delSp modSp mod modNotesTx">
        <pc:chgData name="Lukas Rau" userId="a75e0523-20be-4fb9-acc6-1a36dfa716c4" providerId="ADAL" clId="{2D1929E6-1858-482C-B43B-CDAD65306A62}" dt="2025-02-01T11:41:47.008" v="24075" actId="20577"/>
        <pc:sldMkLst>
          <pc:docMk/>
          <pc:sldMk cId="1568331249" sldId="299"/>
        </pc:sldMkLst>
        <pc:spChg chg="mod">
          <ac:chgData name="Lukas Rau" userId="a75e0523-20be-4fb9-acc6-1a36dfa716c4" providerId="ADAL" clId="{2D1929E6-1858-482C-B43B-CDAD65306A62}" dt="2024-12-20T20:03:41.428" v="15979" actId="20577"/>
          <ac:spMkLst>
            <pc:docMk/>
            <pc:sldMk cId="1568331249" sldId="299"/>
            <ac:spMk id="32" creationId="{952013EB-9AB0-AF16-46B5-3F4BE3BA529B}"/>
          </ac:spMkLst>
        </pc:spChg>
        <pc:spChg chg="mod">
          <ac:chgData name="Lukas Rau" userId="a75e0523-20be-4fb9-acc6-1a36dfa716c4" providerId="ADAL" clId="{2D1929E6-1858-482C-B43B-CDAD65306A62}" dt="2025-02-01T11:41:30.311" v="24036" actId="20577"/>
          <ac:spMkLst>
            <pc:docMk/>
            <pc:sldMk cId="1568331249" sldId="299"/>
            <ac:spMk id="413" creationId="{00000000-0000-0000-0000-000000000000}"/>
          </ac:spMkLst>
        </pc:spChg>
        <pc:spChg chg="mod">
          <ac:chgData name="Lukas Rau" userId="a75e0523-20be-4fb9-acc6-1a36dfa716c4" providerId="ADAL" clId="{2D1929E6-1858-482C-B43B-CDAD65306A62}" dt="2024-12-21T13:29:18.735" v="16964" actId="20577"/>
          <ac:spMkLst>
            <pc:docMk/>
            <pc:sldMk cId="1568331249" sldId="299"/>
            <ac:spMk id="414" creationId="{00000000-0000-0000-0000-000000000000}"/>
          </ac:spMkLst>
        </pc:spChg>
        <pc:grpChg chg="add mod">
          <ac:chgData name="Lukas Rau" userId="a75e0523-20be-4fb9-acc6-1a36dfa716c4" providerId="ADAL" clId="{2D1929E6-1858-482C-B43B-CDAD65306A62}" dt="2024-12-20T20:03:45.109" v="15980" actId="1076"/>
          <ac:grpSpMkLst>
            <pc:docMk/>
            <pc:sldMk cId="1568331249" sldId="299"/>
            <ac:grpSpMk id="31" creationId="{778918AA-20AB-1259-B2F7-FC17668A44E1}"/>
          </ac:grpSpMkLst>
        </pc:grpChg>
        <pc:picChg chg="mod">
          <ac:chgData name="Lukas Rau" userId="a75e0523-20be-4fb9-acc6-1a36dfa716c4" providerId="ADAL" clId="{2D1929E6-1858-482C-B43B-CDAD65306A62}" dt="2024-12-20T20:03:38.239" v="15977"/>
          <ac:picMkLst>
            <pc:docMk/>
            <pc:sldMk cId="1568331249" sldId="299"/>
            <ac:picMk id="33" creationId="{F42F681F-4F92-ED52-17FB-ACCDC1C48A7E}"/>
          </ac:picMkLst>
        </pc:picChg>
      </pc:sldChg>
      <pc:sldChg chg="addSp delSp modSp mod modNotesTx">
        <pc:chgData name="Lukas Rau" userId="a75e0523-20be-4fb9-acc6-1a36dfa716c4" providerId="ADAL" clId="{2D1929E6-1858-482C-B43B-CDAD65306A62}" dt="2025-02-01T11:41:58.389" v="24077" actId="20577"/>
        <pc:sldMkLst>
          <pc:docMk/>
          <pc:sldMk cId="3075014759" sldId="300"/>
        </pc:sldMkLst>
        <pc:spChg chg="add mod">
          <ac:chgData name="Lukas Rau" userId="a75e0523-20be-4fb9-acc6-1a36dfa716c4" providerId="ADAL" clId="{2D1929E6-1858-482C-B43B-CDAD65306A62}" dt="2025-01-20T18:00:31.902" v="22600" actId="20577"/>
          <ac:spMkLst>
            <pc:docMk/>
            <pc:sldMk cId="3075014759" sldId="300"/>
            <ac:spMk id="13" creationId="{9ED2C64E-87D5-A2C2-C1CF-085E7FDE9F30}"/>
          </ac:spMkLst>
        </pc:spChg>
        <pc:spChg chg="add mod">
          <ac:chgData name="Lukas Rau" userId="a75e0523-20be-4fb9-acc6-1a36dfa716c4" providerId="ADAL" clId="{2D1929E6-1858-482C-B43B-CDAD65306A62}" dt="2025-02-01T11:41:58.389" v="24077" actId="20577"/>
          <ac:spMkLst>
            <pc:docMk/>
            <pc:sldMk cId="3075014759" sldId="300"/>
            <ac:spMk id="56" creationId="{017695CB-5BB0-FF27-93CE-7FD278BA09B8}"/>
          </ac:spMkLst>
        </pc:spChg>
        <pc:spChg chg="mod">
          <ac:chgData name="Lukas Rau" userId="a75e0523-20be-4fb9-acc6-1a36dfa716c4" providerId="ADAL" clId="{2D1929E6-1858-482C-B43B-CDAD65306A62}" dt="2024-12-21T13:29:57.373" v="17014" actId="20577"/>
          <ac:spMkLst>
            <pc:docMk/>
            <pc:sldMk cId="3075014759" sldId="300"/>
            <ac:spMk id="411" creationId="{00000000-0000-0000-0000-000000000000}"/>
          </ac:spMkLst>
        </pc:spChg>
      </pc:sldChg>
      <pc:sldChg chg="addSp delSp modSp mod modNotesTx">
        <pc:chgData name="Lukas Rau" userId="a75e0523-20be-4fb9-acc6-1a36dfa716c4" providerId="ADAL" clId="{2D1929E6-1858-482C-B43B-CDAD65306A62}" dt="2025-02-01T11:42:11.214" v="24079" actId="20577"/>
        <pc:sldMkLst>
          <pc:docMk/>
          <pc:sldMk cId="2625823931" sldId="301"/>
        </pc:sldMkLst>
        <pc:spChg chg="add mod">
          <ac:chgData name="Lukas Rau" userId="a75e0523-20be-4fb9-acc6-1a36dfa716c4" providerId="ADAL" clId="{2D1929E6-1858-482C-B43B-CDAD65306A62}" dt="2025-02-01T11:42:11.214" v="24079" actId="20577"/>
          <ac:spMkLst>
            <pc:docMk/>
            <pc:sldMk cId="2625823931" sldId="301"/>
            <ac:spMk id="10" creationId="{DA7CF0D1-0D1A-D159-457E-C7D93C1CDFD5}"/>
          </ac:spMkLst>
        </pc:spChg>
        <pc:spChg chg="mod">
          <ac:chgData name="Lukas Rau" userId="a75e0523-20be-4fb9-acc6-1a36dfa716c4" providerId="ADAL" clId="{2D1929E6-1858-482C-B43B-CDAD65306A62}" dt="2024-12-21T13:45:00.514" v="17173" actId="1076"/>
          <ac:spMkLst>
            <pc:docMk/>
            <pc:sldMk cId="2625823931" sldId="301"/>
            <ac:spMk id="411" creationId="{00000000-0000-0000-0000-000000000000}"/>
          </ac:spMkLst>
        </pc:spChg>
      </pc:sldChg>
      <pc:sldChg chg="del">
        <pc:chgData name="Lukas Rau" userId="a75e0523-20be-4fb9-acc6-1a36dfa716c4" providerId="ADAL" clId="{2D1929E6-1858-482C-B43B-CDAD65306A62}" dt="2024-12-04T18:13:17.482" v="3421" actId="2696"/>
        <pc:sldMkLst>
          <pc:docMk/>
          <pc:sldMk cId="3396814688" sldId="303"/>
        </pc:sldMkLst>
      </pc:sldChg>
      <pc:sldChg chg="del">
        <pc:chgData name="Lukas Rau" userId="a75e0523-20be-4fb9-acc6-1a36dfa716c4" providerId="ADAL" clId="{2D1929E6-1858-482C-B43B-CDAD65306A62}" dt="2024-12-04T18:33:11.832" v="3760" actId="2696"/>
        <pc:sldMkLst>
          <pc:docMk/>
          <pc:sldMk cId="55619807" sldId="304"/>
        </pc:sldMkLst>
      </pc:sldChg>
      <pc:sldChg chg="addSp delSp modSp mod modNotesTx">
        <pc:chgData name="Lukas Rau" userId="a75e0523-20be-4fb9-acc6-1a36dfa716c4" providerId="ADAL" clId="{2D1929E6-1858-482C-B43B-CDAD65306A62}" dt="2025-01-20T18:16:33.985" v="23205" actId="12"/>
        <pc:sldMkLst>
          <pc:docMk/>
          <pc:sldMk cId="2718841242" sldId="305"/>
        </pc:sldMkLst>
        <pc:spChg chg="add mod">
          <ac:chgData name="Lukas Rau" userId="a75e0523-20be-4fb9-acc6-1a36dfa716c4" providerId="ADAL" clId="{2D1929E6-1858-482C-B43B-CDAD65306A62}" dt="2025-01-20T18:16:33.985" v="23205" actId="12"/>
          <ac:spMkLst>
            <pc:docMk/>
            <pc:sldMk cId="2718841242" sldId="305"/>
            <ac:spMk id="3" creationId="{BE9BF891-2748-F522-F2A1-DAD4389573F0}"/>
          </ac:spMkLst>
        </pc:spChg>
        <pc:picChg chg="add mod">
          <ac:chgData name="Lukas Rau" userId="a75e0523-20be-4fb9-acc6-1a36dfa716c4" providerId="ADAL" clId="{2D1929E6-1858-482C-B43B-CDAD65306A62}" dt="2025-01-20T18:16:12.051" v="23203" actId="1076"/>
          <ac:picMkLst>
            <pc:docMk/>
            <pc:sldMk cId="2718841242" sldId="305"/>
            <ac:picMk id="4" creationId="{FC9351EC-7294-7AFE-088C-48187C82DA73}"/>
          </ac:picMkLst>
        </pc:picChg>
        <pc:picChg chg="add mod">
          <ac:chgData name="Lukas Rau" userId="a75e0523-20be-4fb9-acc6-1a36dfa716c4" providerId="ADAL" clId="{2D1929E6-1858-482C-B43B-CDAD65306A62}" dt="2025-01-20T18:16:09.988" v="23202" actId="1076"/>
          <ac:picMkLst>
            <pc:docMk/>
            <pc:sldMk cId="2718841242" sldId="305"/>
            <ac:picMk id="6" creationId="{C943D0A1-4B36-50BB-69D2-07DD6CAB4892}"/>
          </ac:picMkLst>
        </pc:picChg>
      </pc:sldChg>
      <pc:sldChg chg="addSp delSp modSp mod">
        <pc:chgData name="Lukas Rau" userId="a75e0523-20be-4fb9-acc6-1a36dfa716c4" providerId="ADAL" clId="{2D1929E6-1858-482C-B43B-CDAD65306A62}" dt="2024-12-21T13:45:52.959" v="17182" actId="6549"/>
        <pc:sldMkLst>
          <pc:docMk/>
          <pc:sldMk cId="337728282" sldId="306"/>
        </pc:sldMkLst>
        <pc:spChg chg="add mod">
          <ac:chgData name="Lukas Rau" userId="a75e0523-20be-4fb9-acc6-1a36dfa716c4" providerId="ADAL" clId="{2D1929E6-1858-482C-B43B-CDAD65306A62}" dt="2024-12-21T13:45:52.959" v="17182" actId="6549"/>
          <ac:spMkLst>
            <pc:docMk/>
            <pc:sldMk cId="337728282" sldId="306"/>
            <ac:spMk id="5" creationId="{D8E0CE5B-1205-E1DD-C25C-8E45FE36180E}"/>
          </ac:spMkLst>
        </pc:spChg>
        <pc:spChg chg="mod">
          <ac:chgData name="Lukas Rau" userId="a75e0523-20be-4fb9-acc6-1a36dfa716c4" providerId="ADAL" clId="{2D1929E6-1858-482C-B43B-CDAD65306A62}" dt="2024-12-05T11:16:23.807" v="6185" actId="20577"/>
          <ac:spMkLst>
            <pc:docMk/>
            <pc:sldMk cId="337728282" sldId="306"/>
            <ac:spMk id="696" creationId="{00000000-0000-0000-0000-000000000000}"/>
          </ac:spMkLst>
        </pc:spChg>
        <pc:picChg chg="add mod">
          <ac:chgData name="Lukas Rau" userId="a75e0523-20be-4fb9-acc6-1a36dfa716c4" providerId="ADAL" clId="{2D1929E6-1858-482C-B43B-CDAD65306A62}" dt="2024-12-12T15:09:09.026" v="13114" actId="1076"/>
          <ac:picMkLst>
            <pc:docMk/>
            <pc:sldMk cId="337728282" sldId="306"/>
            <ac:picMk id="4" creationId="{A648AF85-8B2D-F582-EDF8-39F390493873}"/>
          </ac:picMkLst>
        </pc:picChg>
      </pc:sldChg>
      <pc:sldChg chg="del">
        <pc:chgData name="Lukas Rau" userId="a75e0523-20be-4fb9-acc6-1a36dfa716c4" providerId="ADAL" clId="{2D1929E6-1858-482C-B43B-CDAD65306A62}" dt="2024-12-05T11:38:26.169" v="6339" actId="2696"/>
        <pc:sldMkLst>
          <pc:docMk/>
          <pc:sldMk cId="33140134" sldId="307"/>
        </pc:sldMkLst>
      </pc:sldChg>
      <pc:sldChg chg="addSp delSp modSp mod modNotesTx">
        <pc:chgData name="Lukas Rau" userId="a75e0523-20be-4fb9-acc6-1a36dfa716c4" providerId="ADAL" clId="{2D1929E6-1858-482C-B43B-CDAD65306A62}" dt="2025-02-01T11:56:34.299" v="24219" actId="20577"/>
        <pc:sldMkLst>
          <pc:docMk/>
          <pc:sldMk cId="3216829621" sldId="308"/>
        </pc:sldMkLst>
        <pc:spChg chg="add mod">
          <ac:chgData name="Lukas Rau" userId="a75e0523-20be-4fb9-acc6-1a36dfa716c4" providerId="ADAL" clId="{2D1929E6-1858-482C-B43B-CDAD65306A62}" dt="2025-02-01T11:42:31.627" v="24083" actId="20577"/>
          <ac:spMkLst>
            <pc:docMk/>
            <pc:sldMk cId="3216829621" sldId="308"/>
            <ac:spMk id="701" creationId="{ECCF9513-E2BF-2441-5E21-14A3782DA7E6}"/>
          </ac:spMkLst>
        </pc:spChg>
      </pc:sldChg>
      <pc:sldChg chg="addSp delSp modSp del mod">
        <pc:chgData name="Lukas Rau" userId="a75e0523-20be-4fb9-acc6-1a36dfa716c4" providerId="ADAL" clId="{2D1929E6-1858-482C-B43B-CDAD65306A62}" dt="2025-01-03T10:49:13.401" v="18555" actId="2696"/>
        <pc:sldMkLst>
          <pc:docMk/>
          <pc:sldMk cId="657978909" sldId="309"/>
        </pc:sldMkLst>
      </pc:sldChg>
      <pc:sldChg chg="addSp delSp modSp del mod">
        <pc:chgData name="Lukas Rau" userId="a75e0523-20be-4fb9-acc6-1a36dfa716c4" providerId="ADAL" clId="{2D1929E6-1858-482C-B43B-CDAD65306A62}" dt="2024-12-13T11:07:06.442" v="13278" actId="2696"/>
        <pc:sldMkLst>
          <pc:docMk/>
          <pc:sldMk cId="3981490967" sldId="312"/>
        </pc:sldMkLst>
      </pc:sldChg>
      <pc:sldChg chg="addSp delSp modSp del mod">
        <pc:chgData name="Lukas Rau" userId="a75e0523-20be-4fb9-acc6-1a36dfa716c4" providerId="ADAL" clId="{2D1929E6-1858-482C-B43B-CDAD65306A62}" dt="2024-12-05T12:18:15.932" v="7776" actId="2696"/>
        <pc:sldMkLst>
          <pc:docMk/>
          <pc:sldMk cId="2706113677" sldId="313"/>
        </pc:sldMkLst>
      </pc:sldChg>
      <pc:sldChg chg="modSp mod">
        <pc:chgData name="Lukas Rau" userId="a75e0523-20be-4fb9-acc6-1a36dfa716c4" providerId="ADAL" clId="{2D1929E6-1858-482C-B43B-CDAD65306A62}" dt="2024-12-04T10:16:26.025" v="902" actId="20577"/>
        <pc:sldMkLst>
          <pc:docMk/>
          <pc:sldMk cId="3629842036" sldId="314"/>
        </pc:sldMkLst>
      </pc:sldChg>
      <pc:sldChg chg="addSp delSp modSp mod modAnim modNotesTx">
        <pc:chgData name="Lukas Rau" userId="a75e0523-20be-4fb9-acc6-1a36dfa716c4" providerId="ADAL" clId="{2D1929E6-1858-482C-B43B-CDAD65306A62}" dt="2025-01-20T17:40:39.074" v="22404" actId="14100"/>
        <pc:sldMkLst>
          <pc:docMk/>
          <pc:sldMk cId="1585429808" sldId="315"/>
        </pc:sldMkLst>
        <pc:spChg chg="mod">
          <ac:chgData name="Lukas Rau" userId="a75e0523-20be-4fb9-acc6-1a36dfa716c4" providerId="ADAL" clId="{2D1929E6-1858-482C-B43B-CDAD65306A62}" dt="2024-12-21T12:48:37.536" v="16602" actId="14100"/>
          <ac:spMkLst>
            <pc:docMk/>
            <pc:sldMk cId="1585429808" sldId="315"/>
            <ac:spMk id="362" creationId="{00000000-0000-0000-0000-000000000000}"/>
          </ac:spMkLst>
        </pc:spChg>
        <pc:spChg chg="mod">
          <ac:chgData name="Lukas Rau" userId="a75e0523-20be-4fb9-acc6-1a36dfa716c4" providerId="ADAL" clId="{2D1929E6-1858-482C-B43B-CDAD65306A62}" dt="2025-01-20T17:40:39.074" v="22404" actId="14100"/>
          <ac:spMkLst>
            <pc:docMk/>
            <pc:sldMk cId="1585429808" sldId="315"/>
            <ac:spMk id="363" creationId="{00000000-0000-0000-0000-000000000000}"/>
          </ac:spMkLst>
        </pc:spChg>
        <pc:picChg chg="add mod">
          <ac:chgData name="Lukas Rau" userId="a75e0523-20be-4fb9-acc6-1a36dfa716c4" providerId="ADAL" clId="{2D1929E6-1858-482C-B43B-CDAD65306A62}" dt="2024-12-21T12:49:53.674" v="16704" actId="1076"/>
          <ac:picMkLst>
            <pc:docMk/>
            <pc:sldMk cId="1585429808" sldId="315"/>
            <ac:picMk id="3" creationId="{6E882984-DF85-C7D6-BC2B-DF45535DFB94}"/>
          </ac:picMkLst>
        </pc:picChg>
        <pc:picChg chg="add mod">
          <ac:chgData name="Lukas Rau" userId="a75e0523-20be-4fb9-acc6-1a36dfa716c4" providerId="ADAL" clId="{2D1929E6-1858-482C-B43B-CDAD65306A62}" dt="2024-12-18T14:34:38.060" v="15653" actId="1076"/>
          <ac:picMkLst>
            <pc:docMk/>
            <pc:sldMk cId="1585429808" sldId="315"/>
            <ac:picMk id="4" creationId="{F497B0B9-3F63-46E3-BFD6-6AE1ED9FC0ED}"/>
          </ac:picMkLst>
        </pc:picChg>
        <pc:picChg chg="add mod">
          <ac:chgData name="Lukas Rau" userId="a75e0523-20be-4fb9-acc6-1a36dfa716c4" providerId="ADAL" clId="{2D1929E6-1858-482C-B43B-CDAD65306A62}" dt="2024-12-18T14:34:41.537" v="15654" actId="1076"/>
          <ac:picMkLst>
            <pc:docMk/>
            <pc:sldMk cId="1585429808" sldId="315"/>
            <ac:picMk id="5" creationId="{8338CE05-E4FC-B028-AE4B-70CDA290D357}"/>
          </ac:picMkLst>
        </pc:picChg>
      </pc:sldChg>
      <pc:sldChg chg="addSp delSp modSp del mod">
        <pc:chgData name="Lukas Rau" userId="a75e0523-20be-4fb9-acc6-1a36dfa716c4" providerId="ADAL" clId="{2D1929E6-1858-482C-B43B-CDAD65306A62}" dt="2024-12-07T10:16:00.365" v="10595" actId="2696"/>
        <pc:sldMkLst>
          <pc:docMk/>
          <pc:sldMk cId="4025525607" sldId="316"/>
        </pc:sldMkLst>
      </pc:sldChg>
      <pc:sldChg chg="addSp delSp modSp mod modAnim modNotesTx">
        <pc:chgData name="Lukas Rau" userId="a75e0523-20be-4fb9-acc6-1a36dfa716c4" providerId="ADAL" clId="{2D1929E6-1858-482C-B43B-CDAD65306A62}" dt="2025-01-20T17:41:21.969" v="22410" actId="20577"/>
        <pc:sldMkLst>
          <pc:docMk/>
          <pc:sldMk cId="3822735327" sldId="317"/>
        </pc:sldMkLst>
        <pc:spChg chg="add mod">
          <ac:chgData name="Lukas Rau" userId="a75e0523-20be-4fb9-acc6-1a36dfa716c4" providerId="ADAL" clId="{2D1929E6-1858-482C-B43B-CDAD65306A62}" dt="2024-12-07T10:29:21.524" v="10834" actId="14100"/>
          <ac:spMkLst>
            <pc:docMk/>
            <pc:sldMk cId="3822735327" sldId="317"/>
            <ac:spMk id="2" creationId="{11E0B9EC-F4AD-672F-A514-82B75F2B8C2E}"/>
          </ac:spMkLst>
        </pc:spChg>
        <pc:spChg chg="add mod">
          <ac:chgData name="Lukas Rau" userId="a75e0523-20be-4fb9-acc6-1a36dfa716c4" providerId="ADAL" clId="{2D1929E6-1858-482C-B43B-CDAD65306A62}" dt="2024-12-07T10:28:59.517" v="10830" actId="1076"/>
          <ac:spMkLst>
            <pc:docMk/>
            <pc:sldMk cId="3822735327" sldId="317"/>
            <ac:spMk id="5" creationId="{AE68974B-3B95-B2B6-8862-77BA8B2613AE}"/>
          </ac:spMkLst>
        </pc:spChg>
        <pc:spChg chg="mod">
          <ac:chgData name="Lukas Rau" userId="a75e0523-20be-4fb9-acc6-1a36dfa716c4" providerId="ADAL" clId="{2D1929E6-1858-482C-B43B-CDAD65306A62}" dt="2025-01-20T17:41:21.969" v="22410" actId="20577"/>
          <ac:spMkLst>
            <pc:docMk/>
            <pc:sldMk cId="3822735327" sldId="317"/>
            <ac:spMk id="367" creationId="{EC800F91-D98C-5CFF-1A37-1AE0E56DB2BE}"/>
          </ac:spMkLst>
        </pc:spChg>
        <pc:picChg chg="add mod">
          <ac:chgData name="Lukas Rau" userId="a75e0523-20be-4fb9-acc6-1a36dfa716c4" providerId="ADAL" clId="{2D1929E6-1858-482C-B43B-CDAD65306A62}" dt="2024-12-07T10:25:14.586" v="10636" actId="1076"/>
          <ac:picMkLst>
            <pc:docMk/>
            <pc:sldMk cId="3822735327" sldId="317"/>
            <ac:picMk id="3" creationId="{EBA88DAB-B457-D653-C5AD-6A95B3B18C22}"/>
          </ac:picMkLst>
        </pc:picChg>
      </pc:sldChg>
      <pc:sldChg chg="modSp mod ord modShow">
        <pc:chgData name="Lukas Rau" userId="a75e0523-20be-4fb9-acc6-1a36dfa716c4" providerId="ADAL" clId="{2D1929E6-1858-482C-B43B-CDAD65306A62}" dt="2025-01-20T12:41:48.256" v="22271"/>
        <pc:sldMkLst>
          <pc:docMk/>
          <pc:sldMk cId="3522573276" sldId="318"/>
        </pc:sldMkLst>
        <pc:spChg chg="mod">
          <ac:chgData name="Lukas Rau" userId="a75e0523-20be-4fb9-acc6-1a36dfa716c4" providerId="ADAL" clId="{2D1929E6-1858-482C-B43B-CDAD65306A62}" dt="2024-12-20T20:14:25.527" v="16040" actId="207"/>
          <ac:spMkLst>
            <pc:docMk/>
            <pc:sldMk cId="3522573276" sldId="318"/>
            <ac:spMk id="4" creationId="{D1974EEC-BD4E-150C-5043-7CAB3558842E}"/>
          </ac:spMkLst>
        </pc:spChg>
        <pc:spChg chg="mod">
          <ac:chgData name="Lukas Rau" userId="a75e0523-20be-4fb9-acc6-1a36dfa716c4" providerId="ADAL" clId="{2D1929E6-1858-482C-B43B-CDAD65306A62}" dt="2024-12-04T09:58:48.681" v="610" actId="20577"/>
          <ac:spMkLst>
            <pc:docMk/>
            <pc:sldMk cId="3522573276" sldId="318"/>
            <ac:spMk id="362" creationId="{00000000-0000-0000-0000-000000000000}"/>
          </ac:spMkLst>
        </pc:spChg>
      </pc:sldChg>
      <pc:sldChg chg="addSp delSp modSp mod ord modNotesTx">
        <pc:chgData name="Lukas Rau" userId="a75e0523-20be-4fb9-acc6-1a36dfa716c4" providerId="ADAL" clId="{2D1929E6-1858-482C-B43B-CDAD65306A62}" dt="2025-01-20T17:45:11.580" v="22460" actId="20577"/>
        <pc:sldMkLst>
          <pc:docMk/>
          <pc:sldMk cId="1330221677" sldId="319"/>
        </pc:sldMkLst>
        <pc:spChg chg="mod">
          <ac:chgData name="Lukas Rau" userId="a75e0523-20be-4fb9-acc6-1a36dfa716c4" providerId="ADAL" clId="{2D1929E6-1858-482C-B43B-CDAD65306A62}" dt="2025-01-20T17:45:11.580" v="22460" actId="20577"/>
          <ac:spMkLst>
            <pc:docMk/>
            <pc:sldMk cId="1330221677" sldId="319"/>
            <ac:spMk id="4" creationId="{EF760B99-9BA1-598F-A241-B7E363F8B075}"/>
          </ac:spMkLst>
        </pc:spChg>
        <pc:picChg chg="add mod">
          <ac:chgData name="Lukas Rau" userId="a75e0523-20be-4fb9-acc6-1a36dfa716c4" providerId="ADAL" clId="{2D1929E6-1858-482C-B43B-CDAD65306A62}" dt="2024-12-20T20:34:17.257" v="16381" actId="1076"/>
          <ac:picMkLst>
            <pc:docMk/>
            <pc:sldMk cId="1330221677" sldId="319"/>
            <ac:picMk id="13" creationId="{0174A81B-AF95-1BB2-901A-B8E0B2D475A4}"/>
          </ac:picMkLst>
        </pc:picChg>
      </pc:sldChg>
      <pc:sldChg chg="addSp delSp modSp del mod">
        <pc:chgData name="Lukas Rau" userId="a75e0523-20be-4fb9-acc6-1a36dfa716c4" providerId="ADAL" clId="{2D1929E6-1858-482C-B43B-CDAD65306A62}" dt="2024-12-04T17:42:02.133" v="3337" actId="47"/>
        <pc:sldMkLst>
          <pc:docMk/>
          <pc:sldMk cId="2123917356" sldId="320"/>
        </pc:sldMkLst>
      </pc:sldChg>
      <pc:sldChg chg="addSp delSp modSp mod ord modCm">
        <pc:chgData name="Lukas Rau" userId="a75e0523-20be-4fb9-acc6-1a36dfa716c4" providerId="ADAL" clId="{2D1929E6-1858-482C-B43B-CDAD65306A62}" dt="2025-01-20T17:45:01.783" v="22456" actId="5793"/>
        <pc:sldMkLst>
          <pc:docMk/>
          <pc:sldMk cId="502522881" sldId="321"/>
        </pc:sldMkLst>
        <pc:spChg chg="mod">
          <ac:chgData name="Lukas Rau" userId="a75e0523-20be-4fb9-acc6-1a36dfa716c4" providerId="ADAL" clId="{2D1929E6-1858-482C-B43B-CDAD65306A62}" dt="2025-01-20T17:45:01.783" v="22456" actId="5793"/>
          <ac:spMkLst>
            <pc:docMk/>
            <pc:sldMk cId="502522881" sldId="321"/>
            <ac:spMk id="405" creationId="{00000000-0000-0000-0000-000000000000}"/>
          </ac:spMkLst>
        </pc:spChg>
        <pc:picChg chg="add mod">
          <ac:chgData name="Lukas Rau" userId="a75e0523-20be-4fb9-acc6-1a36dfa716c4" providerId="ADAL" clId="{2D1929E6-1858-482C-B43B-CDAD65306A62}" dt="2024-12-20T20:31:32.691" v="16352" actId="1076"/>
          <ac:picMkLst>
            <pc:docMk/>
            <pc:sldMk cId="502522881" sldId="321"/>
            <ac:picMk id="7" creationId="{8295EEEF-E7E6-07C7-9074-3AF040A5F0F6}"/>
          </ac:picMkLst>
        </pc:picChg>
        <pc:extLst>
          <p:ext xmlns:p="http://schemas.openxmlformats.org/presentationml/2006/main" uri="{D6D511B9-2390-475A-947B-AFAB55BFBCF1}">
            <pc226:cmChg xmlns:pc226="http://schemas.microsoft.com/office/powerpoint/2022/06/main/command" chg="mod">
              <pc226:chgData name="Lukas Rau" userId="a75e0523-20be-4fb9-acc6-1a36dfa716c4" providerId="ADAL" clId="{2D1929E6-1858-482C-B43B-CDAD65306A62}" dt="2024-12-05T09:42:50.605" v="3908" actId="20577"/>
              <pc2:cmMkLst xmlns:pc2="http://schemas.microsoft.com/office/powerpoint/2019/9/main/command">
                <pc:docMk/>
                <pc:sldMk cId="502522881" sldId="321"/>
                <pc2:cmMk id="{6B65A87B-B124-4364-B244-E8C2D0533E4A}"/>
              </pc2:cmMkLst>
            </pc226:cmChg>
          </p:ext>
        </pc:extLst>
      </pc:sldChg>
      <pc:sldChg chg="addSp delSp modSp mod ord modNotesTx">
        <pc:chgData name="Lukas Rau" userId="a75e0523-20be-4fb9-acc6-1a36dfa716c4" providerId="ADAL" clId="{2D1929E6-1858-482C-B43B-CDAD65306A62}" dt="2025-01-20T17:47:57.807" v="22513" actId="14100"/>
        <pc:sldMkLst>
          <pc:docMk/>
          <pc:sldMk cId="994619197" sldId="322"/>
        </pc:sldMkLst>
        <pc:picChg chg="add mod">
          <ac:chgData name="Lukas Rau" userId="a75e0523-20be-4fb9-acc6-1a36dfa716c4" providerId="ADAL" clId="{2D1929E6-1858-482C-B43B-CDAD65306A62}" dt="2024-12-05T09:47:08.641" v="3950" actId="1076"/>
          <ac:picMkLst>
            <pc:docMk/>
            <pc:sldMk cId="994619197" sldId="322"/>
            <ac:picMk id="10" creationId="{C9CADB45-CC24-EBD2-3551-D295CC0A535F}"/>
          </ac:picMkLst>
        </pc:picChg>
        <pc:picChg chg="add mod">
          <ac:chgData name="Lukas Rau" userId="a75e0523-20be-4fb9-acc6-1a36dfa716c4" providerId="ADAL" clId="{2D1929E6-1858-482C-B43B-CDAD65306A62}" dt="2024-12-05T09:47:08.641" v="3950" actId="1076"/>
          <ac:picMkLst>
            <pc:docMk/>
            <pc:sldMk cId="994619197" sldId="322"/>
            <ac:picMk id="12" creationId="{AAC2013A-FCF2-C563-DF5D-540E26D91A03}"/>
          </ac:picMkLst>
        </pc:picChg>
        <pc:picChg chg="add mod">
          <ac:chgData name="Lukas Rau" userId="a75e0523-20be-4fb9-acc6-1a36dfa716c4" providerId="ADAL" clId="{2D1929E6-1858-482C-B43B-CDAD65306A62}" dt="2024-12-05T09:47:08.641" v="3950" actId="1076"/>
          <ac:picMkLst>
            <pc:docMk/>
            <pc:sldMk cId="994619197" sldId="322"/>
            <ac:picMk id="14" creationId="{67BE1DAC-3CF4-D900-DDCE-CA9889D6798D}"/>
          </ac:picMkLst>
        </pc:picChg>
        <pc:picChg chg="add mod">
          <ac:chgData name="Lukas Rau" userId="a75e0523-20be-4fb9-acc6-1a36dfa716c4" providerId="ADAL" clId="{2D1929E6-1858-482C-B43B-CDAD65306A62}" dt="2024-12-05T09:47:08.641" v="3950" actId="1076"/>
          <ac:picMkLst>
            <pc:docMk/>
            <pc:sldMk cId="994619197" sldId="322"/>
            <ac:picMk id="16" creationId="{10EAE53D-EDAF-EC70-2373-625639B87969}"/>
          </ac:picMkLst>
        </pc:picChg>
        <pc:picChg chg="add mod">
          <ac:chgData name="Lukas Rau" userId="a75e0523-20be-4fb9-acc6-1a36dfa716c4" providerId="ADAL" clId="{2D1929E6-1858-482C-B43B-CDAD65306A62}" dt="2024-12-05T09:47:08.641" v="3950" actId="1076"/>
          <ac:picMkLst>
            <pc:docMk/>
            <pc:sldMk cId="994619197" sldId="322"/>
            <ac:picMk id="18" creationId="{EC1CFF57-2F53-A965-5F3F-884EB49E964E}"/>
          </ac:picMkLst>
        </pc:picChg>
        <pc:picChg chg="add mod">
          <ac:chgData name="Lukas Rau" userId="a75e0523-20be-4fb9-acc6-1a36dfa716c4" providerId="ADAL" clId="{2D1929E6-1858-482C-B43B-CDAD65306A62}" dt="2024-12-05T09:47:08.641" v="3950" actId="1076"/>
          <ac:picMkLst>
            <pc:docMk/>
            <pc:sldMk cId="994619197" sldId="322"/>
            <ac:picMk id="20" creationId="{F1128C9F-B06B-55F6-EAC4-EDC477D6F4BF}"/>
          </ac:picMkLst>
        </pc:picChg>
      </pc:sldChg>
      <pc:sldChg chg="del">
        <pc:chgData name="Lukas Rau" userId="a75e0523-20be-4fb9-acc6-1a36dfa716c4" providerId="ADAL" clId="{2D1929E6-1858-482C-B43B-CDAD65306A62}" dt="2024-12-04T18:13:14.782" v="3420" actId="2696"/>
        <pc:sldMkLst>
          <pc:docMk/>
          <pc:sldMk cId="2491587636" sldId="323"/>
        </pc:sldMkLst>
      </pc:sldChg>
      <pc:sldChg chg="addSp delSp modSp mod ord modNotesTx">
        <pc:chgData name="Lukas Rau" userId="a75e0523-20be-4fb9-acc6-1a36dfa716c4" providerId="ADAL" clId="{2D1929E6-1858-482C-B43B-CDAD65306A62}" dt="2025-01-29T18:18:11.137" v="23587" actId="20577"/>
        <pc:sldMkLst>
          <pc:docMk/>
          <pc:sldMk cId="2323119453" sldId="324"/>
        </pc:sldMkLst>
        <pc:spChg chg="add mod">
          <ac:chgData name="Lukas Rau" userId="a75e0523-20be-4fb9-acc6-1a36dfa716c4" providerId="ADAL" clId="{2D1929E6-1858-482C-B43B-CDAD65306A62}" dt="2025-01-29T18:18:11.137" v="23587" actId="20577"/>
          <ac:spMkLst>
            <pc:docMk/>
            <pc:sldMk cId="2323119453" sldId="324"/>
            <ac:spMk id="6" creationId="{7FD0C3B5-34A3-224E-92EB-DFDE9B194917}"/>
          </ac:spMkLst>
        </pc:spChg>
        <pc:spChg chg="mod">
          <ac:chgData name="Lukas Rau" userId="a75e0523-20be-4fb9-acc6-1a36dfa716c4" providerId="ADAL" clId="{2D1929E6-1858-482C-B43B-CDAD65306A62}" dt="2024-12-20T20:56:55.919" v="16533" actId="1076"/>
          <ac:spMkLst>
            <pc:docMk/>
            <pc:sldMk cId="2323119453" sldId="324"/>
            <ac:spMk id="8" creationId="{C6691869-D05B-465C-E9E6-46F916C15A69}"/>
          </ac:spMkLst>
        </pc:spChg>
        <pc:spChg chg="mod">
          <ac:chgData name="Lukas Rau" userId="a75e0523-20be-4fb9-acc6-1a36dfa716c4" providerId="ADAL" clId="{2D1929E6-1858-482C-B43B-CDAD65306A62}" dt="2024-12-09T14:04:38.898" v="11543" actId="1076"/>
          <ac:spMkLst>
            <pc:docMk/>
            <pc:sldMk cId="2323119453" sldId="324"/>
            <ac:spMk id="411" creationId="{A7D1E18C-EE5E-C1A7-C381-4DA86E4DBEF7}"/>
          </ac:spMkLst>
        </pc:spChg>
        <pc:picChg chg="mod">
          <ac:chgData name="Lukas Rau" userId="a75e0523-20be-4fb9-acc6-1a36dfa716c4" providerId="ADAL" clId="{2D1929E6-1858-482C-B43B-CDAD65306A62}" dt="2024-12-20T20:56:55.919" v="16533" actId="1076"/>
          <ac:picMkLst>
            <pc:docMk/>
            <pc:sldMk cId="2323119453" sldId="324"/>
            <ac:picMk id="7" creationId="{9EF2AB2F-F460-6B58-528D-CA72452ACC24}"/>
          </ac:picMkLst>
        </pc:picChg>
      </pc:sldChg>
      <pc:sldChg chg="addSp delSp modSp mod modNotesTx">
        <pc:chgData name="Lukas Rau" userId="a75e0523-20be-4fb9-acc6-1a36dfa716c4" providerId="ADAL" clId="{2D1929E6-1858-482C-B43B-CDAD65306A62}" dt="2025-01-29T18:19:11.390" v="23600" actId="20577"/>
        <pc:sldMkLst>
          <pc:docMk/>
          <pc:sldMk cId="1343977484" sldId="326"/>
        </pc:sldMkLst>
      </pc:sldChg>
      <pc:sldChg chg="addSp delSp modSp mod modNotesTx">
        <pc:chgData name="Lukas Rau" userId="a75e0523-20be-4fb9-acc6-1a36dfa716c4" providerId="ADAL" clId="{2D1929E6-1858-482C-B43B-CDAD65306A62}" dt="2025-01-20T17:59:17.847" v="22592" actId="6549"/>
        <pc:sldMkLst>
          <pc:docMk/>
          <pc:sldMk cId="774504630" sldId="327"/>
        </pc:sldMkLst>
        <pc:spChg chg="mod">
          <ac:chgData name="Lukas Rau" userId="a75e0523-20be-4fb9-acc6-1a36dfa716c4" providerId="ADAL" clId="{2D1929E6-1858-482C-B43B-CDAD65306A62}" dt="2024-12-09T15:38:27.373" v="12495" actId="1076"/>
          <ac:spMkLst>
            <pc:docMk/>
            <pc:sldMk cId="774504630" sldId="327"/>
            <ac:spMk id="11" creationId="{3712F1EB-68ED-AE64-3F3A-DDB41A647E6B}"/>
          </ac:spMkLst>
        </pc:spChg>
        <pc:spChg chg="mod">
          <ac:chgData name="Lukas Rau" userId="a75e0523-20be-4fb9-acc6-1a36dfa716c4" providerId="ADAL" clId="{2D1929E6-1858-482C-B43B-CDAD65306A62}" dt="2024-12-21T13:26:06.927" v="16934" actId="1076"/>
          <ac:spMkLst>
            <pc:docMk/>
            <pc:sldMk cId="774504630" sldId="327"/>
            <ac:spMk id="12" creationId="{9502F5AA-A037-C927-8233-5C60EE6C8495}"/>
          </ac:spMkLst>
        </pc:spChg>
        <pc:spChg chg="mod">
          <ac:chgData name="Lukas Rau" userId="a75e0523-20be-4fb9-acc6-1a36dfa716c4" providerId="ADAL" clId="{2D1929E6-1858-482C-B43B-CDAD65306A62}" dt="2024-12-21T13:26:01.510" v="16933" actId="14100"/>
          <ac:spMkLst>
            <pc:docMk/>
            <pc:sldMk cId="774504630" sldId="327"/>
            <ac:spMk id="411" creationId="{61FD35C2-6F4F-833E-DFF2-068295AE4281}"/>
          </ac:spMkLst>
        </pc:spChg>
        <pc:spChg chg="mod">
          <ac:chgData name="Lukas Rau" userId="a75e0523-20be-4fb9-acc6-1a36dfa716c4" providerId="ADAL" clId="{2D1929E6-1858-482C-B43B-CDAD65306A62}" dt="2025-01-20T17:58:56.611" v="22584" actId="14100"/>
          <ac:spMkLst>
            <pc:docMk/>
            <pc:sldMk cId="774504630" sldId="327"/>
            <ac:spMk id="413" creationId="{DC0BDC91-1973-AC14-4330-91D616463EE9}"/>
          </ac:spMkLst>
        </pc:spChg>
        <pc:picChg chg="mod">
          <ac:chgData name="Lukas Rau" userId="a75e0523-20be-4fb9-acc6-1a36dfa716c4" providerId="ADAL" clId="{2D1929E6-1858-482C-B43B-CDAD65306A62}" dt="2024-12-21T13:26:06.927" v="16934" actId="1076"/>
          <ac:picMkLst>
            <pc:docMk/>
            <pc:sldMk cId="774504630" sldId="327"/>
            <ac:picMk id="6" creationId="{003148F2-8AC9-2433-33CB-8AF8F2AD96C9}"/>
          </ac:picMkLst>
        </pc:picChg>
        <pc:picChg chg="mod">
          <ac:chgData name="Lukas Rau" userId="a75e0523-20be-4fb9-acc6-1a36dfa716c4" providerId="ADAL" clId="{2D1929E6-1858-482C-B43B-CDAD65306A62}" dt="2024-12-21T13:26:06.927" v="16934" actId="1076"/>
          <ac:picMkLst>
            <pc:docMk/>
            <pc:sldMk cId="774504630" sldId="327"/>
            <ac:picMk id="10" creationId="{FDB77425-E8D1-2FE2-4837-14AD057C1BCE}"/>
          </ac:picMkLst>
        </pc:picChg>
      </pc:sldChg>
      <pc:sldChg chg="addSp delSp modSp mod">
        <pc:chgData name="Lukas Rau" userId="a75e0523-20be-4fb9-acc6-1a36dfa716c4" providerId="ADAL" clId="{2D1929E6-1858-482C-B43B-CDAD65306A62}" dt="2025-01-20T17:41:54.506" v="22415"/>
        <pc:sldMkLst>
          <pc:docMk/>
          <pc:sldMk cId="3332908774" sldId="328"/>
        </pc:sldMkLst>
        <pc:spChg chg="mod">
          <ac:chgData name="Lukas Rau" userId="a75e0523-20be-4fb9-acc6-1a36dfa716c4" providerId="ADAL" clId="{2D1929E6-1858-482C-B43B-CDAD65306A62}" dt="2024-12-04T09:56:00.150" v="579" actId="1076"/>
          <ac:spMkLst>
            <pc:docMk/>
            <pc:sldMk cId="3332908774" sldId="328"/>
            <ac:spMk id="6" creationId="{E1CDC266-BC9A-8E2E-4977-6322C18BAF98}"/>
          </ac:spMkLst>
        </pc:spChg>
        <pc:graphicFrameChg chg="add mod">
          <ac:chgData name="Lukas Rau" userId="a75e0523-20be-4fb9-acc6-1a36dfa716c4" providerId="ADAL" clId="{2D1929E6-1858-482C-B43B-CDAD65306A62}" dt="2025-01-20T17:41:54.506" v="22415"/>
          <ac:graphicFrameMkLst>
            <pc:docMk/>
            <pc:sldMk cId="3332908774" sldId="328"/>
            <ac:graphicFrameMk id="12" creationId="{254B3212-4BF3-6CAB-CF92-C693778123F9}"/>
          </ac:graphicFrameMkLst>
        </pc:graphicFrameChg>
        <pc:picChg chg="add mod">
          <ac:chgData name="Lukas Rau" userId="a75e0523-20be-4fb9-acc6-1a36dfa716c4" providerId="ADAL" clId="{2D1929E6-1858-482C-B43B-CDAD65306A62}" dt="2024-12-20T20:14:11.111" v="16039" actId="1076"/>
          <ac:picMkLst>
            <pc:docMk/>
            <pc:sldMk cId="3332908774" sldId="328"/>
            <ac:picMk id="3" creationId="{2D58EF5B-00EA-8347-4714-919EE6333171}"/>
          </ac:picMkLst>
        </pc:picChg>
      </pc:sldChg>
      <pc:sldChg chg="modSp mod ord modAnim modShow">
        <pc:chgData name="Lukas Rau" userId="a75e0523-20be-4fb9-acc6-1a36dfa716c4" providerId="ADAL" clId="{2D1929E6-1858-482C-B43B-CDAD65306A62}" dt="2025-01-20T12:41:48.256" v="22271"/>
        <pc:sldMkLst>
          <pc:docMk/>
          <pc:sldMk cId="776366982" sldId="330"/>
        </pc:sldMkLst>
        <pc:spChg chg="mod">
          <ac:chgData name="Lukas Rau" userId="a75e0523-20be-4fb9-acc6-1a36dfa716c4" providerId="ADAL" clId="{2D1929E6-1858-482C-B43B-CDAD65306A62}" dt="2024-12-14T14:24:02.718" v="14387" actId="20577"/>
          <ac:spMkLst>
            <pc:docMk/>
            <pc:sldMk cId="776366982" sldId="330"/>
            <ac:spMk id="3" creationId="{309E2939-2D77-3CB3-9F81-5E6DF66E2D29}"/>
          </ac:spMkLst>
        </pc:spChg>
        <pc:spChg chg="mod">
          <ac:chgData name="Lukas Rau" userId="a75e0523-20be-4fb9-acc6-1a36dfa716c4" providerId="ADAL" clId="{2D1929E6-1858-482C-B43B-CDAD65306A62}" dt="2024-12-04T09:59:02.485" v="632" actId="20577"/>
          <ac:spMkLst>
            <pc:docMk/>
            <pc:sldMk cId="776366982" sldId="330"/>
            <ac:spMk id="362" creationId="{00000000-0000-0000-0000-000000000000}"/>
          </ac:spMkLst>
        </pc:spChg>
      </pc:sldChg>
      <pc:sldChg chg="modSp mod ord modAnim modShow">
        <pc:chgData name="Lukas Rau" userId="a75e0523-20be-4fb9-acc6-1a36dfa716c4" providerId="ADAL" clId="{2D1929E6-1858-482C-B43B-CDAD65306A62}" dt="2025-01-20T12:41:48.256" v="22271"/>
        <pc:sldMkLst>
          <pc:docMk/>
          <pc:sldMk cId="821328977" sldId="331"/>
        </pc:sldMkLst>
        <pc:spChg chg="mod">
          <ac:chgData name="Lukas Rau" userId="a75e0523-20be-4fb9-acc6-1a36dfa716c4" providerId="ADAL" clId="{2D1929E6-1858-482C-B43B-CDAD65306A62}" dt="2024-12-20T20:14:32.415" v="16041" actId="207"/>
          <ac:spMkLst>
            <pc:docMk/>
            <pc:sldMk cId="821328977" sldId="331"/>
            <ac:spMk id="5" creationId="{C1D5A248-209B-99E0-3766-7B8F3C064DB3}"/>
          </ac:spMkLst>
        </pc:spChg>
        <pc:spChg chg="mod">
          <ac:chgData name="Lukas Rau" userId="a75e0523-20be-4fb9-acc6-1a36dfa716c4" providerId="ADAL" clId="{2D1929E6-1858-482C-B43B-CDAD65306A62}" dt="2024-12-04T09:58:52.396" v="615" actId="20577"/>
          <ac:spMkLst>
            <pc:docMk/>
            <pc:sldMk cId="821328977" sldId="331"/>
            <ac:spMk id="362" creationId="{00000000-0000-0000-0000-000000000000}"/>
          </ac:spMkLst>
        </pc:spChg>
      </pc:sldChg>
      <pc:sldChg chg="addSp modSp mod modNotesTx">
        <pc:chgData name="Lukas Rau" userId="a75e0523-20be-4fb9-acc6-1a36dfa716c4" providerId="ADAL" clId="{2D1929E6-1858-482C-B43B-CDAD65306A62}" dt="2025-01-20T17:42:31.762" v="22428" actId="20577"/>
        <pc:sldMkLst>
          <pc:docMk/>
          <pc:sldMk cId="2950325932" sldId="332"/>
        </pc:sldMkLst>
        <pc:spChg chg="mod">
          <ac:chgData name="Lukas Rau" userId="a75e0523-20be-4fb9-acc6-1a36dfa716c4" providerId="ADAL" clId="{2D1929E6-1858-482C-B43B-CDAD65306A62}" dt="2025-01-20T17:42:31.762" v="22428" actId="20577"/>
          <ac:spMkLst>
            <pc:docMk/>
            <pc:sldMk cId="2950325932" sldId="332"/>
            <ac:spMk id="4" creationId="{D1974EEC-BD4E-150C-5043-7CAB3558842E}"/>
          </ac:spMkLst>
        </pc:spChg>
        <pc:picChg chg="add mod">
          <ac:chgData name="Lukas Rau" userId="a75e0523-20be-4fb9-acc6-1a36dfa716c4" providerId="ADAL" clId="{2D1929E6-1858-482C-B43B-CDAD65306A62}" dt="2024-12-04T10:10:33.048" v="890" actId="1076"/>
          <ac:picMkLst>
            <pc:docMk/>
            <pc:sldMk cId="2950325932" sldId="332"/>
            <ac:picMk id="5" creationId="{A9F272EA-FC13-9F78-B03E-24E088D5D934}"/>
          </ac:picMkLst>
        </pc:picChg>
        <pc:picChg chg="add mod">
          <ac:chgData name="Lukas Rau" userId="a75e0523-20be-4fb9-acc6-1a36dfa716c4" providerId="ADAL" clId="{2D1929E6-1858-482C-B43B-CDAD65306A62}" dt="2024-12-04T10:14:09.170" v="894" actId="14100"/>
          <ac:picMkLst>
            <pc:docMk/>
            <pc:sldMk cId="2950325932" sldId="332"/>
            <ac:picMk id="7" creationId="{49C666FC-09F6-6065-06CC-13FB0B476E7F}"/>
          </ac:picMkLst>
        </pc:picChg>
        <pc:picChg chg="add mod">
          <ac:chgData name="Lukas Rau" userId="a75e0523-20be-4fb9-acc6-1a36dfa716c4" providerId="ADAL" clId="{2D1929E6-1858-482C-B43B-CDAD65306A62}" dt="2024-12-04T10:14:58.126" v="900" actId="14100"/>
          <ac:picMkLst>
            <pc:docMk/>
            <pc:sldMk cId="2950325932" sldId="332"/>
            <ac:picMk id="9" creationId="{6E651471-0123-4B59-1E7F-6CCDC2A6F027}"/>
          </ac:picMkLst>
        </pc:picChg>
      </pc:sldChg>
      <pc:sldChg chg="addSp delSp modSp del mod">
        <pc:chgData name="Lukas Rau" userId="a75e0523-20be-4fb9-acc6-1a36dfa716c4" providerId="ADAL" clId="{2D1929E6-1858-482C-B43B-CDAD65306A62}" dt="2024-12-04T17:12:55.400" v="2382" actId="2696"/>
        <pc:sldMkLst>
          <pc:docMk/>
          <pc:sldMk cId="3733178788" sldId="333"/>
        </pc:sldMkLst>
      </pc:sldChg>
      <pc:sldChg chg="addSp delSp modSp del mod">
        <pc:chgData name="Lukas Rau" userId="a75e0523-20be-4fb9-acc6-1a36dfa716c4" providerId="ADAL" clId="{2D1929E6-1858-482C-B43B-CDAD65306A62}" dt="2024-12-14T10:41:33.228" v="13377" actId="2696"/>
        <pc:sldMkLst>
          <pc:docMk/>
          <pc:sldMk cId="3606365911" sldId="334"/>
        </pc:sldMkLst>
      </pc:sldChg>
      <pc:sldChg chg="addSp delSp modSp mod modNotesTx">
        <pc:chgData name="Lukas Rau" userId="a75e0523-20be-4fb9-acc6-1a36dfa716c4" providerId="ADAL" clId="{2D1929E6-1858-482C-B43B-CDAD65306A62}" dt="2025-02-01T11:43:01.638" v="24091" actId="20577"/>
        <pc:sldMkLst>
          <pc:docMk/>
          <pc:sldMk cId="625118572" sldId="336"/>
        </pc:sldMkLst>
        <pc:spChg chg="mod">
          <ac:chgData name="Lukas Rau" userId="a75e0523-20be-4fb9-acc6-1a36dfa716c4" providerId="ADAL" clId="{2D1929E6-1858-482C-B43B-CDAD65306A62}" dt="2025-02-01T11:43:01.638" v="24091" actId="20577"/>
          <ac:spMkLst>
            <pc:docMk/>
            <pc:sldMk cId="625118572" sldId="336"/>
            <ac:spMk id="3" creationId="{37CC6811-1A83-E8D0-95AC-21B3096F732F}"/>
          </ac:spMkLst>
        </pc:spChg>
        <pc:picChg chg="add mod">
          <ac:chgData name="Lukas Rau" userId="a75e0523-20be-4fb9-acc6-1a36dfa716c4" providerId="ADAL" clId="{2D1929E6-1858-482C-B43B-CDAD65306A62}" dt="2024-12-22T13:44:30.678" v="17447" actId="1076"/>
          <ac:picMkLst>
            <pc:docMk/>
            <pc:sldMk cId="625118572" sldId="336"/>
            <ac:picMk id="644" creationId="{BC274DC8-1A56-AE65-1257-5BD4F70A444F}"/>
          </ac:picMkLst>
        </pc:picChg>
      </pc:sldChg>
      <pc:sldChg chg="modSp mod">
        <pc:chgData name="Lukas Rau" userId="a75e0523-20be-4fb9-acc6-1a36dfa716c4" providerId="ADAL" clId="{2D1929E6-1858-482C-B43B-CDAD65306A62}" dt="2025-01-20T18:44:37.069" v="23359" actId="20577"/>
        <pc:sldMkLst>
          <pc:docMk/>
          <pc:sldMk cId="3744469855" sldId="337"/>
        </pc:sldMkLst>
        <pc:spChg chg="mod">
          <ac:chgData name="Lukas Rau" userId="a75e0523-20be-4fb9-acc6-1a36dfa716c4" providerId="ADAL" clId="{2D1929E6-1858-482C-B43B-CDAD65306A62}" dt="2025-01-20T18:44:37.069" v="23359" actId="20577"/>
          <ac:spMkLst>
            <pc:docMk/>
            <pc:sldMk cId="3744469855" sldId="337"/>
            <ac:spMk id="2" creationId="{E0A1E4D3-ED3D-C025-6C7C-CD2C55793092}"/>
          </ac:spMkLst>
        </pc:spChg>
      </pc:sldChg>
      <pc:sldChg chg="addSp delSp modSp mod modAnim">
        <pc:chgData name="Lukas Rau" userId="a75e0523-20be-4fb9-acc6-1a36dfa716c4" providerId="ADAL" clId="{2D1929E6-1858-482C-B43B-CDAD65306A62}" dt="2025-01-20T18:48:02.918" v="23373"/>
        <pc:sldMkLst>
          <pc:docMk/>
          <pc:sldMk cId="792624414" sldId="338"/>
        </pc:sldMkLst>
        <pc:spChg chg="mod">
          <ac:chgData name="Lukas Rau" userId="a75e0523-20be-4fb9-acc6-1a36dfa716c4" providerId="ADAL" clId="{2D1929E6-1858-482C-B43B-CDAD65306A62}" dt="2025-01-20T18:47:55.191" v="23372" actId="113"/>
          <ac:spMkLst>
            <pc:docMk/>
            <pc:sldMk cId="792624414" sldId="338"/>
            <ac:spMk id="4" creationId="{4C86615D-4881-F839-F32B-1654AD396920}"/>
          </ac:spMkLst>
        </pc:spChg>
      </pc:sldChg>
      <pc:sldChg chg="addSp delSp modSp mod">
        <pc:chgData name="Lukas Rau" userId="a75e0523-20be-4fb9-acc6-1a36dfa716c4" providerId="ADAL" clId="{2D1929E6-1858-482C-B43B-CDAD65306A62}" dt="2025-01-20T18:45:12.652" v="23365" actId="1076"/>
        <pc:sldMkLst>
          <pc:docMk/>
          <pc:sldMk cId="3321545973" sldId="339"/>
        </pc:sldMkLst>
        <pc:spChg chg="add mod">
          <ac:chgData name="Lukas Rau" userId="a75e0523-20be-4fb9-acc6-1a36dfa716c4" providerId="ADAL" clId="{2D1929E6-1858-482C-B43B-CDAD65306A62}" dt="2025-01-20T18:45:12.652" v="23365" actId="1076"/>
          <ac:spMkLst>
            <pc:docMk/>
            <pc:sldMk cId="3321545973" sldId="339"/>
            <ac:spMk id="3" creationId="{DDFCE431-8486-ED18-B51D-8048AECA47B2}"/>
          </ac:spMkLst>
        </pc:spChg>
        <pc:picChg chg="add mod">
          <ac:chgData name="Lukas Rau" userId="a75e0523-20be-4fb9-acc6-1a36dfa716c4" providerId="ADAL" clId="{2D1929E6-1858-482C-B43B-CDAD65306A62}" dt="2025-01-20T18:45:11.995" v="23364" actId="1076"/>
          <ac:picMkLst>
            <pc:docMk/>
            <pc:sldMk cId="3321545973" sldId="339"/>
            <ac:picMk id="4" creationId="{FAC8CCB9-380E-19B3-3F88-7672456A134C}"/>
          </ac:picMkLst>
        </pc:picChg>
        <pc:picChg chg="add mod">
          <ac:chgData name="Lukas Rau" userId="a75e0523-20be-4fb9-acc6-1a36dfa716c4" providerId="ADAL" clId="{2D1929E6-1858-482C-B43B-CDAD65306A62}" dt="2024-12-14T11:37:56.627" v="13722" actId="1076"/>
          <ac:picMkLst>
            <pc:docMk/>
            <pc:sldMk cId="3321545973" sldId="339"/>
            <ac:picMk id="5" creationId="{6BA2C3D9-C103-51BB-AC41-DF8AC517DB1D}"/>
          </ac:picMkLst>
        </pc:picChg>
      </pc:sldChg>
      <pc:sldChg chg="addSp delSp modSp mod modShow modNotesTx">
        <pc:chgData name="Lukas Rau" userId="a75e0523-20be-4fb9-acc6-1a36dfa716c4" providerId="ADAL" clId="{2D1929E6-1858-482C-B43B-CDAD65306A62}" dt="2025-01-09T12:33:22.352" v="19396"/>
        <pc:sldMkLst>
          <pc:docMk/>
          <pc:sldMk cId="2351766913" sldId="340"/>
        </pc:sldMkLst>
        <pc:spChg chg="mod">
          <ac:chgData name="Lukas Rau" userId="a75e0523-20be-4fb9-acc6-1a36dfa716c4" providerId="ADAL" clId="{2D1929E6-1858-482C-B43B-CDAD65306A62}" dt="2024-12-22T13:50:44.344" v="17470" actId="20577"/>
          <ac:spMkLst>
            <pc:docMk/>
            <pc:sldMk cId="2351766913" sldId="340"/>
            <ac:spMk id="19" creationId="{45C09E4D-0858-B3F2-D9F7-D9F133FF2712}"/>
          </ac:spMkLst>
        </pc:spChg>
      </pc:sldChg>
      <pc:sldChg chg="modSp mod">
        <pc:chgData name="Lukas Rau" userId="a75e0523-20be-4fb9-acc6-1a36dfa716c4" providerId="ADAL" clId="{2D1929E6-1858-482C-B43B-CDAD65306A62}" dt="2025-01-09T12:37:44.205" v="19414" actId="947"/>
        <pc:sldMkLst>
          <pc:docMk/>
          <pc:sldMk cId="4045880781" sldId="341"/>
        </pc:sldMkLst>
        <pc:spChg chg="mod">
          <ac:chgData name="Lukas Rau" userId="a75e0523-20be-4fb9-acc6-1a36dfa716c4" providerId="ADAL" clId="{2D1929E6-1858-482C-B43B-CDAD65306A62}" dt="2025-01-09T12:37:44.205" v="19414" actId="947"/>
          <ac:spMkLst>
            <pc:docMk/>
            <pc:sldMk cId="4045880781" sldId="341"/>
            <ac:spMk id="3" creationId="{EDF156BF-8F18-57E2-BBDA-8833E9849C0C}"/>
          </ac:spMkLst>
        </pc:spChg>
      </pc:sldChg>
      <pc:sldChg chg="modSp mod modNotesTx">
        <pc:chgData name="Lukas Rau" userId="a75e0523-20be-4fb9-acc6-1a36dfa716c4" providerId="ADAL" clId="{2D1929E6-1858-482C-B43B-CDAD65306A62}" dt="2025-01-20T18:54:56.418" v="23415" actId="1076"/>
        <pc:sldMkLst>
          <pc:docMk/>
          <pc:sldMk cId="1537604475" sldId="342"/>
        </pc:sldMkLst>
        <pc:spChg chg="mod">
          <ac:chgData name="Lukas Rau" userId="a75e0523-20be-4fb9-acc6-1a36dfa716c4" providerId="ADAL" clId="{2D1929E6-1858-482C-B43B-CDAD65306A62}" dt="2024-12-22T14:16:25.856" v="17681" actId="1076"/>
          <ac:spMkLst>
            <pc:docMk/>
            <pc:sldMk cId="1537604475" sldId="342"/>
            <ac:spMk id="2" creationId="{7D1AF1FC-8ACA-8CE9-2C2E-F702C58848BB}"/>
          </ac:spMkLst>
        </pc:spChg>
        <pc:spChg chg="mod">
          <ac:chgData name="Lukas Rau" userId="a75e0523-20be-4fb9-acc6-1a36dfa716c4" providerId="ADAL" clId="{2D1929E6-1858-482C-B43B-CDAD65306A62}" dt="2025-01-20T18:54:56.418" v="23415" actId="1076"/>
          <ac:spMkLst>
            <pc:docMk/>
            <pc:sldMk cId="1537604475" sldId="342"/>
            <ac:spMk id="10" creationId="{559674A2-7FB4-6970-F22C-A7E854786F8E}"/>
          </ac:spMkLst>
        </pc:spChg>
      </pc:sldChg>
      <pc:sldChg chg="addSp delSp modSp mod">
        <pc:chgData name="Lukas Rau" userId="a75e0523-20be-4fb9-acc6-1a36dfa716c4" providerId="ADAL" clId="{2D1929E6-1858-482C-B43B-CDAD65306A62}" dt="2025-01-20T18:51:52.414" v="23395" actId="20577"/>
        <pc:sldMkLst>
          <pc:docMk/>
          <pc:sldMk cId="3566463649" sldId="343"/>
        </pc:sldMkLst>
        <pc:spChg chg="mod">
          <ac:chgData name="Lukas Rau" userId="a75e0523-20be-4fb9-acc6-1a36dfa716c4" providerId="ADAL" clId="{2D1929E6-1858-482C-B43B-CDAD65306A62}" dt="2025-01-20T18:51:52.414" v="23395" actId="20577"/>
          <ac:spMkLst>
            <pc:docMk/>
            <pc:sldMk cId="3566463649" sldId="343"/>
            <ac:spMk id="2" creationId="{9E42999D-CAD1-E91D-6A99-1E328B90079F}"/>
          </ac:spMkLst>
        </pc:spChg>
        <pc:spChg chg="mod">
          <ac:chgData name="Lukas Rau" userId="a75e0523-20be-4fb9-acc6-1a36dfa716c4" providerId="ADAL" clId="{2D1929E6-1858-482C-B43B-CDAD65306A62}" dt="2024-12-22T13:57:12.882" v="17507" actId="208"/>
          <ac:spMkLst>
            <pc:docMk/>
            <pc:sldMk cId="3566463649" sldId="343"/>
            <ac:spMk id="15" creationId="{802F2AD4-254A-930F-3325-A8564EE78F82}"/>
          </ac:spMkLst>
        </pc:spChg>
        <pc:spChg chg="mod">
          <ac:chgData name="Lukas Rau" userId="a75e0523-20be-4fb9-acc6-1a36dfa716c4" providerId="ADAL" clId="{2D1929E6-1858-482C-B43B-CDAD65306A62}" dt="2024-12-22T13:57:18.061" v="17508" actId="208"/>
          <ac:spMkLst>
            <pc:docMk/>
            <pc:sldMk cId="3566463649" sldId="343"/>
            <ac:spMk id="16" creationId="{42C4DA13-A862-3C73-9E5B-40F6B296BF1F}"/>
          </ac:spMkLst>
        </pc:spChg>
        <pc:spChg chg="mod">
          <ac:chgData name="Lukas Rau" userId="a75e0523-20be-4fb9-acc6-1a36dfa716c4" providerId="ADAL" clId="{2D1929E6-1858-482C-B43B-CDAD65306A62}" dt="2024-12-22T14:04:40.268" v="17586" actId="20577"/>
          <ac:spMkLst>
            <pc:docMk/>
            <pc:sldMk cId="3566463649" sldId="343"/>
            <ac:spMk id="696" creationId="{A9C4C79D-C212-698C-3AA2-DA610C05AA49}"/>
          </ac:spMkLst>
        </pc:spChg>
        <pc:picChg chg="add mod">
          <ac:chgData name="Lukas Rau" userId="a75e0523-20be-4fb9-acc6-1a36dfa716c4" providerId="ADAL" clId="{2D1929E6-1858-482C-B43B-CDAD65306A62}" dt="2024-12-22T13:58:21.996" v="17520" actId="1076"/>
          <ac:picMkLst>
            <pc:docMk/>
            <pc:sldMk cId="3566463649" sldId="343"/>
            <ac:picMk id="4" creationId="{D1D009F7-DCFE-FFFD-F0C2-81249156141F}"/>
          </ac:picMkLst>
        </pc:picChg>
        <pc:picChg chg="add mod">
          <ac:chgData name="Lukas Rau" userId="a75e0523-20be-4fb9-acc6-1a36dfa716c4" providerId="ADAL" clId="{2D1929E6-1858-482C-B43B-CDAD65306A62}" dt="2024-12-22T13:58:12.793" v="17518" actId="1076"/>
          <ac:picMkLst>
            <pc:docMk/>
            <pc:sldMk cId="3566463649" sldId="343"/>
            <ac:picMk id="6" creationId="{F784015D-38C6-A4A8-B577-CE52CC351CD7}"/>
          </ac:picMkLst>
        </pc:picChg>
        <pc:picChg chg="add mod">
          <ac:chgData name="Lukas Rau" userId="a75e0523-20be-4fb9-acc6-1a36dfa716c4" providerId="ADAL" clId="{2D1929E6-1858-482C-B43B-CDAD65306A62}" dt="2024-12-22T13:59:10.681" v="17526"/>
          <ac:picMkLst>
            <pc:docMk/>
            <pc:sldMk cId="3566463649" sldId="343"/>
            <ac:picMk id="9" creationId="{1C8282B2-182F-CE03-FDED-2E445772CED9}"/>
          </ac:picMkLst>
        </pc:picChg>
        <pc:picChg chg="add mod">
          <ac:chgData name="Lukas Rau" userId="a75e0523-20be-4fb9-acc6-1a36dfa716c4" providerId="ADAL" clId="{2D1929E6-1858-482C-B43B-CDAD65306A62}" dt="2024-12-22T13:59:48.431" v="17536" actId="1076"/>
          <ac:picMkLst>
            <pc:docMk/>
            <pc:sldMk cId="3566463649" sldId="343"/>
            <ac:picMk id="12" creationId="{505CCC1C-4EB8-01E6-A18C-AAE5D21F48BD}"/>
          </ac:picMkLst>
        </pc:picChg>
      </pc:sldChg>
      <pc:sldChg chg="addSp delSp modSp mod">
        <pc:chgData name="Lukas Rau" userId="a75e0523-20be-4fb9-acc6-1a36dfa716c4" providerId="ADAL" clId="{2D1929E6-1858-482C-B43B-CDAD65306A62}" dt="2025-01-20T18:50:51.644" v="23389" actId="313"/>
        <pc:sldMkLst>
          <pc:docMk/>
          <pc:sldMk cId="2537094357" sldId="344"/>
        </pc:sldMkLst>
        <pc:spChg chg="mod">
          <ac:chgData name="Lukas Rau" userId="a75e0523-20be-4fb9-acc6-1a36dfa716c4" providerId="ADAL" clId="{2D1929E6-1858-482C-B43B-CDAD65306A62}" dt="2025-01-20T18:50:51.644" v="23389" actId="313"/>
          <ac:spMkLst>
            <pc:docMk/>
            <pc:sldMk cId="2537094357" sldId="344"/>
            <ac:spMk id="2" creationId="{39EA7B9A-C0FB-125C-F331-530A89725D0E}"/>
          </ac:spMkLst>
        </pc:spChg>
        <pc:spChg chg="mod">
          <ac:chgData name="Lukas Rau" userId="a75e0523-20be-4fb9-acc6-1a36dfa716c4" providerId="ADAL" clId="{2D1929E6-1858-482C-B43B-CDAD65306A62}" dt="2024-12-22T14:04:37.795" v="17585" actId="20577"/>
          <ac:spMkLst>
            <pc:docMk/>
            <pc:sldMk cId="2537094357" sldId="344"/>
            <ac:spMk id="696" creationId="{A397FAFF-E8EC-9DCA-2E25-40FE09D41743}"/>
          </ac:spMkLst>
        </pc:spChg>
        <pc:picChg chg="add mod">
          <ac:chgData name="Lukas Rau" userId="a75e0523-20be-4fb9-acc6-1a36dfa716c4" providerId="ADAL" clId="{2D1929E6-1858-482C-B43B-CDAD65306A62}" dt="2024-12-22T14:03:03.541" v="17561" actId="1076"/>
          <ac:picMkLst>
            <pc:docMk/>
            <pc:sldMk cId="2537094357" sldId="344"/>
            <ac:picMk id="3" creationId="{1B5E9238-2CE2-86CA-B353-C91A9D961ECD}"/>
          </ac:picMkLst>
        </pc:picChg>
        <pc:picChg chg="add mod">
          <ac:chgData name="Lukas Rau" userId="a75e0523-20be-4fb9-acc6-1a36dfa716c4" providerId="ADAL" clId="{2D1929E6-1858-482C-B43B-CDAD65306A62}" dt="2024-12-22T14:03:05.512" v="17562" actId="1076"/>
          <ac:picMkLst>
            <pc:docMk/>
            <pc:sldMk cId="2537094357" sldId="344"/>
            <ac:picMk id="4" creationId="{A191C95F-66BF-7147-2657-7111DF78F817}"/>
          </ac:picMkLst>
        </pc:picChg>
      </pc:sldChg>
      <pc:sldChg chg="addSp delSp modSp mod modAnim">
        <pc:chgData name="Lukas Rau" userId="a75e0523-20be-4fb9-acc6-1a36dfa716c4" providerId="ADAL" clId="{2D1929E6-1858-482C-B43B-CDAD65306A62}" dt="2025-01-20T18:51:41.030" v="23394" actId="20577"/>
        <pc:sldMkLst>
          <pc:docMk/>
          <pc:sldMk cId="2441172486" sldId="345"/>
        </pc:sldMkLst>
        <pc:spChg chg="mod">
          <ac:chgData name="Lukas Rau" userId="a75e0523-20be-4fb9-acc6-1a36dfa716c4" providerId="ADAL" clId="{2D1929E6-1858-482C-B43B-CDAD65306A62}" dt="2025-01-20T18:51:41.030" v="23394" actId="20577"/>
          <ac:spMkLst>
            <pc:docMk/>
            <pc:sldMk cId="2441172486" sldId="345"/>
            <ac:spMk id="2" creationId="{B3B30F2B-9F96-0EC8-C13B-F0F1ACF4FDE9}"/>
          </ac:spMkLst>
        </pc:spChg>
        <pc:spChg chg="mod">
          <ac:chgData name="Lukas Rau" userId="a75e0523-20be-4fb9-acc6-1a36dfa716c4" providerId="ADAL" clId="{2D1929E6-1858-482C-B43B-CDAD65306A62}" dt="2024-12-22T14:04:45.183" v="17592" actId="20577"/>
          <ac:spMkLst>
            <pc:docMk/>
            <pc:sldMk cId="2441172486" sldId="345"/>
            <ac:spMk id="696" creationId="{6DA1F9AB-D635-3CBC-F000-8F364D351ADC}"/>
          </ac:spMkLst>
        </pc:spChg>
        <pc:picChg chg="add mod">
          <ac:chgData name="Lukas Rau" userId="a75e0523-20be-4fb9-acc6-1a36dfa716c4" providerId="ADAL" clId="{2D1929E6-1858-482C-B43B-CDAD65306A62}" dt="2024-12-22T14:06:24.445" v="17600" actId="1076"/>
          <ac:picMkLst>
            <pc:docMk/>
            <pc:sldMk cId="2441172486" sldId="345"/>
            <ac:picMk id="3" creationId="{1E5133A5-5BFD-3CC4-4998-4F40EF8C4909}"/>
          </ac:picMkLst>
        </pc:picChg>
        <pc:picChg chg="add mod">
          <ac:chgData name="Lukas Rau" userId="a75e0523-20be-4fb9-acc6-1a36dfa716c4" providerId="ADAL" clId="{2D1929E6-1858-482C-B43B-CDAD65306A62}" dt="2024-12-22T14:06:27.617" v="17601" actId="1076"/>
          <ac:picMkLst>
            <pc:docMk/>
            <pc:sldMk cId="2441172486" sldId="345"/>
            <ac:picMk id="6" creationId="{9D9F8C98-5E4D-611F-F081-29CCF60F53AF}"/>
          </ac:picMkLst>
        </pc:picChg>
      </pc:sldChg>
      <pc:sldChg chg="addSp delSp modSp mod modNotesTx">
        <pc:chgData name="Lukas Rau" userId="a75e0523-20be-4fb9-acc6-1a36dfa716c4" providerId="ADAL" clId="{2D1929E6-1858-482C-B43B-CDAD65306A62}" dt="2025-01-20T19:00:01.150" v="23486" actId="12"/>
        <pc:sldMkLst>
          <pc:docMk/>
          <pc:sldMk cId="1832569313" sldId="346"/>
        </pc:sldMkLst>
        <pc:spChg chg="mod">
          <ac:chgData name="Lukas Rau" userId="a75e0523-20be-4fb9-acc6-1a36dfa716c4" providerId="ADAL" clId="{2D1929E6-1858-482C-B43B-CDAD65306A62}" dt="2025-01-20T19:00:01.150" v="23486" actId="12"/>
          <ac:spMkLst>
            <pc:docMk/>
            <pc:sldMk cId="1832569313" sldId="346"/>
            <ac:spMk id="3" creationId="{5517B67B-4BEA-64D2-EE64-0ED7F8E8FA49}"/>
          </ac:spMkLst>
        </pc:spChg>
      </pc:sldChg>
      <pc:sldChg chg="addSp delSp modSp mod modNotesTx">
        <pc:chgData name="Lukas Rau" userId="a75e0523-20be-4fb9-acc6-1a36dfa716c4" providerId="ADAL" clId="{2D1929E6-1858-482C-B43B-CDAD65306A62}" dt="2025-02-01T11:43:30.060" v="24093" actId="20577"/>
        <pc:sldMkLst>
          <pc:docMk/>
          <pc:sldMk cId="2480711815" sldId="347"/>
        </pc:sldMkLst>
        <pc:spChg chg="mod">
          <ac:chgData name="Lukas Rau" userId="a75e0523-20be-4fb9-acc6-1a36dfa716c4" providerId="ADAL" clId="{2D1929E6-1858-482C-B43B-CDAD65306A62}" dt="2025-02-01T11:43:30.060" v="24093" actId="20577"/>
          <ac:spMkLst>
            <pc:docMk/>
            <pc:sldMk cId="2480711815" sldId="347"/>
            <ac:spMk id="3" creationId="{6FB9A779-10EF-175C-6825-19696AF71A56}"/>
          </ac:spMkLst>
        </pc:spChg>
      </pc:sldChg>
      <pc:sldChg chg="addSp delSp modSp mod modAnim modNotesTx">
        <pc:chgData name="Lukas Rau" userId="a75e0523-20be-4fb9-acc6-1a36dfa716c4" providerId="ADAL" clId="{2D1929E6-1858-482C-B43B-CDAD65306A62}" dt="2025-01-20T18:59:53.760" v="23485" actId="20577"/>
        <pc:sldMkLst>
          <pc:docMk/>
          <pc:sldMk cId="2065126449" sldId="348"/>
        </pc:sldMkLst>
        <pc:spChg chg="mod">
          <ac:chgData name="Lukas Rau" userId="a75e0523-20be-4fb9-acc6-1a36dfa716c4" providerId="ADAL" clId="{2D1929E6-1858-482C-B43B-CDAD65306A62}" dt="2025-01-20T18:56:06.748" v="23429" actId="1076"/>
          <ac:spMkLst>
            <pc:docMk/>
            <pc:sldMk cId="2065126449" sldId="348"/>
            <ac:spMk id="2" creationId="{1FAAB122-0B47-3A4A-43D7-8CA4D579C607}"/>
          </ac:spMkLst>
        </pc:spChg>
        <pc:spChg chg="add mod">
          <ac:chgData name="Lukas Rau" userId="a75e0523-20be-4fb9-acc6-1a36dfa716c4" providerId="ADAL" clId="{2D1929E6-1858-482C-B43B-CDAD65306A62}" dt="2025-01-20T18:59:27.321" v="23438" actId="207"/>
          <ac:spMkLst>
            <pc:docMk/>
            <pc:sldMk cId="2065126449" sldId="348"/>
            <ac:spMk id="3" creationId="{06CC7C82-51C6-8934-3518-22C83D1D6199}"/>
          </ac:spMkLst>
        </pc:spChg>
        <pc:spChg chg="add mod">
          <ac:chgData name="Lukas Rau" userId="a75e0523-20be-4fb9-acc6-1a36dfa716c4" providerId="ADAL" clId="{2D1929E6-1858-482C-B43B-CDAD65306A62}" dt="2025-01-20T18:59:23.017" v="23437" actId="207"/>
          <ac:spMkLst>
            <pc:docMk/>
            <pc:sldMk cId="2065126449" sldId="348"/>
            <ac:spMk id="6" creationId="{B74F6AA4-4A24-B4F8-8BCF-E04F3B02DF2D}"/>
          </ac:spMkLst>
        </pc:spChg>
        <pc:spChg chg="mod">
          <ac:chgData name="Lukas Rau" userId="a75e0523-20be-4fb9-acc6-1a36dfa716c4" providerId="ADAL" clId="{2D1929E6-1858-482C-B43B-CDAD65306A62}" dt="2024-12-22T14:14:31.404" v="17674" actId="2711"/>
          <ac:spMkLst>
            <pc:docMk/>
            <pc:sldMk cId="2065126449" sldId="348"/>
            <ac:spMk id="14" creationId="{5F736FA3-56D5-3F9C-02C4-32DE5EE1CD20}"/>
          </ac:spMkLst>
        </pc:spChg>
        <pc:spChg chg="mod">
          <ac:chgData name="Lukas Rau" userId="a75e0523-20be-4fb9-acc6-1a36dfa716c4" providerId="ADAL" clId="{2D1929E6-1858-482C-B43B-CDAD65306A62}" dt="2024-12-22T14:14:13.370" v="17670" actId="2711"/>
          <ac:spMkLst>
            <pc:docMk/>
            <pc:sldMk cId="2065126449" sldId="348"/>
            <ac:spMk id="15" creationId="{184480B9-4D62-66FC-70B5-14A2F8541BEC}"/>
          </ac:spMkLst>
        </pc:spChg>
        <pc:spChg chg="mod">
          <ac:chgData name="Lukas Rau" userId="a75e0523-20be-4fb9-acc6-1a36dfa716c4" providerId="ADAL" clId="{2D1929E6-1858-482C-B43B-CDAD65306A62}" dt="2024-12-22T14:15:05.804" v="17676" actId="1076"/>
          <ac:spMkLst>
            <pc:docMk/>
            <pc:sldMk cId="2065126449" sldId="348"/>
            <ac:spMk id="16" creationId="{C31F5DCD-2A3C-1AD2-CCD2-4A675F0ABAC7}"/>
          </ac:spMkLst>
        </pc:spChg>
        <pc:picChg chg="add mod">
          <ac:chgData name="Lukas Rau" userId="a75e0523-20be-4fb9-acc6-1a36dfa716c4" providerId="ADAL" clId="{2D1929E6-1858-482C-B43B-CDAD65306A62}" dt="2024-12-17T10:37:01.214" v="14498" actId="14100"/>
          <ac:picMkLst>
            <pc:docMk/>
            <pc:sldMk cId="2065126449" sldId="348"/>
            <ac:picMk id="5" creationId="{0DB9EE29-9FE7-48DE-C8F2-EBA7EB2743CA}"/>
          </ac:picMkLst>
        </pc:picChg>
      </pc:sldChg>
      <pc:sldChg chg="addSp delSp modSp mod modAnim">
        <pc:chgData name="Lukas Rau" userId="a75e0523-20be-4fb9-acc6-1a36dfa716c4" providerId="ADAL" clId="{2D1929E6-1858-482C-B43B-CDAD65306A62}" dt="2025-02-01T15:53:26.794" v="24361" actId="14100"/>
        <pc:sldMkLst>
          <pc:docMk/>
          <pc:sldMk cId="966939017" sldId="349"/>
        </pc:sldMkLst>
        <pc:spChg chg="mod">
          <ac:chgData name="Lukas Rau" userId="a75e0523-20be-4fb9-acc6-1a36dfa716c4" providerId="ADAL" clId="{2D1929E6-1858-482C-B43B-CDAD65306A62}" dt="2025-01-20T18:58:35.408" v="23435" actId="20577"/>
          <ac:spMkLst>
            <pc:docMk/>
            <pc:sldMk cId="966939017" sldId="349"/>
            <ac:spMk id="3" creationId="{AFB606CE-2446-8618-13D8-79C819FD1F2D}"/>
          </ac:spMkLst>
        </pc:spChg>
        <pc:spChg chg="mod">
          <ac:chgData name="Lukas Rau" userId="a75e0523-20be-4fb9-acc6-1a36dfa716c4" providerId="ADAL" clId="{2D1929E6-1858-482C-B43B-CDAD65306A62}" dt="2025-02-01T15:53:26.794" v="24361" actId="14100"/>
          <ac:spMkLst>
            <pc:docMk/>
            <pc:sldMk cId="966939017" sldId="349"/>
            <ac:spMk id="5" creationId="{A548C115-6758-D369-F63C-239C0A26BF88}"/>
          </ac:spMkLst>
        </pc:spChg>
        <pc:picChg chg="add mod">
          <ac:chgData name="Lukas Rau" userId="a75e0523-20be-4fb9-acc6-1a36dfa716c4" providerId="ADAL" clId="{2D1929E6-1858-482C-B43B-CDAD65306A62}" dt="2024-12-22T14:58:46.360" v="18480" actId="1076"/>
          <ac:picMkLst>
            <pc:docMk/>
            <pc:sldMk cId="966939017" sldId="349"/>
            <ac:picMk id="4" creationId="{3FF420AA-263C-04B4-DBA2-65A525E4705E}"/>
          </ac:picMkLst>
        </pc:picChg>
        <pc:picChg chg="add mod">
          <ac:chgData name="Lukas Rau" userId="a75e0523-20be-4fb9-acc6-1a36dfa716c4" providerId="ADAL" clId="{2D1929E6-1858-482C-B43B-CDAD65306A62}" dt="2024-12-22T14:58:48.905" v="18481" actId="1076"/>
          <ac:picMkLst>
            <pc:docMk/>
            <pc:sldMk cId="966939017" sldId="349"/>
            <ac:picMk id="6" creationId="{E5D33FF4-96A1-7A81-BEC7-F9F54570760A}"/>
          </ac:picMkLst>
        </pc:picChg>
        <pc:picChg chg="add mod">
          <ac:chgData name="Lukas Rau" userId="a75e0523-20be-4fb9-acc6-1a36dfa716c4" providerId="ADAL" clId="{2D1929E6-1858-482C-B43B-CDAD65306A62}" dt="2024-12-22T14:58:52.483" v="18482" actId="1076"/>
          <ac:picMkLst>
            <pc:docMk/>
            <pc:sldMk cId="966939017" sldId="349"/>
            <ac:picMk id="12" creationId="{8902E344-740F-2E4E-3B71-D03F481E995D}"/>
          </ac:picMkLst>
        </pc:picChg>
      </pc:sldChg>
      <pc:sldChg chg="addSp delSp modSp mod modAnim modNotesTx">
        <pc:chgData name="Lukas Rau" userId="a75e0523-20be-4fb9-acc6-1a36dfa716c4" providerId="ADAL" clId="{2D1929E6-1858-482C-B43B-CDAD65306A62}" dt="2024-12-21T12:50:26.046" v="16706"/>
        <pc:sldMkLst>
          <pc:docMk/>
          <pc:sldMk cId="1485988838" sldId="352"/>
        </pc:sldMkLst>
        <pc:spChg chg="add mod">
          <ac:chgData name="Lukas Rau" userId="a75e0523-20be-4fb9-acc6-1a36dfa716c4" providerId="ADAL" clId="{2D1929E6-1858-482C-B43B-CDAD65306A62}" dt="2024-12-20T20:11:57.110" v="16021" actId="12"/>
          <ac:spMkLst>
            <pc:docMk/>
            <pc:sldMk cId="1485988838" sldId="352"/>
            <ac:spMk id="4" creationId="{AD2A40FD-0F8B-6102-E81C-61A862424F95}"/>
          </ac:spMkLst>
        </pc:spChg>
        <pc:spChg chg="add mod">
          <ac:chgData name="Lukas Rau" userId="a75e0523-20be-4fb9-acc6-1a36dfa716c4" providerId="ADAL" clId="{2D1929E6-1858-482C-B43B-CDAD65306A62}" dt="2024-12-20T20:11:57.110" v="16021" actId="12"/>
          <ac:spMkLst>
            <pc:docMk/>
            <pc:sldMk cId="1485988838" sldId="352"/>
            <ac:spMk id="6" creationId="{43215375-CD59-C06A-E7F1-F0803CE8F0E8}"/>
          </ac:spMkLst>
        </pc:spChg>
        <pc:picChg chg="mod">
          <ac:chgData name="Lukas Rau" userId="a75e0523-20be-4fb9-acc6-1a36dfa716c4" providerId="ADAL" clId="{2D1929E6-1858-482C-B43B-CDAD65306A62}" dt="2024-12-04T08:52:39.829" v="12" actId="1076"/>
          <ac:picMkLst>
            <pc:docMk/>
            <pc:sldMk cId="1485988838" sldId="352"/>
            <ac:picMk id="5" creationId="{559ECADF-2055-D77C-5864-1A0C79073852}"/>
          </ac:picMkLst>
        </pc:picChg>
        <pc:picChg chg="mod">
          <ac:chgData name="Lukas Rau" userId="a75e0523-20be-4fb9-acc6-1a36dfa716c4" providerId="ADAL" clId="{2D1929E6-1858-482C-B43B-CDAD65306A62}" dt="2024-12-04T08:52:49.820" v="16" actId="1076"/>
          <ac:picMkLst>
            <pc:docMk/>
            <pc:sldMk cId="1485988838" sldId="352"/>
            <ac:picMk id="1026" creationId="{FCBBA306-D5CE-8D85-5302-AA3191EAD3AC}"/>
          </ac:picMkLst>
        </pc:picChg>
      </pc:sldChg>
      <pc:sldChg chg="addSp delSp modSp add mod ord modClrScheme chgLayout">
        <pc:chgData name="Lukas Rau" userId="a75e0523-20be-4fb9-acc6-1a36dfa716c4" providerId="ADAL" clId="{2D1929E6-1858-482C-B43B-CDAD65306A62}" dt="2025-02-01T11:21:21.052" v="23604" actId="20577"/>
        <pc:sldMkLst>
          <pc:docMk/>
          <pc:sldMk cId="2400706742" sldId="353"/>
        </pc:sldMkLst>
        <pc:spChg chg="add mod">
          <ac:chgData name="Lukas Rau" userId="a75e0523-20be-4fb9-acc6-1a36dfa716c4" providerId="ADAL" clId="{2D1929E6-1858-482C-B43B-CDAD65306A62}" dt="2025-02-01T11:21:21.052" v="23604" actId="20577"/>
          <ac:spMkLst>
            <pc:docMk/>
            <pc:sldMk cId="2400706742" sldId="353"/>
            <ac:spMk id="11" creationId="{B68A1389-2523-717A-0377-A77BEE95D4EB}"/>
          </ac:spMkLst>
        </pc:spChg>
        <pc:picChg chg="add mod">
          <ac:chgData name="Lukas Rau" userId="a75e0523-20be-4fb9-acc6-1a36dfa716c4" providerId="ADAL" clId="{2D1929E6-1858-482C-B43B-CDAD65306A62}" dt="2025-01-20T17:43:03.032" v="22430" actId="1076"/>
          <ac:picMkLst>
            <pc:docMk/>
            <pc:sldMk cId="2400706742" sldId="353"/>
            <ac:picMk id="2" creationId="{22F6D8DB-C3F5-681F-8F38-096C8BA83702}"/>
          </ac:picMkLst>
        </pc:picChg>
      </pc:sldChg>
      <pc:sldChg chg="addSp delSp modSp add mod modAnim modNotesTx">
        <pc:chgData name="Lukas Rau" userId="a75e0523-20be-4fb9-acc6-1a36dfa716c4" providerId="ADAL" clId="{2D1929E6-1858-482C-B43B-CDAD65306A62}" dt="2025-02-01T11:54:15.144" v="24150" actId="20577"/>
        <pc:sldMkLst>
          <pc:docMk/>
          <pc:sldMk cId="3766074461" sldId="354"/>
        </pc:sldMkLst>
        <pc:spChg chg="add mod">
          <ac:chgData name="Lukas Rau" userId="a75e0523-20be-4fb9-acc6-1a36dfa716c4" providerId="ADAL" clId="{2D1929E6-1858-482C-B43B-CDAD65306A62}" dt="2025-02-01T11:54:15.144" v="24150" actId="20577"/>
          <ac:spMkLst>
            <pc:docMk/>
            <pc:sldMk cId="3766074461" sldId="354"/>
            <ac:spMk id="5" creationId="{BE8274EC-7683-4CF1-9FEF-F9A4501535A3}"/>
          </ac:spMkLst>
        </pc:spChg>
        <pc:spChg chg="mod">
          <ac:chgData name="Lukas Rau" userId="a75e0523-20be-4fb9-acc6-1a36dfa716c4" providerId="ADAL" clId="{2D1929E6-1858-482C-B43B-CDAD65306A62}" dt="2024-12-20T20:03:01.490" v="15969"/>
          <ac:spMkLst>
            <pc:docMk/>
            <pc:sldMk cId="3766074461" sldId="354"/>
            <ac:spMk id="7" creationId="{E78F3D53-A67C-40F4-BAC6-02A88440CA20}"/>
          </ac:spMkLst>
        </pc:spChg>
        <pc:grpChg chg="add mod">
          <ac:chgData name="Lukas Rau" userId="a75e0523-20be-4fb9-acc6-1a36dfa716c4" providerId="ADAL" clId="{2D1929E6-1858-482C-B43B-CDAD65306A62}" dt="2024-12-20T20:03:05.944" v="15970" actId="1076"/>
          <ac:grpSpMkLst>
            <pc:docMk/>
            <pc:sldMk cId="3766074461" sldId="354"/>
            <ac:grpSpMk id="6" creationId="{38D10138-7F58-D5F0-B725-1B1FE7EE0BCF}"/>
          </ac:grpSpMkLst>
        </pc:grpChg>
        <pc:picChg chg="mod">
          <ac:chgData name="Lukas Rau" userId="a75e0523-20be-4fb9-acc6-1a36dfa716c4" providerId="ADAL" clId="{2D1929E6-1858-482C-B43B-CDAD65306A62}" dt="2024-12-20T20:03:01.490" v="15969"/>
          <ac:picMkLst>
            <pc:docMk/>
            <pc:sldMk cId="3766074461" sldId="354"/>
            <ac:picMk id="8" creationId="{D467BD10-389D-E3E2-91BA-352EFBFC7FAB}"/>
          </ac:picMkLst>
        </pc:picChg>
        <pc:picChg chg="mod">
          <ac:chgData name="Lukas Rau" userId="a75e0523-20be-4fb9-acc6-1a36dfa716c4" providerId="ADAL" clId="{2D1929E6-1858-482C-B43B-CDAD65306A62}" dt="2024-12-06T10:12:09.604" v="9952" actId="1076"/>
          <ac:picMkLst>
            <pc:docMk/>
            <pc:sldMk cId="3766074461" sldId="354"/>
            <ac:picMk id="10" creationId="{25D5CB2E-8677-F4EA-B531-2192DF755942}"/>
          </ac:picMkLst>
        </pc:picChg>
      </pc:sldChg>
      <pc:sldChg chg="delSp modSp add del mod">
        <pc:chgData name="Lukas Rau" userId="a75e0523-20be-4fb9-acc6-1a36dfa716c4" providerId="ADAL" clId="{2D1929E6-1858-482C-B43B-CDAD65306A62}" dt="2024-12-06T10:16:18.748" v="9962" actId="2696"/>
        <pc:sldMkLst>
          <pc:docMk/>
          <pc:sldMk cId="1639446762" sldId="355"/>
        </pc:sldMkLst>
      </pc:sldChg>
      <pc:sldChg chg="addSp delSp modSp add del mod ord modShow">
        <pc:chgData name="Lukas Rau" userId="a75e0523-20be-4fb9-acc6-1a36dfa716c4" providerId="ADAL" clId="{2D1929E6-1858-482C-B43B-CDAD65306A62}" dt="2024-12-08T13:40:09.386" v="11149" actId="2696"/>
        <pc:sldMkLst>
          <pc:docMk/>
          <pc:sldMk cId="2070064071" sldId="356"/>
        </pc:sldMkLst>
      </pc:sldChg>
      <pc:sldChg chg="addSp delSp modSp add mod modNotesTx">
        <pc:chgData name="Lukas Rau" userId="a75e0523-20be-4fb9-acc6-1a36dfa716c4" providerId="ADAL" clId="{2D1929E6-1858-482C-B43B-CDAD65306A62}" dt="2024-12-21T13:41:57.382" v="17107" actId="1076"/>
        <pc:sldMkLst>
          <pc:docMk/>
          <pc:sldMk cId="5587329" sldId="357"/>
        </pc:sldMkLst>
        <pc:spChg chg="add mod">
          <ac:chgData name="Lukas Rau" userId="a75e0523-20be-4fb9-acc6-1a36dfa716c4" providerId="ADAL" clId="{2D1929E6-1858-482C-B43B-CDAD65306A62}" dt="2024-12-21T13:41:57.382" v="17107" actId="1076"/>
          <ac:spMkLst>
            <pc:docMk/>
            <pc:sldMk cId="5587329" sldId="357"/>
            <ac:spMk id="37" creationId="{19186F51-2A6D-5C02-26EE-B631E8EB25D3}"/>
          </ac:spMkLst>
        </pc:spChg>
        <pc:spChg chg="mod">
          <ac:chgData name="Lukas Rau" userId="a75e0523-20be-4fb9-acc6-1a36dfa716c4" providerId="ADAL" clId="{2D1929E6-1858-482C-B43B-CDAD65306A62}" dt="2024-12-09T15:37:28.036" v="12462" actId="20577"/>
          <ac:spMkLst>
            <pc:docMk/>
            <pc:sldMk cId="5587329" sldId="357"/>
            <ac:spMk id="411" creationId="{4C827C61-36A7-1398-08F1-4F86029B9383}"/>
          </ac:spMkLst>
        </pc:spChg>
        <pc:picChg chg="add mod">
          <ac:chgData name="Lukas Rau" userId="a75e0523-20be-4fb9-acc6-1a36dfa716c4" providerId="ADAL" clId="{2D1929E6-1858-482C-B43B-CDAD65306A62}" dt="2024-12-21T13:16:52.171" v="16882" actId="1076"/>
          <ac:picMkLst>
            <pc:docMk/>
            <pc:sldMk cId="5587329" sldId="357"/>
            <ac:picMk id="5" creationId="{1584D45A-D52E-634B-A467-E23E3AB15DBC}"/>
          </ac:picMkLst>
        </pc:picChg>
      </pc:sldChg>
      <pc:sldChg chg="addSp delSp modSp add mod modNotesTx">
        <pc:chgData name="Lukas Rau" userId="a75e0523-20be-4fb9-acc6-1a36dfa716c4" providerId="ADAL" clId="{2D1929E6-1858-482C-B43B-CDAD65306A62}" dt="2025-01-20T17:59:38.266" v="22597" actId="14100"/>
        <pc:sldMkLst>
          <pc:docMk/>
          <pc:sldMk cId="3997663009" sldId="358"/>
        </pc:sldMkLst>
        <pc:spChg chg="add mod">
          <ac:chgData name="Lukas Rau" userId="a75e0523-20be-4fb9-acc6-1a36dfa716c4" providerId="ADAL" clId="{2D1929E6-1858-482C-B43B-CDAD65306A62}" dt="2024-12-05T12:43:36.537" v="8183" actId="1076"/>
          <ac:spMkLst>
            <pc:docMk/>
            <pc:sldMk cId="3997663009" sldId="358"/>
            <ac:spMk id="4" creationId="{5B730657-7615-D9FD-C500-4A6B2D7E0F48}"/>
          </ac:spMkLst>
        </pc:spChg>
        <pc:spChg chg="add mod">
          <ac:chgData name="Lukas Rau" userId="a75e0523-20be-4fb9-acc6-1a36dfa716c4" providerId="ADAL" clId="{2D1929E6-1858-482C-B43B-CDAD65306A62}" dt="2025-01-20T17:59:30.972" v="22595" actId="20577"/>
          <ac:spMkLst>
            <pc:docMk/>
            <pc:sldMk cId="3997663009" sldId="358"/>
            <ac:spMk id="7" creationId="{BF9725DE-1FB2-7FE4-A60F-A3BD7DE8CCB9}"/>
          </ac:spMkLst>
        </pc:spChg>
        <pc:spChg chg="add mod">
          <ac:chgData name="Lukas Rau" userId="a75e0523-20be-4fb9-acc6-1a36dfa716c4" providerId="ADAL" clId="{2D1929E6-1858-482C-B43B-CDAD65306A62}" dt="2024-12-21T13:27:39.916" v="16950" actId="1076"/>
          <ac:spMkLst>
            <pc:docMk/>
            <pc:sldMk cId="3997663009" sldId="358"/>
            <ac:spMk id="8" creationId="{D39CBE1C-A446-E5CD-C77A-8927D6CC05E0}"/>
          </ac:spMkLst>
        </pc:spChg>
        <pc:spChg chg="mod">
          <ac:chgData name="Lukas Rau" userId="a75e0523-20be-4fb9-acc6-1a36dfa716c4" providerId="ADAL" clId="{2D1929E6-1858-482C-B43B-CDAD65306A62}" dt="2025-01-20T17:59:38.266" v="22597" actId="14100"/>
          <ac:spMkLst>
            <pc:docMk/>
            <pc:sldMk cId="3997663009" sldId="358"/>
            <ac:spMk id="411" creationId="{B9098F80-277D-FA54-1396-9B2F9A7CCCF9}"/>
          </ac:spMkLst>
        </pc:spChg>
        <pc:picChg chg="add mod">
          <ac:chgData name="Lukas Rau" userId="a75e0523-20be-4fb9-acc6-1a36dfa716c4" providerId="ADAL" clId="{2D1929E6-1858-482C-B43B-CDAD65306A62}" dt="2024-12-05T12:42:24.944" v="8125" actId="1076"/>
          <ac:picMkLst>
            <pc:docMk/>
            <pc:sldMk cId="3997663009" sldId="358"/>
            <ac:picMk id="3" creationId="{12978ACD-326E-0F1D-6D6A-4A470A466410}"/>
          </ac:picMkLst>
        </pc:picChg>
        <pc:picChg chg="add mod">
          <ac:chgData name="Lukas Rau" userId="a75e0523-20be-4fb9-acc6-1a36dfa716c4" providerId="ADAL" clId="{2D1929E6-1858-482C-B43B-CDAD65306A62}" dt="2024-12-21T13:27:39.916" v="16950" actId="1076"/>
          <ac:picMkLst>
            <pc:docMk/>
            <pc:sldMk cId="3997663009" sldId="358"/>
            <ac:picMk id="6" creationId="{42764407-A63A-07A9-8CFA-9E8F8F927971}"/>
          </ac:picMkLst>
        </pc:picChg>
      </pc:sldChg>
      <pc:sldChg chg="addSp delSp modSp add mod modAnim">
        <pc:chgData name="Lukas Rau" userId="a75e0523-20be-4fb9-acc6-1a36dfa716c4" providerId="ADAL" clId="{2D1929E6-1858-482C-B43B-CDAD65306A62}" dt="2025-01-20T18:11:14.813" v="23015" actId="1076"/>
        <pc:sldMkLst>
          <pc:docMk/>
          <pc:sldMk cId="2498823660" sldId="359"/>
        </pc:sldMkLst>
        <pc:spChg chg="add mod">
          <ac:chgData name="Lukas Rau" userId="a75e0523-20be-4fb9-acc6-1a36dfa716c4" providerId="ADAL" clId="{2D1929E6-1858-482C-B43B-CDAD65306A62}" dt="2025-01-20T18:10:50.436" v="23010" actId="20577"/>
          <ac:spMkLst>
            <pc:docMk/>
            <pc:sldMk cId="2498823660" sldId="359"/>
            <ac:spMk id="11" creationId="{D1796A9E-35DB-9D28-41F2-BD00E4E04FCD}"/>
          </ac:spMkLst>
        </pc:spChg>
        <pc:spChg chg="mod">
          <ac:chgData name="Lukas Rau" userId="a75e0523-20be-4fb9-acc6-1a36dfa716c4" providerId="ADAL" clId="{2D1929E6-1858-482C-B43B-CDAD65306A62}" dt="2024-12-05T11:07:43.556" v="5780" actId="6549"/>
          <ac:spMkLst>
            <pc:docMk/>
            <pc:sldMk cId="2498823660" sldId="359"/>
            <ac:spMk id="411" creationId="{D70547B2-D4F0-8ACA-ADA9-D42900C4C771}"/>
          </ac:spMkLst>
        </pc:spChg>
        <pc:picChg chg="add mod">
          <ac:chgData name="Lukas Rau" userId="a75e0523-20be-4fb9-acc6-1a36dfa716c4" providerId="ADAL" clId="{2D1929E6-1858-482C-B43B-CDAD65306A62}" dt="2025-01-20T18:11:10.339" v="23014" actId="1076"/>
          <ac:picMkLst>
            <pc:docMk/>
            <pc:sldMk cId="2498823660" sldId="359"/>
            <ac:picMk id="8" creationId="{BE7339CB-4E77-BD8C-0A9D-6F5D26576C86}"/>
          </ac:picMkLst>
        </pc:picChg>
        <pc:picChg chg="add mod">
          <ac:chgData name="Lukas Rau" userId="a75e0523-20be-4fb9-acc6-1a36dfa716c4" providerId="ADAL" clId="{2D1929E6-1858-482C-B43B-CDAD65306A62}" dt="2025-01-20T18:11:14.813" v="23015" actId="1076"/>
          <ac:picMkLst>
            <pc:docMk/>
            <pc:sldMk cId="2498823660" sldId="359"/>
            <ac:picMk id="14" creationId="{72CE7F18-C010-BE9C-6D7C-B48041EC58EE}"/>
          </ac:picMkLst>
        </pc:picChg>
      </pc:sldChg>
      <pc:sldChg chg="addSp delSp modSp add del mod">
        <pc:chgData name="Lukas Rau" userId="a75e0523-20be-4fb9-acc6-1a36dfa716c4" providerId="ADAL" clId="{2D1929E6-1858-482C-B43B-CDAD65306A62}" dt="2024-12-12T08:24:21.681" v="12525" actId="2696"/>
        <pc:sldMkLst>
          <pc:docMk/>
          <pc:sldMk cId="573415562" sldId="360"/>
        </pc:sldMkLst>
      </pc:sldChg>
      <pc:sldChg chg="addSp delSp modSp add mod modClrScheme chgLayout">
        <pc:chgData name="Lukas Rau" userId="a75e0523-20be-4fb9-acc6-1a36dfa716c4" providerId="ADAL" clId="{2D1929E6-1858-482C-B43B-CDAD65306A62}" dt="2025-01-20T18:17:08.048" v="23208" actId="207"/>
        <pc:sldMkLst>
          <pc:docMk/>
          <pc:sldMk cId="2639217730" sldId="361"/>
        </pc:sldMkLst>
        <pc:spChg chg="mod">
          <ac:chgData name="Lukas Rau" userId="a75e0523-20be-4fb9-acc6-1a36dfa716c4" providerId="ADAL" clId="{2D1929E6-1858-482C-B43B-CDAD65306A62}" dt="2025-01-20T18:17:08.048" v="23208" actId="207"/>
          <ac:spMkLst>
            <pc:docMk/>
            <pc:sldMk cId="2639217730" sldId="361"/>
            <ac:spMk id="3" creationId="{11E0E6EA-AE33-5570-C4F0-9E0EFF0ECA61}"/>
          </ac:spMkLst>
        </pc:spChg>
        <pc:picChg chg="add mod ord">
          <ac:chgData name="Lukas Rau" userId="a75e0523-20be-4fb9-acc6-1a36dfa716c4" providerId="ADAL" clId="{2D1929E6-1858-482C-B43B-CDAD65306A62}" dt="2024-12-05T10:40:18.110" v="5494" actId="26606"/>
          <ac:picMkLst>
            <pc:docMk/>
            <pc:sldMk cId="2639217730" sldId="361"/>
            <ac:picMk id="2" creationId="{F2A8AA17-8504-13F5-98DB-01E2DCF49E27}"/>
          </ac:picMkLst>
        </pc:picChg>
      </pc:sldChg>
      <pc:sldChg chg="addSp delSp modSp add mod modNotesTx">
        <pc:chgData name="Lukas Rau" userId="a75e0523-20be-4fb9-acc6-1a36dfa716c4" providerId="ADAL" clId="{2D1929E6-1858-482C-B43B-CDAD65306A62}" dt="2025-01-20T18:17:18.564" v="23209" actId="1076"/>
        <pc:sldMkLst>
          <pc:docMk/>
          <pc:sldMk cId="956330262" sldId="362"/>
        </pc:sldMkLst>
        <pc:spChg chg="add mod">
          <ac:chgData name="Lukas Rau" userId="a75e0523-20be-4fb9-acc6-1a36dfa716c4" providerId="ADAL" clId="{2D1929E6-1858-482C-B43B-CDAD65306A62}" dt="2025-01-20T18:17:18.564" v="23209" actId="1076"/>
          <ac:spMkLst>
            <pc:docMk/>
            <pc:sldMk cId="956330262" sldId="362"/>
            <ac:spMk id="3" creationId="{E9F57A93-4606-B88A-F4F8-B0A6EC08FBA3}"/>
          </ac:spMkLst>
        </pc:spChg>
        <pc:spChg chg="mod">
          <ac:chgData name="Lukas Rau" userId="a75e0523-20be-4fb9-acc6-1a36dfa716c4" providerId="ADAL" clId="{2D1929E6-1858-482C-B43B-CDAD65306A62}" dt="2024-12-21T13:51:13.886" v="17233" actId="1076"/>
          <ac:spMkLst>
            <pc:docMk/>
            <pc:sldMk cId="956330262" sldId="362"/>
            <ac:spMk id="696" creationId="{4ADDC50B-9623-9166-C83D-487A60542E52}"/>
          </ac:spMkLst>
        </pc:spChg>
      </pc:sldChg>
      <pc:sldChg chg="addSp delSp modSp add mod modClrScheme chgLayout">
        <pc:chgData name="Lukas Rau" userId="a75e0523-20be-4fb9-acc6-1a36dfa716c4" providerId="ADAL" clId="{2D1929E6-1858-482C-B43B-CDAD65306A62}" dt="2025-01-20T18:20:45.258" v="23215" actId="12"/>
        <pc:sldMkLst>
          <pc:docMk/>
          <pc:sldMk cId="3567827450" sldId="363"/>
        </pc:sldMkLst>
        <pc:spChg chg="add mod">
          <ac:chgData name="Lukas Rau" userId="a75e0523-20be-4fb9-acc6-1a36dfa716c4" providerId="ADAL" clId="{2D1929E6-1858-482C-B43B-CDAD65306A62}" dt="2025-01-20T18:20:45.258" v="23215" actId="12"/>
          <ac:spMkLst>
            <pc:docMk/>
            <pc:sldMk cId="3567827450" sldId="363"/>
            <ac:spMk id="2" creationId="{BC24D96B-41E0-13D6-7F53-8A1BE184B277}"/>
          </ac:spMkLst>
        </pc:spChg>
        <pc:picChg chg="add mod ord">
          <ac:chgData name="Lukas Rau" userId="a75e0523-20be-4fb9-acc6-1a36dfa716c4" providerId="ADAL" clId="{2D1929E6-1858-482C-B43B-CDAD65306A62}" dt="2024-12-12T14:48:56.414" v="13106" actId="26606"/>
          <ac:picMkLst>
            <pc:docMk/>
            <pc:sldMk cId="3567827450" sldId="363"/>
            <ac:picMk id="3" creationId="{2398CDBB-B9A4-468A-686A-F02BD9ED5F15}"/>
          </ac:picMkLst>
        </pc:picChg>
      </pc:sldChg>
      <pc:sldChg chg="addSp delSp modSp add del mod">
        <pc:chgData name="Lukas Rau" userId="a75e0523-20be-4fb9-acc6-1a36dfa716c4" providerId="ADAL" clId="{2D1929E6-1858-482C-B43B-CDAD65306A62}" dt="2024-12-05T12:11:27.593" v="7440" actId="2696"/>
        <pc:sldMkLst>
          <pc:docMk/>
          <pc:sldMk cId="3415065225" sldId="364"/>
        </pc:sldMkLst>
      </pc:sldChg>
      <pc:sldChg chg="addSp modSp add mod modShow">
        <pc:chgData name="Lukas Rau" userId="a75e0523-20be-4fb9-acc6-1a36dfa716c4" providerId="ADAL" clId="{2D1929E6-1858-482C-B43B-CDAD65306A62}" dt="2025-01-20T18:40:05.887" v="23341" actId="20577"/>
        <pc:sldMkLst>
          <pc:docMk/>
          <pc:sldMk cId="302653303" sldId="365"/>
        </pc:sldMkLst>
        <pc:spChg chg="mod">
          <ac:chgData name="Lukas Rau" userId="a75e0523-20be-4fb9-acc6-1a36dfa716c4" providerId="ADAL" clId="{2D1929E6-1858-482C-B43B-CDAD65306A62}" dt="2025-01-20T18:38:44.362" v="23312" actId="20577"/>
          <ac:spMkLst>
            <pc:docMk/>
            <pc:sldMk cId="302653303" sldId="365"/>
            <ac:spMk id="696" creationId="{7484AB63-7EAD-81C8-146B-2214E1C7CDD7}"/>
          </ac:spMkLst>
        </pc:spChg>
        <pc:picChg chg="add mod">
          <ac:chgData name="Lukas Rau" userId="a75e0523-20be-4fb9-acc6-1a36dfa716c4" providerId="ADAL" clId="{2D1929E6-1858-482C-B43B-CDAD65306A62}" dt="2025-01-20T18:38:54.241" v="23315" actId="14100"/>
          <ac:picMkLst>
            <pc:docMk/>
            <pc:sldMk cId="302653303" sldId="365"/>
            <ac:picMk id="3" creationId="{0E15F289-468C-F083-B846-8C8C7765281E}"/>
          </ac:picMkLst>
        </pc:picChg>
      </pc:sldChg>
      <pc:sldChg chg="addSp modSp add mod ord modShow">
        <pc:chgData name="Lukas Rau" userId="a75e0523-20be-4fb9-acc6-1a36dfa716c4" providerId="ADAL" clId="{2D1929E6-1858-482C-B43B-CDAD65306A62}" dt="2025-01-20T18:38:21.374" v="23281" actId="20577"/>
        <pc:sldMkLst>
          <pc:docMk/>
          <pc:sldMk cId="4041138749" sldId="366"/>
        </pc:sldMkLst>
        <pc:spChg chg="mod">
          <ac:chgData name="Lukas Rau" userId="a75e0523-20be-4fb9-acc6-1a36dfa716c4" providerId="ADAL" clId="{2D1929E6-1858-482C-B43B-CDAD65306A62}" dt="2025-01-20T18:37:30.904" v="23262" actId="1076"/>
          <ac:spMkLst>
            <pc:docMk/>
            <pc:sldMk cId="4041138749" sldId="366"/>
            <ac:spMk id="5" creationId="{51A4B81F-DC46-C958-8F28-F4437CA41806}"/>
          </ac:spMkLst>
        </pc:spChg>
        <pc:spChg chg="mod">
          <ac:chgData name="Lukas Rau" userId="a75e0523-20be-4fb9-acc6-1a36dfa716c4" providerId="ADAL" clId="{2D1929E6-1858-482C-B43B-CDAD65306A62}" dt="2025-01-20T18:38:21.374" v="23281" actId="20577"/>
          <ac:spMkLst>
            <pc:docMk/>
            <pc:sldMk cId="4041138749" sldId="366"/>
            <ac:spMk id="696" creationId="{2E7FF870-A725-D6C4-E522-4E52AF012625}"/>
          </ac:spMkLst>
        </pc:spChg>
        <pc:picChg chg="add mod">
          <ac:chgData name="Lukas Rau" userId="a75e0523-20be-4fb9-acc6-1a36dfa716c4" providerId="ADAL" clId="{2D1929E6-1858-482C-B43B-CDAD65306A62}" dt="2025-01-20T18:37:28.192" v="23261" actId="1076"/>
          <ac:picMkLst>
            <pc:docMk/>
            <pc:sldMk cId="4041138749" sldId="366"/>
            <ac:picMk id="3" creationId="{45F77D66-FBF8-ED01-54F7-AE242D9C5641}"/>
          </ac:picMkLst>
        </pc:picChg>
      </pc:sldChg>
      <pc:sldChg chg="addSp modSp add mod modShow">
        <pc:chgData name="Lukas Rau" userId="a75e0523-20be-4fb9-acc6-1a36dfa716c4" providerId="ADAL" clId="{2D1929E6-1858-482C-B43B-CDAD65306A62}" dt="2025-01-20T18:38:28.975" v="23294" actId="20577"/>
        <pc:sldMkLst>
          <pc:docMk/>
          <pc:sldMk cId="4102073614" sldId="367"/>
        </pc:sldMkLst>
        <pc:spChg chg="mod">
          <ac:chgData name="Lukas Rau" userId="a75e0523-20be-4fb9-acc6-1a36dfa716c4" providerId="ADAL" clId="{2D1929E6-1858-482C-B43B-CDAD65306A62}" dt="2025-01-20T18:38:28.975" v="23294" actId="20577"/>
          <ac:spMkLst>
            <pc:docMk/>
            <pc:sldMk cId="4102073614" sldId="367"/>
            <ac:spMk id="696" creationId="{46D9D8B7-D53A-9581-887C-2627D840D1AF}"/>
          </ac:spMkLst>
        </pc:spChg>
        <pc:picChg chg="add mod">
          <ac:chgData name="Lukas Rau" userId="a75e0523-20be-4fb9-acc6-1a36dfa716c4" providerId="ADAL" clId="{2D1929E6-1858-482C-B43B-CDAD65306A62}" dt="2025-01-20T18:36:44.551" v="23254" actId="1076"/>
          <ac:picMkLst>
            <pc:docMk/>
            <pc:sldMk cId="4102073614" sldId="367"/>
            <ac:picMk id="3" creationId="{0E0DB0A6-A1AE-5FD1-8277-7F4F211B5086}"/>
          </ac:picMkLst>
        </pc:picChg>
      </pc:sldChg>
      <pc:sldChg chg="delSp modSp add del mod">
        <pc:chgData name="Lukas Rau" userId="a75e0523-20be-4fb9-acc6-1a36dfa716c4" providerId="ADAL" clId="{2D1929E6-1858-482C-B43B-CDAD65306A62}" dt="2024-12-12T08:24:23.335" v="12526" actId="2696"/>
        <pc:sldMkLst>
          <pc:docMk/>
          <pc:sldMk cId="3098790352" sldId="368"/>
        </pc:sldMkLst>
      </pc:sldChg>
      <pc:sldChg chg="add del mod modShow">
        <pc:chgData name="Lukas Rau" userId="a75e0523-20be-4fb9-acc6-1a36dfa716c4" providerId="ADAL" clId="{2D1929E6-1858-482C-B43B-CDAD65306A62}" dt="2024-12-05T15:37:50.412" v="8789" actId="2696"/>
        <pc:sldMkLst>
          <pc:docMk/>
          <pc:sldMk cId="3624401091" sldId="368"/>
        </pc:sldMkLst>
      </pc:sldChg>
      <pc:sldChg chg="addSp delSp modSp add del mod">
        <pc:chgData name="Lukas Rau" userId="a75e0523-20be-4fb9-acc6-1a36dfa716c4" providerId="ADAL" clId="{2D1929E6-1858-482C-B43B-CDAD65306A62}" dt="2024-12-12T14:49:21.714" v="13108" actId="2696"/>
        <pc:sldMkLst>
          <pc:docMk/>
          <pc:sldMk cId="2456274019" sldId="369"/>
        </pc:sldMkLst>
      </pc:sldChg>
      <pc:sldChg chg="addSp delSp modSp add mod modShow">
        <pc:chgData name="Lukas Rau" userId="a75e0523-20be-4fb9-acc6-1a36dfa716c4" providerId="ADAL" clId="{2D1929E6-1858-482C-B43B-CDAD65306A62}" dt="2024-12-06T19:39:57" v="10162" actId="1582"/>
        <pc:sldMkLst>
          <pc:docMk/>
          <pc:sldMk cId="3508858520" sldId="370"/>
        </pc:sldMkLst>
      </pc:sldChg>
      <pc:sldChg chg="addSp delSp modSp add mod ord">
        <pc:chgData name="Lukas Rau" userId="a75e0523-20be-4fb9-acc6-1a36dfa716c4" providerId="ADAL" clId="{2D1929E6-1858-482C-B43B-CDAD65306A62}" dt="2024-12-20T20:16:25.603" v="16054" actId="1076"/>
        <pc:sldMkLst>
          <pc:docMk/>
          <pc:sldMk cId="2219938771" sldId="371"/>
        </pc:sldMkLst>
        <pc:spChg chg="mod">
          <ac:chgData name="Lukas Rau" userId="a75e0523-20be-4fb9-acc6-1a36dfa716c4" providerId="ADAL" clId="{2D1929E6-1858-482C-B43B-CDAD65306A62}" dt="2024-12-07T09:56:08.648" v="10334" actId="20577"/>
          <ac:spMkLst>
            <pc:docMk/>
            <pc:sldMk cId="2219938771" sldId="371"/>
            <ac:spMk id="326" creationId="{ACB1F23F-D875-CF1B-B5DB-E7B974E92651}"/>
          </ac:spMkLst>
        </pc:spChg>
        <pc:spChg chg="mod">
          <ac:chgData name="Lukas Rau" userId="a75e0523-20be-4fb9-acc6-1a36dfa716c4" providerId="ADAL" clId="{2D1929E6-1858-482C-B43B-CDAD65306A62}" dt="2024-12-07T09:56:22.084" v="10364" actId="20577"/>
          <ac:spMkLst>
            <pc:docMk/>
            <pc:sldMk cId="2219938771" sldId="371"/>
            <ac:spMk id="327" creationId="{16CC1ED5-4B17-C1A9-130E-414873C096D7}"/>
          </ac:spMkLst>
        </pc:spChg>
        <pc:picChg chg="add mod">
          <ac:chgData name="Lukas Rau" userId="a75e0523-20be-4fb9-acc6-1a36dfa716c4" providerId="ADAL" clId="{2D1929E6-1858-482C-B43B-CDAD65306A62}" dt="2024-12-20T20:16:25.603" v="16054" actId="1076"/>
          <ac:picMkLst>
            <pc:docMk/>
            <pc:sldMk cId="2219938771" sldId="371"/>
            <ac:picMk id="7" creationId="{AFFC14E6-3EC5-316A-34FC-E050C9D61E25}"/>
          </ac:picMkLst>
        </pc:picChg>
      </pc:sldChg>
      <pc:sldChg chg="new del">
        <pc:chgData name="Lukas Rau" userId="a75e0523-20be-4fb9-acc6-1a36dfa716c4" providerId="ADAL" clId="{2D1929E6-1858-482C-B43B-CDAD65306A62}" dt="2024-12-06T20:11:49.311" v="10311" actId="680"/>
        <pc:sldMkLst>
          <pc:docMk/>
          <pc:sldMk cId="3951571436" sldId="371"/>
        </pc:sldMkLst>
      </pc:sldChg>
      <pc:sldChg chg="addSp delSp modSp new mod ord modNotesTx">
        <pc:chgData name="Lukas Rau" userId="a75e0523-20be-4fb9-acc6-1a36dfa716c4" providerId="ADAL" clId="{2D1929E6-1858-482C-B43B-CDAD65306A62}" dt="2024-12-21T12:50:15.051" v="16705"/>
        <pc:sldMkLst>
          <pc:docMk/>
          <pc:sldMk cId="1811761123" sldId="372"/>
        </pc:sldMkLst>
        <pc:spChg chg="mod">
          <ac:chgData name="Lukas Rau" userId="a75e0523-20be-4fb9-acc6-1a36dfa716c4" providerId="ADAL" clId="{2D1929E6-1858-482C-B43B-CDAD65306A62}" dt="2024-12-07T10:15:20.527" v="10590"/>
          <ac:spMkLst>
            <pc:docMk/>
            <pc:sldMk cId="1811761123" sldId="372"/>
            <ac:spMk id="3" creationId="{9D6B787F-ED8E-B469-EF27-7D58F3AAFBB1}"/>
          </ac:spMkLst>
        </pc:spChg>
        <pc:spChg chg="mod">
          <ac:chgData name="Lukas Rau" userId="a75e0523-20be-4fb9-acc6-1a36dfa716c4" providerId="ADAL" clId="{2D1929E6-1858-482C-B43B-CDAD65306A62}" dt="2024-12-20T20:11:46.740" v="16020" actId="12"/>
          <ac:spMkLst>
            <pc:docMk/>
            <pc:sldMk cId="1811761123" sldId="372"/>
            <ac:spMk id="4" creationId="{15DFD3D7-C24F-02CD-1D36-0C734910CD79}"/>
          </ac:spMkLst>
        </pc:spChg>
        <pc:picChg chg="add mod">
          <ac:chgData name="Lukas Rau" userId="a75e0523-20be-4fb9-acc6-1a36dfa716c4" providerId="ADAL" clId="{2D1929E6-1858-482C-B43B-CDAD65306A62}" dt="2024-12-07T10:15:00.916" v="10588"/>
          <ac:picMkLst>
            <pc:docMk/>
            <pc:sldMk cId="1811761123" sldId="372"/>
            <ac:picMk id="5" creationId="{476D10EF-FB70-A2DA-2779-58E870452F65}"/>
          </ac:picMkLst>
        </pc:picChg>
      </pc:sldChg>
      <pc:sldChg chg="addSp delSp modSp mod modNotesTx">
        <pc:chgData name="Lukas Rau" userId="a75e0523-20be-4fb9-acc6-1a36dfa716c4" providerId="ADAL" clId="{2D1929E6-1858-482C-B43B-CDAD65306A62}" dt="2025-02-01T11:41:03.774" v="24030" actId="20577"/>
        <pc:sldMkLst>
          <pc:docMk/>
          <pc:sldMk cId="3463910244" sldId="373"/>
        </pc:sldMkLst>
        <pc:spChg chg="mod">
          <ac:chgData name="Lukas Rau" userId="a75e0523-20be-4fb9-acc6-1a36dfa716c4" providerId="ADAL" clId="{2D1929E6-1858-482C-B43B-CDAD65306A62}" dt="2025-02-01T11:40:45.331" v="23973" actId="20577"/>
          <ac:spMkLst>
            <pc:docMk/>
            <pc:sldMk cId="3463910244" sldId="373"/>
            <ac:spMk id="3" creationId="{300A29E8-078A-499D-2F11-AC30BD9C81A5}"/>
          </ac:spMkLst>
        </pc:spChg>
        <pc:spChg chg="mod">
          <ac:chgData name="Lukas Rau" userId="a75e0523-20be-4fb9-acc6-1a36dfa716c4" providerId="ADAL" clId="{2D1929E6-1858-482C-B43B-CDAD65306A62}" dt="2024-12-20T20:03:25.615" v="15973"/>
          <ac:spMkLst>
            <pc:docMk/>
            <pc:sldMk cId="3463910244" sldId="373"/>
            <ac:spMk id="4" creationId="{5EE058C6-49BF-4A49-B4CB-2E3BEE015AE2}"/>
          </ac:spMkLst>
        </pc:spChg>
        <pc:grpChg chg="add mod">
          <ac:chgData name="Lukas Rau" userId="a75e0523-20be-4fb9-acc6-1a36dfa716c4" providerId="ADAL" clId="{2D1929E6-1858-482C-B43B-CDAD65306A62}" dt="2024-12-20T20:40:08.710" v="16421" actId="1076"/>
          <ac:grpSpMkLst>
            <pc:docMk/>
            <pc:sldMk cId="3463910244" sldId="373"/>
            <ac:grpSpMk id="2" creationId="{172C9C85-8E49-E38B-784D-6B610C40778E}"/>
          </ac:grpSpMkLst>
        </pc:grpChg>
        <pc:picChg chg="mod">
          <ac:chgData name="Lukas Rau" userId="a75e0523-20be-4fb9-acc6-1a36dfa716c4" providerId="ADAL" clId="{2D1929E6-1858-482C-B43B-CDAD65306A62}" dt="2024-12-20T20:03:25.615" v="15973"/>
          <ac:picMkLst>
            <pc:docMk/>
            <pc:sldMk cId="3463910244" sldId="373"/>
            <ac:picMk id="10" creationId="{28DF2A37-1027-ED0C-5025-A3BF35727248}"/>
          </ac:picMkLst>
        </pc:picChg>
      </pc:sldChg>
      <pc:sldChg chg="del">
        <pc:chgData name="Lukas Rau" userId="a75e0523-20be-4fb9-acc6-1a36dfa716c4" providerId="ADAL" clId="{2D1929E6-1858-482C-B43B-CDAD65306A62}" dt="2024-12-12T08:55:05.784" v="12546" actId="2696"/>
        <pc:sldMkLst>
          <pc:docMk/>
          <pc:sldMk cId="1020479614" sldId="376"/>
        </pc:sldMkLst>
      </pc:sldChg>
      <pc:sldChg chg="addSp delSp modSp add mod ord modNotesTx">
        <pc:chgData name="Lukas Rau" userId="a75e0523-20be-4fb9-acc6-1a36dfa716c4" providerId="ADAL" clId="{2D1929E6-1858-482C-B43B-CDAD65306A62}" dt="2025-02-01T11:55:17.917" v="24213" actId="20577"/>
        <pc:sldMkLst>
          <pc:docMk/>
          <pc:sldMk cId="4168165405" sldId="381"/>
        </pc:sldMkLst>
        <pc:spChg chg="add mod">
          <ac:chgData name="Lukas Rau" userId="a75e0523-20be-4fb9-acc6-1a36dfa716c4" providerId="ADAL" clId="{2D1929E6-1858-482C-B43B-CDAD65306A62}" dt="2025-02-01T11:41:22.256" v="24034" actId="20577"/>
          <ac:spMkLst>
            <pc:docMk/>
            <pc:sldMk cId="4168165405" sldId="381"/>
            <ac:spMk id="3" creationId="{15088F0C-8AFE-ADAB-9ECD-520C7C3FBDA6}"/>
          </ac:spMkLst>
        </pc:spChg>
      </pc:sldChg>
      <pc:sldChg chg="addSp delSp modSp add mod ord modNotesTx">
        <pc:chgData name="Lukas Rau" userId="a75e0523-20be-4fb9-acc6-1a36dfa716c4" providerId="ADAL" clId="{2D1929E6-1858-482C-B43B-CDAD65306A62}" dt="2025-02-01T11:42:18.805" v="24081" actId="20577"/>
        <pc:sldMkLst>
          <pc:docMk/>
          <pc:sldMk cId="1288786220" sldId="382"/>
        </pc:sldMkLst>
        <pc:spChg chg="mod">
          <ac:chgData name="Lukas Rau" userId="a75e0523-20be-4fb9-acc6-1a36dfa716c4" providerId="ADAL" clId="{2D1929E6-1858-482C-B43B-CDAD65306A62}" dt="2025-02-01T11:42:18.805" v="24081" actId="20577"/>
          <ac:spMkLst>
            <pc:docMk/>
            <pc:sldMk cId="1288786220" sldId="382"/>
            <ac:spMk id="10" creationId="{6B720FD9-4D32-207F-EEF7-F37A1B075544}"/>
          </ac:spMkLst>
        </pc:spChg>
      </pc:sldChg>
      <pc:sldChg chg="add ord">
        <pc:chgData name="Lukas Rau" userId="a75e0523-20be-4fb9-acc6-1a36dfa716c4" providerId="ADAL" clId="{2D1929E6-1858-482C-B43B-CDAD65306A62}" dt="2024-12-12T15:05:21.845" v="13113"/>
        <pc:sldMkLst>
          <pc:docMk/>
          <pc:sldMk cId="1058989526" sldId="383"/>
        </pc:sldMkLst>
      </pc:sldChg>
      <pc:sldChg chg="addSp delSp modSp add mod modClrScheme chgLayout modNotesTx">
        <pc:chgData name="Lukas Rau" userId="a75e0523-20be-4fb9-acc6-1a36dfa716c4" providerId="ADAL" clId="{2D1929E6-1858-482C-B43B-CDAD65306A62}" dt="2025-01-20T19:00:13.666" v="23487" actId="12"/>
        <pc:sldMkLst>
          <pc:docMk/>
          <pc:sldMk cId="2171454915" sldId="388"/>
        </pc:sldMkLst>
        <pc:spChg chg="mod">
          <ac:chgData name="Lukas Rau" userId="a75e0523-20be-4fb9-acc6-1a36dfa716c4" providerId="ADAL" clId="{2D1929E6-1858-482C-B43B-CDAD65306A62}" dt="2025-01-20T19:00:13.666" v="23487" actId="12"/>
          <ac:spMkLst>
            <pc:docMk/>
            <pc:sldMk cId="2171454915" sldId="388"/>
            <ac:spMk id="3" creationId="{A467C619-B4A2-2F13-75D9-6D568806C5F5}"/>
          </ac:spMkLst>
        </pc:spChg>
        <pc:picChg chg="add mod">
          <ac:chgData name="Lukas Rau" userId="a75e0523-20be-4fb9-acc6-1a36dfa716c4" providerId="ADAL" clId="{2D1929E6-1858-482C-B43B-CDAD65306A62}" dt="2024-12-17T11:10:59.412" v="14892" actId="1076"/>
          <ac:picMkLst>
            <pc:docMk/>
            <pc:sldMk cId="2171454915" sldId="388"/>
            <ac:picMk id="6" creationId="{980300CC-0B48-3703-0150-44FD42C002D0}"/>
          </ac:picMkLst>
        </pc:picChg>
      </pc:sldChg>
      <pc:sldChg chg="modSp add del mod ord">
        <pc:chgData name="Lukas Rau" userId="a75e0523-20be-4fb9-acc6-1a36dfa716c4" providerId="ADAL" clId="{2D1929E6-1858-482C-B43B-CDAD65306A62}" dt="2025-01-03T10:48:23.005" v="18542" actId="2696"/>
        <pc:sldMkLst>
          <pc:docMk/>
          <pc:sldMk cId="443274555" sldId="393"/>
        </pc:sldMkLst>
      </pc:sldChg>
      <pc:sldChg chg="addSp delSp modSp add mod ord">
        <pc:chgData name="Lukas Rau" userId="a75e0523-20be-4fb9-acc6-1a36dfa716c4" providerId="ADAL" clId="{2D1929E6-1858-482C-B43B-CDAD65306A62}" dt="2025-01-03T10:49:51.682" v="18564" actId="1076"/>
        <pc:sldMkLst>
          <pc:docMk/>
          <pc:sldMk cId="2769900663" sldId="394"/>
        </pc:sldMkLst>
        <pc:spChg chg="mod">
          <ac:chgData name="Lukas Rau" userId="a75e0523-20be-4fb9-acc6-1a36dfa716c4" providerId="ADAL" clId="{2D1929E6-1858-482C-B43B-CDAD65306A62}" dt="2025-01-03T10:49:43.390" v="18562" actId="1076"/>
          <ac:spMkLst>
            <pc:docMk/>
            <pc:sldMk cId="2769900663" sldId="394"/>
            <ac:spMk id="370" creationId="{7C48780A-356E-800F-1BBD-7A302148D45E}"/>
          </ac:spMkLst>
        </pc:spChg>
        <pc:spChg chg="mod">
          <ac:chgData name="Lukas Rau" userId="a75e0523-20be-4fb9-acc6-1a36dfa716c4" providerId="ADAL" clId="{2D1929E6-1858-482C-B43B-CDAD65306A62}" dt="2025-01-03T10:42:51.035" v="18506" actId="20577"/>
          <ac:spMkLst>
            <pc:docMk/>
            <pc:sldMk cId="2769900663" sldId="394"/>
            <ac:spMk id="371" creationId="{D654A833-3F9D-730A-19D6-28019010A774}"/>
          </ac:spMkLst>
        </pc:spChg>
        <pc:spChg chg="mod">
          <ac:chgData name="Lukas Rau" userId="a75e0523-20be-4fb9-acc6-1a36dfa716c4" providerId="ADAL" clId="{2D1929E6-1858-482C-B43B-CDAD65306A62}" dt="2025-01-03T10:49:51.682" v="18564" actId="1076"/>
          <ac:spMkLst>
            <pc:docMk/>
            <pc:sldMk cId="2769900663" sldId="394"/>
            <ac:spMk id="372" creationId="{1B14C314-DCC4-C619-8CB4-5A762DFFCBD8}"/>
          </ac:spMkLst>
        </pc:spChg>
        <pc:picChg chg="add mod">
          <ac:chgData name="Lukas Rau" userId="a75e0523-20be-4fb9-acc6-1a36dfa716c4" providerId="ADAL" clId="{2D1929E6-1858-482C-B43B-CDAD65306A62}" dt="2025-01-03T10:49:36.247" v="18561" actId="1076"/>
          <ac:picMkLst>
            <pc:docMk/>
            <pc:sldMk cId="2769900663" sldId="394"/>
            <ac:picMk id="11" creationId="{3845E76F-232C-00A0-D344-0D9BDF1EEECC}"/>
          </ac:picMkLst>
        </pc:picChg>
      </pc:sldChg>
      <pc:sldChg chg="addSp delSp modSp add mod ord">
        <pc:chgData name="Lukas Rau" userId="a75e0523-20be-4fb9-acc6-1a36dfa716c4" providerId="ADAL" clId="{2D1929E6-1858-482C-B43B-CDAD65306A62}" dt="2025-01-03T10:52:30.456" v="18619" actId="1076"/>
        <pc:sldMkLst>
          <pc:docMk/>
          <pc:sldMk cId="258621719" sldId="395"/>
        </pc:sldMkLst>
        <pc:spChg chg="mod">
          <ac:chgData name="Lukas Rau" userId="a75e0523-20be-4fb9-acc6-1a36dfa716c4" providerId="ADAL" clId="{2D1929E6-1858-482C-B43B-CDAD65306A62}" dt="2025-01-03T10:50:50.255" v="18613" actId="20577"/>
          <ac:spMkLst>
            <pc:docMk/>
            <pc:sldMk cId="258621719" sldId="395"/>
            <ac:spMk id="370" creationId="{BC7554C2-D8CF-F63D-0D44-B9A00990ADC2}"/>
          </ac:spMkLst>
        </pc:spChg>
        <pc:spChg chg="mod">
          <ac:chgData name="Lukas Rau" userId="a75e0523-20be-4fb9-acc6-1a36dfa716c4" providerId="ADAL" clId="{2D1929E6-1858-482C-B43B-CDAD65306A62}" dt="2025-01-03T10:48:29.302" v="18544" actId="20577"/>
          <ac:spMkLst>
            <pc:docMk/>
            <pc:sldMk cId="258621719" sldId="395"/>
            <ac:spMk id="371" creationId="{E6237FF9-B376-A67D-358B-075242E767B4}"/>
          </ac:spMkLst>
        </pc:spChg>
        <pc:spChg chg="mod">
          <ac:chgData name="Lukas Rau" userId="a75e0523-20be-4fb9-acc6-1a36dfa716c4" providerId="ADAL" clId="{2D1929E6-1858-482C-B43B-CDAD65306A62}" dt="2025-01-03T10:48:27.575" v="18543" actId="6549"/>
          <ac:spMkLst>
            <pc:docMk/>
            <pc:sldMk cId="258621719" sldId="395"/>
            <ac:spMk id="372" creationId="{0BEEAB38-8BF1-A492-62C4-B928850A8B5D}"/>
          </ac:spMkLst>
        </pc:spChg>
        <pc:picChg chg="add mod">
          <ac:chgData name="Lukas Rau" userId="a75e0523-20be-4fb9-acc6-1a36dfa716c4" providerId="ADAL" clId="{2D1929E6-1858-482C-B43B-CDAD65306A62}" dt="2025-01-03T10:52:30.456" v="18619" actId="1076"/>
          <ac:picMkLst>
            <pc:docMk/>
            <pc:sldMk cId="258621719" sldId="395"/>
            <ac:picMk id="3" creationId="{39ABEFB1-A6EB-5155-1C0B-17AAA7B0A02B}"/>
          </ac:picMkLst>
        </pc:picChg>
      </pc:sldChg>
      <pc:sldChg chg="delSp modSp add mod ord">
        <pc:chgData name="Lukas Rau" userId="a75e0523-20be-4fb9-acc6-1a36dfa716c4" providerId="ADAL" clId="{2D1929E6-1858-482C-B43B-CDAD65306A62}" dt="2025-01-03T10:53:57.763" v="18631" actId="20577"/>
        <pc:sldMkLst>
          <pc:docMk/>
          <pc:sldMk cId="2703952873" sldId="396"/>
        </pc:sldMkLst>
      </pc:sldChg>
      <pc:sldChg chg="add del">
        <pc:chgData name="Lukas Rau" userId="a75e0523-20be-4fb9-acc6-1a36dfa716c4" providerId="ADAL" clId="{2D1929E6-1858-482C-B43B-CDAD65306A62}" dt="2025-01-03T11:04:54.846" v="18648" actId="2696"/>
        <pc:sldMkLst>
          <pc:docMk/>
          <pc:sldMk cId="1655941273" sldId="397"/>
        </pc:sldMkLst>
      </pc:sldChg>
      <pc:sldChg chg="delSp add del mod">
        <pc:chgData name="Lukas Rau" userId="a75e0523-20be-4fb9-acc6-1a36dfa716c4" providerId="ADAL" clId="{2D1929E6-1858-482C-B43B-CDAD65306A62}" dt="2025-01-09T14:59:27.352" v="19421" actId="2696"/>
        <pc:sldMkLst>
          <pc:docMk/>
          <pc:sldMk cId="2437006638" sldId="398"/>
        </pc:sldMkLst>
      </pc:sldChg>
      <pc:sldChg chg="add del">
        <pc:chgData name="Lukas Rau" userId="a75e0523-20be-4fb9-acc6-1a36dfa716c4" providerId="ADAL" clId="{2D1929E6-1858-482C-B43B-CDAD65306A62}" dt="2025-01-03T10:55:39.065" v="18636" actId="2890"/>
        <pc:sldMkLst>
          <pc:docMk/>
          <pc:sldMk cId="3798821472" sldId="398"/>
        </pc:sldMkLst>
      </pc:sldChg>
      <pc:sldChg chg="add del replId">
        <pc:chgData name="Lukas Rau" userId="a75e0523-20be-4fb9-acc6-1a36dfa716c4" providerId="ADAL" clId="{2D1929E6-1858-482C-B43B-CDAD65306A62}" dt="2025-01-03T10:55:39.065" v="18636" actId="2890"/>
        <pc:sldMkLst>
          <pc:docMk/>
          <pc:sldMk cId="3571221776" sldId="399"/>
        </pc:sldMkLst>
      </pc:sldChg>
      <pc:sldChg chg="add ord">
        <pc:chgData name="Lukas Rau" userId="a75e0523-20be-4fb9-acc6-1a36dfa716c4" providerId="ADAL" clId="{2D1929E6-1858-482C-B43B-CDAD65306A62}" dt="2025-01-09T15:46:13.091" v="20951"/>
        <pc:sldMkLst>
          <pc:docMk/>
          <pc:sldMk cId="3774801405" sldId="399"/>
        </pc:sldMkLst>
      </pc:sldChg>
      <pc:sldChg chg="add del replId">
        <pc:chgData name="Lukas Rau" userId="a75e0523-20be-4fb9-acc6-1a36dfa716c4" providerId="ADAL" clId="{2D1929E6-1858-482C-B43B-CDAD65306A62}" dt="2025-01-03T10:55:39.065" v="18636" actId="2890"/>
        <pc:sldMkLst>
          <pc:docMk/>
          <pc:sldMk cId="1495004713" sldId="400"/>
        </pc:sldMkLst>
      </pc:sldChg>
      <pc:sldChg chg="modSp add mod ord modNotesTx">
        <pc:chgData name="Lukas Rau" userId="a75e0523-20be-4fb9-acc6-1a36dfa716c4" providerId="ADAL" clId="{2D1929E6-1858-482C-B43B-CDAD65306A62}" dt="2025-02-01T11:50:41.552" v="24144" actId="20577"/>
        <pc:sldMkLst>
          <pc:docMk/>
          <pc:sldMk cId="3739183444" sldId="400"/>
        </pc:sldMkLst>
        <pc:spChg chg="mod">
          <ac:chgData name="Lukas Rau" userId="a75e0523-20be-4fb9-acc6-1a36dfa716c4" providerId="ADAL" clId="{2D1929E6-1858-482C-B43B-CDAD65306A62}" dt="2025-02-01T11:45:01.379" v="24097" actId="20577"/>
          <ac:spMkLst>
            <pc:docMk/>
            <pc:sldMk cId="3739183444" sldId="400"/>
            <ac:spMk id="10" creationId="{5F7CE305-7052-3915-F27D-ABA017BE79CB}"/>
          </ac:spMkLst>
        </pc:spChg>
      </pc:sldChg>
      <pc:sldChg chg="add del replId">
        <pc:chgData name="Lukas Rau" userId="a75e0523-20be-4fb9-acc6-1a36dfa716c4" providerId="ADAL" clId="{2D1929E6-1858-482C-B43B-CDAD65306A62}" dt="2025-01-03T10:55:39.065" v="18636" actId="2890"/>
        <pc:sldMkLst>
          <pc:docMk/>
          <pc:sldMk cId="1639745889" sldId="401"/>
        </pc:sldMkLst>
      </pc:sldChg>
      <pc:sldChg chg="addSp delSp modSp add mod">
        <pc:chgData name="Lukas Rau" userId="a75e0523-20be-4fb9-acc6-1a36dfa716c4" providerId="ADAL" clId="{2D1929E6-1858-482C-B43B-CDAD65306A62}" dt="2025-01-20T19:07:57.347" v="23551" actId="113"/>
        <pc:sldMkLst>
          <pc:docMk/>
          <pc:sldMk cId="2252841007" sldId="401"/>
        </pc:sldMkLst>
        <pc:spChg chg="add mod">
          <ac:chgData name="Lukas Rau" userId="a75e0523-20be-4fb9-acc6-1a36dfa716c4" providerId="ADAL" clId="{2D1929E6-1858-482C-B43B-CDAD65306A62}" dt="2025-01-20T19:07:57.347" v="23551" actId="113"/>
          <ac:spMkLst>
            <pc:docMk/>
            <pc:sldMk cId="2252841007" sldId="401"/>
            <ac:spMk id="4" creationId="{FE9491A7-86CC-DB63-605F-AF5774CDFBFD}"/>
          </ac:spMkLst>
        </pc:spChg>
        <pc:picChg chg="add mod">
          <ac:chgData name="Lukas Rau" userId="a75e0523-20be-4fb9-acc6-1a36dfa716c4" providerId="ADAL" clId="{2D1929E6-1858-482C-B43B-CDAD65306A62}" dt="2025-01-05T11:14:22.662" v="19081" actId="1076"/>
          <ac:picMkLst>
            <pc:docMk/>
            <pc:sldMk cId="2252841007" sldId="401"/>
            <ac:picMk id="6" creationId="{77319567-7AC6-EA56-6057-FC467FD65FB6}"/>
          </ac:picMkLst>
        </pc:picChg>
      </pc:sldChg>
      <pc:sldChg chg="add del replId">
        <pc:chgData name="Lukas Rau" userId="a75e0523-20be-4fb9-acc6-1a36dfa716c4" providerId="ADAL" clId="{2D1929E6-1858-482C-B43B-CDAD65306A62}" dt="2025-01-03T10:55:39.065" v="18636" actId="2890"/>
        <pc:sldMkLst>
          <pc:docMk/>
          <pc:sldMk cId="2964324791" sldId="402"/>
        </pc:sldMkLst>
      </pc:sldChg>
      <pc:sldChg chg="addSp delSp modSp add mod ord">
        <pc:chgData name="Lukas Rau" userId="a75e0523-20be-4fb9-acc6-1a36dfa716c4" providerId="ADAL" clId="{2D1929E6-1858-482C-B43B-CDAD65306A62}" dt="2025-01-05T11:23:38.160" v="19298" actId="6549"/>
        <pc:sldMkLst>
          <pc:docMk/>
          <pc:sldMk cId="3038171570" sldId="402"/>
        </pc:sldMkLst>
        <pc:spChg chg="mod">
          <ac:chgData name="Lukas Rau" userId="a75e0523-20be-4fb9-acc6-1a36dfa716c4" providerId="ADAL" clId="{2D1929E6-1858-482C-B43B-CDAD65306A62}" dt="2025-01-05T11:23:38.160" v="19298" actId="6549"/>
          <ac:spMkLst>
            <pc:docMk/>
            <pc:sldMk cId="3038171570" sldId="402"/>
            <ac:spMk id="10" creationId="{C0D9FD08-DB27-142C-D6FE-2AE6DFE13F89}"/>
          </ac:spMkLst>
        </pc:spChg>
        <pc:spChg chg="mod">
          <ac:chgData name="Lukas Rau" userId="a75e0523-20be-4fb9-acc6-1a36dfa716c4" providerId="ADAL" clId="{2D1929E6-1858-482C-B43B-CDAD65306A62}" dt="2025-01-05T11:11:09.689" v="19015"/>
          <ac:spMkLst>
            <pc:docMk/>
            <pc:sldMk cId="3038171570" sldId="402"/>
            <ac:spMk id="411" creationId="{6FADDB0B-7318-F478-89F8-EF41E51E03E4}"/>
          </ac:spMkLst>
        </pc:spChg>
        <pc:picChg chg="add mod">
          <ac:chgData name="Lukas Rau" userId="a75e0523-20be-4fb9-acc6-1a36dfa716c4" providerId="ADAL" clId="{2D1929E6-1858-482C-B43B-CDAD65306A62}" dt="2025-01-05T11:23:34.400" v="19296" actId="1076"/>
          <ac:picMkLst>
            <pc:docMk/>
            <pc:sldMk cId="3038171570" sldId="402"/>
            <ac:picMk id="4" creationId="{64AF42C4-459E-B487-1A48-010AC923D485}"/>
          </ac:picMkLst>
        </pc:picChg>
        <pc:picChg chg="add mod">
          <ac:chgData name="Lukas Rau" userId="a75e0523-20be-4fb9-acc6-1a36dfa716c4" providerId="ADAL" clId="{2D1929E6-1858-482C-B43B-CDAD65306A62}" dt="2025-01-05T11:23:29.768" v="19295" actId="1076"/>
          <ac:picMkLst>
            <pc:docMk/>
            <pc:sldMk cId="3038171570" sldId="402"/>
            <ac:picMk id="6" creationId="{4532E729-0DE3-0C11-B8F6-470F79C53D69}"/>
          </ac:picMkLst>
        </pc:picChg>
        <pc:picChg chg="add mod">
          <ac:chgData name="Lukas Rau" userId="a75e0523-20be-4fb9-acc6-1a36dfa716c4" providerId="ADAL" clId="{2D1929E6-1858-482C-B43B-CDAD65306A62}" dt="2025-01-05T11:23:26.547" v="19294" actId="1076"/>
          <ac:picMkLst>
            <pc:docMk/>
            <pc:sldMk cId="3038171570" sldId="402"/>
            <ac:picMk id="11" creationId="{67E0A7B9-5F48-409C-3B15-1AF2F73390C5}"/>
          </ac:picMkLst>
        </pc:picChg>
      </pc:sldChg>
      <pc:sldChg chg="add del replId">
        <pc:chgData name="Lukas Rau" userId="a75e0523-20be-4fb9-acc6-1a36dfa716c4" providerId="ADAL" clId="{2D1929E6-1858-482C-B43B-CDAD65306A62}" dt="2025-01-03T10:55:39.065" v="18636" actId="2890"/>
        <pc:sldMkLst>
          <pc:docMk/>
          <pc:sldMk cId="2042125076" sldId="403"/>
        </pc:sldMkLst>
      </pc:sldChg>
      <pc:sldChg chg="add del replId">
        <pc:chgData name="Lukas Rau" userId="a75e0523-20be-4fb9-acc6-1a36dfa716c4" providerId="ADAL" clId="{2D1929E6-1858-482C-B43B-CDAD65306A62}" dt="2025-01-03T10:55:39.065" v="18636" actId="2890"/>
        <pc:sldMkLst>
          <pc:docMk/>
          <pc:sldMk cId="3878373230" sldId="404"/>
        </pc:sldMkLst>
      </pc:sldChg>
      <pc:sldChg chg="add del replId">
        <pc:chgData name="Lukas Rau" userId="a75e0523-20be-4fb9-acc6-1a36dfa716c4" providerId="ADAL" clId="{2D1929E6-1858-482C-B43B-CDAD65306A62}" dt="2025-01-03T10:55:39.065" v="18636" actId="2890"/>
        <pc:sldMkLst>
          <pc:docMk/>
          <pc:sldMk cId="2476021244" sldId="405"/>
        </pc:sldMkLst>
      </pc:sldChg>
      <pc:sldChg chg="add del replId">
        <pc:chgData name="Lukas Rau" userId="a75e0523-20be-4fb9-acc6-1a36dfa716c4" providerId="ADAL" clId="{2D1929E6-1858-482C-B43B-CDAD65306A62}" dt="2025-01-03T10:55:39.065" v="18636" actId="2890"/>
        <pc:sldMkLst>
          <pc:docMk/>
          <pc:sldMk cId="2293615948" sldId="406"/>
        </pc:sldMkLst>
      </pc:sldChg>
      <pc:sldChg chg="add del replId">
        <pc:chgData name="Lukas Rau" userId="a75e0523-20be-4fb9-acc6-1a36dfa716c4" providerId="ADAL" clId="{2D1929E6-1858-482C-B43B-CDAD65306A62}" dt="2025-01-03T10:55:39.065" v="18636" actId="2890"/>
        <pc:sldMkLst>
          <pc:docMk/>
          <pc:sldMk cId="1049795672" sldId="407"/>
        </pc:sldMkLst>
      </pc:sldChg>
      <pc:sldChg chg="add del replId">
        <pc:chgData name="Lukas Rau" userId="a75e0523-20be-4fb9-acc6-1a36dfa716c4" providerId="ADAL" clId="{2D1929E6-1858-482C-B43B-CDAD65306A62}" dt="2025-01-03T10:55:39.065" v="18636" actId="2890"/>
        <pc:sldMkLst>
          <pc:docMk/>
          <pc:sldMk cId="1941042216" sldId="408"/>
        </pc:sldMkLst>
      </pc:sldChg>
      <pc:sldChg chg="modSp add mod ord modNotesTx">
        <pc:chgData name="Lukas Rau" userId="a75e0523-20be-4fb9-acc6-1a36dfa716c4" providerId="ADAL" clId="{2D1929E6-1858-482C-B43B-CDAD65306A62}" dt="2025-02-01T11:50:55.051" v="24146" actId="20577"/>
        <pc:sldMkLst>
          <pc:docMk/>
          <pc:sldMk cId="3307124738" sldId="408"/>
        </pc:sldMkLst>
        <pc:spChg chg="mod">
          <ac:chgData name="Lukas Rau" userId="a75e0523-20be-4fb9-acc6-1a36dfa716c4" providerId="ADAL" clId="{2D1929E6-1858-482C-B43B-CDAD65306A62}" dt="2025-02-01T11:49:14.215" v="24138" actId="20577"/>
          <ac:spMkLst>
            <pc:docMk/>
            <pc:sldMk cId="3307124738" sldId="408"/>
            <ac:spMk id="10" creationId="{9E970818-3055-2E71-CED6-FED118BC2F50}"/>
          </ac:spMkLst>
        </pc:spChg>
        <pc:spChg chg="mod">
          <ac:chgData name="Lukas Rau" userId="a75e0523-20be-4fb9-acc6-1a36dfa716c4" providerId="ADAL" clId="{2D1929E6-1858-482C-B43B-CDAD65306A62}" dt="2025-01-09T15:00:59.303" v="19597" actId="20577"/>
          <ac:spMkLst>
            <pc:docMk/>
            <pc:sldMk cId="3307124738" sldId="408"/>
            <ac:spMk id="411" creationId="{CA3BCEF0-4F9D-EE36-6C3E-56417782210C}"/>
          </ac:spMkLst>
        </pc:spChg>
      </pc:sldChg>
      <pc:sldChg chg="add del">
        <pc:chgData name="Lukas Rau" userId="a75e0523-20be-4fb9-acc6-1a36dfa716c4" providerId="ADAL" clId="{2D1929E6-1858-482C-B43B-CDAD65306A62}" dt="2025-01-09T13:39:39.116" v="19416" actId="2890"/>
        <pc:sldMkLst>
          <pc:docMk/>
          <pc:sldMk cId="3930780217" sldId="408"/>
        </pc:sldMkLst>
      </pc:sldChg>
      <pc:sldChg chg="add del replId">
        <pc:chgData name="Lukas Rau" userId="a75e0523-20be-4fb9-acc6-1a36dfa716c4" providerId="ADAL" clId="{2D1929E6-1858-482C-B43B-CDAD65306A62}" dt="2025-01-03T10:55:39.065" v="18636" actId="2890"/>
        <pc:sldMkLst>
          <pc:docMk/>
          <pc:sldMk cId="119166830" sldId="409"/>
        </pc:sldMkLst>
      </pc:sldChg>
      <pc:sldChg chg="addSp modSp add mod ord replId">
        <pc:chgData name="Lukas Rau" userId="a75e0523-20be-4fb9-acc6-1a36dfa716c4" providerId="ADAL" clId="{2D1929E6-1858-482C-B43B-CDAD65306A62}" dt="2025-01-21T12:23:25.444" v="23586" actId="1076"/>
        <pc:sldMkLst>
          <pc:docMk/>
          <pc:sldMk cId="2133971507" sldId="409"/>
        </pc:sldMkLst>
        <pc:spChg chg="mod">
          <ac:chgData name="Lukas Rau" userId="a75e0523-20be-4fb9-acc6-1a36dfa716c4" providerId="ADAL" clId="{2D1929E6-1858-482C-B43B-CDAD65306A62}" dt="2025-01-21T12:23:25.444" v="23586" actId="1076"/>
          <ac:spMkLst>
            <pc:docMk/>
            <pc:sldMk cId="2133971507" sldId="409"/>
            <ac:spMk id="4" creationId="{10D0EAF2-B09F-90D6-9DA0-D30E84460085}"/>
          </ac:spMkLst>
        </pc:spChg>
        <pc:picChg chg="mod">
          <ac:chgData name="Lukas Rau" userId="a75e0523-20be-4fb9-acc6-1a36dfa716c4" providerId="ADAL" clId="{2D1929E6-1858-482C-B43B-CDAD65306A62}" dt="2025-01-09T15:08:15.480" v="19785" actId="1076"/>
          <ac:picMkLst>
            <pc:docMk/>
            <pc:sldMk cId="2133971507" sldId="409"/>
            <ac:picMk id="6" creationId="{02A3DB11-1F07-6FC5-CB4D-671CF8FE5AE0}"/>
          </ac:picMkLst>
        </pc:picChg>
      </pc:sldChg>
      <pc:sldChg chg="add del replId">
        <pc:chgData name="Lukas Rau" userId="a75e0523-20be-4fb9-acc6-1a36dfa716c4" providerId="ADAL" clId="{2D1929E6-1858-482C-B43B-CDAD65306A62}" dt="2025-01-03T10:55:39.065" v="18636" actId="2890"/>
        <pc:sldMkLst>
          <pc:docMk/>
          <pc:sldMk cId="3915115028" sldId="410"/>
        </pc:sldMkLst>
      </pc:sldChg>
      <pc:sldChg chg="addSp delSp modSp add mod ord replId modAnim modNotesTx">
        <pc:chgData name="Lukas Rau" userId="a75e0523-20be-4fb9-acc6-1a36dfa716c4" providerId="ADAL" clId="{2D1929E6-1858-482C-B43B-CDAD65306A62}" dt="2025-02-01T15:49:11.597" v="24343" actId="20577"/>
        <pc:sldMkLst>
          <pc:docMk/>
          <pc:sldMk cId="4060157125" sldId="410"/>
        </pc:sldMkLst>
        <pc:spChg chg="add mod">
          <ac:chgData name="Lukas Rau" userId="a75e0523-20be-4fb9-acc6-1a36dfa716c4" providerId="ADAL" clId="{2D1929E6-1858-482C-B43B-CDAD65306A62}" dt="2025-02-01T15:49:11.597" v="24343" actId="20577"/>
          <ac:spMkLst>
            <pc:docMk/>
            <pc:sldMk cId="4060157125" sldId="410"/>
            <ac:spMk id="5" creationId="{57C6433A-9AFB-E828-B8F8-2EB746CF2A44}"/>
          </ac:spMkLst>
        </pc:spChg>
        <pc:picChg chg="add mod">
          <ac:chgData name="Lukas Rau" userId="a75e0523-20be-4fb9-acc6-1a36dfa716c4" providerId="ADAL" clId="{2D1929E6-1858-482C-B43B-CDAD65306A62}" dt="2025-01-09T16:02:19.932" v="21943" actId="1076"/>
          <ac:picMkLst>
            <pc:docMk/>
            <pc:sldMk cId="4060157125" sldId="410"/>
            <ac:picMk id="8" creationId="{DF94EF9D-C7C3-F2B2-DE9B-CC1D7D32E78D}"/>
          </ac:picMkLst>
        </pc:picChg>
        <pc:picChg chg="add mod">
          <ac:chgData name="Lukas Rau" userId="a75e0523-20be-4fb9-acc6-1a36dfa716c4" providerId="ADAL" clId="{2D1929E6-1858-482C-B43B-CDAD65306A62}" dt="2025-01-09T16:02:40.958" v="21944" actId="1076"/>
          <ac:picMkLst>
            <pc:docMk/>
            <pc:sldMk cId="4060157125" sldId="410"/>
            <ac:picMk id="14" creationId="{FF819AC8-04C7-628A-2EB5-C34659F3FF10}"/>
          </ac:picMkLst>
        </pc:picChg>
        <pc:picChg chg="add mod">
          <ac:chgData name="Lukas Rau" userId="a75e0523-20be-4fb9-acc6-1a36dfa716c4" providerId="ADAL" clId="{2D1929E6-1858-482C-B43B-CDAD65306A62}" dt="2025-01-09T16:02:47.326" v="21945" actId="1076"/>
          <ac:picMkLst>
            <pc:docMk/>
            <pc:sldMk cId="4060157125" sldId="410"/>
            <ac:picMk id="22" creationId="{4D4D01ED-59FB-9047-27CD-F2139DEDA460}"/>
          </ac:picMkLst>
        </pc:picChg>
      </pc:sldChg>
      <pc:sldChg chg="addSp delSp modSp add del mod">
        <pc:chgData name="Lukas Rau" userId="a75e0523-20be-4fb9-acc6-1a36dfa716c4" providerId="ADAL" clId="{2D1929E6-1858-482C-B43B-CDAD65306A62}" dt="2025-01-16T12:35:45.936" v="22267" actId="2696"/>
        <pc:sldMkLst>
          <pc:docMk/>
          <pc:sldMk cId="1495400080" sldId="411"/>
        </pc:sldMkLst>
      </pc:sldChg>
      <pc:sldChg chg="add del replId">
        <pc:chgData name="Lukas Rau" userId="a75e0523-20be-4fb9-acc6-1a36dfa716c4" providerId="ADAL" clId="{2D1929E6-1858-482C-B43B-CDAD65306A62}" dt="2025-01-03T10:55:39.065" v="18636" actId="2890"/>
        <pc:sldMkLst>
          <pc:docMk/>
          <pc:sldMk cId="2043120788" sldId="411"/>
        </pc:sldMkLst>
      </pc:sldChg>
      <pc:sldChg chg="add del replId">
        <pc:chgData name="Lukas Rau" userId="a75e0523-20be-4fb9-acc6-1a36dfa716c4" providerId="ADAL" clId="{2D1929E6-1858-482C-B43B-CDAD65306A62}" dt="2025-01-03T10:55:39.065" v="18636" actId="2890"/>
        <pc:sldMkLst>
          <pc:docMk/>
          <pc:sldMk cId="1766345903" sldId="412"/>
        </pc:sldMkLst>
      </pc:sldChg>
      <pc:sldChg chg="addSp modSp add mod ord modAnim modNotesTx">
        <pc:chgData name="Lukas Rau" userId="a75e0523-20be-4fb9-acc6-1a36dfa716c4" providerId="ADAL" clId="{2D1929E6-1858-482C-B43B-CDAD65306A62}" dt="2025-01-16T12:37:07.663" v="22269" actId="12"/>
        <pc:sldMkLst>
          <pc:docMk/>
          <pc:sldMk cId="4104948493" sldId="412"/>
        </pc:sldMkLst>
        <pc:spChg chg="mod">
          <ac:chgData name="Lukas Rau" userId="a75e0523-20be-4fb9-acc6-1a36dfa716c4" providerId="ADAL" clId="{2D1929E6-1858-482C-B43B-CDAD65306A62}" dt="2025-01-16T12:37:07.663" v="22269" actId="12"/>
          <ac:spMkLst>
            <pc:docMk/>
            <pc:sldMk cId="4104948493" sldId="412"/>
            <ac:spMk id="5" creationId="{B8E914CC-400F-F464-7F6B-D847AD0991C2}"/>
          </ac:spMkLst>
        </pc:spChg>
        <pc:picChg chg="add mod">
          <ac:chgData name="Lukas Rau" userId="a75e0523-20be-4fb9-acc6-1a36dfa716c4" providerId="ADAL" clId="{2D1929E6-1858-482C-B43B-CDAD65306A62}" dt="2025-01-09T15:45:14.522" v="20939" actId="1076"/>
          <ac:picMkLst>
            <pc:docMk/>
            <pc:sldMk cId="4104948493" sldId="412"/>
            <ac:picMk id="3" creationId="{492E5FE9-6B76-0840-D8C5-4BCB4078920A}"/>
          </ac:picMkLst>
        </pc:picChg>
        <pc:picChg chg="add mod">
          <ac:chgData name="Lukas Rau" userId="a75e0523-20be-4fb9-acc6-1a36dfa716c4" providerId="ADAL" clId="{2D1929E6-1858-482C-B43B-CDAD65306A62}" dt="2025-01-09T15:45:27.804" v="20944" actId="1076"/>
          <ac:picMkLst>
            <pc:docMk/>
            <pc:sldMk cId="4104948493" sldId="412"/>
            <ac:picMk id="6" creationId="{5B72D88D-E00F-E638-FE37-414415B83E78}"/>
          </ac:picMkLst>
        </pc:picChg>
      </pc:sldChg>
      <pc:sldChg chg="add del replId">
        <pc:chgData name="Lukas Rau" userId="a75e0523-20be-4fb9-acc6-1a36dfa716c4" providerId="ADAL" clId="{2D1929E6-1858-482C-B43B-CDAD65306A62}" dt="2025-01-03T10:55:39.065" v="18636" actId="2890"/>
        <pc:sldMkLst>
          <pc:docMk/>
          <pc:sldMk cId="4027599544" sldId="413"/>
        </pc:sldMkLst>
      </pc:sldChg>
      <pc:sldChg chg="add del replId">
        <pc:chgData name="Lukas Rau" userId="a75e0523-20be-4fb9-acc6-1a36dfa716c4" providerId="ADAL" clId="{2D1929E6-1858-482C-B43B-CDAD65306A62}" dt="2025-01-03T10:55:39.065" v="18636" actId="2890"/>
        <pc:sldMkLst>
          <pc:docMk/>
          <pc:sldMk cId="4091259833" sldId="414"/>
        </pc:sldMkLst>
      </pc:sldChg>
      <pc:sldChg chg="add del replId">
        <pc:chgData name="Lukas Rau" userId="a75e0523-20be-4fb9-acc6-1a36dfa716c4" providerId="ADAL" clId="{2D1929E6-1858-482C-B43B-CDAD65306A62}" dt="2025-01-03T10:55:39.065" v="18636" actId="2890"/>
        <pc:sldMkLst>
          <pc:docMk/>
          <pc:sldMk cId="175321569" sldId="415"/>
        </pc:sldMkLst>
      </pc:sldChg>
      <pc:sldChg chg="add del replId">
        <pc:chgData name="Lukas Rau" userId="a75e0523-20be-4fb9-acc6-1a36dfa716c4" providerId="ADAL" clId="{2D1929E6-1858-482C-B43B-CDAD65306A62}" dt="2025-01-03T10:55:39.065" v="18636" actId="2890"/>
        <pc:sldMkLst>
          <pc:docMk/>
          <pc:sldMk cId="2389528244" sldId="416"/>
        </pc:sldMkLst>
      </pc:sldChg>
      <pc:sldChg chg="add del replId">
        <pc:chgData name="Lukas Rau" userId="a75e0523-20be-4fb9-acc6-1a36dfa716c4" providerId="ADAL" clId="{2D1929E6-1858-482C-B43B-CDAD65306A62}" dt="2025-01-03T10:55:39.065" v="18636" actId="2890"/>
        <pc:sldMkLst>
          <pc:docMk/>
          <pc:sldMk cId="3802981398" sldId="417"/>
        </pc:sldMkLst>
      </pc:sldChg>
      <pc:sldChg chg="add del replId">
        <pc:chgData name="Lukas Rau" userId="a75e0523-20be-4fb9-acc6-1a36dfa716c4" providerId="ADAL" clId="{2D1929E6-1858-482C-B43B-CDAD65306A62}" dt="2025-01-03T10:55:39.065" v="18636" actId="2890"/>
        <pc:sldMkLst>
          <pc:docMk/>
          <pc:sldMk cId="2958725659" sldId="418"/>
        </pc:sldMkLst>
      </pc:sldChg>
      <pc:sldChg chg="add del replId">
        <pc:chgData name="Lukas Rau" userId="a75e0523-20be-4fb9-acc6-1a36dfa716c4" providerId="ADAL" clId="{2D1929E6-1858-482C-B43B-CDAD65306A62}" dt="2025-01-03T10:55:39.065" v="18636" actId="2890"/>
        <pc:sldMkLst>
          <pc:docMk/>
          <pc:sldMk cId="2329953089" sldId="419"/>
        </pc:sldMkLst>
      </pc:sldChg>
      <pc:sldChg chg="add del replId">
        <pc:chgData name="Lukas Rau" userId="a75e0523-20be-4fb9-acc6-1a36dfa716c4" providerId="ADAL" clId="{2D1929E6-1858-482C-B43B-CDAD65306A62}" dt="2025-01-03T10:55:39.065" v="18636" actId="2890"/>
        <pc:sldMkLst>
          <pc:docMk/>
          <pc:sldMk cId="1107882908" sldId="420"/>
        </pc:sldMkLst>
      </pc:sldChg>
      <pc:sldChg chg="add del replId">
        <pc:chgData name="Lukas Rau" userId="a75e0523-20be-4fb9-acc6-1a36dfa716c4" providerId="ADAL" clId="{2D1929E6-1858-482C-B43B-CDAD65306A62}" dt="2025-01-03T10:55:39.065" v="18636" actId="2890"/>
        <pc:sldMkLst>
          <pc:docMk/>
          <pc:sldMk cId="2573576276" sldId="421"/>
        </pc:sldMkLst>
      </pc:sldChg>
      <pc:sldChg chg="add del replId">
        <pc:chgData name="Lukas Rau" userId="a75e0523-20be-4fb9-acc6-1a36dfa716c4" providerId="ADAL" clId="{2D1929E6-1858-482C-B43B-CDAD65306A62}" dt="2025-01-03T10:55:39.065" v="18636" actId="2890"/>
        <pc:sldMkLst>
          <pc:docMk/>
          <pc:sldMk cId="1461773582" sldId="422"/>
        </pc:sldMkLst>
      </pc:sldChg>
      <pc:sldChg chg="add del replId">
        <pc:chgData name="Lukas Rau" userId="a75e0523-20be-4fb9-acc6-1a36dfa716c4" providerId="ADAL" clId="{2D1929E6-1858-482C-B43B-CDAD65306A62}" dt="2025-01-03T10:55:39.065" v="18636" actId="2890"/>
        <pc:sldMkLst>
          <pc:docMk/>
          <pc:sldMk cId="2306373939" sldId="423"/>
        </pc:sldMkLst>
      </pc:sldChg>
      <pc:sldChg chg="modSp mod modShow">
        <pc:chgData name="Lukas Rau" userId="a75e0523-20be-4fb9-acc6-1a36dfa716c4" providerId="ADAL" clId="{2D1929E6-1858-482C-B43B-CDAD65306A62}" dt="2025-02-01T15:55:31.864" v="24398" actId="729"/>
        <pc:sldMkLst>
          <pc:docMk/>
          <pc:sldMk cId="3052260098" sldId="424"/>
        </pc:sldMkLst>
        <pc:spChg chg="mod">
          <ac:chgData name="Lukas Rau" userId="a75e0523-20be-4fb9-acc6-1a36dfa716c4" providerId="ADAL" clId="{2D1929E6-1858-482C-B43B-CDAD65306A62}" dt="2025-02-01T15:53:26.578" v="24360" actId="14100"/>
          <ac:spMkLst>
            <pc:docMk/>
            <pc:sldMk cId="3052260098" sldId="424"/>
            <ac:spMk id="5" creationId="{A8DE952F-9349-2DF2-8D71-B834B1EFA4B7}"/>
          </ac:spMkLst>
        </pc:spChg>
      </pc:sldChg>
      <pc:sldChg chg="add del replId">
        <pc:chgData name="Lukas Rau" userId="a75e0523-20be-4fb9-acc6-1a36dfa716c4" providerId="ADAL" clId="{2D1929E6-1858-482C-B43B-CDAD65306A62}" dt="2025-01-03T10:55:39.065" v="18636" actId="2890"/>
        <pc:sldMkLst>
          <pc:docMk/>
          <pc:sldMk cId="3168446714" sldId="424"/>
        </pc:sldMkLst>
      </pc:sldChg>
      <pc:sldChg chg="addSp delSp modSp add mod modAnim">
        <pc:chgData name="Lukas Rau" userId="a75e0523-20be-4fb9-acc6-1a36dfa716c4" providerId="ADAL" clId="{2D1929E6-1858-482C-B43B-CDAD65306A62}" dt="2025-02-01T15:54:52.006" v="24394" actId="1076"/>
        <pc:sldMkLst>
          <pc:docMk/>
          <pc:sldMk cId="239595289" sldId="425"/>
        </pc:sldMkLst>
        <pc:spChg chg="mod">
          <ac:chgData name="Lukas Rau" userId="a75e0523-20be-4fb9-acc6-1a36dfa716c4" providerId="ADAL" clId="{2D1929E6-1858-482C-B43B-CDAD65306A62}" dt="2025-02-01T15:54:52.006" v="24394" actId="1076"/>
          <ac:spMkLst>
            <pc:docMk/>
            <pc:sldMk cId="239595289" sldId="425"/>
            <ac:spMk id="3" creationId="{EC86562C-CA6E-F8F7-5BAC-A4F4000110EE}"/>
          </ac:spMkLst>
        </pc:spChg>
        <pc:picChg chg="add mod">
          <ac:chgData name="Lukas Rau" userId="a75e0523-20be-4fb9-acc6-1a36dfa716c4" providerId="ADAL" clId="{2D1929E6-1858-482C-B43B-CDAD65306A62}" dt="2025-02-01T15:53:58.035" v="24374" actId="1076"/>
          <ac:picMkLst>
            <pc:docMk/>
            <pc:sldMk cId="239595289" sldId="425"/>
            <ac:picMk id="2" creationId="{2E62BDF9-5141-CC08-0CF2-3BDBD6AE52DD}"/>
          </ac:picMkLst>
        </pc:picChg>
        <pc:picChg chg="del mod">
          <ac:chgData name="Lukas Rau" userId="a75e0523-20be-4fb9-acc6-1a36dfa716c4" providerId="ADAL" clId="{2D1929E6-1858-482C-B43B-CDAD65306A62}" dt="2025-02-01T15:53:52.113" v="24370" actId="478"/>
          <ac:picMkLst>
            <pc:docMk/>
            <pc:sldMk cId="239595289" sldId="425"/>
            <ac:picMk id="4" creationId="{1A006D29-7058-BF50-C2ED-5B9F55D65DB2}"/>
          </ac:picMkLst>
        </pc:picChg>
        <pc:picChg chg="del">
          <ac:chgData name="Lukas Rau" userId="a75e0523-20be-4fb9-acc6-1a36dfa716c4" providerId="ADAL" clId="{2D1929E6-1858-482C-B43B-CDAD65306A62}" dt="2025-02-01T15:52:37.299" v="24348" actId="478"/>
          <ac:picMkLst>
            <pc:docMk/>
            <pc:sldMk cId="239595289" sldId="425"/>
            <ac:picMk id="6" creationId="{3372714F-3FD9-E39A-60FE-64B55D2F132E}"/>
          </ac:picMkLst>
        </pc:picChg>
        <pc:picChg chg="del">
          <ac:chgData name="Lukas Rau" userId="a75e0523-20be-4fb9-acc6-1a36dfa716c4" providerId="ADAL" clId="{2D1929E6-1858-482C-B43B-CDAD65306A62}" dt="2025-02-01T15:53:34.692" v="24362" actId="478"/>
          <ac:picMkLst>
            <pc:docMk/>
            <pc:sldMk cId="239595289" sldId="425"/>
            <ac:picMk id="12" creationId="{26B702CE-EF8C-979B-5AC5-B694AB23EB1A}"/>
          </ac:picMkLst>
        </pc:picChg>
      </pc:sldChg>
      <pc:sldChg chg="add del replId">
        <pc:chgData name="Lukas Rau" userId="a75e0523-20be-4fb9-acc6-1a36dfa716c4" providerId="ADAL" clId="{2D1929E6-1858-482C-B43B-CDAD65306A62}" dt="2025-01-03T10:55:39.065" v="18636" actId="2890"/>
        <pc:sldMkLst>
          <pc:docMk/>
          <pc:sldMk cId="3737075488" sldId="425"/>
        </pc:sldMkLst>
      </pc:sldChg>
      <pc:sldChg chg="delSp modSp add mod modAnim">
        <pc:chgData name="Lukas Rau" userId="a75e0523-20be-4fb9-acc6-1a36dfa716c4" providerId="ADAL" clId="{2D1929E6-1858-482C-B43B-CDAD65306A62}" dt="2025-02-01T15:55:13.398" v="24397" actId="1076"/>
        <pc:sldMkLst>
          <pc:docMk/>
          <pc:sldMk cId="1713998171" sldId="426"/>
        </pc:sldMkLst>
        <pc:spChg chg="mod">
          <ac:chgData name="Lukas Rau" userId="a75e0523-20be-4fb9-acc6-1a36dfa716c4" providerId="ADAL" clId="{2D1929E6-1858-482C-B43B-CDAD65306A62}" dt="2025-02-01T15:55:13.398" v="24397" actId="1076"/>
          <ac:spMkLst>
            <pc:docMk/>
            <pc:sldMk cId="1713998171" sldId="426"/>
            <ac:spMk id="3" creationId="{CDE9F5DA-B843-B05C-CD49-31D2B8B1C9E0}"/>
          </ac:spMkLst>
        </pc:spChg>
        <pc:picChg chg="del">
          <ac:chgData name="Lukas Rau" userId="a75e0523-20be-4fb9-acc6-1a36dfa716c4" providerId="ADAL" clId="{2D1929E6-1858-482C-B43B-CDAD65306A62}" dt="2025-02-01T15:54:30.367" v="24384" actId="478"/>
          <ac:picMkLst>
            <pc:docMk/>
            <pc:sldMk cId="1713998171" sldId="426"/>
            <ac:picMk id="4" creationId="{493DA646-E929-3871-6EA0-4FA4E7CBB61A}"/>
          </ac:picMkLst>
        </pc:picChg>
        <pc:picChg chg="del">
          <ac:chgData name="Lukas Rau" userId="a75e0523-20be-4fb9-acc6-1a36dfa716c4" providerId="ADAL" clId="{2D1929E6-1858-482C-B43B-CDAD65306A62}" dt="2025-02-01T15:54:30.709" v="24385" actId="478"/>
          <ac:picMkLst>
            <pc:docMk/>
            <pc:sldMk cId="1713998171" sldId="426"/>
            <ac:picMk id="6" creationId="{BC8D4AD7-199A-4E6A-F985-173E3AEC7F55}"/>
          </ac:picMkLst>
        </pc:picChg>
        <pc:picChg chg="mod">
          <ac:chgData name="Lukas Rau" userId="a75e0523-20be-4fb9-acc6-1a36dfa716c4" providerId="ADAL" clId="{2D1929E6-1858-482C-B43B-CDAD65306A62}" dt="2025-02-01T15:54:41.621" v="24391" actId="1076"/>
          <ac:picMkLst>
            <pc:docMk/>
            <pc:sldMk cId="1713998171" sldId="426"/>
            <ac:picMk id="12" creationId="{33FDC866-FFB5-206A-5C51-59C3A4829488}"/>
          </ac:picMkLst>
        </pc:picChg>
      </pc:sldChg>
      <pc:sldChg chg="add del replId">
        <pc:chgData name="Lukas Rau" userId="a75e0523-20be-4fb9-acc6-1a36dfa716c4" providerId="ADAL" clId="{2D1929E6-1858-482C-B43B-CDAD65306A62}" dt="2025-01-03T10:55:39.065" v="18636" actId="2890"/>
        <pc:sldMkLst>
          <pc:docMk/>
          <pc:sldMk cId="4184610066" sldId="426"/>
        </pc:sldMkLst>
      </pc:sldChg>
      <pc:sldChg chg="delSp modSp add mod modAnim">
        <pc:chgData name="Lukas Rau" userId="a75e0523-20be-4fb9-acc6-1a36dfa716c4" providerId="ADAL" clId="{2D1929E6-1858-482C-B43B-CDAD65306A62}" dt="2025-02-01T15:54:59.988" v="24395" actId="14100"/>
        <pc:sldMkLst>
          <pc:docMk/>
          <pc:sldMk cId="1215861480" sldId="427"/>
        </pc:sldMkLst>
        <pc:spChg chg="mod">
          <ac:chgData name="Lukas Rau" userId="a75e0523-20be-4fb9-acc6-1a36dfa716c4" providerId="ADAL" clId="{2D1929E6-1858-482C-B43B-CDAD65306A62}" dt="2025-02-01T15:54:59.988" v="24395" actId="14100"/>
          <ac:spMkLst>
            <pc:docMk/>
            <pc:sldMk cId="1215861480" sldId="427"/>
            <ac:spMk id="3" creationId="{3FB9553A-D1B8-695D-F345-65F1A3D62D22}"/>
          </ac:spMkLst>
        </pc:spChg>
        <pc:spChg chg="mod">
          <ac:chgData name="Lukas Rau" userId="a75e0523-20be-4fb9-acc6-1a36dfa716c4" providerId="ADAL" clId="{2D1929E6-1858-482C-B43B-CDAD65306A62}" dt="2025-02-01T15:53:06.751" v="24357" actId="14100"/>
          <ac:spMkLst>
            <pc:docMk/>
            <pc:sldMk cId="1215861480" sldId="427"/>
            <ac:spMk id="5" creationId="{0640A6F8-2588-7F9E-A84E-2484A67DBAE6}"/>
          </ac:spMkLst>
        </pc:spChg>
        <pc:picChg chg="del">
          <ac:chgData name="Lukas Rau" userId="a75e0523-20be-4fb9-acc6-1a36dfa716c4" providerId="ADAL" clId="{2D1929E6-1858-482C-B43B-CDAD65306A62}" dt="2025-02-01T15:52:55.351" v="24355" actId="478"/>
          <ac:picMkLst>
            <pc:docMk/>
            <pc:sldMk cId="1215861480" sldId="427"/>
            <ac:picMk id="4" creationId="{CC82CD5F-A7E4-2388-65DB-B2F364B928C5}"/>
          </ac:picMkLst>
        </pc:picChg>
        <pc:picChg chg="mod">
          <ac:chgData name="Lukas Rau" userId="a75e0523-20be-4fb9-acc6-1a36dfa716c4" providerId="ADAL" clId="{2D1929E6-1858-482C-B43B-CDAD65306A62}" dt="2025-02-01T15:54:19.796" v="24381" actId="1076"/>
          <ac:picMkLst>
            <pc:docMk/>
            <pc:sldMk cId="1215861480" sldId="427"/>
            <ac:picMk id="6" creationId="{2A208CA8-749C-F771-C682-348858336727}"/>
          </ac:picMkLst>
        </pc:picChg>
        <pc:picChg chg="del mod">
          <ac:chgData name="Lukas Rau" userId="a75e0523-20be-4fb9-acc6-1a36dfa716c4" providerId="ADAL" clId="{2D1929E6-1858-482C-B43B-CDAD65306A62}" dt="2025-02-01T15:52:54.978" v="24354" actId="478"/>
          <ac:picMkLst>
            <pc:docMk/>
            <pc:sldMk cId="1215861480" sldId="427"/>
            <ac:picMk id="12" creationId="{5669CEE2-5B06-22EC-51C7-90BC27F9AEDF}"/>
          </ac:picMkLst>
        </pc:picChg>
      </pc:sldChg>
      <pc:sldChg chg="add del replId">
        <pc:chgData name="Lukas Rau" userId="a75e0523-20be-4fb9-acc6-1a36dfa716c4" providerId="ADAL" clId="{2D1929E6-1858-482C-B43B-CDAD65306A62}" dt="2025-01-03T10:55:39.065" v="18636" actId="2890"/>
        <pc:sldMkLst>
          <pc:docMk/>
          <pc:sldMk cId="1815750012" sldId="427"/>
        </pc:sldMkLst>
      </pc:sldChg>
      <pc:sldChg chg="add del replId">
        <pc:chgData name="Lukas Rau" userId="a75e0523-20be-4fb9-acc6-1a36dfa716c4" providerId="ADAL" clId="{2D1929E6-1858-482C-B43B-CDAD65306A62}" dt="2025-01-03T10:55:39.065" v="18636" actId="2890"/>
        <pc:sldMkLst>
          <pc:docMk/>
          <pc:sldMk cId="2834691294" sldId="428"/>
        </pc:sldMkLst>
      </pc:sldChg>
      <pc:sldMasterChg chg="delSldLayout">
        <pc:chgData name="Lukas Rau" userId="a75e0523-20be-4fb9-acc6-1a36dfa716c4" providerId="ADAL" clId="{2D1929E6-1858-482C-B43B-CDAD65306A62}" dt="2024-12-05T16:27:00.045" v="9693" actId="2696"/>
        <pc:sldMasterMkLst>
          <pc:docMk/>
          <pc:sldMasterMk cId="0" sldId="2147483669"/>
        </pc:sldMasterMkLst>
        <pc:sldLayoutChg chg="del">
          <pc:chgData name="Lukas Rau" userId="a75e0523-20be-4fb9-acc6-1a36dfa716c4" providerId="ADAL" clId="{2D1929E6-1858-482C-B43B-CDAD65306A62}" dt="2024-12-05T16:27:00.045" v="9693" actId="2696"/>
          <pc:sldLayoutMkLst>
            <pc:docMk/>
            <pc:sldMasterMk cId="0" sldId="2147483669"/>
            <pc:sldLayoutMk cId="0" sldId="2147483650"/>
          </pc:sldLayoutMkLst>
        </pc:sldLayoutChg>
      </pc:sldMasterChg>
    </pc:docChg>
  </pc:docChgLst>
  <pc:docChgLst>
    <pc:chgData name="Lukas Rau" userId="S::lukas.rau@tum.de::a75e0523-20be-4fb9-acc6-1a36dfa716c4" providerId="AD" clId="Web-{783A10E3-366B-5678-8778-C2F35252DCB3}"/>
    <pc:docChg chg="sldOrd">
      <pc:chgData name="Lukas Rau" userId="S::lukas.rau@tum.de::a75e0523-20be-4fb9-acc6-1a36dfa716c4" providerId="AD" clId="Web-{783A10E3-366B-5678-8778-C2F35252DCB3}" dt="2025-01-13T12:45:33.174" v="2"/>
      <pc:docMkLst>
        <pc:docMk/>
      </pc:docMkLst>
      <pc:sldChg chg="ord">
        <pc:chgData name="Lukas Rau" userId="S::lukas.rau@tum.de::a75e0523-20be-4fb9-acc6-1a36dfa716c4" providerId="AD" clId="Web-{783A10E3-366B-5678-8778-C2F35252DCB3}" dt="2025-01-13T12:45:08.736" v="0"/>
        <pc:sldMkLst>
          <pc:docMk/>
          <pc:sldMk cId="665336680" sldId="413"/>
        </pc:sldMkLst>
      </pc:sldChg>
      <pc:sldChg chg="ord">
        <pc:chgData name="Lukas Rau" userId="S::lukas.rau@tum.de::a75e0523-20be-4fb9-acc6-1a36dfa716c4" providerId="AD" clId="Web-{783A10E3-366B-5678-8778-C2F35252DCB3}" dt="2025-01-13T12:45:33.174" v="2"/>
        <pc:sldMkLst>
          <pc:docMk/>
          <pc:sldMk cId="1608767504" sldId="415"/>
        </pc:sldMkLst>
      </pc:sldChg>
    </pc:docChg>
  </pc:docChgLst>
  <pc:docChgLst>
    <pc:chgData name="Lukas Rau" userId="S::lukas.rau@tum.de::a75e0523-20be-4fb9-acc6-1a36dfa716c4" providerId="AD" clId="Web-{3DD00475-BABA-4427-68C8-B30D34F310A4}"/>
    <pc:docChg chg="addSld delSld modSld">
      <pc:chgData name="Lukas Rau" userId="S::lukas.rau@tum.de::a75e0523-20be-4fb9-acc6-1a36dfa716c4" providerId="AD" clId="Web-{3DD00475-BABA-4427-68C8-B30D34F310A4}" dt="2024-11-21T16:14:07.156" v="662" actId="20577"/>
      <pc:docMkLst>
        <pc:docMk/>
      </pc:docMkLst>
      <pc:sldChg chg="addSp delSp modSp">
        <pc:chgData name="Lukas Rau" userId="S::lukas.rau@tum.de::a75e0523-20be-4fb9-acc6-1a36dfa716c4" providerId="AD" clId="Web-{3DD00475-BABA-4427-68C8-B30D34F310A4}" dt="2024-11-21T15:39:36.738" v="60" actId="20577"/>
        <pc:sldMkLst>
          <pc:docMk/>
          <pc:sldMk cId="0" sldId="258"/>
        </pc:sldMkLst>
      </pc:sldChg>
      <pc:sldChg chg="modSp">
        <pc:chgData name="Lukas Rau" userId="S::lukas.rau@tum.de::a75e0523-20be-4fb9-acc6-1a36dfa716c4" providerId="AD" clId="Web-{3DD00475-BABA-4427-68C8-B30D34F310A4}" dt="2024-11-21T15:38:21.126" v="47" actId="20577"/>
        <pc:sldMkLst>
          <pc:docMk/>
          <pc:sldMk cId="0" sldId="260"/>
        </pc:sldMkLst>
        <pc:spChg chg="mod">
          <ac:chgData name="Lukas Rau" userId="S::lukas.rau@tum.de::a75e0523-20be-4fb9-acc6-1a36dfa716c4" providerId="AD" clId="Web-{3DD00475-BABA-4427-68C8-B30D34F310A4}" dt="2024-11-21T15:38:21.126" v="47" actId="20577"/>
          <ac:spMkLst>
            <pc:docMk/>
            <pc:sldMk cId="0" sldId="260"/>
            <ac:spMk id="372" creationId="{00000000-0000-0000-0000-000000000000}"/>
          </ac:spMkLst>
        </pc:spChg>
      </pc:sldChg>
      <pc:sldChg chg="addSp delSp modSp">
        <pc:chgData name="Lukas Rau" userId="S::lukas.rau@tum.de::a75e0523-20be-4fb9-acc6-1a36dfa716c4" providerId="AD" clId="Web-{3DD00475-BABA-4427-68C8-B30D34F310A4}" dt="2024-11-21T16:01:54.677" v="462" actId="20577"/>
        <pc:sldMkLst>
          <pc:docMk/>
          <pc:sldMk cId="0" sldId="262"/>
        </pc:sldMkLst>
        <pc:spChg chg="mod">
          <ac:chgData name="Lukas Rau" userId="S::lukas.rau@tum.de::a75e0523-20be-4fb9-acc6-1a36dfa716c4" providerId="AD" clId="Web-{3DD00475-BABA-4427-68C8-B30D34F310A4}" dt="2024-11-21T16:01:54.677" v="462" actId="20577"/>
          <ac:spMkLst>
            <pc:docMk/>
            <pc:sldMk cId="0" sldId="262"/>
            <ac:spMk id="413" creationId="{00000000-0000-0000-0000-000000000000}"/>
          </ac:spMkLst>
        </pc:spChg>
      </pc:sldChg>
      <pc:sldChg chg="addSp delSp modSp">
        <pc:chgData name="Lukas Rau" userId="S::lukas.rau@tum.de::a75e0523-20be-4fb9-acc6-1a36dfa716c4" providerId="AD" clId="Web-{3DD00475-BABA-4427-68C8-B30D34F310A4}" dt="2024-11-21T16:13:07.560" v="660" actId="20577"/>
        <pc:sldMkLst>
          <pc:docMk/>
          <pc:sldMk cId="1568331249" sldId="299"/>
        </pc:sldMkLst>
        <pc:spChg chg="mod">
          <ac:chgData name="Lukas Rau" userId="S::lukas.rau@tum.de::a75e0523-20be-4fb9-acc6-1a36dfa716c4" providerId="AD" clId="Web-{3DD00475-BABA-4427-68C8-B30D34F310A4}" dt="2024-11-21T16:13:07.560" v="660" actId="20577"/>
          <ac:spMkLst>
            <pc:docMk/>
            <pc:sldMk cId="1568331249" sldId="299"/>
            <ac:spMk id="413" creationId="{00000000-0000-0000-0000-000000000000}"/>
          </ac:spMkLst>
        </pc:spChg>
      </pc:sldChg>
      <pc:sldChg chg="modSp">
        <pc:chgData name="Lukas Rau" userId="S::lukas.rau@tum.de::a75e0523-20be-4fb9-acc6-1a36dfa716c4" providerId="AD" clId="Web-{3DD00475-BABA-4427-68C8-B30D34F310A4}" dt="2024-11-21T16:01:42.301" v="461" actId="20577"/>
        <pc:sldMkLst>
          <pc:docMk/>
          <pc:sldMk cId="3396814688" sldId="303"/>
        </pc:sldMkLst>
      </pc:sldChg>
      <pc:sldChg chg="modSp">
        <pc:chgData name="Lukas Rau" userId="S::lukas.rau@tum.de::a75e0523-20be-4fb9-acc6-1a36dfa716c4" providerId="AD" clId="Web-{3DD00475-BABA-4427-68C8-B30D34F310A4}" dt="2024-11-21T16:14:07.156" v="662" actId="20577"/>
        <pc:sldMkLst>
          <pc:docMk/>
          <pc:sldMk cId="55619807" sldId="304"/>
        </pc:sldMkLst>
      </pc:sldChg>
      <pc:sldChg chg="modSp add del">
        <pc:chgData name="Lukas Rau" userId="S::lukas.rau@tum.de::a75e0523-20be-4fb9-acc6-1a36dfa716c4" providerId="AD" clId="Web-{3DD00475-BABA-4427-68C8-B30D34F310A4}" dt="2024-11-21T15:43:29.637" v="113" actId="20577"/>
        <pc:sldMkLst>
          <pc:docMk/>
          <pc:sldMk cId="2123917356" sldId="320"/>
        </pc:sldMkLst>
      </pc:sldChg>
      <pc:sldChg chg="modSp add replId">
        <pc:chgData name="Lukas Rau" userId="S::lukas.rau@tum.de::a75e0523-20be-4fb9-acc6-1a36dfa716c4" providerId="AD" clId="Web-{3DD00475-BABA-4427-68C8-B30D34F310A4}" dt="2024-11-21T15:45:03.860" v="132" actId="20577"/>
        <pc:sldMkLst>
          <pc:docMk/>
          <pc:sldMk cId="994619197" sldId="322"/>
        </pc:sldMkLst>
      </pc:sldChg>
    </pc:docChg>
  </pc:docChgLst>
  <pc:docChgLst>
    <pc:chgData name="Lukas Rau" userId="S::lukas.rau@tum.de::a75e0523-20be-4fb9-acc6-1a36dfa716c4" providerId="AD" clId="Web-{29073B8A-DA91-350C-D586-F4A865E6485B}"/>
    <pc:docChg chg="delSld delSection modSection">
      <pc:chgData name="Lukas Rau" userId="S::lukas.rau@tum.de::a75e0523-20be-4fb9-acc6-1a36dfa716c4" providerId="AD" clId="Web-{29073B8A-DA91-350C-D586-F4A865E6485B}" dt="2025-01-15T09:29:14.434" v="3"/>
      <pc:docMkLst>
        <pc:docMk/>
      </pc:docMkLst>
      <pc:sldChg chg="del">
        <pc:chgData name="Lukas Rau" userId="S::lukas.rau@tum.de::a75e0523-20be-4fb9-acc6-1a36dfa716c4" providerId="AD" clId="Web-{29073B8A-DA91-350C-D586-F4A865E6485B}" dt="2025-01-15T09:28:46.917" v="0"/>
        <pc:sldMkLst>
          <pc:docMk/>
          <pc:sldMk cId="2703952873" sldId="396"/>
        </pc:sldMkLst>
      </pc:sldChg>
      <pc:sldChg chg="del">
        <pc:chgData name="Lukas Rau" userId="S::lukas.rau@tum.de::a75e0523-20be-4fb9-acc6-1a36dfa716c4" providerId="AD" clId="Web-{29073B8A-DA91-350C-D586-F4A865E6485B}" dt="2025-01-15T09:28:59.933" v="1"/>
        <pc:sldMkLst>
          <pc:docMk/>
          <pc:sldMk cId="3774801405" sldId="399"/>
        </pc:sldMkLst>
      </pc:sldChg>
    </pc:docChg>
  </pc:docChgLst>
  <pc:docChgLst>
    <pc:chgData name="Luis Caro Delgado" userId="81c57fa2-c317-4e9d-b555-115c79435d2f" providerId="ADAL" clId="{352D4A11-CA8A-4ED0-93DB-E5185FFDC921}"/>
    <pc:docChg chg="undo custSel modSld addSection modSection">
      <pc:chgData name="Luis Caro Delgado" userId="81c57fa2-c317-4e9d-b555-115c79435d2f" providerId="ADAL" clId="{352D4A11-CA8A-4ED0-93DB-E5185FFDC921}" dt="2025-02-01T16:24:41.832" v="1334" actId="113"/>
      <pc:docMkLst>
        <pc:docMk/>
      </pc:docMkLst>
      <pc:sldChg chg="modSp mod">
        <pc:chgData name="Luis Caro Delgado" userId="81c57fa2-c317-4e9d-b555-115c79435d2f" providerId="ADAL" clId="{352D4A11-CA8A-4ED0-93DB-E5185FFDC921}" dt="2025-01-21T09:30:23.119" v="0" actId="20577"/>
        <pc:sldMkLst>
          <pc:docMk/>
          <pc:sldMk cId="1204529563" sldId="350"/>
        </pc:sldMkLst>
        <pc:spChg chg="mod">
          <ac:chgData name="Luis Caro Delgado" userId="81c57fa2-c317-4e9d-b555-115c79435d2f" providerId="ADAL" clId="{352D4A11-CA8A-4ED0-93DB-E5185FFDC921}" dt="2025-01-21T09:30:23.119" v="0" actId="20577"/>
          <ac:spMkLst>
            <pc:docMk/>
            <pc:sldMk cId="1204529563" sldId="350"/>
            <ac:spMk id="327" creationId="{D3A9761F-6C6F-0287-9149-7FC7DB4C5051}"/>
          </ac:spMkLst>
        </pc:spChg>
      </pc:sldChg>
      <pc:sldChg chg="modNotesTx">
        <pc:chgData name="Luis Caro Delgado" userId="81c57fa2-c317-4e9d-b555-115c79435d2f" providerId="ADAL" clId="{352D4A11-CA8A-4ED0-93DB-E5185FFDC921}" dt="2025-02-01T16:01:15.730" v="126" actId="20577"/>
        <pc:sldMkLst>
          <pc:docMk/>
          <pc:sldMk cId="3395037442" sldId="374"/>
        </pc:sldMkLst>
      </pc:sldChg>
      <pc:sldChg chg="modNotesTx">
        <pc:chgData name="Luis Caro Delgado" userId="81c57fa2-c317-4e9d-b555-115c79435d2f" providerId="ADAL" clId="{352D4A11-CA8A-4ED0-93DB-E5185FFDC921}" dt="2025-02-01T16:22:21.913" v="1195" actId="20577"/>
        <pc:sldMkLst>
          <pc:docMk/>
          <pc:sldMk cId="4114545666" sldId="379"/>
        </pc:sldMkLst>
      </pc:sldChg>
      <pc:sldChg chg="modSp mod modNotesTx">
        <pc:chgData name="Luis Caro Delgado" userId="81c57fa2-c317-4e9d-b555-115c79435d2f" providerId="ADAL" clId="{352D4A11-CA8A-4ED0-93DB-E5185FFDC921}" dt="2025-02-01T16:24:41.832" v="1334" actId="113"/>
        <pc:sldMkLst>
          <pc:docMk/>
          <pc:sldMk cId="1141436817" sldId="385"/>
        </pc:sldMkLst>
        <pc:spChg chg="mod">
          <ac:chgData name="Luis Caro Delgado" userId="81c57fa2-c317-4e9d-b555-115c79435d2f" providerId="ADAL" clId="{352D4A11-CA8A-4ED0-93DB-E5185FFDC921}" dt="2025-02-01T16:23:45.718" v="1225" actId="6549"/>
          <ac:spMkLst>
            <pc:docMk/>
            <pc:sldMk cId="1141436817" sldId="385"/>
            <ac:spMk id="413" creationId="{6490BDC1-7E8F-AD70-1D3B-25AB7CC6F429}"/>
          </ac:spMkLst>
        </pc:spChg>
      </pc:sldChg>
      <pc:sldChg chg="modNotesTx">
        <pc:chgData name="Luis Caro Delgado" userId="81c57fa2-c317-4e9d-b555-115c79435d2f" providerId="ADAL" clId="{352D4A11-CA8A-4ED0-93DB-E5185FFDC921}" dt="2025-02-01T16:22:36.028" v="1223" actId="20577"/>
        <pc:sldMkLst>
          <pc:docMk/>
          <pc:sldMk cId="1225785633" sldId="386"/>
        </pc:sldMkLst>
      </pc:sldChg>
      <pc:sldChg chg="modNotesTx">
        <pc:chgData name="Luis Caro Delgado" userId="81c57fa2-c317-4e9d-b555-115c79435d2f" providerId="ADAL" clId="{352D4A11-CA8A-4ED0-93DB-E5185FFDC921}" dt="2025-02-01T16:07:03.725" v="700"/>
        <pc:sldMkLst>
          <pc:docMk/>
          <pc:sldMk cId="2734238327" sldId="391"/>
        </pc:sldMkLst>
      </pc:sldChg>
      <pc:sldChg chg="modNotesTx">
        <pc:chgData name="Luis Caro Delgado" userId="81c57fa2-c317-4e9d-b555-115c79435d2f" providerId="ADAL" clId="{352D4A11-CA8A-4ED0-93DB-E5185FFDC921}" dt="2025-02-01T16:06:57.109" v="699" actId="20577"/>
        <pc:sldMkLst>
          <pc:docMk/>
          <pc:sldMk cId="2376269382" sldId="392"/>
        </pc:sldMkLst>
      </pc:sldChg>
      <pc:sldChg chg="modSp mod">
        <pc:chgData name="Luis Caro Delgado" userId="81c57fa2-c317-4e9d-b555-115c79435d2f" providerId="ADAL" clId="{352D4A11-CA8A-4ED0-93DB-E5185FFDC921}" dt="2025-01-24T21:22:39.923" v="17" actId="1076"/>
        <pc:sldMkLst>
          <pc:docMk/>
          <pc:sldMk cId="4290974846" sldId="405"/>
        </pc:sldMkLst>
        <pc:picChg chg="mod">
          <ac:chgData name="Luis Caro Delgado" userId="81c57fa2-c317-4e9d-b555-115c79435d2f" providerId="ADAL" clId="{352D4A11-CA8A-4ED0-93DB-E5185FFDC921}" dt="2025-01-24T21:22:39.923" v="17" actId="1076"/>
          <ac:picMkLst>
            <pc:docMk/>
            <pc:sldMk cId="4290974846" sldId="405"/>
            <ac:picMk id="7" creationId="{7C3E800C-3DEE-1F3C-FE29-3350D6B10CFC}"/>
          </ac:picMkLst>
        </pc:picChg>
      </pc:sldChg>
      <pc:sldChg chg="addSp delSp modSp mod modNotesTx">
        <pc:chgData name="Luis Caro Delgado" userId="81c57fa2-c317-4e9d-b555-115c79435d2f" providerId="ADAL" clId="{352D4A11-CA8A-4ED0-93DB-E5185FFDC921}" dt="2025-02-01T16:20:40.868" v="946" actId="113"/>
        <pc:sldMkLst>
          <pc:docMk/>
          <pc:sldMk cId="3474001218" sldId="406"/>
        </pc:sldMkLst>
        <pc:picChg chg="add mod modCrop">
          <ac:chgData name="Luis Caro Delgado" userId="81c57fa2-c317-4e9d-b555-115c79435d2f" providerId="ADAL" clId="{352D4A11-CA8A-4ED0-93DB-E5185FFDC921}" dt="2025-01-30T17:57:55.495" v="49" actId="14100"/>
          <ac:picMkLst>
            <pc:docMk/>
            <pc:sldMk cId="3474001218" sldId="406"/>
            <ac:picMk id="3" creationId="{58B0C0BC-5B09-11A2-1214-25548A0B1AF1}"/>
          </ac:picMkLst>
        </pc:picChg>
        <pc:picChg chg="mod topLvl">
          <ac:chgData name="Luis Caro Delgado" userId="81c57fa2-c317-4e9d-b555-115c79435d2f" providerId="ADAL" clId="{352D4A11-CA8A-4ED0-93DB-E5185FFDC921}" dt="2025-01-30T17:57:44.944" v="46" actId="1582"/>
          <ac:picMkLst>
            <pc:docMk/>
            <pc:sldMk cId="3474001218" sldId="406"/>
            <ac:picMk id="7" creationId="{20E6FA2C-058A-B569-A821-1E6E0CC1BC39}"/>
          </ac:picMkLst>
        </pc:picChg>
        <pc:picChg chg="add mod">
          <ac:chgData name="Luis Caro Delgado" userId="81c57fa2-c317-4e9d-b555-115c79435d2f" providerId="ADAL" clId="{352D4A11-CA8A-4ED0-93DB-E5185FFDC921}" dt="2025-01-30T17:57:58.320" v="50" actId="1076"/>
          <ac:picMkLst>
            <pc:docMk/>
            <pc:sldMk cId="3474001218" sldId="406"/>
            <ac:picMk id="10" creationId="{88BFD22B-03C9-765B-C61A-B04D9F195490}"/>
          </ac:picMkLst>
        </pc:picChg>
      </pc:sldChg>
      <pc:sldChg chg="modSp mod">
        <pc:chgData name="Luis Caro Delgado" userId="81c57fa2-c317-4e9d-b555-115c79435d2f" providerId="ADAL" clId="{352D4A11-CA8A-4ED0-93DB-E5185FFDC921}" dt="2025-02-01T15:59:04.729" v="125" actId="20577"/>
        <pc:sldMkLst>
          <pc:docMk/>
          <pc:sldMk cId="1608767504" sldId="415"/>
        </pc:sldMkLst>
        <pc:spChg chg="mod">
          <ac:chgData name="Luis Caro Delgado" userId="81c57fa2-c317-4e9d-b555-115c79435d2f" providerId="ADAL" clId="{352D4A11-CA8A-4ED0-93DB-E5185FFDC921}" dt="2025-02-01T15:58:30.066" v="106" actId="20577"/>
          <ac:spMkLst>
            <pc:docMk/>
            <pc:sldMk cId="1608767504" sldId="415"/>
            <ac:spMk id="8" creationId="{17E6BC32-1FE8-69E7-3556-7D3850F1DDC7}"/>
          </ac:spMkLst>
        </pc:spChg>
        <pc:spChg chg="mod">
          <ac:chgData name="Luis Caro Delgado" userId="81c57fa2-c317-4e9d-b555-115c79435d2f" providerId="ADAL" clId="{352D4A11-CA8A-4ED0-93DB-E5185FFDC921}" dt="2025-02-01T15:59:04.729" v="125" actId="20577"/>
          <ac:spMkLst>
            <pc:docMk/>
            <pc:sldMk cId="1608767504" sldId="415"/>
            <ac:spMk id="413" creationId="{EE0DBB1B-D0B5-6AE3-1046-C6DD8839B7EC}"/>
          </ac:spMkLst>
        </pc:spChg>
      </pc:sldChg>
      <pc:sldChg chg="modSp mod">
        <pc:chgData name="Luis Caro Delgado" userId="81c57fa2-c317-4e9d-b555-115c79435d2f" providerId="ADAL" clId="{352D4A11-CA8A-4ED0-93DB-E5185FFDC921}" dt="2025-02-01T15:57:53.246" v="105" actId="20577"/>
        <pc:sldMkLst>
          <pc:docMk/>
          <pc:sldMk cId="1893403148" sldId="417"/>
        </pc:sldMkLst>
        <pc:spChg chg="mod">
          <ac:chgData name="Luis Caro Delgado" userId="81c57fa2-c317-4e9d-b555-115c79435d2f" providerId="ADAL" clId="{352D4A11-CA8A-4ED0-93DB-E5185FFDC921}" dt="2025-02-01T15:57:39.007" v="98" actId="6549"/>
          <ac:spMkLst>
            <pc:docMk/>
            <pc:sldMk cId="1893403148" sldId="417"/>
            <ac:spMk id="5" creationId="{FD0F5827-5E00-B678-AA10-FA72F9258078}"/>
          </ac:spMkLst>
        </pc:spChg>
        <pc:spChg chg="mod">
          <ac:chgData name="Luis Caro Delgado" userId="81c57fa2-c317-4e9d-b555-115c79435d2f" providerId="ADAL" clId="{352D4A11-CA8A-4ED0-93DB-E5185FFDC921}" dt="2025-02-01T15:57:53.246" v="105" actId="20577"/>
          <ac:spMkLst>
            <pc:docMk/>
            <pc:sldMk cId="1893403148" sldId="417"/>
            <ac:spMk id="38" creationId="{7FFAF2E6-917E-3DED-310A-AA053C6B2ED0}"/>
          </ac:spMkLst>
        </pc:spChg>
        <pc:grpChg chg="mod">
          <ac:chgData name="Luis Caro Delgado" userId="81c57fa2-c317-4e9d-b555-115c79435d2f" providerId="ADAL" clId="{352D4A11-CA8A-4ED0-93DB-E5185FFDC921}" dt="2025-02-01T15:55:50.072" v="53" actId="1076"/>
          <ac:grpSpMkLst>
            <pc:docMk/>
            <pc:sldMk cId="1893403148" sldId="417"/>
            <ac:grpSpMk id="10" creationId="{3580E04B-4903-9CDE-53FD-E9AAE5B1AC70}"/>
          </ac:grpSpMkLst>
        </pc:grpChg>
      </pc:sldChg>
    </pc:docChg>
  </pc:docChgLst>
  <pc:docChgLst>
    <pc:chgData name="Lukas Rau" userId="S::lukas.rau@tum.de::a75e0523-20be-4fb9-acc6-1a36dfa716c4" providerId="AD" clId="Web-{0ABCB45D-296E-F9D4-667E-1C4E0394A514}"/>
    <pc:docChg chg="addSld modSld modSection">
      <pc:chgData name="Lukas Rau" userId="S::lukas.rau@tum.de::a75e0523-20be-4fb9-acc6-1a36dfa716c4" providerId="AD" clId="Web-{0ABCB45D-296E-F9D4-667E-1C4E0394A514}" dt="2025-02-01T15:46:13.022" v="652" actId="20577"/>
      <pc:docMkLst>
        <pc:docMk/>
      </pc:docMkLst>
      <pc:sldChg chg="modSp">
        <pc:chgData name="Lukas Rau" userId="S::lukas.rau@tum.de::a75e0523-20be-4fb9-acc6-1a36dfa716c4" providerId="AD" clId="Web-{0ABCB45D-296E-F9D4-667E-1C4E0394A514}" dt="2025-02-01T15:19:52.693" v="6" actId="20577"/>
        <pc:sldMkLst>
          <pc:docMk/>
          <pc:sldMk cId="2718841242" sldId="305"/>
        </pc:sldMkLst>
        <pc:spChg chg="mod">
          <ac:chgData name="Lukas Rau" userId="S::lukas.rau@tum.de::a75e0523-20be-4fb9-acc6-1a36dfa716c4" providerId="AD" clId="Web-{0ABCB45D-296E-F9D4-667E-1C4E0394A514}" dt="2025-02-01T15:19:52.693" v="6" actId="20577"/>
          <ac:spMkLst>
            <pc:docMk/>
            <pc:sldMk cId="2718841242" sldId="305"/>
            <ac:spMk id="3" creationId="{BE9BF891-2748-F522-F2A1-DAD4389573F0}"/>
          </ac:spMkLst>
        </pc:spChg>
      </pc:sldChg>
      <pc:sldChg chg="modSp">
        <pc:chgData name="Lukas Rau" userId="S::lukas.rau@tum.de::a75e0523-20be-4fb9-acc6-1a36dfa716c4" providerId="AD" clId="Web-{0ABCB45D-296E-F9D4-667E-1C4E0394A514}" dt="2025-02-01T15:24:43.174" v="58" actId="20577"/>
        <pc:sldMkLst>
          <pc:docMk/>
          <pc:sldMk cId="3566463649" sldId="343"/>
        </pc:sldMkLst>
        <pc:spChg chg="mod">
          <ac:chgData name="Lukas Rau" userId="S::lukas.rau@tum.de::a75e0523-20be-4fb9-acc6-1a36dfa716c4" providerId="AD" clId="Web-{0ABCB45D-296E-F9D4-667E-1C4E0394A514}" dt="2025-02-01T15:24:43.174" v="58" actId="20577"/>
          <ac:spMkLst>
            <pc:docMk/>
            <pc:sldMk cId="3566463649" sldId="343"/>
            <ac:spMk id="2" creationId="{9E42999D-CAD1-E91D-6A99-1E328B90079F}"/>
          </ac:spMkLst>
        </pc:spChg>
      </pc:sldChg>
      <pc:sldChg chg="modSp modNotes">
        <pc:chgData name="Lukas Rau" userId="S::lukas.rau@tum.de::a75e0523-20be-4fb9-acc6-1a36dfa716c4" providerId="AD" clId="Web-{0ABCB45D-296E-F9D4-667E-1C4E0394A514}" dt="2025-02-01T15:30:32.750" v="306"/>
        <pc:sldMkLst>
          <pc:docMk/>
          <pc:sldMk cId="966939017" sldId="349"/>
        </pc:sldMkLst>
        <pc:spChg chg="mod">
          <ac:chgData name="Lukas Rau" userId="S::lukas.rau@tum.de::a75e0523-20be-4fb9-acc6-1a36dfa716c4" providerId="AD" clId="Web-{0ABCB45D-296E-F9D4-667E-1C4E0394A514}" dt="2025-02-01T15:30:06.468" v="234" actId="20577"/>
          <ac:spMkLst>
            <pc:docMk/>
            <pc:sldMk cId="966939017" sldId="349"/>
            <ac:spMk id="3" creationId="{AFB606CE-2446-8618-13D8-79C819FD1F2D}"/>
          </ac:spMkLst>
        </pc:spChg>
        <pc:picChg chg="mod">
          <ac:chgData name="Lukas Rau" userId="S::lukas.rau@tum.de::a75e0523-20be-4fb9-acc6-1a36dfa716c4" providerId="AD" clId="Web-{0ABCB45D-296E-F9D4-667E-1C4E0394A514}" dt="2025-02-01T15:29:23.450" v="178" actId="1076"/>
          <ac:picMkLst>
            <pc:docMk/>
            <pc:sldMk cId="966939017" sldId="349"/>
            <ac:picMk id="4" creationId="{3FF420AA-263C-04B4-DBA2-65A525E4705E}"/>
          </ac:picMkLst>
        </pc:picChg>
        <pc:picChg chg="mod">
          <ac:chgData name="Lukas Rau" userId="S::lukas.rau@tum.de::a75e0523-20be-4fb9-acc6-1a36dfa716c4" providerId="AD" clId="Web-{0ABCB45D-296E-F9D4-667E-1C4E0394A514}" dt="2025-02-01T15:29:17.450" v="176" actId="1076"/>
          <ac:picMkLst>
            <pc:docMk/>
            <pc:sldMk cId="966939017" sldId="349"/>
            <ac:picMk id="6" creationId="{E5D33FF4-96A1-7A81-BEC7-F9F54570760A}"/>
          </ac:picMkLst>
        </pc:picChg>
        <pc:picChg chg="mod">
          <ac:chgData name="Lukas Rau" userId="S::lukas.rau@tum.de::a75e0523-20be-4fb9-acc6-1a36dfa716c4" providerId="AD" clId="Web-{0ABCB45D-296E-F9D4-667E-1C4E0394A514}" dt="2025-02-01T15:29:19.466" v="177" actId="1076"/>
          <ac:picMkLst>
            <pc:docMk/>
            <pc:sldMk cId="966939017" sldId="349"/>
            <ac:picMk id="12" creationId="{8902E344-740F-2E4E-3B71-D03F481E995D}"/>
          </ac:picMkLst>
        </pc:picChg>
      </pc:sldChg>
      <pc:sldChg chg="modSp">
        <pc:chgData name="Lukas Rau" userId="S::lukas.rau@tum.de::a75e0523-20be-4fb9-acc6-1a36dfa716c4" providerId="AD" clId="Web-{0ABCB45D-296E-F9D4-667E-1C4E0394A514}" dt="2025-02-01T15:20:26.976" v="8" actId="20577"/>
        <pc:sldMkLst>
          <pc:docMk/>
          <pc:sldMk cId="3567827450" sldId="363"/>
        </pc:sldMkLst>
        <pc:spChg chg="mod">
          <ac:chgData name="Lukas Rau" userId="S::lukas.rau@tum.de::a75e0523-20be-4fb9-acc6-1a36dfa716c4" providerId="AD" clId="Web-{0ABCB45D-296E-F9D4-667E-1C4E0394A514}" dt="2025-02-01T15:20:26.976" v="8" actId="20577"/>
          <ac:spMkLst>
            <pc:docMk/>
            <pc:sldMk cId="3567827450" sldId="363"/>
            <ac:spMk id="2" creationId="{BC24D96B-41E0-13D6-7F53-8A1BE184B277}"/>
          </ac:spMkLst>
        </pc:spChg>
      </pc:sldChg>
      <pc:sldChg chg="modSp">
        <pc:chgData name="Lukas Rau" userId="S::lukas.rau@tum.de::a75e0523-20be-4fb9-acc6-1a36dfa716c4" providerId="AD" clId="Web-{0ABCB45D-296E-F9D4-667E-1C4E0394A514}" dt="2025-02-01T15:24:08.391" v="55" actId="1076"/>
        <pc:sldMkLst>
          <pc:docMk/>
          <pc:sldMk cId="302653303" sldId="365"/>
        </pc:sldMkLst>
        <pc:spChg chg="mod">
          <ac:chgData name="Lukas Rau" userId="S::lukas.rau@tum.de::a75e0523-20be-4fb9-acc6-1a36dfa716c4" providerId="AD" clId="Web-{0ABCB45D-296E-F9D4-667E-1C4E0394A514}" dt="2025-02-01T15:23:22.889" v="50" actId="20577"/>
          <ac:spMkLst>
            <pc:docMk/>
            <pc:sldMk cId="302653303" sldId="365"/>
            <ac:spMk id="4" creationId="{9D5DFA86-8ACA-6889-C3D2-273F30EA9AAD}"/>
          </ac:spMkLst>
        </pc:spChg>
        <pc:spChg chg="mod">
          <ac:chgData name="Lukas Rau" userId="S::lukas.rau@tum.de::a75e0523-20be-4fb9-acc6-1a36dfa716c4" providerId="AD" clId="Web-{0ABCB45D-296E-F9D4-667E-1C4E0394A514}" dt="2025-02-01T15:24:08.391" v="55" actId="1076"/>
          <ac:spMkLst>
            <pc:docMk/>
            <pc:sldMk cId="302653303" sldId="365"/>
            <ac:spMk id="6" creationId="{9F042E5C-BD1F-68C2-FB24-5C31E6BBB354}"/>
          </ac:spMkLst>
        </pc:spChg>
      </pc:sldChg>
      <pc:sldChg chg="modSp">
        <pc:chgData name="Lukas Rau" userId="S::lukas.rau@tum.de::a75e0523-20be-4fb9-acc6-1a36dfa716c4" providerId="AD" clId="Web-{0ABCB45D-296E-F9D4-667E-1C4E0394A514}" dt="2025-02-01T15:21:23.213" v="21" actId="20577"/>
        <pc:sldMkLst>
          <pc:docMk/>
          <pc:sldMk cId="4041138749" sldId="366"/>
        </pc:sldMkLst>
        <pc:spChg chg="mod">
          <ac:chgData name="Lukas Rau" userId="S::lukas.rau@tum.de::a75e0523-20be-4fb9-acc6-1a36dfa716c4" providerId="AD" clId="Web-{0ABCB45D-296E-F9D4-667E-1C4E0394A514}" dt="2025-02-01T15:21:23.213" v="21" actId="20577"/>
          <ac:spMkLst>
            <pc:docMk/>
            <pc:sldMk cId="4041138749" sldId="366"/>
            <ac:spMk id="5" creationId="{51A4B81F-DC46-C958-8F28-F4437CA41806}"/>
          </ac:spMkLst>
        </pc:spChg>
      </pc:sldChg>
      <pc:sldChg chg="modSp">
        <pc:chgData name="Lukas Rau" userId="S::lukas.rau@tum.de::a75e0523-20be-4fb9-acc6-1a36dfa716c4" providerId="AD" clId="Web-{0ABCB45D-296E-F9D4-667E-1C4E0394A514}" dt="2025-02-01T15:21:49.151" v="25" actId="20577"/>
        <pc:sldMkLst>
          <pc:docMk/>
          <pc:sldMk cId="4102073614" sldId="367"/>
        </pc:sldMkLst>
        <pc:spChg chg="mod">
          <ac:chgData name="Lukas Rau" userId="S::lukas.rau@tum.de::a75e0523-20be-4fb9-acc6-1a36dfa716c4" providerId="AD" clId="Web-{0ABCB45D-296E-F9D4-667E-1C4E0394A514}" dt="2025-02-01T15:21:49.151" v="25" actId="20577"/>
          <ac:spMkLst>
            <pc:docMk/>
            <pc:sldMk cId="4102073614" sldId="367"/>
            <ac:spMk id="4" creationId="{465D9320-0C9E-A150-A407-1D4B9E0095C1}"/>
          </ac:spMkLst>
        </pc:spChg>
      </pc:sldChg>
      <pc:sldChg chg="modSp">
        <pc:chgData name="Lukas Rau" userId="S::lukas.rau@tum.de::a75e0523-20be-4fb9-acc6-1a36dfa716c4" providerId="AD" clId="Web-{0ABCB45D-296E-F9D4-667E-1C4E0394A514}" dt="2025-02-01T15:34:39.338" v="347" actId="20577"/>
        <pc:sldMkLst>
          <pc:docMk/>
          <pc:sldMk cId="3739183444" sldId="400"/>
        </pc:sldMkLst>
        <pc:spChg chg="mod">
          <ac:chgData name="Lukas Rau" userId="S::lukas.rau@tum.de::a75e0523-20be-4fb9-acc6-1a36dfa716c4" providerId="AD" clId="Web-{0ABCB45D-296E-F9D4-667E-1C4E0394A514}" dt="2025-02-01T15:34:39.338" v="347" actId="20577"/>
          <ac:spMkLst>
            <pc:docMk/>
            <pc:sldMk cId="3739183444" sldId="400"/>
            <ac:spMk id="3" creationId="{E6EF31A2-7576-8AE8-91D3-8D972CE6A0DA}"/>
          </ac:spMkLst>
        </pc:spChg>
      </pc:sldChg>
      <pc:sldChg chg="modSp">
        <pc:chgData name="Lukas Rau" userId="S::lukas.rau@tum.de::a75e0523-20be-4fb9-acc6-1a36dfa716c4" providerId="AD" clId="Web-{0ABCB45D-296E-F9D4-667E-1C4E0394A514}" dt="2025-02-01T15:44:56.222" v="639" actId="20577"/>
        <pc:sldMkLst>
          <pc:docMk/>
          <pc:sldMk cId="2252841007" sldId="401"/>
        </pc:sldMkLst>
        <pc:spChg chg="mod">
          <ac:chgData name="Lukas Rau" userId="S::lukas.rau@tum.de::a75e0523-20be-4fb9-acc6-1a36dfa716c4" providerId="AD" clId="Web-{0ABCB45D-296E-F9D4-667E-1C4E0394A514}" dt="2025-02-01T15:44:56.222" v="639" actId="20577"/>
          <ac:spMkLst>
            <pc:docMk/>
            <pc:sldMk cId="2252841007" sldId="401"/>
            <ac:spMk id="4" creationId="{FE9491A7-86CC-DB63-605F-AF5774CDFBFD}"/>
          </ac:spMkLst>
        </pc:spChg>
      </pc:sldChg>
      <pc:sldChg chg="modSp">
        <pc:chgData name="Lukas Rau" userId="S::lukas.rau@tum.de::a75e0523-20be-4fb9-acc6-1a36dfa716c4" providerId="AD" clId="Web-{0ABCB45D-296E-F9D4-667E-1C4E0394A514}" dt="2025-02-01T15:39:55.179" v="513" actId="14100"/>
        <pc:sldMkLst>
          <pc:docMk/>
          <pc:sldMk cId="3038171570" sldId="402"/>
        </pc:sldMkLst>
        <pc:spChg chg="mod">
          <ac:chgData name="Lukas Rau" userId="S::lukas.rau@tum.de::a75e0523-20be-4fb9-acc6-1a36dfa716c4" providerId="AD" clId="Web-{0ABCB45D-296E-F9D4-667E-1C4E0394A514}" dt="2025-02-01T15:39:55.179" v="513" actId="14100"/>
          <ac:spMkLst>
            <pc:docMk/>
            <pc:sldMk cId="3038171570" sldId="402"/>
            <ac:spMk id="10" creationId="{C0D9FD08-DB27-142C-D6FE-2AE6DFE13F89}"/>
          </ac:spMkLst>
        </pc:spChg>
      </pc:sldChg>
      <pc:sldChg chg="modSp">
        <pc:chgData name="Lukas Rau" userId="S::lukas.rau@tum.de::a75e0523-20be-4fb9-acc6-1a36dfa716c4" providerId="AD" clId="Web-{0ABCB45D-296E-F9D4-667E-1C4E0394A514}" dt="2025-02-01T15:46:13.022" v="652" actId="20577"/>
        <pc:sldMkLst>
          <pc:docMk/>
          <pc:sldMk cId="4060157125" sldId="410"/>
        </pc:sldMkLst>
        <pc:spChg chg="mod">
          <ac:chgData name="Lukas Rau" userId="S::lukas.rau@tum.de::a75e0523-20be-4fb9-acc6-1a36dfa716c4" providerId="AD" clId="Web-{0ABCB45D-296E-F9D4-667E-1C4E0394A514}" dt="2025-02-01T15:46:13.022" v="652" actId="20577"/>
          <ac:spMkLst>
            <pc:docMk/>
            <pc:sldMk cId="4060157125" sldId="410"/>
            <ac:spMk id="5" creationId="{57C6433A-9AFB-E828-B8F8-2EB746CF2A44}"/>
          </ac:spMkLst>
        </pc:spChg>
      </pc:sldChg>
      <pc:sldChg chg="modSp add replId">
        <pc:chgData name="Lukas Rau" userId="S::lukas.rau@tum.de::a75e0523-20be-4fb9-acc6-1a36dfa716c4" providerId="AD" clId="Web-{0ABCB45D-296E-F9D4-667E-1C4E0394A514}" dt="2025-02-01T15:33:22.647" v="328" actId="1076"/>
        <pc:sldMkLst>
          <pc:docMk/>
          <pc:sldMk cId="3052260098" sldId="424"/>
        </pc:sldMkLst>
        <pc:spChg chg="mod">
          <ac:chgData name="Lukas Rau" userId="S::lukas.rau@tum.de::a75e0523-20be-4fb9-acc6-1a36dfa716c4" providerId="AD" clId="Web-{0ABCB45D-296E-F9D4-667E-1C4E0394A514}" dt="2025-02-01T15:33:22.647" v="328" actId="1076"/>
          <ac:spMkLst>
            <pc:docMk/>
            <pc:sldMk cId="3052260098" sldId="424"/>
            <ac:spMk id="3" creationId="{AF99379A-2374-0BBA-20A1-1EB0F9C812BB}"/>
          </ac:spMkLst>
        </pc:spChg>
        <pc:picChg chg="mod">
          <ac:chgData name="Lukas Rau" userId="S::lukas.rau@tum.de::a75e0523-20be-4fb9-acc6-1a36dfa716c4" providerId="AD" clId="Web-{0ABCB45D-296E-F9D4-667E-1C4E0394A514}" dt="2025-02-01T15:30:53.235" v="313" actId="1076"/>
          <ac:picMkLst>
            <pc:docMk/>
            <pc:sldMk cId="3052260098" sldId="424"/>
            <ac:picMk id="4" creationId="{DCC973F6-7137-B56E-11B6-B2878261099D}"/>
          </ac:picMkLst>
        </pc:picChg>
        <pc:picChg chg="mod">
          <ac:chgData name="Lukas Rau" userId="S::lukas.rau@tum.de::a75e0523-20be-4fb9-acc6-1a36dfa716c4" providerId="AD" clId="Web-{0ABCB45D-296E-F9D4-667E-1C4E0394A514}" dt="2025-02-01T15:30:53.267" v="314" actId="1076"/>
          <ac:picMkLst>
            <pc:docMk/>
            <pc:sldMk cId="3052260098" sldId="424"/>
            <ac:picMk id="6" creationId="{C634CA66-52FB-1B58-5707-407ACEF2E0A5}"/>
          </ac:picMkLst>
        </pc:picChg>
        <pc:picChg chg="mod">
          <ac:chgData name="Lukas Rau" userId="S::lukas.rau@tum.de::a75e0523-20be-4fb9-acc6-1a36dfa716c4" providerId="AD" clId="Web-{0ABCB45D-296E-F9D4-667E-1C4E0394A514}" dt="2025-02-01T15:30:53.313" v="315" actId="1076"/>
          <ac:picMkLst>
            <pc:docMk/>
            <pc:sldMk cId="3052260098" sldId="424"/>
            <ac:picMk id="12" creationId="{C75179A8-CF28-9D6C-C613-383E767ED3BD}"/>
          </ac:picMkLst>
        </pc:picChg>
      </pc:sldChg>
    </pc:docChg>
  </pc:docChgLst>
  <pc:docChgLst>
    <pc:chgData name="Lukas Rau" userId="S::lukas.rau@tum.de::a75e0523-20be-4fb9-acc6-1a36dfa716c4" providerId="AD" clId="Web-{279E10A6-B679-ECBA-08A4-9AFB2EC492E2}"/>
    <pc:docChg chg="modSld sldOrd">
      <pc:chgData name="Lukas Rau" userId="S::lukas.rau@tum.de::a75e0523-20be-4fb9-acc6-1a36dfa716c4" providerId="AD" clId="Web-{279E10A6-B679-ECBA-08A4-9AFB2EC492E2}" dt="2025-01-26T14:09:21.869" v="146" actId="1076"/>
      <pc:docMkLst>
        <pc:docMk/>
      </pc:docMkLst>
      <pc:sldChg chg="addSp delSp modSp ord">
        <pc:chgData name="Lukas Rau" userId="S::lukas.rau@tum.de::a75e0523-20be-4fb9-acc6-1a36dfa716c4" providerId="AD" clId="Web-{279E10A6-B679-ECBA-08A4-9AFB2EC492E2}" dt="2025-01-26T14:09:21.869" v="146" actId="1076"/>
        <pc:sldMkLst>
          <pc:docMk/>
          <pc:sldMk cId="0" sldId="258"/>
        </pc:sldMkLst>
        <pc:spChg chg="mod">
          <ac:chgData name="Lukas Rau" userId="S::lukas.rau@tum.de::a75e0523-20be-4fb9-acc6-1a36dfa716c4" providerId="AD" clId="Web-{279E10A6-B679-ECBA-08A4-9AFB2EC492E2}" dt="2025-01-26T14:09:13.025" v="139" actId="1076"/>
          <ac:spMkLst>
            <pc:docMk/>
            <pc:sldMk cId="0" sldId="258"/>
            <ac:spMk id="2" creationId="{E64074AB-D26E-B8DF-BFAD-3EA78B73ADCC}"/>
          </ac:spMkLst>
        </pc:spChg>
        <pc:spChg chg="mod">
          <ac:chgData name="Lukas Rau" userId="S::lukas.rau@tum.de::a75e0523-20be-4fb9-acc6-1a36dfa716c4" providerId="AD" clId="Web-{279E10A6-B679-ECBA-08A4-9AFB2EC492E2}" dt="2025-01-26T14:09:13.150" v="141" actId="1076"/>
          <ac:spMkLst>
            <pc:docMk/>
            <pc:sldMk cId="0" sldId="258"/>
            <ac:spMk id="5" creationId="{635C4580-062C-5111-3172-4157644B1627}"/>
          </ac:spMkLst>
        </pc:spChg>
        <pc:cxnChg chg="mod">
          <ac:chgData name="Lukas Rau" userId="S::lukas.rau@tum.de::a75e0523-20be-4fb9-acc6-1a36dfa716c4" providerId="AD" clId="Web-{279E10A6-B679-ECBA-08A4-9AFB2EC492E2}" dt="2025-01-26T14:09:13.181" v="142" actId="1076"/>
          <ac:cxnSpMkLst>
            <pc:docMk/>
            <pc:sldMk cId="0" sldId="258"/>
            <ac:cxnSpMk id="6" creationId="{48A4D8F8-0766-2179-8390-2E9EC6C3B863}"/>
          </ac:cxnSpMkLst>
        </pc:cxnChg>
      </pc:sldChg>
    </pc:docChg>
  </pc:docChgLst>
  <pc:docChgLst>
    <pc:chgData name="Lukas Rau" userId="S::lukas.rau@tum.de::a75e0523-20be-4fb9-acc6-1a36dfa716c4" providerId="AD" clId="Web-{4B1AFC1B-A09E-8078-39E6-15C66C3093CD}"/>
    <pc:docChg chg="modSld">
      <pc:chgData name="Lukas Rau" userId="S::lukas.rau@tum.de::a75e0523-20be-4fb9-acc6-1a36dfa716c4" providerId="AD" clId="Web-{4B1AFC1B-A09E-8078-39E6-15C66C3093CD}" dt="2025-02-04T14:26:28.368" v="16"/>
      <pc:docMkLst>
        <pc:docMk/>
      </pc:docMkLst>
      <pc:sldChg chg="modNotes">
        <pc:chgData name="Lukas Rau" userId="S::lukas.rau@tum.de::a75e0523-20be-4fb9-acc6-1a36dfa716c4" providerId="AD" clId="Web-{4B1AFC1B-A09E-8078-39E6-15C66C3093CD}" dt="2025-02-04T14:26:28.368" v="16"/>
        <pc:sldMkLst>
          <pc:docMk/>
          <pc:sldMk cId="2625823931" sldId="301"/>
        </pc:sldMkLst>
      </pc:sldChg>
      <pc:sldChg chg="modNotes">
        <pc:chgData name="Lukas Rau" userId="S::lukas.rau@tum.de::a75e0523-20be-4fb9-acc6-1a36dfa716c4" providerId="AD" clId="Web-{4B1AFC1B-A09E-8078-39E6-15C66C3093CD}" dt="2025-02-04T14:24:17.895" v="1"/>
        <pc:sldMkLst>
          <pc:docMk/>
          <pc:sldMk cId="3766074461" sldId="354"/>
        </pc:sldMkLst>
      </pc:sldChg>
    </pc:docChg>
  </pc:docChgLst>
  <pc:docChgLst>
    <pc:chgData name="Luis Caro Delgado" userId="81c57fa2-c317-4e9d-b555-115c79435d2f" providerId="ADAL" clId="{1FF578F8-07A7-46FC-8E0D-0024CF23538E}"/>
    <pc:docChg chg="undo redo custSel addSld delSld modSld sldOrd addSection modSection">
      <pc:chgData name="Luis Caro Delgado" userId="81c57fa2-c317-4e9d-b555-115c79435d2f" providerId="ADAL" clId="{1FF578F8-07A7-46FC-8E0D-0024CF23538E}" dt="2025-01-20T22:58:16.233" v="4884" actId="108"/>
      <pc:docMkLst>
        <pc:docMk/>
      </pc:docMkLst>
      <pc:sldChg chg="modSp mod">
        <pc:chgData name="Luis Caro Delgado" userId="81c57fa2-c317-4e9d-b555-115c79435d2f" providerId="ADAL" clId="{1FF578F8-07A7-46FC-8E0D-0024CF23538E}" dt="2024-11-22T22:29:12.871" v="0" actId="1076"/>
        <pc:sldMkLst>
          <pc:docMk/>
          <pc:sldMk cId="0" sldId="257"/>
        </pc:sldMkLst>
      </pc:sldChg>
      <pc:sldChg chg="addSp delSp modSp mod">
        <pc:chgData name="Luis Caro Delgado" userId="81c57fa2-c317-4e9d-b555-115c79435d2f" providerId="ADAL" clId="{1FF578F8-07A7-46FC-8E0D-0024CF23538E}" dt="2024-11-23T18:32:12.315" v="169" actId="6549"/>
        <pc:sldMkLst>
          <pc:docMk/>
          <pc:sldMk cId="0" sldId="262"/>
        </pc:sldMkLst>
        <pc:spChg chg="mod">
          <ac:chgData name="Luis Caro Delgado" userId="81c57fa2-c317-4e9d-b555-115c79435d2f" providerId="ADAL" clId="{1FF578F8-07A7-46FC-8E0D-0024CF23538E}" dt="2024-11-23T18:32:12.315" v="169" actId="6549"/>
          <ac:spMkLst>
            <pc:docMk/>
            <pc:sldMk cId="0" sldId="262"/>
            <ac:spMk id="413" creationId="{00000000-0000-0000-0000-000000000000}"/>
          </ac:spMkLst>
        </pc:spChg>
      </pc:sldChg>
      <pc:sldChg chg="del mod modShow">
        <pc:chgData name="Luis Caro Delgado" userId="81c57fa2-c317-4e9d-b555-115c79435d2f" providerId="ADAL" clId="{1FF578F8-07A7-46FC-8E0D-0024CF23538E}" dt="2025-01-20T14:57:57.999" v="4614" actId="2696"/>
        <pc:sldMkLst>
          <pc:docMk/>
          <pc:sldMk cId="0" sldId="265"/>
        </pc:sldMkLst>
      </pc:sldChg>
      <pc:sldChg chg="ord">
        <pc:chgData name="Luis Caro Delgado" userId="81c57fa2-c317-4e9d-b555-115c79435d2f" providerId="ADAL" clId="{1FF578F8-07A7-46FC-8E0D-0024CF23538E}" dt="2024-11-25T20:59:37.789" v="397"/>
        <pc:sldMkLst>
          <pc:docMk/>
          <pc:sldMk cId="1568331249" sldId="299"/>
        </pc:sldMkLst>
      </pc:sldChg>
      <pc:sldChg chg="addSp modSp mod">
        <pc:chgData name="Luis Caro Delgado" userId="81c57fa2-c317-4e9d-b555-115c79435d2f" providerId="ADAL" clId="{1FF578F8-07A7-46FC-8E0D-0024CF23538E}" dt="2024-11-23T16:48:02.291" v="112" actId="1076"/>
        <pc:sldMkLst>
          <pc:docMk/>
          <pc:sldMk cId="2123917356" sldId="320"/>
        </pc:sldMkLst>
      </pc:sldChg>
      <pc:sldChg chg="add">
        <pc:chgData name="Luis Caro Delgado" userId="81c57fa2-c317-4e9d-b555-115c79435d2f" providerId="ADAL" clId="{1FF578F8-07A7-46FC-8E0D-0024CF23538E}" dt="2024-11-23T18:28:27.426" v="113"/>
        <pc:sldMkLst>
          <pc:docMk/>
          <pc:sldMk cId="2491587636" sldId="323"/>
        </pc:sldMkLst>
      </pc:sldChg>
      <pc:sldChg chg="addSp delSp modSp add mod modNotesTx">
        <pc:chgData name="Luis Caro Delgado" userId="81c57fa2-c317-4e9d-b555-115c79435d2f" providerId="ADAL" clId="{1FF578F8-07A7-46FC-8E0D-0024CF23538E}" dt="2024-11-25T21:33:45.255" v="536"/>
        <pc:sldMkLst>
          <pc:docMk/>
          <pc:sldMk cId="2323119453" sldId="324"/>
        </pc:sldMkLst>
        <pc:spChg chg="add mod">
          <ac:chgData name="Luis Caro Delgado" userId="81c57fa2-c317-4e9d-b555-115c79435d2f" providerId="ADAL" clId="{1FF578F8-07A7-46FC-8E0D-0024CF23538E}" dt="2024-11-23T18:41:09.766" v="272" actId="1076"/>
          <ac:spMkLst>
            <pc:docMk/>
            <pc:sldMk cId="2323119453" sldId="324"/>
            <ac:spMk id="8" creationId="{C6691869-D05B-465C-E9E6-46F916C15A69}"/>
          </ac:spMkLst>
        </pc:spChg>
        <pc:picChg chg="add mod">
          <ac:chgData name="Luis Caro Delgado" userId="81c57fa2-c317-4e9d-b555-115c79435d2f" providerId="ADAL" clId="{1FF578F8-07A7-46FC-8E0D-0024CF23538E}" dt="2024-11-23T18:38:07.939" v="228" actId="1076"/>
          <ac:picMkLst>
            <pc:docMk/>
            <pc:sldMk cId="2323119453" sldId="324"/>
            <ac:picMk id="7" creationId="{9EF2AB2F-F460-6B58-528D-CA72452ACC24}"/>
          </ac:picMkLst>
        </pc:picChg>
      </pc:sldChg>
      <pc:sldChg chg="addSp delSp modSp add mod">
        <pc:chgData name="Luis Caro Delgado" userId="81c57fa2-c317-4e9d-b555-115c79435d2f" providerId="ADAL" clId="{1FF578F8-07A7-46FC-8E0D-0024CF23538E}" dt="2024-11-23T18:48:55.241" v="394" actId="1076"/>
        <pc:sldMkLst>
          <pc:docMk/>
          <pc:sldMk cId="3545135343" sldId="325"/>
        </pc:sldMkLst>
      </pc:sldChg>
      <pc:sldChg chg="addSp delSp modSp add mod modNotesTx">
        <pc:chgData name="Luis Caro Delgado" userId="81c57fa2-c317-4e9d-b555-115c79435d2f" providerId="ADAL" clId="{1FF578F8-07A7-46FC-8E0D-0024CF23538E}" dt="2024-11-25T21:06:04.024" v="470"/>
        <pc:sldMkLst>
          <pc:docMk/>
          <pc:sldMk cId="1343977484" sldId="326"/>
        </pc:sldMkLst>
      </pc:sldChg>
      <pc:sldChg chg="addSp delSp modSp add mod modNotesTx">
        <pc:chgData name="Luis Caro Delgado" userId="81c57fa2-c317-4e9d-b555-115c79435d2f" providerId="ADAL" clId="{1FF578F8-07A7-46FC-8E0D-0024CF23538E}" dt="2024-11-25T21:35:16.831" v="596"/>
        <pc:sldMkLst>
          <pc:docMk/>
          <pc:sldMk cId="774504630" sldId="327"/>
        </pc:sldMkLst>
        <pc:spChg chg="add mod">
          <ac:chgData name="Luis Caro Delgado" userId="81c57fa2-c317-4e9d-b555-115c79435d2f" providerId="ADAL" clId="{1FF578F8-07A7-46FC-8E0D-0024CF23538E}" dt="2024-11-25T21:34:19.778" v="566" actId="14100"/>
          <ac:spMkLst>
            <pc:docMk/>
            <pc:sldMk cId="774504630" sldId="327"/>
            <ac:spMk id="11" creationId="{3712F1EB-68ED-AE64-3F3A-DDB41A647E6B}"/>
          </ac:spMkLst>
        </pc:spChg>
        <pc:spChg chg="add mod">
          <ac:chgData name="Luis Caro Delgado" userId="81c57fa2-c317-4e9d-b555-115c79435d2f" providerId="ADAL" clId="{1FF578F8-07A7-46FC-8E0D-0024CF23538E}" dt="2024-11-25T21:34:38.865" v="589" actId="1076"/>
          <ac:spMkLst>
            <pc:docMk/>
            <pc:sldMk cId="774504630" sldId="327"/>
            <ac:spMk id="12" creationId="{9502F5AA-A037-C927-8233-5C60EE6C8495}"/>
          </ac:spMkLst>
        </pc:spChg>
        <pc:spChg chg="mod">
          <ac:chgData name="Luis Caro Delgado" userId="81c57fa2-c317-4e9d-b555-115c79435d2f" providerId="ADAL" clId="{1FF578F8-07A7-46FC-8E0D-0024CF23538E}" dt="2024-11-25T20:59:48.997" v="399"/>
          <ac:spMkLst>
            <pc:docMk/>
            <pc:sldMk cId="774504630" sldId="327"/>
            <ac:spMk id="411" creationId="{61FD35C2-6F4F-833E-DFF2-068295AE4281}"/>
          </ac:spMkLst>
        </pc:spChg>
        <pc:spChg chg="mod">
          <ac:chgData name="Luis Caro Delgado" userId="81c57fa2-c317-4e9d-b555-115c79435d2f" providerId="ADAL" clId="{1FF578F8-07A7-46FC-8E0D-0024CF23538E}" dt="2024-11-25T21:08:22.645" v="490"/>
          <ac:spMkLst>
            <pc:docMk/>
            <pc:sldMk cId="774504630" sldId="327"/>
            <ac:spMk id="413" creationId="{DC0BDC91-1973-AC14-4330-91D616463EE9}"/>
          </ac:spMkLst>
        </pc:spChg>
        <pc:picChg chg="add mod modCrop">
          <ac:chgData name="Luis Caro Delgado" userId="81c57fa2-c317-4e9d-b555-115c79435d2f" providerId="ADAL" clId="{1FF578F8-07A7-46FC-8E0D-0024CF23538E}" dt="2024-11-25T21:33:05.444" v="527" actId="1076"/>
          <ac:picMkLst>
            <pc:docMk/>
            <pc:sldMk cId="774504630" sldId="327"/>
            <ac:picMk id="6" creationId="{003148F2-8AC9-2433-33CB-8AF8F2AD96C9}"/>
          </ac:picMkLst>
        </pc:picChg>
        <pc:picChg chg="add mod modCrop">
          <ac:chgData name="Luis Caro Delgado" userId="81c57fa2-c317-4e9d-b555-115c79435d2f" providerId="ADAL" clId="{1FF578F8-07A7-46FC-8E0D-0024CF23538E}" dt="2024-11-25T21:33:33.787" v="531" actId="1076"/>
          <ac:picMkLst>
            <pc:docMk/>
            <pc:sldMk cId="774504630" sldId="327"/>
            <ac:picMk id="10" creationId="{FDB77425-E8D1-2FE2-4837-14AD057C1BCE}"/>
          </ac:picMkLst>
        </pc:picChg>
      </pc:sldChg>
      <pc:sldChg chg="modSp mod">
        <pc:chgData name="Luis Caro Delgado" userId="81c57fa2-c317-4e9d-b555-115c79435d2f" providerId="ADAL" clId="{1FF578F8-07A7-46FC-8E0D-0024CF23538E}" dt="2025-01-19T17:57:13.384" v="4588" actId="1076"/>
        <pc:sldMkLst>
          <pc:docMk/>
          <pc:sldMk cId="2950325932" sldId="332"/>
        </pc:sldMkLst>
        <pc:spChg chg="mod">
          <ac:chgData name="Luis Caro Delgado" userId="81c57fa2-c317-4e9d-b555-115c79435d2f" providerId="ADAL" clId="{1FF578F8-07A7-46FC-8E0D-0024CF23538E}" dt="2025-01-19T17:57:13.384" v="4588" actId="1076"/>
          <ac:spMkLst>
            <pc:docMk/>
            <pc:sldMk cId="2950325932" sldId="332"/>
            <ac:spMk id="4" creationId="{D1974EEC-BD4E-150C-5043-7CAB3558842E}"/>
          </ac:spMkLst>
        </pc:spChg>
      </pc:sldChg>
      <pc:sldChg chg="modSp mod">
        <pc:chgData name="Luis Caro Delgado" userId="81c57fa2-c317-4e9d-b555-115c79435d2f" providerId="ADAL" clId="{1FF578F8-07A7-46FC-8E0D-0024CF23538E}" dt="2025-01-06T22:19:07.839" v="2686" actId="108"/>
        <pc:sldMkLst>
          <pc:docMk/>
          <pc:sldMk cId="625118572" sldId="336"/>
        </pc:sldMkLst>
        <pc:spChg chg="mod">
          <ac:chgData name="Luis Caro Delgado" userId="81c57fa2-c317-4e9d-b555-115c79435d2f" providerId="ADAL" clId="{1FF578F8-07A7-46FC-8E0D-0024CF23538E}" dt="2025-01-06T22:19:07.839" v="2686" actId="108"/>
          <ac:spMkLst>
            <pc:docMk/>
            <pc:sldMk cId="625118572" sldId="336"/>
            <ac:spMk id="3" creationId="{37CC6811-1A83-E8D0-95AC-21B3096F732F}"/>
          </ac:spMkLst>
        </pc:spChg>
      </pc:sldChg>
      <pc:sldChg chg="modSp mod">
        <pc:chgData name="Luis Caro Delgado" userId="81c57fa2-c317-4e9d-b555-115c79435d2f" providerId="ADAL" clId="{1FF578F8-07A7-46FC-8E0D-0024CF23538E}" dt="2025-01-06T22:19:24.194" v="2691" actId="108"/>
        <pc:sldMkLst>
          <pc:docMk/>
          <pc:sldMk cId="3321545973" sldId="339"/>
        </pc:sldMkLst>
        <pc:spChg chg="mod">
          <ac:chgData name="Luis Caro Delgado" userId="81c57fa2-c317-4e9d-b555-115c79435d2f" providerId="ADAL" clId="{1FF578F8-07A7-46FC-8E0D-0024CF23538E}" dt="2025-01-06T22:19:24.194" v="2691" actId="108"/>
          <ac:spMkLst>
            <pc:docMk/>
            <pc:sldMk cId="3321545973" sldId="339"/>
            <ac:spMk id="3" creationId="{DDFCE431-8486-ED18-B51D-8048AECA47B2}"/>
          </ac:spMkLst>
        </pc:spChg>
      </pc:sldChg>
      <pc:sldChg chg="modSp mod">
        <pc:chgData name="Luis Caro Delgado" userId="81c57fa2-c317-4e9d-b555-115c79435d2f" providerId="ADAL" clId="{1FF578F8-07A7-46FC-8E0D-0024CF23538E}" dt="2024-12-08T21:10:57.084" v="633" actId="20577"/>
        <pc:sldMkLst>
          <pc:docMk/>
          <pc:sldMk cId="1204529563" sldId="350"/>
        </pc:sldMkLst>
        <pc:spChg chg="mod">
          <ac:chgData name="Luis Caro Delgado" userId="81c57fa2-c317-4e9d-b555-115c79435d2f" providerId="ADAL" clId="{1FF578F8-07A7-46FC-8E0D-0024CF23538E}" dt="2024-12-08T21:10:57.084" v="633" actId="20577"/>
          <ac:spMkLst>
            <pc:docMk/>
            <pc:sldMk cId="1204529563" sldId="350"/>
            <ac:spMk id="327" creationId="{D3A9761F-6C6F-0287-9149-7FC7DB4C5051}"/>
          </ac:spMkLst>
        </pc:spChg>
      </pc:sldChg>
      <pc:sldChg chg="modSp mod">
        <pc:chgData name="Luis Caro Delgado" userId="81c57fa2-c317-4e9d-b555-115c79435d2f" providerId="ADAL" clId="{1FF578F8-07A7-46FC-8E0D-0024CF23538E}" dt="2025-01-19T17:53:11.691" v="4505" actId="207"/>
        <pc:sldMkLst>
          <pc:docMk/>
          <pc:sldMk cId="1485988838" sldId="352"/>
        </pc:sldMkLst>
        <pc:spChg chg="mod">
          <ac:chgData name="Luis Caro Delgado" userId="81c57fa2-c317-4e9d-b555-115c79435d2f" providerId="ADAL" clId="{1FF578F8-07A7-46FC-8E0D-0024CF23538E}" dt="2025-01-19T17:53:11.691" v="4505" actId="207"/>
          <ac:spMkLst>
            <pc:docMk/>
            <pc:sldMk cId="1485988838" sldId="352"/>
            <ac:spMk id="4" creationId="{AD2A40FD-0F8B-6102-E81C-61A862424F95}"/>
          </ac:spMkLst>
        </pc:spChg>
        <pc:spChg chg="mod">
          <ac:chgData name="Luis Caro Delgado" userId="81c57fa2-c317-4e9d-b555-115c79435d2f" providerId="ADAL" clId="{1FF578F8-07A7-46FC-8E0D-0024CF23538E}" dt="2025-01-06T22:16:43.633" v="2665" actId="5793"/>
          <ac:spMkLst>
            <pc:docMk/>
            <pc:sldMk cId="1485988838" sldId="352"/>
            <ac:spMk id="6" creationId="{43215375-CD59-C06A-E7F1-F0803CE8F0E8}"/>
          </ac:spMkLst>
        </pc:spChg>
      </pc:sldChg>
      <pc:sldChg chg="modSp mod">
        <pc:chgData name="Luis Caro Delgado" userId="81c57fa2-c317-4e9d-b555-115c79435d2f" providerId="ADAL" clId="{1FF578F8-07A7-46FC-8E0D-0024CF23538E}" dt="2025-01-06T22:18:59.755" v="2685" actId="108"/>
        <pc:sldMkLst>
          <pc:docMk/>
          <pc:sldMk cId="302653303" sldId="365"/>
        </pc:sldMkLst>
      </pc:sldChg>
      <pc:sldChg chg="modSp mod">
        <pc:chgData name="Luis Caro Delgado" userId="81c57fa2-c317-4e9d-b555-115c79435d2f" providerId="ADAL" clId="{1FF578F8-07A7-46FC-8E0D-0024CF23538E}" dt="2025-01-16T16:11:56.245" v="4494" actId="2711"/>
        <pc:sldMkLst>
          <pc:docMk/>
          <pc:sldMk cId="4041138749" sldId="366"/>
        </pc:sldMkLst>
        <pc:spChg chg="mod">
          <ac:chgData name="Luis Caro Delgado" userId="81c57fa2-c317-4e9d-b555-115c79435d2f" providerId="ADAL" clId="{1FF578F8-07A7-46FC-8E0D-0024CF23538E}" dt="2025-01-16T16:11:56.245" v="4494" actId="2711"/>
          <ac:spMkLst>
            <pc:docMk/>
            <pc:sldMk cId="4041138749" sldId="366"/>
            <ac:spMk id="5" creationId="{51A4B81F-DC46-C958-8F28-F4437CA41806}"/>
          </ac:spMkLst>
        </pc:spChg>
      </pc:sldChg>
      <pc:sldChg chg="modSp mod">
        <pc:chgData name="Luis Caro Delgado" userId="81c57fa2-c317-4e9d-b555-115c79435d2f" providerId="ADAL" clId="{1FF578F8-07A7-46FC-8E0D-0024CF23538E}" dt="2025-01-20T20:16:00.548" v="4616" actId="20577"/>
        <pc:sldMkLst>
          <pc:docMk/>
          <pc:sldMk cId="2219938771" sldId="371"/>
        </pc:sldMkLst>
        <pc:spChg chg="mod">
          <ac:chgData name="Luis Caro Delgado" userId="81c57fa2-c317-4e9d-b555-115c79435d2f" providerId="ADAL" clId="{1FF578F8-07A7-46FC-8E0D-0024CF23538E}" dt="2025-01-20T20:16:00.548" v="4616" actId="20577"/>
          <ac:spMkLst>
            <pc:docMk/>
            <pc:sldMk cId="2219938771" sldId="371"/>
            <ac:spMk id="5" creationId="{F0625934-894D-1794-27A9-E2E1398F18AC}"/>
          </ac:spMkLst>
        </pc:spChg>
      </pc:sldChg>
      <pc:sldChg chg="addSp delSp modSp add mod modNotesTx">
        <pc:chgData name="Luis Caro Delgado" userId="81c57fa2-c317-4e9d-b555-115c79435d2f" providerId="ADAL" clId="{1FF578F8-07A7-46FC-8E0D-0024CF23538E}" dt="2025-01-20T22:56:30.102" v="4855" actId="108"/>
        <pc:sldMkLst>
          <pc:docMk/>
          <pc:sldMk cId="3395037442" sldId="374"/>
        </pc:sldMkLst>
        <pc:spChg chg="mod">
          <ac:chgData name="Luis Caro Delgado" userId="81c57fa2-c317-4e9d-b555-115c79435d2f" providerId="ADAL" clId="{1FF578F8-07A7-46FC-8E0D-0024CF23538E}" dt="2025-01-20T22:56:30.102" v="4855" actId="108"/>
          <ac:spMkLst>
            <pc:docMk/>
            <pc:sldMk cId="3395037442" sldId="374"/>
            <ac:spMk id="413" creationId="{B6817019-5732-129C-CE2A-48B90B78A327}"/>
          </ac:spMkLst>
        </pc:spChg>
        <pc:picChg chg="add mod">
          <ac:chgData name="Luis Caro Delgado" userId="81c57fa2-c317-4e9d-b555-115c79435d2f" providerId="ADAL" clId="{1FF578F8-07A7-46FC-8E0D-0024CF23538E}" dt="2025-01-20T22:55:51.854" v="4850" actId="1076"/>
          <ac:picMkLst>
            <pc:docMk/>
            <pc:sldMk cId="3395037442" sldId="374"/>
            <ac:picMk id="5" creationId="{4798EFAD-5C51-8FB4-6AD2-93617BB2658E}"/>
          </ac:picMkLst>
        </pc:picChg>
        <pc:picChg chg="add mod modCrop">
          <ac:chgData name="Luis Caro Delgado" userId="81c57fa2-c317-4e9d-b555-115c79435d2f" providerId="ADAL" clId="{1FF578F8-07A7-46FC-8E0D-0024CF23538E}" dt="2025-01-20T22:55:50.892" v="4849" actId="1076"/>
          <ac:picMkLst>
            <pc:docMk/>
            <pc:sldMk cId="3395037442" sldId="374"/>
            <ac:picMk id="8" creationId="{2459A4EA-5345-ADA2-ECE7-AEC4B5DF5112}"/>
          </ac:picMkLst>
        </pc:picChg>
      </pc:sldChg>
      <pc:sldChg chg="addSp delSp modSp add mod ord">
        <pc:chgData name="Luis Caro Delgado" userId="81c57fa2-c317-4e9d-b555-115c79435d2f" providerId="ADAL" clId="{1FF578F8-07A7-46FC-8E0D-0024CF23538E}" dt="2025-01-20T22:57:15.095" v="4867" actId="108"/>
        <pc:sldMkLst>
          <pc:docMk/>
          <pc:sldMk cId="2622418299" sldId="375"/>
        </pc:sldMkLst>
        <pc:spChg chg="mod">
          <ac:chgData name="Luis Caro Delgado" userId="81c57fa2-c317-4e9d-b555-115c79435d2f" providerId="ADAL" clId="{1FF578F8-07A7-46FC-8E0D-0024CF23538E}" dt="2025-01-20T22:57:15.095" v="4867" actId="108"/>
          <ac:spMkLst>
            <pc:docMk/>
            <pc:sldMk cId="2622418299" sldId="375"/>
            <ac:spMk id="413" creationId="{CEF48D2E-DB5A-384A-D397-F8B32BBB5D77}"/>
          </ac:spMkLst>
        </pc:spChg>
        <pc:picChg chg="add mod">
          <ac:chgData name="Luis Caro Delgado" userId="81c57fa2-c317-4e9d-b555-115c79435d2f" providerId="ADAL" clId="{1FF578F8-07A7-46FC-8E0D-0024CF23538E}" dt="2025-01-20T22:54:35.556" v="4821" actId="1076"/>
          <ac:picMkLst>
            <pc:docMk/>
            <pc:sldMk cId="2622418299" sldId="375"/>
            <ac:picMk id="4" creationId="{2E86E07F-0F52-7067-8803-E319DFBEB28D}"/>
          </ac:picMkLst>
        </pc:picChg>
      </pc:sldChg>
      <pc:sldChg chg="add">
        <pc:chgData name="Luis Caro Delgado" userId="81c57fa2-c317-4e9d-b555-115c79435d2f" providerId="ADAL" clId="{1FF578F8-07A7-46FC-8E0D-0024CF23538E}" dt="2024-12-08T21:21:25.555" v="634"/>
        <pc:sldMkLst>
          <pc:docMk/>
          <pc:sldMk cId="1020479614" sldId="376"/>
        </pc:sldMkLst>
      </pc:sldChg>
      <pc:sldChg chg="addSp delSp modSp add mod ord">
        <pc:chgData name="Luis Caro Delgado" userId="81c57fa2-c317-4e9d-b555-115c79435d2f" providerId="ADAL" clId="{1FF578F8-07A7-46FC-8E0D-0024CF23538E}" dt="2025-01-20T22:38:02.549" v="4619" actId="1076"/>
        <pc:sldMkLst>
          <pc:docMk/>
          <pc:sldMk cId="2874205879" sldId="377"/>
        </pc:sldMkLst>
        <pc:spChg chg="mod">
          <ac:chgData name="Luis Caro Delgado" userId="81c57fa2-c317-4e9d-b555-115c79435d2f" providerId="ADAL" clId="{1FF578F8-07A7-46FC-8E0D-0024CF23538E}" dt="2024-12-16T16:14:24.015" v="2213" actId="6549"/>
          <ac:spMkLst>
            <pc:docMk/>
            <pc:sldMk cId="2874205879" sldId="377"/>
            <ac:spMk id="464" creationId="{BF6403A7-69D5-0304-1C33-948ED6039303}"/>
          </ac:spMkLst>
        </pc:spChg>
        <pc:picChg chg="add mod">
          <ac:chgData name="Luis Caro Delgado" userId="81c57fa2-c317-4e9d-b555-115c79435d2f" providerId="ADAL" clId="{1FF578F8-07A7-46FC-8E0D-0024CF23538E}" dt="2025-01-20T22:38:02.549" v="4619" actId="1076"/>
          <ac:picMkLst>
            <pc:docMk/>
            <pc:sldMk cId="2874205879" sldId="377"/>
            <ac:picMk id="3" creationId="{BFBA5EF7-4D4D-BDCD-0CD7-7DF5E6C61D5E}"/>
          </ac:picMkLst>
        </pc:picChg>
      </pc:sldChg>
      <pc:sldChg chg="addSp delSp modSp add mod ord">
        <pc:chgData name="Luis Caro Delgado" userId="81c57fa2-c317-4e9d-b555-115c79435d2f" providerId="ADAL" clId="{1FF578F8-07A7-46FC-8E0D-0024CF23538E}" dt="2025-01-20T22:51:27.793" v="4781" actId="1076"/>
        <pc:sldMkLst>
          <pc:docMk/>
          <pc:sldMk cId="3041665195" sldId="378"/>
        </pc:sldMkLst>
        <pc:spChg chg="mod">
          <ac:chgData name="Luis Caro Delgado" userId="81c57fa2-c317-4e9d-b555-115c79435d2f" providerId="ADAL" clId="{1FF578F8-07A7-46FC-8E0D-0024CF23538E}" dt="2025-01-20T22:41:00.053" v="4645" actId="20577"/>
          <ac:spMkLst>
            <pc:docMk/>
            <pc:sldMk cId="3041665195" sldId="378"/>
            <ac:spMk id="3" creationId="{A5751C88-4703-D305-E89B-867F1BC7FA5E}"/>
          </ac:spMkLst>
        </pc:spChg>
        <pc:spChg chg="mod">
          <ac:chgData name="Luis Caro Delgado" userId="81c57fa2-c317-4e9d-b555-115c79435d2f" providerId="ADAL" clId="{1FF578F8-07A7-46FC-8E0D-0024CF23538E}" dt="2025-01-20T22:40:41.560" v="4638" actId="108"/>
          <ac:spMkLst>
            <pc:docMk/>
            <pc:sldMk cId="3041665195" sldId="378"/>
            <ac:spMk id="53" creationId="{E911A221-A325-FDDB-4BE7-D951341F8C50}"/>
          </ac:spMkLst>
        </pc:spChg>
        <pc:spChg chg="mod">
          <ac:chgData name="Luis Caro Delgado" userId="81c57fa2-c317-4e9d-b555-115c79435d2f" providerId="ADAL" clId="{1FF578F8-07A7-46FC-8E0D-0024CF23538E}" dt="2025-01-20T22:40:48.449" v="4643" actId="108"/>
          <ac:spMkLst>
            <pc:docMk/>
            <pc:sldMk cId="3041665195" sldId="378"/>
            <ac:spMk id="54" creationId="{9C1A9D45-DAD1-8B67-687F-7B058D773BA1}"/>
          </ac:spMkLst>
        </pc:spChg>
        <pc:picChg chg="add mod">
          <ac:chgData name="Luis Caro Delgado" userId="81c57fa2-c317-4e9d-b555-115c79435d2f" providerId="ADAL" clId="{1FF578F8-07A7-46FC-8E0D-0024CF23538E}" dt="2025-01-20T22:50:20.562" v="4766" actId="1076"/>
          <ac:picMkLst>
            <pc:docMk/>
            <pc:sldMk cId="3041665195" sldId="378"/>
            <ac:picMk id="2" creationId="{B2DFEC0E-F714-B320-7156-B56F88A356A5}"/>
          </ac:picMkLst>
        </pc:picChg>
        <pc:picChg chg="add mod modCrop">
          <ac:chgData name="Luis Caro Delgado" userId="81c57fa2-c317-4e9d-b555-115c79435d2f" providerId="ADAL" clId="{1FF578F8-07A7-46FC-8E0D-0024CF23538E}" dt="2025-01-20T22:51:16.890" v="4778" actId="1076"/>
          <ac:picMkLst>
            <pc:docMk/>
            <pc:sldMk cId="3041665195" sldId="378"/>
            <ac:picMk id="10" creationId="{D23E4177-A07B-3942-0AE6-3C46CA8780D5}"/>
          </ac:picMkLst>
        </pc:picChg>
        <pc:picChg chg="add mod">
          <ac:chgData name="Luis Caro Delgado" userId="81c57fa2-c317-4e9d-b555-115c79435d2f" providerId="ADAL" clId="{1FF578F8-07A7-46FC-8E0D-0024CF23538E}" dt="2025-01-20T22:51:27.793" v="4781" actId="1076"/>
          <ac:picMkLst>
            <pc:docMk/>
            <pc:sldMk cId="3041665195" sldId="378"/>
            <ac:picMk id="11" creationId="{5A9E6B83-5F4F-D3B6-6C6C-E2B17E8F46F9}"/>
          </ac:picMkLst>
        </pc:picChg>
        <pc:picChg chg="add mod">
          <ac:chgData name="Luis Caro Delgado" userId="81c57fa2-c317-4e9d-b555-115c79435d2f" providerId="ADAL" clId="{1FF578F8-07A7-46FC-8E0D-0024CF23538E}" dt="2024-12-15T21:45:27.813" v="1357" actId="693"/>
          <ac:picMkLst>
            <pc:docMk/>
            <pc:sldMk cId="3041665195" sldId="378"/>
            <ac:picMk id="31" creationId="{CC930B81-3AD9-DC7B-A3B9-41874F2BC99E}"/>
          </ac:picMkLst>
        </pc:picChg>
      </pc:sldChg>
      <pc:sldChg chg="add del">
        <pc:chgData name="Luis Caro Delgado" userId="81c57fa2-c317-4e9d-b555-115c79435d2f" providerId="ADAL" clId="{1FF578F8-07A7-46FC-8E0D-0024CF23538E}" dt="2024-12-08T22:09:05.752" v="733"/>
        <pc:sldMkLst>
          <pc:docMk/>
          <pc:sldMk cId="2753392899" sldId="379"/>
        </pc:sldMkLst>
      </pc:sldChg>
      <pc:sldChg chg="addSp delSp modSp add mod">
        <pc:chgData name="Luis Caro Delgado" userId="81c57fa2-c317-4e9d-b555-115c79435d2f" providerId="ADAL" clId="{1FF578F8-07A7-46FC-8E0D-0024CF23538E}" dt="2025-01-20T22:56:51.820" v="4862" actId="108"/>
        <pc:sldMkLst>
          <pc:docMk/>
          <pc:sldMk cId="4114545666" sldId="379"/>
        </pc:sldMkLst>
        <pc:spChg chg="mod">
          <ac:chgData name="Luis Caro Delgado" userId="81c57fa2-c317-4e9d-b555-115c79435d2f" providerId="ADAL" clId="{1FF578F8-07A7-46FC-8E0D-0024CF23538E}" dt="2025-01-20T22:56:51.820" v="4862" actId="108"/>
          <ac:spMkLst>
            <pc:docMk/>
            <pc:sldMk cId="4114545666" sldId="379"/>
            <ac:spMk id="413" creationId="{78F8B02F-7F45-5B2E-20F3-7298CE94083F}"/>
          </ac:spMkLst>
        </pc:spChg>
        <pc:picChg chg="add mod">
          <ac:chgData name="Luis Caro Delgado" userId="81c57fa2-c317-4e9d-b555-115c79435d2f" providerId="ADAL" clId="{1FF578F8-07A7-46FC-8E0D-0024CF23538E}" dt="2025-01-20T22:55:15.652" v="4837" actId="1076"/>
          <ac:picMkLst>
            <pc:docMk/>
            <pc:sldMk cId="4114545666" sldId="379"/>
            <ac:picMk id="4" creationId="{AF881834-2808-952F-9CCD-03AB1EABCBFC}"/>
          </ac:picMkLst>
        </pc:picChg>
        <pc:picChg chg="add mod modCrop">
          <ac:chgData name="Luis Caro Delgado" userId="81c57fa2-c317-4e9d-b555-115c79435d2f" providerId="ADAL" clId="{1FF578F8-07A7-46FC-8E0D-0024CF23538E}" dt="2025-01-20T22:55:17.657" v="4838" actId="1076"/>
          <ac:picMkLst>
            <pc:docMk/>
            <pc:sldMk cId="4114545666" sldId="379"/>
            <ac:picMk id="17" creationId="{C79E8B0C-45AE-10A6-37EA-AB423F39BC02}"/>
          </ac:picMkLst>
        </pc:picChg>
      </pc:sldChg>
      <pc:sldChg chg="addSp delSp modSp add del mod">
        <pc:chgData name="Luis Caro Delgado" userId="81c57fa2-c317-4e9d-b555-115c79435d2f" providerId="ADAL" clId="{1FF578F8-07A7-46FC-8E0D-0024CF23538E}" dt="2025-01-19T17:59:31.761" v="4603" actId="47"/>
        <pc:sldMkLst>
          <pc:docMk/>
          <pc:sldMk cId="2560670704" sldId="380"/>
        </pc:sldMkLst>
      </pc:sldChg>
      <pc:sldChg chg="add del">
        <pc:chgData name="Luis Caro Delgado" userId="81c57fa2-c317-4e9d-b555-115c79435d2f" providerId="ADAL" clId="{1FF578F8-07A7-46FC-8E0D-0024CF23538E}" dt="2024-12-08T22:14:00.696" v="762"/>
        <pc:sldMkLst>
          <pc:docMk/>
          <pc:sldMk cId="4224849759" sldId="380"/>
        </pc:sldMkLst>
      </pc:sldChg>
      <pc:sldChg chg="modSp mod">
        <pc:chgData name="Luis Caro Delgado" userId="81c57fa2-c317-4e9d-b555-115c79435d2f" providerId="ADAL" clId="{1FF578F8-07A7-46FC-8E0D-0024CF23538E}" dt="2025-01-16T16:10:23.550" v="4492" actId="2711"/>
        <pc:sldMkLst>
          <pc:docMk/>
          <pc:sldMk cId="4168165405" sldId="381"/>
        </pc:sldMkLst>
        <pc:spChg chg="mod">
          <ac:chgData name="Luis Caro Delgado" userId="81c57fa2-c317-4e9d-b555-115c79435d2f" providerId="ADAL" clId="{1FF578F8-07A7-46FC-8E0D-0024CF23538E}" dt="2025-01-16T16:10:23.550" v="4492" actId="2711"/>
          <ac:spMkLst>
            <pc:docMk/>
            <pc:sldMk cId="4168165405" sldId="381"/>
            <ac:spMk id="3" creationId="{15088F0C-8AFE-ADAB-9ECD-520C7C3FBDA6}"/>
          </ac:spMkLst>
        </pc:spChg>
      </pc:sldChg>
      <pc:sldChg chg="modSp mod">
        <pc:chgData name="Luis Caro Delgado" userId="81c57fa2-c317-4e9d-b555-115c79435d2f" providerId="ADAL" clId="{1FF578F8-07A7-46FC-8E0D-0024CF23538E}" dt="2025-01-16T16:11:05.529" v="4493" actId="2711"/>
        <pc:sldMkLst>
          <pc:docMk/>
          <pc:sldMk cId="1288786220" sldId="382"/>
        </pc:sldMkLst>
        <pc:spChg chg="mod">
          <ac:chgData name="Luis Caro Delgado" userId="81c57fa2-c317-4e9d-b555-115c79435d2f" providerId="ADAL" clId="{1FF578F8-07A7-46FC-8E0D-0024CF23538E}" dt="2025-01-16T16:11:05.529" v="4493" actId="2711"/>
          <ac:spMkLst>
            <pc:docMk/>
            <pc:sldMk cId="1288786220" sldId="382"/>
            <ac:spMk id="10" creationId="{6B720FD9-4D32-207F-EEF7-F37A1B075544}"/>
          </ac:spMkLst>
        </pc:spChg>
      </pc:sldChg>
      <pc:sldChg chg="del">
        <pc:chgData name="Luis Caro Delgado" userId="81c57fa2-c317-4e9d-b555-115c79435d2f" providerId="ADAL" clId="{1FF578F8-07A7-46FC-8E0D-0024CF23538E}" dt="2024-12-31T16:40:08.612" v="2574" actId="47"/>
        <pc:sldMkLst>
          <pc:docMk/>
          <pc:sldMk cId="1058989526" sldId="383"/>
        </pc:sldMkLst>
      </pc:sldChg>
      <pc:sldChg chg="addSp delSp modSp add mod modNotesTx">
        <pc:chgData name="Luis Caro Delgado" userId="81c57fa2-c317-4e9d-b555-115c79435d2f" providerId="ADAL" clId="{1FF578F8-07A7-46FC-8E0D-0024CF23538E}" dt="2025-01-20T22:57:09.542" v="4866" actId="108"/>
        <pc:sldMkLst>
          <pc:docMk/>
          <pc:sldMk cId="1496814565" sldId="384"/>
        </pc:sldMkLst>
        <pc:spChg chg="mod">
          <ac:chgData name="Luis Caro Delgado" userId="81c57fa2-c317-4e9d-b555-115c79435d2f" providerId="ADAL" clId="{1FF578F8-07A7-46FC-8E0D-0024CF23538E}" dt="2025-01-20T22:57:09.542" v="4866" actId="108"/>
          <ac:spMkLst>
            <pc:docMk/>
            <pc:sldMk cId="1496814565" sldId="384"/>
            <ac:spMk id="413" creationId="{71980955-28E2-31A8-D96E-63AAA5C8D5B7}"/>
          </ac:spMkLst>
        </pc:spChg>
        <pc:picChg chg="add mod">
          <ac:chgData name="Luis Caro Delgado" userId="81c57fa2-c317-4e9d-b555-115c79435d2f" providerId="ADAL" clId="{1FF578F8-07A7-46FC-8E0D-0024CF23538E}" dt="2024-12-15T21:58:35.286" v="1407" actId="1076"/>
          <ac:picMkLst>
            <pc:docMk/>
            <pc:sldMk cId="1496814565" sldId="384"/>
            <ac:picMk id="5" creationId="{72BF17A2-5C6F-AE51-5D7A-E28EA2B7A955}"/>
          </ac:picMkLst>
        </pc:picChg>
        <pc:picChg chg="add mod modCrop">
          <ac:chgData name="Luis Caro Delgado" userId="81c57fa2-c317-4e9d-b555-115c79435d2f" providerId="ADAL" clId="{1FF578F8-07A7-46FC-8E0D-0024CF23538E}" dt="2025-01-20T22:39:50.337" v="4629" actId="1076"/>
          <ac:picMkLst>
            <pc:docMk/>
            <pc:sldMk cId="1496814565" sldId="384"/>
            <ac:picMk id="6" creationId="{BC81140C-AE5D-1EF6-BF8D-680C85E39915}"/>
          </ac:picMkLst>
        </pc:picChg>
      </pc:sldChg>
      <pc:sldChg chg="addSp delSp modSp add mod">
        <pc:chgData name="Luis Caro Delgado" userId="81c57fa2-c317-4e9d-b555-115c79435d2f" providerId="ADAL" clId="{1FF578F8-07A7-46FC-8E0D-0024CF23538E}" dt="2025-01-20T22:56:42.886" v="4859" actId="108"/>
        <pc:sldMkLst>
          <pc:docMk/>
          <pc:sldMk cId="1141436817" sldId="385"/>
        </pc:sldMkLst>
        <pc:spChg chg="add mod">
          <ac:chgData name="Luis Caro Delgado" userId="81c57fa2-c317-4e9d-b555-115c79435d2f" providerId="ADAL" clId="{1FF578F8-07A7-46FC-8E0D-0024CF23538E}" dt="2024-12-15T22:36:08.223" v="2058" actId="1076"/>
          <ac:spMkLst>
            <pc:docMk/>
            <pc:sldMk cId="1141436817" sldId="385"/>
            <ac:spMk id="20" creationId="{C700F38D-CB8F-4BDF-FB76-44D01C1AB3C4}"/>
          </ac:spMkLst>
        </pc:spChg>
        <pc:spChg chg="add mod">
          <ac:chgData name="Luis Caro Delgado" userId="81c57fa2-c317-4e9d-b555-115c79435d2f" providerId="ADAL" clId="{1FF578F8-07A7-46FC-8E0D-0024CF23538E}" dt="2024-12-15T22:36:15.281" v="2063" actId="20577"/>
          <ac:spMkLst>
            <pc:docMk/>
            <pc:sldMk cId="1141436817" sldId="385"/>
            <ac:spMk id="21" creationId="{ED4A4669-ED2A-08F8-5F20-F1E2D5FAC3A4}"/>
          </ac:spMkLst>
        </pc:spChg>
        <pc:spChg chg="mod">
          <ac:chgData name="Luis Caro Delgado" userId="81c57fa2-c317-4e9d-b555-115c79435d2f" providerId="ADAL" clId="{1FF578F8-07A7-46FC-8E0D-0024CF23538E}" dt="2025-01-20T22:56:42.886" v="4859" actId="108"/>
          <ac:spMkLst>
            <pc:docMk/>
            <pc:sldMk cId="1141436817" sldId="385"/>
            <ac:spMk id="413" creationId="{6490BDC1-7E8F-AD70-1D3B-25AB7CC6F429}"/>
          </ac:spMkLst>
        </pc:spChg>
        <pc:picChg chg="add mod">
          <ac:chgData name="Luis Caro Delgado" userId="81c57fa2-c317-4e9d-b555-115c79435d2f" providerId="ADAL" clId="{1FF578F8-07A7-46FC-8E0D-0024CF23538E}" dt="2024-12-15T22:35:19.117" v="2019" actId="1076"/>
          <ac:picMkLst>
            <pc:docMk/>
            <pc:sldMk cId="1141436817" sldId="385"/>
            <ac:picMk id="17" creationId="{CA106FDB-AFD5-9445-E7A1-F8E8C76A02DD}"/>
          </ac:picMkLst>
        </pc:picChg>
        <pc:picChg chg="add mod">
          <ac:chgData name="Luis Caro Delgado" userId="81c57fa2-c317-4e9d-b555-115c79435d2f" providerId="ADAL" clId="{1FF578F8-07A7-46FC-8E0D-0024CF23538E}" dt="2024-12-15T22:36:22.461" v="2064" actId="1582"/>
          <ac:picMkLst>
            <pc:docMk/>
            <pc:sldMk cId="1141436817" sldId="385"/>
            <ac:picMk id="19" creationId="{2F351635-5CB2-755E-7025-2AE82D735A01}"/>
          </ac:picMkLst>
        </pc:picChg>
      </pc:sldChg>
      <pc:sldChg chg="addSp delSp modSp add mod ord">
        <pc:chgData name="Luis Caro Delgado" userId="81c57fa2-c317-4e9d-b555-115c79435d2f" providerId="ADAL" clId="{1FF578F8-07A7-46FC-8E0D-0024CF23538E}" dt="2025-01-20T22:54:45.840" v="4827" actId="1076"/>
        <pc:sldMkLst>
          <pc:docMk/>
          <pc:sldMk cId="1225785633" sldId="386"/>
        </pc:sldMkLst>
        <pc:spChg chg="add mod">
          <ac:chgData name="Luis Caro Delgado" userId="81c57fa2-c317-4e9d-b555-115c79435d2f" providerId="ADAL" clId="{1FF578F8-07A7-46FC-8E0D-0024CF23538E}" dt="2024-12-15T22:34:14.301" v="2000" actId="20577"/>
          <ac:spMkLst>
            <pc:docMk/>
            <pc:sldMk cId="1225785633" sldId="386"/>
            <ac:spMk id="14" creationId="{4F4F43D8-8247-57A7-62D4-F94306978929}"/>
          </ac:spMkLst>
        </pc:spChg>
        <pc:spChg chg="add mod">
          <ac:chgData name="Luis Caro Delgado" userId="81c57fa2-c317-4e9d-b555-115c79435d2f" providerId="ADAL" clId="{1FF578F8-07A7-46FC-8E0D-0024CF23538E}" dt="2024-12-15T22:33:28.387" v="1988" actId="20577"/>
          <ac:spMkLst>
            <pc:docMk/>
            <pc:sldMk cId="1225785633" sldId="386"/>
            <ac:spMk id="15" creationId="{C52620B7-FADF-F557-DFCA-E6CD0E8832DD}"/>
          </ac:spMkLst>
        </pc:spChg>
        <pc:picChg chg="mod">
          <ac:chgData name="Luis Caro Delgado" userId="81c57fa2-c317-4e9d-b555-115c79435d2f" providerId="ADAL" clId="{1FF578F8-07A7-46FC-8E0D-0024CF23538E}" dt="2024-12-15T22:30:11.037" v="1624" actId="14100"/>
          <ac:picMkLst>
            <pc:docMk/>
            <pc:sldMk cId="1225785633" sldId="386"/>
            <ac:picMk id="3" creationId="{4690A681-1CBA-CEDB-7DD4-303C5BCD0409}"/>
          </ac:picMkLst>
        </pc:picChg>
        <pc:picChg chg="mod">
          <ac:chgData name="Luis Caro Delgado" userId="81c57fa2-c317-4e9d-b555-115c79435d2f" providerId="ADAL" clId="{1FF578F8-07A7-46FC-8E0D-0024CF23538E}" dt="2024-12-15T22:30:08.351" v="1623" actId="14100"/>
          <ac:picMkLst>
            <pc:docMk/>
            <pc:sldMk cId="1225785633" sldId="386"/>
            <ac:picMk id="6" creationId="{64FCC913-04E6-8EA0-563C-6F378E078607}"/>
          </ac:picMkLst>
        </pc:picChg>
      </pc:sldChg>
      <pc:sldChg chg="addSp delSp modSp add mod ord modNotesTx">
        <pc:chgData name="Luis Caro Delgado" userId="81c57fa2-c317-4e9d-b555-115c79435d2f" providerId="ADAL" clId="{1FF578F8-07A7-46FC-8E0D-0024CF23538E}" dt="2025-01-20T22:57:21.952" v="4868" actId="108"/>
        <pc:sldMkLst>
          <pc:docMk/>
          <pc:sldMk cId="603308678" sldId="387"/>
        </pc:sldMkLst>
        <pc:spChg chg="add mod">
          <ac:chgData name="Luis Caro Delgado" userId="81c57fa2-c317-4e9d-b555-115c79435d2f" providerId="ADAL" clId="{1FF578F8-07A7-46FC-8E0D-0024CF23538E}" dt="2025-01-20T22:42:03.998" v="4662" actId="1076"/>
          <ac:spMkLst>
            <pc:docMk/>
            <pc:sldMk cId="603308678" sldId="387"/>
            <ac:spMk id="4" creationId="{1B5A1156-C702-1D9A-8313-022CB9E218BB}"/>
          </ac:spMkLst>
        </pc:spChg>
        <pc:spChg chg="add mod">
          <ac:chgData name="Luis Caro Delgado" userId="81c57fa2-c317-4e9d-b555-115c79435d2f" providerId="ADAL" clId="{1FF578F8-07A7-46FC-8E0D-0024CF23538E}" dt="2024-12-15T22:46:08.677" v="2173" actId="20577"/>
          <ac:spMkLst>
            <pc:docMk/>
            <pc:sldMk cId="603308678" sldId="387"/>
            <ac:spMk id="5" creationId="{3E88E430-F3D4-89D0-0891-CA7C31505353}"/>
          </ac:spMkLst>
        </pc:spChg>
        <pc:spChg chg="mod">
          <ac:chgData name="Luis Caro Delgado" userId="81c57fa2-c317-4e9d-b555-115c79435d2f" providerId="ADAL" clId="{1FF578F8-07A7-46FC-8E0D-0024CF23538E}" dt="2025-01-20T22:57:21.952" v="4868" actId="108"/>
          <ac:spMkLst>
            <pc:docMk/>
            <pc:sldMk cId="603308678" sldId="387"/>
            <ac:spMk id="413" creationId="{4CF698AB-93AD-9F8F-EB78-D571371C1F70}"/>
          </ac:spMkLst>
        </pc:spChg>
        <pc:picChg chg="add mod">
          <ac:chgData name="Luis Caro Delgado" userId="81c57fa2-c317-4e9d-b555-115c79435d2f" providerId="ADAL" clId="{1FF578F8-07A7-46FC-8E0D-0024CF23538E}" dt="2025-01-20T22:42:24.870" v="4667" actId="1582"/>
          <ac:picMkLst>
            <pc:docMk/>
            <pc:sldMk cId="603308678" sldId="387"/>
            <ac:picMk id="2" creationId="{C47DF055-4C7B-AF4B-5110-BC42CFD1072F}"/>
          </ac:picMkLst>
        </pc:picChg>
        <pc:picChg chg="add mod">
          <ac:chgData name="Luis Caro Delgado" userId="81c57fa2-c317-4e9d-b555-115c79435d2f" providerId="ADAL" clId="{1FF578F8-07A7-46FC-8E0D-0024CF23538E}" dt="2025-01-20T22:42:33.240" v="4669" actId="1582"/>
          <ac:picMkLst>
            <pc:docMk/>
            <pc:sldMk cId="603308678" sldId="387"/>
            <ac:picMk id="3" creationId="{5E572AC6-E31D-5389-A17F-ACA782C0E288}"/>
          </ac:picMkLst>
        </pc:picChg>
      </pc:sldChg>
      <pc:sldChg chg="addSp delSp modSp add mod">
        <pc:chgData name="Luis Caro Delgado" userId="81c57fa2-c317-4e9d-b555-115c79435d2f" providerId="ADAL" clId="{1FF578F8-07A7-46FC-8E0D-0024CF23538E}" dt="2025-01-20T22:47:09.806" v="4719" actId="1076"/>
        <pc:sldMkLst>
          <pc:docMk/>
          <pc:sldMk cId="122900866" sldId="389"/>
        </pc:sldMkLst>
        <pc:spChg chg="mod">
          <ac:chgData name="Luis Caro Delgado" userId="81c57fa2-c317-4e9d-b555-115c79435d2f" providerId="ADAL" clId="{1FF578F8-07A7-46FC-8E0D-0024CF23538E}" dt="2024-12-31T16:07:23.649" v="2395" actId="20577"/>
          <ac:spMkLst>
            <pc:docMk/>
            <pc:sldMk cId="122900866" sldId="389"/>
            <ac:spMk id="464" creationId="{C1275645-2CDE-01D7-B9B1-AD6A8EA581E5}"/>
          </ac:spMkLst>
        </pc:spChg>
        <pc:grpChg chg="mod">
          <ac:chgData name="Luis Caro Delgado" userId="81c57fa2-c317-4e9d-b555-115c79435d2f" providerId="ADAL" clId="{1FF578F8-07A7-46FC-8E0D-0024CF23538E}" dt="2024-12-31T16:07:08.552" v="2388" actId="1076"/>
          <ac:grpSpMkLst>
            <pc:docMk/>
            <pc:sldMk cId="122900866" sldId="389"/>
            <ac:grpSpMk id="465" creationId="{BC7E5B5B-C533-1742-53E1-3F78FE9CAC8C}"/>
          </ac:grpSpMkLst>
        </pc:grpChg>
      </pc:sldChg>
      <pc:sldChg chg="addSp delSp modSp add mod">
        <pc:chgData name="Luis Caro Delgado" userId="81c57fa2-c317-4e9d-b555-115c79435d2f" providerId="ADAL" clId="{1FF578F8-07A7-46FC-8E0D-0024CF23538E}" dt="2025-01-20T14:55:03.506" v="4612" actId="1076"/>
        <pc:sldMkLst>
          <pc:docMk/>
          <pc:sldMk cId="2240753714" sldId="390"/>
        </pc:sldMkLst>
        <pc:spChg chg="mod">
          <ac:chgData name="Luis Caro Delgado" userId="81c57fa2-c317-4e9d-b555-115c79435d2f" providerId="ADAL" clId="{1FF578F8-07A7-46FC-8E0D-0024CF23538E}" dt="2024-12-31T16:13:57.201" v="2530" actId="20577"/>
          <ac:spMkLst>
            <pc:docMk/>
            <pc:sldMk cId="2240753714" sldId="390"/>
            <ac:spMk id="10" creationId="{9082F9C4-3404-228A-1FF5-F181400F2EF3}"/>
          </ac:spMkLst>
        </pc:spChg>
        <pc:spChg chg="mod">
          <ac:chgData name="Luis Caro Delgado" userId="81c57fa2-c317-4e9d-b555-115c79435d2f" providerId="ADAL" clId="{1FF578F8-07A7-46FC-8E0D-0024CF23538E}" dt="2024-12-31T16:12:30.261" v="2440" actId="20577"/>
          <ac:spMkLst>
            <pc:docMk/>
            <pc:sldMk cId="2240753714" sldId="390"/>
            <ac:spMk id="696" creationId="{4276EF78-5E21-096B-8ADC-B39EE48D7955}"/>
          </ac:spMkLst>
        </pc:spChg>
        <pc:picChg chg="add mod">
          <ac:chgData name="Luis Caro Delgado" userId="81c57fa2-c317-4e9d-b555-115c79435d2f" providerId="ADAL" clId="{1FF578F8-07A7-46FC-8E0D-0024CF23538E}" dt="2024-12-31T16:13:39.576" v="2527" actId="1036"/>
          <ac:picMkLst>
            <pc:docMk/>
            <pc:sldMk cId="2240753714" sldId="390"/>
            <ac:picMk id="12" creationId="{DA18C615-1A12-A49C-67D5-5E703B6274C2}"/>
          </ac:picMkLst>
        </pc:picChg>
      </pc:sldChg>
      <pc:sldChg chg="addSp delSp modSp add mod">
        <pc:chgData name="Luis Caro Delgado" userId="81c57fa2-c317-4e9d-b555-115c79435d2f" providerId="ADAL" clId="{1FF578F8-07A7-46FC-8E0D-0024CF23538E}" dt="2025-01-20T22:53:30.133" v="4801" actId="108"/>
        <pc:sldMkLst>
          <pc:docMk/>
          <pc:sldMk cId="2734238327" sldId="391"/>
        </pc:sldMkLst>
        <pc:spChg chg="mod">
          <ac:chgData name="Luis Caro Delgado" userId="81c57fa2-c317-4e9d-b555-115c79435d2f" providerId="ADAL" clId="{1FF578F8-07A7-46FC-8E0D-0024CF23538E}" dt="2025-01-20T22:53:25.399" v="4798" actId="108"/>
          <ac:spMkLst>
            <pc:docMk/>
            <pc:sldMk cId="2734238327" sldId="391"/>
            <ac:spMk id="3" creationId="{8AF6B161-16B3-5B8F-4AF7-04B0A13EF95E}"/>
          </ac:spMkLst>
        </pc:spChg>
        <pc:spChg chg="mod">
          <ac:chgData name="Luis Caro Delgado" userId="81c57fa2-c317-4e9d-b555-115c79435d2f" providerId="ADAL" clId="{1FF578F8-07A7-46FC-8E0D-0024CF23538E}" dt="2025-01-20T22:53:30.133" v="4801" actId="108"/>
          <ac:spMkLst>
            <pc:docMk/>
            <pc:sldMk cId="2734238327" sldId="391"/>
            <ac:spMk id="54" creationId="{B3CA56E1-377D-3C03-0CCC-B17D542D7442}"/>
          </ac:spMkLst>
        </pc:spChg>
        <pc:picChg chg="add mod">
          <ac:chgData name="Luis Caro Delgado" userId="81c57fa2-c317-4e9d-b555-115c79435d2f" providerId="ADAL" clId="{1FF578F8-07A7-46FC-8E0D-0024CF23538E}" dt="2025-01-20T22:49:11.143" v="4739" actId="1076"/>
          <ac:picMkLst>
            <pc:docMk/>
            <pc:sldMk cId="2734238327" sldId="391"/>
            <ac:picMk id="9" creationId="{A8C07D2C-1EAC-D9C8-AC8B-0507FBC17F72}"/>
          </ac:picMkLst>
        </pc:picChg>
        <pc:picChg chg="add mod modCrop">
          <ac:chgData name="Luis Caro Delgado" userId="81c57fa2-c317-4e9d-b555-115c79435d2f" providerId="ADAL" clId="{1FF578F8-07A7-46FC-8E0D-0024CF23538E}" dt="2025-01-20T22:49:49.509" v="4759" actId="1076"/>
          <ac:picMkLst>
            <pc:docMk/>
            <pc:sldMk cId="2734238327" sldId="391"/>
            <ac:picMk id="11" creationId="{18763F9A-4F4C-7F1F-0930-F7B311DC5A84}"/>
          </ac:picMkLst>
        </pc:picChg>
      </pc:sldChg>
      <pc:sldChg chg="addSp delSp modSp add mod">
        <pc:chgData name="Luis Caro Delgado" userId="81c57fa2-c317-4e9d-b555-115c79435d2f" providerId="ADAL" clId="{1FF578F8-07A7-46FC-8E0D-0024CF23538E}" dt="2025-01-20T22:57:30.306" v="4870" actId="108"/>
        <pc:sldMkLst>
          <pc:docMk/>
          <pc:sldMk cId="2376269382" sldId="392"/>
        </pc:sldMkLst>
        <pc:spChg chg="mod">
          <ac:chgData name="Luis Caro Delgado" userId="81c57fa2-c317-4e9d-b555-115c79435d2f" providerId="ADAL" clId="{1FF578F8-07A7-46FC-8E0D-0024CF23538E}" dt="2025-01-20T22:57:30.306" v="4870" actId="108"/>
          <ac:spMkLst>
            <pc:docMk/>
            <pc:sldMk cId="2376269382" sldId="392"/>
            <ac:spMk id="14" creationId="{E14F0636-6ABD-B3EA-9AD3-F39B7956F2EE}"/>
          </ac:spMkLst>
        </pc:spChg>
        <pc:picChg chg="add mod">
          <ac:chgData name="Luis Caro Delgado" userId="81c57fa2-c317-4e9d-b555-115c79435d2f" providerId="ADAL" clId="{1FF578F8-07A7-46FC-8E0D-0024CF23538E}" dt="2025-01-20T22:46:53.286" v="4716" actId="1076"/>
          <ac:picMkLst>
            <pc:docMk/>
            <pc:sldMk cId="2376269382" sldId="392"/>
            <ac:picMk id="2" creationId="{4F3518D0-7B26-CD72-386C-BA455779127B}"/>
          </ac:picMkLst>
        </pc:picChg>
        <pc:picChg chg="add mod modCrop">
          <ac:chgData name="Luis Caro Delgado" userId="81c57fa2-c317-4e9d-b555-115c79435d2f" providerId="ADAL" clId="{1FF578F8-07A7-46FC-8E0D-0024CF23538E}" dt="2024-12-31T16:47:45.257" v="2656" actId="1076"/>
          <ac:picMkLst>
            <pc:docMk/>
            <pc:sldMk cId="2376269382" sldId="392"/>
            <ac:picMk id="4" creationId="{5B874E50-6F74-6D04-4CF3-894D64118750}"/>
          </ac:picMkLst>
        </pc:picChg>
        <pc:picChg chg="add mod">
          <ac:chgData name="Luis Caro Delgado" userId="81c57fa2-c317-4e9d-b555-115c79435d2f" providerId="ADAL" clId="{1FF578F8-07A7-46FC-8E0D-0024CF23538E}" dt="2024-12-31T16:49:25.868" v="2660" actId="1076"/>
          <ac:picMkLst>
            <pc:docMk/>
            <pc:sldMk cId="2376269382" sldId="392"/>
            <ac:picMk id="17" creationId="{FB9A1949-C2BF-9D1D-DFA7-C8A4D16745B0}"/>
          </ac:picMkLst>
        </pc:picChg>
      </pc:sldChg>
      <pc:sldChg chg="mod ord modShow">
        <pc:chgData name="Luis Caro Delgado" userId="81c57fa2-c317-4e9d-b555-115c79435d2f" providerId="ADAL" clId="{1FF578F8-07A7-46FC-8E0D-0024CF23538E}" dt="2025-01-13T16:41:44.189" v="3589" actId="729"/>
        <pc:sldMkLst>
          <pc:docMk/>
          <pc:sldMk cId="2703952873" sldId="396"/>
        </pc:sldMkLst>
      </pc:sldChg>
      <pc:sldChg chg="mod ord modShow">
        <pc:chgData name="Luis Caro Delgado" userId="81c57fa2-c317-4e9d-b555-115c79435d2f" providerId="ADAL" clId="{1FF578F8-07A7-46FC-8E0D-0024CF23538E}" dt="2025-01-13T16:47:03.079" v="3622" actId="20578"/>
        <pc:sldMkLst>
          <pc:docMk/>
          <pc:sldMk cId="3774801405" sldId="399"/>
        </pc:sldMkLst>
      </pc:sldChg>
      <pc:sldChg chg="ord">
        <pc:chgData name="Luis Caro Delgado" userId="81c57fa2-c317-4e9d-b555-115c79435d2f" providerId="ADAL" clId="{1FF578F8-07A7-46FC-8E0D-0024CF23538E}" dt="2025-01-13T16:46:35.689" v="3617"/>
        <pc:sldMkLst>
          <pc:docMk/>
          <pc:sldMk cId="3739183444" sldId="400"/>
        </pc:sldMkLst>
      </pc:sldChg>
      <pc:sldChg chg="ord">
        <pc:chgData name="Luis Caro Delgado" userId="81c57fa2-c317-4e9d-b555-115c79435d2f" providerId="ADAL" clId="{1FF578F8-07A7-46FC-8E0D-0024CF23538E}" dt="2025-01-13T16:46:24.659" v="3611"/>
        <pc:sldMkLst>
          <pc:docMk/>
          <pc:sldMk cId="2252841007" sldId="401"/>
        </pc:sldMkLst>
      </pc:sldChg>
      <pc:sldChg chg="ord">
        <pc:chgData name="Luis Caro Delgado" userId="81c57fa2-c317-4e9d-b555-115c79435d2f" providerId="ADAL" clId="{1FF578F8-07A7-46FC-8E0D-0024CF23538E}" dt="2025-01-13T16:46:19.749" v="3609"/>
        <pc:sldMkLst>
          <pc:docMk/>
          <pc:sldMk cId="3038171570" sldId="402"/>
        </pc:sldMkLst>
      </pc:sldChg>
      <pc:sldChg chg="addSp delSp modSp add mod">
        <pc:chgData name="Luis Caro Delgado" userId="81c57fa2-c317-4e9d-b555-115c79435d2f" providerId="ADAL" clId="{1FF578F8-07A7-46FC-8E0D-0024CF23538E}" dt="2025-01-20T22:50:03.820" v="4762" actId="14100"/>
        <pc:sldMkLst>
          <pc:docMk/>
          <pc:sldMk cId="3375959837" sldId="403"/>
        </pc:sldMkLst>
        <pc:spChg chg="mod">
          <ac:chgData name="Luis Caro Delgado" userId="81c57fa2-c317-4e9d-b555-115c79435d2f" providerId="ADAL" clId="{1FF578F8-07A7-46FC-8E0D-0024CF23538E}" dt="2025-01-07T16:11:20.402" v="2839" actId="20577"/>
          <ac:spMkLst>
            <pc:docMk/>
            <pc:sldMk cId="3375959837" sldId="403"/>
            <ac:spMk id="464" creationId="{E77BB53C-E0C7-D03B-AD66-A8F9823CCC27}"/>
          </ac:spMkLst>
        </pc:spChg>
      </pc:sldChg>
      <pc:sldChg chg="addSp delSp modSp add mod">
        <pc:chgData name="Luis Caro Delgado" userId="81c57fa2-c317-4e9d-b555-115c79435d2f" providerId="ADAL" clId="{1FF578F8-07A7-46FC-8E0D-0024CF23538E}" dt="2025-01-20T22:53:19.893" v="4797" actId="108"/>
        <pc:sldMkLst>
          <pc:docMk/>
          <pc:sldMk cId="2590833072" sldId="404"/>
        </pc:sldMkLst>
        <pc:spChg chg="mod">
          <ac:chgData name="Luis Caro Delgado" userId="81c57fa2-c317-4e9d-b555-115c79435d2f" providerId="ADAL" clId="{1FF578F8-07A7-46FC-8E0D-0024CF23538E}" dt="2025-01-20T22:53:18.014" v="4796" actId="108"/>
          <ac:spMkLst>
            <pc:docMk/>
            <pc:sldMk cId="2590833072" sldId="404"/>
            <ac:spMk id="3" creationId="{7B2980FB-D79D-E819-574C-E7189F40C78B}"/>
          </ac:spMkLst>
        </pc:spChg>
        <pc:spChg chg="mod">
          <ac:chgData name="Luis Caro Delgado" userId="81c57fa2-c317-4e9d-b555-115c79435d2f" providerId="ADAL" clId="{1FF578F8-07A7-46FC-8E0D-0024CF23538E}" dt="2025-01-20T22:53:19.893" v="4797" actId="108"/>
          <ac:spMkLst>
            <pc:docMk/>
            <pc:sldMk cId="2590833072" sldId="404"/>
            <ac:spMk id="54" creationId="{2C9CF850-ED0B-2312-6271-9763E3CF3D09}"/>
          </ac:spMkLst>
        </pc:spChg>
        <pc:picChg chg="add mod">
          <ac:chgData name="Luis Caro Delgado" userId="81c57fa2-c317-4e9d-b555-115c79435d2f" providerId="ADAL" clId="{1FF578F8-07A7-46FC-8E0D-0024CF23538E}" dt="2025-01-20T22:51:49.337" v="4786"/>
          <ac:picMkLst>
            <pc:docMk/>
            <pc:sldMk cId="2590833072" sldId="404"/>
            <ac:picMk id="2" creationId="{182697FF-1989-2C83-D51F-83A3337D862B}"/>
          </ac:picMkLst>
        </pc:picChg>
        <pc:picChg chg="add mod">
          <ac:chgData name="Luis Caro Delgado" userId="81c57fa2-c317-4e9d-b555-115c79435d2f" providerId="ADAL" clId="{1FF578F8-07A7-46FC-8E0D-0024CF23538E}" dt="2025-01-20T22:51:49.337" v="4786"/>
          <ac:picMkLst>
            <pc:docMk/>
            <pc:sldMk cId="2590833072" sldId="404"/>
            <ac:picMk id="9" creationId="{6D62D20B-7FC0-FF16-615B-94EA89AC4AEF}"/>
          </ac:picMkLst>
        </pc:picChg>
      </pc:sldChg>
      <pc:sldChg chg="addSp delSp modSp add mod">
        <pc:chgData name="Luis Caro Delgado" userId="81c57fa2-c317-4e9d-b555-115c79435d2f" providerId="ADAL" clId="{1FF578F8-07A7-46FC-8E0D-0024CF23538E}" dt="2025-01-20T22:57:42.745" v="4876" actId="108"/>
        <pc:sldMkLst>
          <pc:docMk/>
          <pc:sldMk cId="4290974846" sldId="405"/>
        </pc:sldMkLst>
        <pc:spChg chg="mod">
          <ac:chgData name="Luis Caro Delgado" userId="81c57fa2-c317-4e9d-b555-115c79435d2f" providerId="ADAL" clId="{1FF578F8-07A7-46FC-8E0D-0024CF23538E}" dt="2025-01-20T22:57:42.745" v="4876" actId="108"/>
          <ac:spMkLst>
            <pc:docMk/>
            <pc:sldMk cId="4290974846" sldId="405"/>
            <ac:spMk id="413" creationId="{2862D1CC-4818-780A-1362-D6D932374C74}"/>
          </ac:spMkLst>
        </pc:spChg>
        <pc:picChg chg="add mod">
          <ac:chgData name="Luis Caro Delgado" userId="81c57fa2-c317-4e9d-b555-115c79435d2f" providerId="ADAL" clId="{1FF578F8-07A7-46FC-8E0D-0024CF23538E}" dt="2025-01-20T22:53:48.816" v="4807" actId="1076"/>
          <ac:picMkLst>
            <pc:docMk/>
            <pc:sldMk cId="4290974846" sldId="405"/>
            <ac:picMk id="7" creationId="{7C3E800C-3DEE-1F3C-FE29-3350D6B10CFC}"/>
          </ac:picMkLst>
        </pc:picChg>
      </pc:sldChg>
      <pc:sldChg chg="modSp add mod">
        <pc:chgData name="Luis Caro Delgado" userId="81c57fa2-c317-4e9d-b555-115c79435d2f" providerId="ADAL" clId="{1FF578F8-07A7-46FC-8E0D-0024CF23538E}" dt="2025-01-20T22:57:50.927" v="4879" actId="108"/>
        <pc:sldMkLst>
          <pc:docMk/>
          <pc:sldMk cId="3474001218" sldId="406"/>
        </pc:sldMkLst>
        <pc:spChg chg="mod">
          <ac:chgData name="Luis Caro Delgado" userId="81c57fa2-c317-4e9d-b555-115c79435d2f" providerId="ADAL" clId="{1FF578F8-07A7-46FC-8E0D-0024CF23538E}" dt="2025-01-20T22:57:50.927" v="4879" actId="108"/>
          <ac:spMkLst>
            <pc:docMk/>
            <pc:sldMk cId="3474001218" sldId="406"/>
            <ac:spMk id="413" creationId="{1BC03E99-C0CC-42C4-E1BB-DB6C7D33B080}"/>
          </ac:spMkLst>
        </pc:spChg>
      </pc:sldChg>
      <pc:sldChg chg="addSp delSp modSp add mod modNotesTx">
        <pc:chgData name="Luis Caro Delgado" userId="81c57fa2-c317-4e9d-b555-115c79435d2f" providerId="ADAL" clId="{1FF578F8-07A7-46FC-8E0D-0024CF23538E}" dt="2025-01-20T22:57:56.549" v="4880" actId="108"/>
        <pc:sldMkLst>
          <pc:docMk/>
          <pc:sldMk cId="773599165" sldId="407"/>
        </pc:sldMkLst>
        <pc:spChg chg="mod">
          <ac:chgData name="Luis Caro Delgado" userId="81c57fa2-c317-4e9d-b555-115c79435d2f" providerId="ADAL" clId="{1FF578F8-07A7-46FC-8E0D-0024CF23538E}" dt="2025-01-20T22:57:56.549" v="4880" actId="108"/>
          <ac:spMkLst>
            <pc:docMk/>
            <pc:sldMk cId="773599165" sldId="407"/>
            <ac:spMk id="14" creationId="{9C216185-6293-B2DD-9B34-2F0246070026}"/>
          </ac:spMkLst>
        </pc:spChg>
      </pc:sldChg>
      <pc:sldChg chg="ord">
        <pc:chgData name="Luis Caro Delgado" userId="81c57fa2-c317-4e9d-b555-115c79435d2f" providerId="ADAL" clId="{1FF578F8-07A7-46FC-8E0D-0024CF23538E}" dt="2025-01-13T16:46:33.001" v="3615"/>
        <pc:sldMkLst>
          <pc:docMk/>
          <pc:sldMk cId="3307124738" sldId="408"/>
        </pc:sldMkLst>
      </pc:sldChg>
      <pc:sldChg chg="ord">
        <pc:chgData name="Luis Caro Delgado" userId="81c57fa2-c317-4e9d-b555-115c79435d2f" providerId="ADAL" clId="{1FF578F8-07A7-46FC-8E0D-0024CF23538E}" dt="2025-01-13T16:46:37.949" v="3619"/>
        <pc:sldMkLst>
          <pc:docMk/>
          <pc:sldMk cId="2133971507" sldId="409"/>
        </pc:sldMkLst>
      </pc:sldChg>
      <pc:sldChg chg="ord">
        <pc:chgData name="Luis Caro Delgado" userId="81c57fa2-c317-4e9d-b555-115c79435d2f" providerId="ADAL" clId="{1FF578F8-07A7-46FC-8E0D-0024CF23538E}" dt="2025-01-13T16:50:02.419" v="3633"/>
        <pc:sldMkLst>
          <pc:docMk/>
          <pc:sldMk cId="4060157125" sldId="410"/>
        </pc:sldMkLst>
      </pc:sldChg>
      <pc:sldChg chg="mod ord modShow">
        <pc:chgData name="Luis Caro Delgado" userId="81c57fa2-c317-4e9d-b555-115c79435d2f" providerId="ADAL" clId="{1FF578F8-07A7-46FC-8E0D-0024CF23538E}" dt="2025-01-13T17:09:54.150" v="3640" actId="729"/>
        <pc:sldMkLst>
          <pc:docMk/>
          <pc:sldMk cId="1495400080" sldId="411"/>
        </pc:sldMkLst>
      </pc:sldChg>
      <pc:sldChg chg="ord">
        <pc:chgData name="Luis Caro Delgado" userId="81c57fa2-c317-4e9d-b555-115c79435d2f" providerId="ADAL" clId="{1FF578F8-07A7-46FC-8E0D-0024CF23538E}" dt="2025-01-13T16:50:02.419" v="3633"/>
        <pc:sldMkLst>
          <pc:docMk/>
          <pc:sldMk cId="4104948493" sldId="412"/>
        </pc:sldMkLst>
      </pc:sldChg>
      <pc:sldChg chg="addSp delSp modSp add mod">
        <pc:chgData name="Luis Caro Delgado" userId="81c57fa2-c317-4e9d-b555-115c79435d2f" providerId="ADAL" clId="{1FF578F8-07A7-46FC-8E0D-0024CF23538E}" dt="2025-01-20T22:58:02.968" v="4881" actId="108"/>
        <pc:sldMkLst>
          <pc:docMk/>
          <pc:sldMk cId="665336680" sldId="413"/>
        </pc:sldMkLst>
        <pc:spChg chg="mod">
          <ac:chgData name="Luis Caro Delgado" userId="81c57fa2-c317-4e9d-b555-115c79435d2f" providerId="ADAL" clId="{1FF578F8-07A7-46FC-8E0D-0024CF23538E}" dt="2025-01-20T22:58:02.968" v="4881" actId="108"/>
          <ac:spMkLst>
            <pc:docMk/>
            <pc:sldMk cId="665336680" sldId="413"/>
            <ac:spMk id="413" creationId="{7B913B11-8C71-C399-0176-DEF62AE203BE}"/>
          </ac:spMkLst>
        </pc:spChg>
        <pc:picChg chg="add mod">
          <ac:chgData name="Luis Caro Delgado" userId="81c57fa2-c317-4e9d-b555-115c79435d2f" providerId="ADAL" clId="{1FF578F8-07A7-46FC-8E0D-0024CF23538E}" dt="2025-01-12T22:50:29.551" v="3164" actId="208"/>
          <ac:picMkLst>
            <pc:docMk/>
            <pc:sldMk cId="665336680" sldId="413"/>
            <ac:picMk id="3" creationId="{E0B8F969-C08C-C461-229B-E05258F55BB1}"/>
          </ac:picMkLst>
        </pc:picChg>
      </pc:sldChg>
      <pc:sldChg chg="addSp delSp modSp add mod ord">
        <pc:chgData name="Luis Caro Delgado" userId="81c57fa2-c317-4e9d-b555-115c79435d2f" providerId="ADAL" clId="{1FF578F8-07A7-46FC-8E0D-0024CF23538E}" dt="2025-01-20T22:58:16.233" v="4884" actId="108"/>
        <pc:sldMkLst>
          <pc:docMk/>
          <pc:sldMk cId="4033426450" sldId="414"/>
        </pc:sldMkLst>
        <pc:spChg chg="mod">
          <ac:chgData name="Luis Caro Delgado" userId="81c57fa2-c317-4e9d-b555-115c79435d2f" providerId="ADAL" clId="{1FF578F8-07A7-46FC-8E0D-0024CF23538E}" dt="2025-01-20T22:58:16.233" v="4884" actId="108"/>
          <ac:spMkLst>
            <pc:docMk/>
            <pc:sldMk cId="4033426450" sldId="414"/>
            <ac:spMk id="413" creationId="{5B24A9FB-6239-4EBF-C133-62142A87A21E}"/>
          </ac:spMkLst>
        </pc:spChg>
        <pc:picChg chg="add mod modCrop">
          <ac:chgData name="Luis Caro Delgado" userId="81c57fa2-c317-4e9d-b555-115c79435d2f" providerId="ADAL" clId="{1FF578F8-07A7-46FC-8E0D-0024CF23538E}" dt="2025-01-13T18:49:42.290" v="3789" actId="1035"/>
          <ac:picMkLst>
            <pc:docMk/>
            <pc:sldMk cId="4033426450" sldId="414"/>
            <ac:picMk id="28" creationId="{9AB32DBD-6D06-AA62-42D9-5EC6CE7D8F5E}"/>
          </ac:picMkLst>
        </pc:picChg>
        <pc:picChg chg="add mod modCrop">
          <ac:chgData name="Luis Caro Delgado" userId="81c57fa2-c317-4e9d-b555-115c79435d2f" providerId="ADAL" clId="{1FF578F8-07A7-46FC-8E0D-0024CF23538E}" dt="2025-01-16T18:59:12.415" v="4503" actId="732"/>
          <ac:picMkLst>
            <pc:docMk/>
            <pc:sldMk cId="4033426450" sldId="414"/>
            <ac:picMk id="30" creationId="{26B86FE4-A9C9-4EE8-D970-92F3311F5783}"/>
          </ac:picMkLst>
        </pc:picChg>
        <pc:picChg chg="add mod modCrop">
          <ac:chgData name="Luis Caro Delgado" userId="81c57fa2-c317-4e9d-b555-115c79435d2f" providerId="ADAL" clId="{1FF578F8-07A7-46FC-8E0D-0024CF23538E}" dt="2025-01-13T18:49:42.290" v="3789" actId="1035"/>
          <ac:picMkLst>
            <pc:docMk/>
            <pc:sldMk cId="4033426450" sldId="414"/>
            <ac:picMk id="32" creationId="{C781A491-0C54-1104-CE03-9709B84BCB5F}"/>
          </ac:picMkLst>
        </pc:picChg>
      </pc:sldChg>
      <pc:sldChg chg="addSp delSp modSp add mod ord">
        <pc:chgData name="Luis Caro Delgado" userId="81c57fa2-c317-4e9d-b555-115c79435d2f" providerId="ADAL" clId="{1FF578F8-07A7-46FC-8E0D-0024CF23538E}" dt="2025-01-13T18:49:13.397" v="3755" actId="14100"/>
        <pc:sldMkLst>
          <pc:docMk/>
          <pc:sldMk cId="1608767504" sldId="415"/>
        </pc:sldMkLst>
        <pc:spChg chg="add mod">
          <ac:chgData name="Luis Caro Delgado" userId="81c57fa2-c317-4e9d-b555-115c79435d2f" providerId="ADAL" clId="{1FF578F8-07A7-46FC-8E0D-0024CF23538E}" dt="2025-01-12T23:18:48.811" v="3553" actId="1076"/>
          <ac:spMkLst>
            <pc:docMk/>
            <pc:sldMk cId="1608767504" sldId="415"/>
            <ac:spMk id="6" creationId="{3D40345F-8B1F-3C01-EDEB-8B33D4CD688D}"/>
          </ac:spMkLst>
        </pc:spChg>
        <pc:spChg chg="add mod">
          <ac:chgData name="Luis Caro Delgado" userId="81c57fa2-c317-4e9d-b555-115c79435d2f" providerId="ADAL" clId="{1FF578F8-07A7-46FC-8E0D-0024CF23538E}" dt="2025-01-12T23:19:26.703" v="3554" actId="6549"/>
          <ac:spMkLst>
            <pc:docMk/>
            <pc:sldMk cId="1608767504" sldId="415"/>
            <ac:spMk id="8" creationId="{17E6BC32-1FE8-69E7-3556-7D3850F1DDC7}"/>
          </ac:spMkLst>
        </pc:spChg>
        <pc:spChg chg="mod">
          <ac:chgData name="Luis Caro Delgado" userId="81c57fa2-c317-4e9d-b555-115c79435d2f" providerId="ADAL" clId="{1FF578F8-07A7-46FC-8E0D-0024CF23538E}" dt="2025-01-12T23:18:42.433" v="3552" actId="14100"/>
          <ac:spMkLst>
            <pc:docMk/>
            <pc:sldMk cId="1608767504" sldId="415"/>
            <ac:spMk id="413" creationId="{EE0DBB1B-D0B5-6AE3-1046-C6DD8839B7EC}"/>
          </ac:spMkLst>
        </pc:spChg>
        <pc:picChg chg="add mod">
          <ac:chgData name="Luis Caro Delgado" userId="81c57fa2-c317-4e9d-b555-115c79435d2f" providerId="ADAL" clId="{1FF578F8-07A7-46FC-8E0D-0024CF23538E}" dt="2025-01-12T23:18:09.297" v="3542" actId="1076"/>
          <ac:picMkLst>
            <pc:docMk/>
            <pc:sldMk cId="1608767504" sldId="415"/>
            <ac:picMk id="4" creationId="{9B0B0810-CEDE-B149-BACB-96E196DF023F}"/>
          </ac:picMkLst>
        </pc:picChg>
      </pc:sldChg>
      <pc:sldChg chg="addSp delSp modSp add mod">
        <pc:chgData name="Luis Caro Delgado" userId="81c57fa2-c317-4e9d-b555-115c79435d2f" providerId="ADAL" clId="{1FF578F8-07A7-46FC-8E0D-0024CF23538E}" dt="2025-01-13T18:57:45.753" v="3895" actId="1076"/>
        <pc:sldMkLst>
          <pc:docMk/>
          <pc:sldMk cId="617808390" sldId="416"/>
        </pc:sldMkLst>
        <pc:spChg chg="mod">
          <ac:chgData name="Luis Caro Delgado" userId="81c57fa2-c317-4e9d-b555-115c79435d2f" providerId="ADAL" clId="{1FF578F8-07A7-46FC-8E0D-0024CF23538E}" dt="2025-01-13T18:50:09.155" v="3821" actId="1076"/>
          <ac:spMkLst>
            <pc:docMk/>
            <pc:sldMk cId="617808390" sldId="416"/>
            <ac:spMk id="5" creationId="{BB12ED81-3CA1-EE87-3E0B-AAD2F8111483}"/>
          </ac:spMkLst>
        </pc:spChg>
        <pc:spChg chg="mod">
          <ac:chgData name="Luis Caro Delgado" userId="81c57fa2-c317-4e9d-b555-115c79435d2f" providerId="ADAL" clId="{1FF578F8-07A7-46FC-8E0D-0024CF23538E}" dt="2025-01-13T18:55:39.329" v="3885" actId="208"/>
          <ac:spMkLst>
            <pc:docMk/>
            <pc:sldMk cId="617808390" sldId="416"/>
            <ac:spMk id="10" creationId="{FC217ABB-2C4C-1481-73D0-0A06D0592834}"/>
          </ac:spMkLst>
        </pc:spChg>
        <pc:spChg chg="mod">
          <ac:chgData name="Luis Caro Delgado" userId="81c57fa2-c317-4e9d-b555-115c79435d2f" providerId="ADAL" clId="{1FF578F8-07A7-46FC-8E0D-0024CF23538E}" dt="2025-01-13T18:55:39.329" v="3885" actId="208"/>
          <ac:spMkLst>
            <pc:docMk/>
            <pc:sldMk cId="617808390" sldId="416"/>
            <ac:spMk id="12" creationId="{A69A41D8-2CAE-6A32-7092-E79991725041}"/>
          </ac:spMkLst>
        </pc:spChg>
        <pc:spChg chg="mod">
          <ac:chgData name="Luis Caro Delgado" userId="81c57fa2-c317-4e9d-b555-115c79435d2f" providerId="ADAL" clId="{1FF578F8-07A7-46FC-8E0D-0024CF23538E}" dt="2025-01-13T18:55:39.329" v="3885" actId="208"/>
          <ac:spMkLst>
            <pc:docMk/>
            <pc:sldMk cId="617808390" sldId="416"/>
            <ac:spMk id="13" creationId="{003C2B31-3061-1E16-EF5A-46C7C852DA76}"/>
          </ac:spMkLst>
        </pc:spChg>
        <pc:spChg chg="mod">
          <ac:chgData name="Luis Caro Delgado" userId="81c57fa2-c317-4e9d-b555-115c79435d2f" providerId="ADAL" clId="{1FF578F8-07A7-46FC-8E0D-0024CF23538E}" dt="2025-01-13T18:55:39.329" v="3885" actId="208"/>
          <ac:spMkLst>
            <pc:docMk/>
            <pc:sldMk cId="617808390" sldId="416"/>
            <ac:spMk id="14" creationId="{F153EC49-0F1D-7FB2-22D6-61BF1D32260D}"/>
          </ac:spMkLst>
        </pc:spChg>
        <pc:spChg chg="mod">
          <ac:chgData name="Luis Caro Delgado" userId="81c57fa2-c317-4e9d-b555-115c79435d2f" providerId="ADAL" clId="{1FF578F8-07A7-46FC-8E0D-0024CF23538E}" dt="2025-01-13T18:55:39.329" v="3885" actId="208"/>
          <ac:spMkLst>
            <pc:docMk/>
            <pc:sldMk cId="617808390" sldId="416"/>
            <ac:spMk id="15" creationId="{0910E231-4293-F901-9C61-DE4967D2DC13}"/>
          </ac:spMkLst>
        </pc:spChg>
        <pc:spChg chg="mod">
          <ac:chgData name="Luis Caro Delgado" userId="81c57fa2-c317-4e9d-b555-115c79435d2f" providerId="ADAL" clId="{1FF578F8-07A7-46FC-8E0D-0024CF23538E}" dt="2025-01-13T18:55:39.329" v="3885" actId="208"/>
          <ac:spMkLst>
            <pc:docMk/>
            <pc:sldMk cId="617808390" sldId="416"/>
            <ac:spMk id="16" creationId="{11637BA9-464D-8AAD-9A0E-476BAE7D5020}"/>
          </ac:spMkLst>
        </pc:spChg>
        <pc:spChg chg="mod">
          <ac:chgData name="Luis Caro Delgado" userId="81c57fa2-c317-4e9d-b555-115c79435d2f" providerId="ADAL" clId="{1FF578F8-07A7-46FC-8E0D-0024CF23538E}" dt="2025-01-13T18:55:39.329" v="3885" actId="208"/>
          <ac:spMkLst>
            <pc:docMk/>
            <pc:sldMk cId="617808390" sldId="416"/>
            <ac:spMk id="17" creationId="{B47841FC-E1A4-D8D5-EACE-6C5EE2F30BD1}"/>
          </ac:spMkLst>
        </pc:spChg>
        <pc:spChg chg="mod">
          <ac:chgData name="Luis Caro Delgado" userId="81c57fa2-c317-4e9d-b555-115c79435d2f" providerId="ADAL" clId="{1FF578F8-07A7-46FC-8E0D-0024CF23538E}" dt="2025-01-13T18:55:39.329" v="3885" actId="208"/>
          <ac:spMkLst>
            <pc:docMk/>
            <pc:sldMk cId="617808390" sldId="416"/>
            <ac:spMk id="18" creationId="{37A96998-CC1C-6047-F08F-1692BEEA6114}"/>
          </ac:spMkLst>
        </pc:spChg>
        <pc:spChg chg="mod">
          <ac:chgData name="Luis Caro Delgado" userId="81c57fa2-c317-4e9d-b555-115c79435d2f" providerId="ADAL" clId="{1FF578F8-07A7-46FC-8E0D-0024CF23538E}" dt="2025-01-13T18:55:39.329" v="3885" actId="208"/>
          <ac:spMkLst>
            <pc:docMk/>
            <pc:sldMk cId="617808390" sldId="416"/>
            <ac:spMk id="19" creationId="{75C82939-61B3-5737-8114-65030813C4A0}"/>
          </ac:spMkLst>
        </pc:spChg>
        <pc:spChg chg="mod">
          <ac:chgData name="Luis Caro Delgado" userId="81c57fa2-c317-4e9d-b555-115c79435d2f" providerId="ADAL" clId="{1FF578F8-07A7-46FC-8E0D-0024CF23538E}" dt="2025-01-13T18:55:39.329" v="3885" actId="208"/>
          <ac:spMkLst>
            <pc:docMk/>
            <pc:sldMk cId="617808390" sldId="416"/>
            <ac:spMk id="20" creationId="{E965A0BB-68CE-5800-9957-132011CB4631}"/>
          </ac:spMkLst>
        </pc:spChg>
        <pc:spChg chg="mod">
          <ac:chgData name="Luis Caro Delgado" userId="81c57fa2-c317-4e9d-b555-115c79435d2f" providerId="ADAL" clId="{1FF578F8-07A7-46FC-8E0D-0024CF23538E}" dt="2025-01-13T18:55:57.969" v="3887" actId="208"/>
          <ac:spMkLst>
            <pc:docMk/>
            <pc:sldMk cId="617808390" sldId="416"/>
            <ac:spMk id="22" creationId="{71F02B35-BCAC-6BDE-B21D-4B4370073B59}"/>
          </ac:spMkLst>
        </pc:spChg>
        <pc:spChg chg="mod">
          <ac:chgData name="Luis Caro Delgado" userId="81c57fa2-c317-4e9d-b555-115c79435d2f" providerId="ADAL" clId="{1FF578F8-07A7-46FC-8E0D-0024CF23538E}" dt="2025-01-13T18:55:57.969" v="3887" actId="208"/>
          <ac:spMkLst>
            <pc:docMk/>
            <pc:sldMk cId="617808390" sldId="416"/>
            <ac:spMk id="23" creationId="{E1D4569F-B15B-7479-8EE9-228AF5182625}"/>
          </ac:spMkLst>
        </pc:spChg>
        <pc:spChg chg="mod">
          <ac:chgData name="Luis Caro Delgado" userId="81c57fa2-c317-4e9d-b555-115c79435d2f" providerId="ADAL" clId="{1FF578F8-07A7-46FC-8E0D-0024CF23538E}" dt="2025-01-13T18:55:57.969" v="3887" actId="208"/>
          <ac:spMkLst>
            <pc:docMk/>
            <pc:sldMk cId="617808390" sldId="416"/>
            <ac:spMk id="24" creationId="{E4E05D2E-9C26-1402-F568-6F1D335EE612}"/>
          </ac:spMkLst>
        </pc:spChg>
        <pc:spChg chg="mod">
          <ac:chgData name="Luis Caro Delgado" userId="81c57fa2-c317-4e9d-b555-115c79435d2f" providerId="ADAL" clId="{1FF578F8-07A7-46FC-8E0D-0024CF23538E}" dt="2025-01-13T18:55:57.969" v="3887" actId="208"/>
          <ac:spMkLst>
            <pc:docMk/>
            <pc:sldMk cId="617808390" sldId="416"/>
            <ac:spMk id="25" creationId="{A392F4E8-E2EB-E2D0-1146-D3E3E3449B06}"/>
          </ac:spMkLst>
        </pc:spChg>
        <pc:spChg chg="mod">
          <ac:chgData name="Luis Caro Delgado" userId="81c57fa2-c317-4e9d-b555-115c79435d2f" providerId="ADAL" clId="{1FF578F8-07A7-46FC-8E0D-0024CF23538E}" dt="2025-01-13T18:55:57.969" v="3887" actId="208"/>
          <ac:spMkLst>
            <pc:docMk/>
            <pc:sldMk cId="617808390" sldId="416"/>
            <ac:spMk id="26" creationId="{3BC72C54-6276-1C56-FAAA-8EE2CE089E4A}"/>
          </ac:spMkLst>
        </pc:spChg>
        <pc:spChg chg="mod">
          <ac:chgData name="Luis Caro Delgado" userId="81c57fa2-c317-4e9d-b555-115c79435d2f" providerId="ADAL" clId="{1FF578F8-07A7-46FC-8E0D-0024CF23538E}" dt="2025-01-13T18:55:57.969" v="3887" actId="208"/>
          <ac:spMkLst>
            <pc:docMk/>
            <pc:sldMk cId="617808390" sldId="416"/>
            <ac:spMk id="27" creationId="{11562758-B297-3F0C-A19B-FC2EC4E85AEF}"/>
          </ac:spMkLst>
        </pc:spChg>
        <pc:spChg chg="mod">
          <ac:chgData name="Luis Caro Delgado" userId="81c57fa2-c317-4e9d-b555-115c79435d2f" providerId="ADAL" clId="{1FF578F8-07A7-46FC-8E0D-0024CF23538E}" dt="2025-01-13T18:55:12.084" v="3882" actId="207"/>
          <ac:spMkLst>
            <pc:docMk/>
            <pc:sldMk cId="617808390" sldId="416"/>
            <ac:spMk id="29" creationId="{072D0AA2-CBBD-8A69-E449-292F6B800C7D}"/>
          </ac:spMkLst>
        </pc:spChg>
        <pc:spChg chg="mod">
          <ac:chgData name="Luis Caro Delgado" userId="81c57fa2-c317-4e9d-b555-115c79435d2f" providerId="ADAL" clId="{1FF578F8-07A7-46FC-8E0D-0024CF23538E}" dt="2025-01-13T18:55:12.084" v="3882" actId="207"/>
          <ac:spMkLst>
            <pc:docMk/>
            <pc:sldMk cId="617808390" sldId="416"/>
            <ac:spMk id="30" creationId="{9FA886D8-D234-4742-3A33-AB2A1C405016}"/>
          </ac:spMkLst>
        </pc:spChg>
        <pc:spChg chg="mod">
          <ac:chgData name="Luis Caro Delgado" userId="81c57fa2-c317-4e9d-b555-115c79435d2f" providerId="ADAL" clId="{1FF578F8-07A7-46FC-8E0D-0024CF23538E}" dt="2025-01-13T18:55:12.084" v="3882" actId="207"/>
          <ac:spMkLst>
            <pc:docMk/>
            <pc:sldMk cId="617808390" sldId="416"/>
            <ac:spMk id="31" creationId="{FA0E4ADC-036D-ADE4-0CE6-AD185AB1C182}"/>
          </ac:spMkLst>
        </pc:spChg>
        <pc:spChg chg="mod">
          <ac:chgData name="Luis Caro Delgado" userId="81c57fa2-c317-4e9d-b555-115c79435d2f" providerId="ADAL" clId="{1FF578F8-07A7-46FC-8E0D-0024CF23538E}" dt="2025-01-13T18:55:12.084" v="3882" actId="207"/>
          <ac:spMkLst>
            <pc:docMk/>
            <pc:sldMk cId="617808390" sldId="416"/>
            <ac:spMk id="32" creationId="{7DC80825-DC88-60DE-4906-8FB08C2FFBFE}"/>
          </ac:spMkLst>
        </pc:spChg>
        <pc:grpChg chg="mod">
          <ac:chgData name="Luis Caro Delgado" userId="81c57fa2-c317-4e9d-b555-115c79435d2f" providerId="ADAL" clId="{1FF578F8-07A7-46FC-8E0D-0024CF23538E}" dt="2025-01-13T18:52:20.092" v="3854" actId="1076"/>
          <ac:grpSpMkLst>
            <pc:docMk/>
            <pc:sldMk cId="617808390" sldId="416"/>
            <ac:grpSpMk id="9" creationId="{63E0887E-8C0E-2CC2-D683-DAB70EBD6F76}"/>
          </ac:grpSpMkLst>
        </pc:grpChg>
        <pc:grpChg chg="mod">
          <ac:chgData name="Luis Caro Delgado" userId="81c57fa2-c317-4e9d-b555-115c79435d2f" providerId="ADAL" clId="{1FF578F8-07A7-46FC-8E0D-0024CF23538E}" dt="2025-01-13T18:55:48.918" v="3886" actId="207"/>
          <ac:grpSpMkLst>
            <pc:docMk/>
            <pc:sldMk cId="617808390" sldId="416"/>
            <ac:grpSpMk id="21" creationId="{27AFC544-395D-C491-9036-802BD8CA11DE}"/>
          </ac:grpSpMkLst>
        </pc:grpChg>
        <pc:grpChg chg="mod">
          <ac:chgData name="Luis Caro Delgado" userId="81c57fa2-c317-4e9d-b555-115c79435d2f" providerId="ADAL" clId="{1FF578F8-07A7-46FC-8E0D-0024CF23538E}" dt="2025-01-13T18:55:12.084" v="3882" actId="207"/>
          <ac:grpSpMkLst>
            <pc:docMk/>
            <pc:sldMk cId="617808390" sldId="416"/>
            <ac:grpSpMk id="28" creationId="{E4F98344-75AC-221D-7CD8-5C4EFFF15C91}"/>
          </ac:grpSpMkLst>
        </pc:grpChg>
        <pc:picChg chg="add mod modCrop">
          <ac:chgData name="Luis Caro Delgado" userId="81c57fa2-c317-4e9d-b555-115c79435d2f" providerId="ADAL" clId="{1FF578F8-07A7-46FC-8E0D-0024CF23538E}" dt="2025-01-13T18:55:03.869" v="3881"/>
          <ac:picMkLst>
            <pc:docMk/>
            <pc:sldMk cId="617808390" sldId="416"/>
            <ac:picMk id="4" creationId="{23655593-77E6-3B2C-9F37-C7FCFD4B9D0B}"/>
          </ac:picMkLst>
        </pc:picChg>
        <pc:picChg chg="add mod">
          <ac:chgData name="Luis Caro Delgado" userId="81c57fa2-c317-4e9d-b555-115c79435d2f" providerId="ADAL" clId="{1FF578F8-07A7-46FC-8E0D-0024CF23538E}" dt="2025-01-13T18:54:17.534" v="3878"/>
          <ac:picMkLst>
            <pc:docMk/>
            <pc:sldMk cId="617808390" sldId="416"/>
            <ac:picMk id="7" creationId="{E27571CE-1539-2DA1-6001-C01CBEC3A46F}"/>
          </ac:picMkLst>
        </pc:picChg>
        <pc:picChg chg="add mod">
          <ac:chgData name="Luis Caro Delgado" userId="81c57fa2-c317-4e9d-b555-115c79435d2f" providerId="ADAL" clId="{1FF578F8-07A7-46FC-8E0D-0024CF23538E}" dt="2025-01-13T18:52:11.256" v="3852" actId="1076"/>
          <ac:picMkLst>
            <pc:docMk/>
            <pc:sldMk cId="617808390" sldId="416"/>
            <ac:picMk id="8" creationId="{7F61427E-26F0-06BD-5EE3-0CD500907F78}"/>
          </ac:picMkLst>
        </pc:picChg>
        <pc:cxnChg chg="add mod">
          <ac:chgData name="Luis Caro Delgado" userId="81c57fa2-c317-4e9d-b555-115c79435d2f" providerId="ADAL" clId="{1FF578F8-07A7-46FC-8E0D-0024CF23538E}" dt="2025-01-13T18:57:34.447" v="3891" actId="1076"/>
          <ac:cxnSpMkLst>
            <pc:docMk/>
            <pc:sldMk cId="617808390" sldId="416"/>
            <ac:cxnSpMk id="34" creationId="{383F4509-1EFF-B3A1-6106-B54F52ED84F2}"/>
          </ac:cxnSpMkLst>
        </pc:cxnChg>
        <pc:cxnChg chg="add mod">
          <ac:chgData name="Luis Caro Delgado" userId="81c57fa2-c317-4e9d-b555-115c79435d2f" providerId="ADAL" clId="{1FF578F8-07A7-46FC-8E0D-0024CF23538E}" dt="2025-01-13T18:57:40.089" v="3893" actId="1076"/>
          <ac:cxnSpMkLst>
            <pc:docMk/>
            <pc:sldMk cId="617808390" sldId="416"/>
            <ac:cxnSpMk id="35" creationId="{96F9E55E-4074-68BC-950B-EEA3943CDCF1}"/>
          </ac:cxnSpMkLst>
        </pc:cxnChg>
        <pc:cxnChg chg="add mod">
          <ac:chgData name="Luis Caro Delgado" userId="81c57fa2-c317-4e9d-b555-115c79435d2f" providerId="ADAL" clId="{1FF578F8-07A7-46FC-8E0D-0024CF23538E}" dt="2025-01-13T18:57:45.753" v="3895" actId="1076"/>
          <ac:cxnSpMkLst>
            <pc:docMk/>
            <pc:sldMk cId="617808390" sldId="416"/>
            <ac:cxnSpMk id="36" creationId="{43ED80AE-B1FC-2600-9B68-BF630E02D720}"/>
          </ac:cxnSpMkLst>
        </pc:cxnChg>
      </pc:sldChg>
      <pc:sldChg chg="addSp delSp modSp add mod">
        <pc:chgData name="Luis Caro Delgado" userId="81c57fa2-c317-4e9d-b555-115c79435d2f" providerId="ADAL" clId="{1FF578F8-07A7-46FC-8E0D-0024CF23538E}" dt="2025-01-13T19:05:35.330" v="3997" actId="14100"/>
        <pc:sldMkLst>
          <pc:docMk/>
          <pc:sldMk cId="1893403148" sldId="417"/>
        </pc:sldMkLst>
        <pc:spChg chg="mod">
          <ac:chgData name="Luis Caro Delgado" userId="81c57fa2-c317-4e9d-b555-115c79435d2f" providerId="ADAL" clId="{1FF578F8-07A7-46FC-8E0D-0024CF23538E}" dt="2025-01-13T19:04:02.950" v="3964" actId="5793"/>
          <ac:spMkLst>
            <pc:docMk/>
            <pc:sldMk cId="1893403148" sldId="417"/>
            <ac:spMk id="5" creationId="{FD0F5827-5E00-B678-AA10-FA72F9258078}"/>
          </ac:spMkLst>
        </pc:spChg>
        <pc:spChg chg="add mod">
          <ac:chgData name="Luis Caro Delgado" userId="81c57fa2-c317-4e9d-b555-115c79435d2f" providerId="ADAL" clId="{1FF578F8-07A7-46FC-8E0D-0024CF23538E}" dt="2025-01-13T19:05:35.330" v="3997" actId="14100"/>
          <ac:spMkLst>
            <pc:docMk/>
            <pc:sldMk cId="1893403148" sldId="417"/>
            <ac:spMk id="38" creationId="{7FFAF2E6-917E-3DED-310A-AA053C6B2ED0}"/>
          </ac:spMkLst>
        </pc:spChg>
        <pc:picChg chg="add mod modCrop">
          <ac:chgData name="Luis Caro Delgado" userId="81c57fa2-c317-4e9d-b555-115c79435d2f" providerId="ADAL" clId="{1FF578F8-07A7-46FC-8E0D-0024CF23538E}" dt="2025-01-13T19:02:20.511" v="3930" actId="1076"/>
          <ac:picMkLst>
            <pc:docMk/>
            <pc:sldMk cId="1893403148" sldId="417"/>
            <ac:picMk id="2" creationId="{6E4FE615-E8DB-5B36-0323-B094205496A0}"/>
          </ac:picMkLst>
        </pc:picChg>
        <pc:picChg chg="mod">
          <ac:chgData name="Luis Caro Delgado" userId="81c57fa2-c317-4e9d-b555-115c79435d2f" providerId="ADAL" clId="{1FF578F8-07A7-46FC-8E0D-0024CF23538E}" dt="2025-01-13T19:02:32.881" v="3934" actId="1076"/>
          <ac:picMkLst>
            <pc:docMk/>
            <pc:sldMk cId="1893403148" sldId="417"/>
            <ac:picMk id="4" creationId="{E41062C4-AA18-7DE3-1510-8EBF7CD71A1D}"/>
          </ac:picMkLst>
        </pc:picChg>
        <pc:picChg chg="add mod">
          <ac:chgData name="Luis Caro Delgado" userId="81c57fa2-c317-4e9d-b555-115c79435d2f" providerId="ADAL" clId="{1FF578F8-07A7-46FC-8E0D-0024CF23538E}" dt="2025-01-13T19:03:26.886" v="3945" actId="1076"/>
          <ac:picMkLst>
            <pc:docMk/>
            <pc:sldMk cId="1893403148" sldId="417"/>
            <ac:picMk id="6" creationId="{49633F4B-4B03-9BA6-1D66-BA4BD5B2F6BE}"/>
          </ac:picMkLst>
        </pc:picChg>
        <pc:picChg chg="mod">
          <ac:chgData name="Luis Caro Delgado" userId="81c57fa2-c317-4e9d-b555-115c79435d2f" providerId="ADAL" clId="{1FF578F8-07A7-46FC-8E0D-0024CF23538E}" dt="2025-01-13T19:02:25.875" v="3932" actId="1076"/>
          <ac:picMkLst>
            <pc:docMk/>
            <pc:sldMk cId="1893403148" sldId="417"/>
            <ac:picMk id="7" creationId="{60D5C981-AABB-907F-6670-853581B4470B}"/>
          </ac:picMkLst>
        </pc:picChg>
        <pc:picChg chg="mod">
          <ac:chgData name="Luis Caro Delgado" userId="81c57fa2-c317-4e9d-b555-115c79435d2f" providerId="ADAL" clId="{1FF578F8-07A7-46FC-8E0D-0024CF23538E}" dt="2025-01-13T19:02:28.203" v="3933" actId="1076"/>
          <ac:picMkLst>
            <pc:docMk/>
            <pc:sldMk cId="1893403148" sldId="417"/>
            <ac:picMk id="8" creationId="{2634F449-21E8-C0A7-05E0-015A82E60C53}"/>
          </ac:picMkLst>
        </pc:picChg>
        <pc:picChg chg="add mod">
          <ac:chgData name="Luis Caro Delgado" userId="81c57fa2-c317-4e9d-b555-115c79435d2f" providerId="ADAL" clId="{1FF578F8-07A7-46FC-8E0D-0024CF23538E}" dt="2025-01-13T19:03:32.635" v="3947" actId="1076"/>
          <ac:picMkLst>
            <pc:docMk/>
            <pc:sldMk cId="1893403148" sldId="417"/>
            <ac:picMk id="33" creationId="{B0E7DB20-ADF6-0732-E9B3-27C9752F978E}"/>
          </ac:picMkLst>
        </pc:picChg>
        <pc:picChg chg="add mod">
          <ac:chgData name="Luis Caro Delgado" userId="81c57fa2-c317-4e9d-b555-115c79435d2f" providerId="ADAL" clId="{1FF578F8-07A7-46FC-8E0D-0024CF23538E}" dt="2025-01-13T19:03:37.178" v="3949" actId="1076"/>
          <ac:picMkLst>
            <pc:docMk/>
            <pc:sldMk cId="1893403148" sldId="417"/>
            <ac:picMk id="37" creationId="{ED9F9EA2-ADE3-D65B-F262-F6A966ED3D6E}"/>
          </ac:picMkLst>
        </pc:picChg>
      </pc:sldChg>
      <pc:sldChg chg="addSp delSp modSp add mod">
        <pc:chgData name="Luis Caro Delgado" userId="81c57fa2-c317-4e9d-b555-115c79435d2f" providerId="ADAL" clId="{1FF578F8-07A7-46FC-8E0D-0024CF23538E}" dt="2025-01-13T19:54:55.565" v="4240" actId="20577"/>
        <pc:sldMkLst>
          <pc:docMk/>
          <pc:sldMk cId="3483692483" sldId="418"/>
        </pc:sldMkLst>
        <pc:spChg chg="mod">
          <ac:chgData name="Luis Caro Delgado" userId="81c57fa2-c317-4e9d-b555-115c79435d2f" providerId="ADAL" clId="{1FF578F8-07A7-46FC-8E0D-0024CF23538E}" dt="2025-01-13T19:50:14.874" v="4163" actId="1076"/>
          <ac:spMkLst>
            <pc:docMk/>
            <pc:sldMk cId="3483692483" sldId="418"/>
            <ac:spMk id="5" creationId="{667E2C52-C259-A194-974F-F334FD964D66}"/>
          </ac:spMkLst>
        </pc:spChg>
        <pc:spChg chg="add del mod">
          <ac:chgData name="Luis Caro Delgado" userId="81c57fa2-c317-4e9d-b555-115c79435d2f" providerId="ADAL" clId="{1FF578F8-07A7-46FC-8E0D-0024CF23538E}" dt="2025-01-13T19:54:55.565" v="4240" actId="20577"/>
          <ac:spMkLst>
            <pc:docMk/>
            <pc:sldMk cId="3483692483" sldId="418"/>
            <ac:spMk id="38" creationId="{3D9F4F4A-96A4-3466-FB8C-70215BA3332D}"/>
          </ac:spMkLst>
        </pc:spChg>
        <pc:spChg chg="mod">
          <ac:chgData name="Luis Caro Delgado" userId="81c57fa2-c317-4e9d-b555-115c79435d2f" providerId="ADAL" clId="{1FF578F8-07A7-46FC-8E0D-0024CF23538E}" dt="2025-01-13T19:43:33.322" v="4001"/>
          <ac:spMkLst>
            <pc:docMk/>
            <pc:sldMk cId="3483692483" sldId="418"/>
            <ac:spMk id="411" creationId="{94F31E57-0CF7-1ECF-812D-CE22823DDD39}"/>
          </ac:spMkLst>
        </pc:spChg>
        <pc:picChg chg="add mod">
          <ac:chgData name="Luis Caro Delgado" userId="81c57fa2-c317-4e9d-b555-115c79435d2f" providerId="ADAL" clId="{1FF578F8-07A7-46FC-8E0D-0024CF23538E}" dt="2025-01-13T19:54:43.211" v="4238" actId="1076"/>
          <ac:picMkLst>
            <pc:docMk/>
            <pc:sldMk cId="3483692483" sldId="418"/>
            <ac:picMk id="16" creationId="{B6DDF2B1-3192-6D75-57BA-BA13AFF97D0A}"/>
          </ac:picMkLst>
        </pc:picChg>
      </pc:sldChg>
      <pc:sldChg chg="addSp delSp modSp add mod">
        <pc:chgData name="Luis Caro Delgado" userId="81c57fa2-c317-4e9d-b555-115c79435d2f" providerId="ADAL" clId="{1FF578F8-07A7-46FC-8E0D-0024CF23538E}" dt="2025-01-13T21:30:08.582" v="4372" actId="6549"/>
        <pc:sldMkLst>
          <pc:docMk/>
          <pc:sldMk cId="163824213" sldId="419"/>
        </pc:sldMkLst>
        <pc:spChg chg="add mod">
          <ac:chgData name="Luis Caro Delgado" userId="81c57fa2-c317-4e9d-b555-115c79435d2f" providerId="ADAL" clId="{1FF578F8-07A7-46FC-8E0D-0024CF23538E}" dt="2025-01-13T21:30:08.582" v="4372" actId="6549"/>
          <ac:spMkLst>
            <pc:docMk/>
            <pc:sldMk cId="163824213" sldId="419"/>
            <ac:spMk id="4" creationId="{584613CD-380D-FC06-344E-85497D9336F9}"/>
          </ac:spMkLst>
        </pc:spChg>
        <pc:spChg chg="mod">
          <ac:chgData name="Luis Caro Delgado" userId="81c57fa2-c317-4e9d-b555-115c79435d2f" providerId="ADAL" clId="{1FF578F8-07A7-46FC-8E0D-0024CF23538E}" dt="2025-01-13T21:30:02.675" v="4371" actId="1076"/>
          <ac:spMkLst>
            <pc:docMk/>
            <pc:sldMk cId="163824213" sldId="419"/>
            <ac:spMk id="5" creationId="{703DBBB1-833F-B261-F17A-A46B7D9D3D93}"/>
          </ac:spMkLst>
        </pc:spChg>
        <pc:spChg chg="mod">
          <ac:chgData name="Luis Caro Delgado" userId="81c57fa2-c317-4e9d-b555-115c79435d2f" providerId="ADAL" clId="{1FF578F8-07A7-46FC-8E0D-0024CF23538E}" dt="2025-01-13T21:20:14.324" v="4256"/>
          <ac:spMkLst>
            <pc:docMk/>
            <pc:sldMk cId="163824213" sldId="419"/>
            <ac:spMk id="411" creationId="{44E02C4B-CABA-4CE7-ECF9-D9250712627B}"/>
          </ac:spMkLst>
        </pc:spChg>
        <pc:picChg chg="add mod">
          <ac:chgData name="Luis Caro Delgado" userId="81c57fa2-c317-4e9d-b555-115c79435d2f" providerId="ADAL" clId="{1FF578F8-07A7-46FC-8E0D-0024CF23538E}" dt="2025-01-13T21:29:26.105" v="4310" actId="1076"/>
          <ac:picMkLst>
            <pc:docMk/>
            <pc:sldMk cId="163824213" sldId="419"/>
            <ac:picMk id="3" creationId="{D4B25C21-5554-CD4D-8723-9BFA40755887}"/>
          </ac:picMkLst>
        </pc:picChg>
      </pc:sldChg>
      <pc:sldChg chg="add del">
        <pc:chgData name="Luis Caro Delgado" userId="81c57fa2-c317-4e9d-b555-115c79435d2f" providerId="ADAL" clId="{1FF578F8-07A7-46FC-8E0D-0024CF23538E}" dt="2025-01-13T19:43:22.749" v="4000"/>
        <pc:sldMkLst>
          <pc:docMk/>
          <pc:sldMk cId="3898176869" sldId="419"/>
        </pc:sldMkLst>
      </pc:sldChg>
      <pc:sldChg chg="addSp delSp modSp add mod">
        <pc:chgData name="Luis Caro Delgado" userId="81c57fa2-c317-4e9d-b555-115c79435d2f" providerId="ADAL" clId="{1FF578F8-07A7-46FC-8E0D-0024CF23538E}" dt="2025-01-13T21:48:01.398" v="4484"/>
        <pc:sldMkLst>
          <pc:docMk/>
          <pc:sldMk cId="1800767425" sldId="420"/>
        </pc:sldMkLst>
        <pc:spChg chg="mod">
          <ac:chgData name="Luis Caro Delgado" userId="81c57fa2-c317-4e9d-b555-115c79435d2f" providerId="ADAL" clId="{1FF578F8-07A7-46FC-8E0D-0024CF23538E}" dt="2025-01-13T21:35:53.083" v="4384" actId="20577"/>
          <ac:spMkLst>
            <pc:docMk/>
            <pc:sldMk cId="1800767425" sldId="420"/>
            <ac:spMk id="4" creationId="{9FDBA6F5-1C90-46DC-A7B3-C2EA63EA718D}"/>
          </ac:spMkLst>
        </pc:spChg>
        <pc:spChg chg="mod">
          <ac:chgData name="Luis Caro Delgado" userId="81c57fa2-c317-4e9d-b555-115c79435d2f" providerId="ADAL" clId="{1FF578F8-07A7-46FC-8E0D-0024CF23538E}" dt="2025-01-13T21:48:01.398" v="4484"/>
          <ac:spMkLst>
            <pc:docMk/>
            <pc:sldMk cId="1800767425" sldId="420"/>
            <ac:spMk id="5" creationId="{E27CB9D1-DFEE-687F-588D-8FC5ABED5F1F}"/>
          </ac:spMkLst>
        </pc:spChg>
        <pc:spChg chg="mod">
          <ac:chgData name="Luis Caro Delgado" userId="81c57fa2-c317-4e9d-b555-115c79435d2f" providerId="ADAL" clId="{1FF578F8-07A7-46FC-8E0D-0024CF23538E}" dt="2025-01-13T21:35:30.338" v="4374"/>
          <ac:spMkLst>
            <pc:docMk/>
            <pc:sldMk cId="1800767425" sldId="420"/>
            <ac:spMk id="411" creationId="{D5A526D1-7305-7BD2-CB1D-308C12CED67F}"/>
          </ac:spMkLst>
        </pc:spChg>
        <pc:picChg chg="add mod modCrop">
          <ac:chgData name="Luis Caro Delgado" userId="81c57fa2-c317-4e9d-b555-115c79435d2f" providerId="ADAL" clId="{1FF578F8-07A7-46FC-8E0D-0024CF23538E}" dt="2025-01-13T21:47:22.498" v="4468" actId="1076"/>
          <ac:picMkLst>
            <pc:docMk/>
            <pc:sldMk cId="1800767425" sldId="420"/>
            <ac:picMk id="8" creationId="{0DFDCC3C-6590-C712-361B-0E6D2C71B3B4}"/>
          </ac:picMkLst>
        </pc:picChg>
      </pc:sldChg>
      <pc:sldChg chg="addSp delSp modSp add mod">
        <pc:chgData name="Luis Caro Delgado" userId="81c57fa2-c317-4e9d-b555-115c79435d2f" providerId="ADAL" clId="{1FF578F8-07A7-46FC-8E0D-0024CF23538E}" dt="2025-01-20T14:52:10.853" v="4607" actId="478"/>
        <pc:sldMkLst>
          <pc:docMk/>
          <pc:sldMk cId="1066267986" sldId="421"/>
        </pc:sldMkLst>
        <pc:spChg chg="mod">
          <ac:chgData name="Luis Caro Delgado" userId="81c57fa2-c317-4e9d-b555-115c79435d2f" providerId="ADAL" clId="{1FF578F8-07A7-46FC-8E0D-0024CF23538E}" dt="2025-01-19T17:58:57.618" v="4595"/>
          <ac:spMkLst>
            <pc:docMk/>
            <pc:sldMk cId="1066267986" sldId="421"/>
            <ac:spMk id="3" creationId="{6BDAC0AA-25B0-D304-7CA5-1B414B526008}"/>
          </ac:spMkLst>
        </pc:spChg>
        <pc:spChg chg="mod">
          <ac:chgData name="Luis Caro Delgado" userId="81c57fa2-c317-4e9d-b555-115c79435d2f" providerId="ADAL" clId="{1FF578F8-07A7-46FC-8E0D-0024CF23538E}" dt="2025-01-19T17:58:48.348" v="4594"/>
          <ac:spMkLst>
            <pc:docMk/>
            <pc:sldMk cId="1066267986" sldId="421"/>
            <ac:spMk id="696" creationId="{736629BA-05D6-58C7-36D7-83F592919A9D}"/>
          </ac:spMkLst>
        </pc:spChg>
        <pc:picChg chg="add mod">
          <ac:chgData name="Luis Caro Delgado" userId="81c57fa2-c317-4e9d-b555-115c79435d2f" providerId="ADAL" clId="{1FF578F8-07A7-46FC-8E0D-0024CF23538E}" dt="2025-01-19T17:59:23.542" v="4602" actId="1076"/>
          <ac:picMkLst>
            <pc:docMk/>
            <pc:sldMk cId="1066267986" sldId="421"/>
            <ac:picMk id="5" creationId="{6236B3FC-6FCC-B988-3A69-BEBB2E61A888}"/>
          </ac:picMkLst>
        </pc:picChg>
      </pc:sldChg>
      <pc:sldChg chg="add del">
        <pc:chgData name="Luis Caro Delgado" userId="81c57fa2-c317-4e9d-b555-115c79435d2f" providerId="ADAL" clId="{1FF578F8-07A7-46FC-8E0D-0024CF23538E}" dt="2025-01-19T17:58:29.993" v="4590"/>
        <pc:sldMkLst>
          <pc:docMk/>
          <pc:sldMk cId="3769802269" sldId="421"/>
        </pc:sldMkLst>
      </pc:sldChg>
      <pc:sldChg chg="add del">
        <pc:chgData name="Luis Caro Delgado" userId="81c57fa2-c317-4e9d-b555-115c79435d2f" providerId="ADAL" clId="{1FF578F8-07A7-46FC-8E0D-0024CF23538E}" dt="2025-01-20T14:55:08.172" v="4613" actId="47"/>
        <pc:sldMkLst>
          <pc:docMk/>
          <pc:sldMk cId="1785071726" sldId="422"/>
        </pc:sldMkLst>
      </pc:sldChg>
      <pc:sldMasterChg chg="delSldLayout">
        <pc:chgData name="Luis Caro Delgado" userId="81c57fa2-c317-4e9d-b555-115c79435d2f" providerId="ADAL" clId="{1FF578F8-07A7-46FC-8E0D-0024CF23538E}" dt="2025-01-20T14:57:57.999" v="4614" actId="2696"/>
        <pc:sldMasterMkLst>
          <pc:docMk/>
          <pc:sldMasterMk cId="0" sldId="2147483669"/>
        </pc:sldMasterMkLst>
        <pc:sldLayoutChg chg="del">
          <pc:chgData name="Luis Caro Delgado" userId="81c57fa2-c317-4e9d-b555-115c79435d2f" providerId="ADAL" clId="{1FF578F8-07A7-46FC-8E0D-0024CF23538E}" dt="2025-01-20T14:57:57.999" v="4614" actId="2696"/>
          <pc:sldLayoutMkLst>
            <pc:docMk/>
            <pc:sldMasterMk cId="0" sldId="2147483669"/>
            <pc:sldLayoutMk cId="0" sldId="2147483656"/>
          </pc:sldLayoutMkLst>
        </pc:sldLayoutChg>
      </pc:sldMasterChg>
    </pc:docChg>
  </pc:docChgLst>
  <pc:docChgLst>
    <pc:chgData name="Lukas Rau" userId="S::lukas.rau@tum.de::a75e0523-20be-4fb9-acc6-1a36dfa716c4" providerId="AD" clId="Web-{59A01E21-EEB5-B2C4-2A2A-31AC2BA97DAE}"/>
    <pc:docChg chg="modSld">
      <pc:chgData name="Lukas Rau" userId="S::lukas.rau@tum.de::a75e0523-20be-4fb9-acc6-1a36dfa716c4" providerId="AD" clId="Web-{59A01E21-EEB5-B2C4-2A2A-31AC2BA97DAE}" dt="2025-01-20T20:36:19.615" v="20" actId="20577"/>
      <pc:docMkLst>
        <pc:docMk/>
      </pc:docMkLst>
      <pc:sldChg chg="modSp">
        <pc:chgData name="Lukas Rau" userId="S::lukas.rau@tum.de::a75e0523-20be-4fb9-acc6-1a36dfa716c4" providerId="AD" clId="Web-{59A01E21-EEB5-B2C4-2A2A-31AC2BA97DAE}" dt="2025-01-20T20:36:19.615" v="20" actId="20577"/>
        <pc:sldMkLst>
          <pc:docMk/>
          <pc:sldMk cId="2480711815" sldId="347"/>
        </pc:sldMkLst>
        <pc:spChg chg="mod">
          <ac:chgData name="Lukas Rau" userId="S::lukas.rau@tum.de::a75e0523-20be-4fb9-acc6-1a36dfa716c4" providerId="AD" clId="Web-{59A01E21-EEB5-B2C4-2A2A-31AC2BA97DAE}" dt="2025-01-20T20:36:19.615" v="20" actId="20577"/>
          <ac:spMkLst>
            <pc:docMk/>
            <pc:sldMk cId="2480711815" sldId="347"/>
            <ac:spMk id="3" creationId="{6FB9A779-10EF-175C-6825-19696AF71A56}"/>
          </ac:spMkLst>
        </pc:spChg>
        <pc:spChg chg="mod">
          <ac:chgData name="Lukas Rau" userId="S::lukas.rau@tum.de::a75e0523-20be-4fb9-acc6-1a36dfa716c4" providerId="AD" clId="Web-{59A01E21-EEB5-B2C4-2A2A-31AC2BA97DAE}" dt="2025-01-20T20:36:07.849" v="2" actId="20577"/>
          <ac:spMkLst>
            <pc:docMk/>
            <pc:sldMk cId="2480711815" sldId="347"/>
            <ac:spMk id="696" creationId="{B77ACD93-53FC-22FD-CB63-7657BAB53DAA}"/>
          </ac:spMkLst>
        </pc:spChg>
      </pc:sldChg>
    </pc:docChg>
  </pc:docChgLst>
  <pc:docChgLst>
    <pc:chgData name="Lukas Rau" userId="a75e0523-20be-4fb9-acc6-1a36dfa716c4" providerId="ADAL" clId="{528754AD-9C3E-9642-84BE-0B0E9035C460}"/>
    <pc:docChg chg="undo custSel addSld delSld modSld sldOrd addSection delSection modSection">
      <pc:chgData name="Lukas Rau" userId="a75e0523-20be-4fb9-acc6-1a36dfa716c4" providerId="ADAL" clId="{528754AD-9C3E-9642-84BE-0B0E9035C460}" dt="2024-12-03T16:46:12.921" v="7692" actId="20577"/>
      <pc:docMkLst>
        <pc:docMk/>
      </pc:docMkLst>
      <pc:sldChg chg="addSp delSp modSp mod">
        <pc:chgData name="Lukas Rau" userId="a75e0523-20be-4fb9-acc6-1a36dfa716c4" providerId="ADAL" clId="{528754AD-9C3E-9642-84BE-0B0E9035C460}" dt="2024-12-03T15:39:45.499" v="6359"/>
        <pc:sldMkLst>
          <pc:docMk/>
          <pc:sldMk cId="0" sldId="256"/>
        </pc:sldMkLst>
      </pc:sldChg>
      <pc:sldChg chg="addSp delSp modSp mod">
        <pc:chgData name="Lukas Rau" userId="a75e0523-20be-4fb9-acc6-1a36dfa716c4" providerId="ADAL" clId="{528754AD-9C3E-9642-84BE-0B0E9035C460}" dt="2024-12-02T13:38:03.720" v="28"/>
        <pc:sldMkLst>
          <pc:docMk/>
          <pc:sldMk cId="0" sldId="257"/>
        </pc:sldMkLst>
      </pc:sldChg>
      <pc:sldChg chg="modSp mod">
        <pc:chgData name="Lukas Rau" userId="a75e0523-20be-4fb9-acc6-1a36dfa716c4" providerId="ADAL" clId="{528754AD-9C3E-9642-84BE-0B0E9035C460}" dt="2024-12-03T15:34:27.248" v="6343" actId="20577"/>
        <pc:sldMkLst>
          <pc:docMk/>
          <pc:sldMk cId="0" sldId="258"/>
        </pc:sldMkLst>
        <pc:spChg chg="mod">
          <ac:chgData name="Lukas Rau" userId="a75e0523-20be-4fb9-acc6-1a36dfa716c4" providerId="ADAL" clId="{528754AD-9C3E-9642-84BE-0B0E9035C460}" dt="2024-12-03T15:33:48.377" v="6278" actId="1076"/>
          <ac:spMkLst>
            <pc:docMk/>
            <pc:sldMk cId="0" sldId="258"/>
            <ac:spMk id="3" creationId="{E89871D5-34DD-7D2D-0859-D69D241223FD}"/>
          </ac:spMkLst>
        </pc:spChg>
      </pc:sldChg>
      <pc:sldChg chg="addSp modSp mod">
        <pc:chgData name="Lukas Rau" userId="a75e0523-20be-4fb9-acc6-1a36dfa716c4" providerId="ADAL" clId="{528754AD-9C3E-9642-84BE-0B0E9035C460}" dt="2024-12-03T16:16:50.473" v="7211" actId="1076"/>
        <pc:sldMkLst>
          <pc:docMk/>
          <pc:sldMk cId="0" sldId="259"/>
        </pc:sldMkLst>
        <pc:spChg chg="mod">
          <ac:chgData name="Lukas Rau" userId="a75e0523-20be-4fb9-acc6-1a36dfa716c4" providerId="ADAL" clId="{528754AD-9C3E-9642-84BE-0B0E9035C460}" dt="2024-12-03T16:16:03.355" v="7203" actId="14100"/>
          <ac:spMkLst>
            <pc:docMk/>
            <pc:sldMk cId="0" sldId="259"/>
            <ac:spMk id="363" creationId="{00000000-0000-0000-0000-000000000000}"/>
          </ac:spMkLst>
        </pc:spChg>
        <pc:spChg chg="mod">
          <ac:chgData name="Lukas Rau" userId="a75e0523-20be-4fb9-acc6-1a36dfa716c4" providerId="ADAL" clId="{528754AD-9C3E-9642-84BE-0B0E9035C460}" dt="2024-12-03T16:16:12.749" v="7204" actId="207"/>
          <ac:spMkLst>
            <pc:docMk/>
            <pc:sldMk cId="0" sldId="259"/>
            <ac:spMk id="364" creationId="{00000000-0000-0000-0000-000000000000}"/>
          </ac:spMkLst>
        </pc:spChg>
      </pc:sldChg>
      <pc:sldChg chg="addSp modSp mod">
        <pc:chgData name="Lukas Rau" userId="a75e0523-20be-4fb9-acc6-1a36dfa716c4" providerId="ADAL" clId="{528754AD-9C3E-9642-84BE-0B0E9035C460}" dt="2024-12-03T15:50:40.660" v="6673"/>
        <pc:sldMkLst>
          <pc:docMk/>
          <pc:sldMk cId="0" sldId="278"/>
        </pc:sldMkLst>
      </pc:sldChg>
      <pc:sldChg chg="addSp delSp modSp mod">
        <pc:chgData name="Lukas Rau" userId="a75e0523-20be-4fb9-acc6-1a36dfa716c4" providerId="ADAL" clId="{528754AD-9C3E-9642-84BE-0B0E9035C460}" dt="2024-12-03T16:04:52.664" v="6798" actId="1076"/>
        <pc:sldMkLst>
          <pc:docMk/>
          <pc:sldMk cId="1070419506" sldId="297"/>
        </pc:sldMkLst>
        <pc:spChg chg="add mod">
          <ac:chgData name="Lukas Rau" userId="a75e0523-20be-4fb9-acc6-1a36dfa716c4" providerId="ADAL" clId="{528754AD-9C3E-9642-84BE-0B0E9035C460}" dt="2024-12-03T16:04:32.588" v="6796" actId="1076"/>
          <ac:spMkLst>
            <pc:docMk/>
            <pc:sldMk cId="1070419506" sldId="297"/>
            <ac:spMk id="25" creationId="{96C4B094-CC74-908D-8442-3CFAF83574EC}"/>
          </ac:spMkLst>
        </pc:spChg>
        <pc:spChg chg="add mod">
          <ac:chgData name="Lukas Rau" userId="a75e0523-20be-4fb9-acc6-1a36dfa716c4" providerId="ADAL" clId="{528754AD-9C3E-9642-84BE-0B0E9035C460}" dt="2024-12-03T16:04:37.642" v="6797" actId="1076"/>
          <ac:spMkLst>
            <pc:docMk/>
            <pc:sldMk cId="1070419506" sldId="297"/>
            <ac:spMk id="26" creationId="{F3F45372-E9B9-8B4E-94B0-F2F9105CCAE3}"/>
          </ac:spMkLst>
        </pc:spChg>
        <pc:spChg chg="mod">
          <ac:chgData name="Lukas Rau" userId="a75e0523-20be-4fb9-acc6-1a36dfa716c4" providerId="ADAL" clId="{528754AD-9C3E-9642-84BE-0B0E9035C460}" dt="2024-12-03T15:46:03.543" v="6593" actId="20577"/>
          <ac:spMkLst>
            <pc:docMk/>
            <pc:sldMk cId="1070419506" sldId="297"/>
            <ac:spMk id="362" creationId="{00000000-0000-0000-0000-000000000000}"/>
          </ac:spMkLst>
        </pc:spChg>
        <pc:spChg chg="mod">
          <ac:chgData name="Lukas Rau" userId="a75e0523-20be-4fb9-acc6-1a36dfa716c4" providerId="ADAL" clId="{528754AD-9C3E-9642-84BE-0B0E9035C460}" dt="2024-12-03T16:04:52.664" v="6798" actId="1076"/>
          <ac:spMkLst>
            <pc:docMk/>
            <pc:sldMk cId="1070419506" sldId="297"/>
            <ac:spMk id="364" creationId="{00000000-0000-0000-0000-000000000000}"/>
          </ac:spMkLst>
        </pc:spChg>
      </pc:sldChg>
      <pc:sldChg chg="addSp modSp mod ord">
        <pc:chgData name="Lukas Rau" userId="a75e0523-20be-4fb9-acc6-1a36dfa716c4" providerId="ADAL" clId="{528754AD-9C3E-9642-84BE-0B0E9035C460}" dt="2024-12-03T16:43:59.194" v="7690" actId="14100"/>
        <pc:sldMkLst>
          <pc:docMk/>
          <pc:sldMk cId="1585429808" sldId="315"/>
        </pc:sldMkLst>
        <pc:spChg chg="mod">
          <ac:chgData name="Lukas Rau" userId="a75e0523-20be-4fb9-acc6-1a36dfa716c4" providerId="ADAL" clId="{528754AD-9C3E-9642-84BE-0B0E9035C460}" dt="2024-12-03T16:17:09.853" v="7242" actId="20577"/>
          <ac:spMkLst>
            <pc:docMk/>
            <pc:sldMk cId="1585429808" sldId="315"/>
            <ac:spMk id="362" creationId="{00000000-0000-0000-0000-000000000000}"/>
          </ac:spMkLst>
        </pc:spChg>
        <pc:spChg chg="mod">
          <ac:chgData name="Lukas Rau" userId="a75e0523-20be-4fb9-acc6-1a36dfa716c4" providerId="ADAL" clId="{528754AD-9C3E-9642-84BE-0B0E9035C460}" dt="2024-12-03T16:43:59.194" v="7690" actId="14100"/>
          <ac:spMkLst>
            <pc:docMk/>
            <pc:sldMk cId="1585429808" sldId="315"/>
            <ac:spMk id="363" creationId="{00000000-0000-0000-0000-000000000000}"/>
          </ac:spMkLst>
        </pc:spChg>
      </pc:sldChg>
      <pc:sldChg chg="modSp mod">
        <pc:chgData name="Lukas Rau" userId="a75e0523-20be-4fb9-acc6-1a36dfa716c4" providerId="ADAL" clId="{528754AD-9C3E-9642-84BE-0B0E9035C460}" dt="2024-12-03T16:43:40.641" v="7686" actId="20577"/>
        <pc:sldMkLst>
          <pc:docMk/>
          <pc:sldMk cId="4025525607" sldId="316"/>
        </pc:sldMkLst>
      </pc:sldChg>
      <pc:sldChg chg="modSp mod">
        <pc:chgData name="Lukas Rau" userId="a75e0523-20be-4fb9-acc6-1a36dfa716c4" providerId="ADAL" clId="{528754AD-9C3E-9642-84BE-0B0E9035C460}" dt="2024-12-03T16:46:12.921" v="7692" actId="20577"/>
        <pc:sldMkLst>
          <pc:docMk/>
          <pc:sldMk cId="3822735327" sldId="317"/>
        </pc:sldMkLst>
      </pc:sldChg>
      <pc:sldChg chg="modSp mod">
        <pc:chgData name="Lukas Rau" userId="a75e0523-20be-4fb9-acc6-1a36dfa716c4" providerId="ADAL" clId="{528754AD-9C3E-9642-84BE-0B0E9035C460}" dt="2024-12-03T12:58:49.481" v="4741" actId="20577"/>
        <pc:sldMkLst>
          <pc:docMk/>
          <pc:sldMk cId="3606365911" sldId="334"/>
        </pc:sldMkLst>
      </pc:sldChg>
      <pc:sldChg chg="addSp delSp modSp add del mod">
        <pc:chgData name="Lukas Rau" userId="a75e0523-20be-4fb9-acc6-1a36dfa716c4" providerId="ADAL" clId="{528754AD-9C3E-9642-84BE-0B0E9035C460}" dt="2024-12-02T13:57:50.965" v="44" actId="2696"/>
        <pc:sldMkLst>
          <pc:docMk/>
          <pc:sldMk cId="2816548591" sldId="335"/>
        </pc:sldMkLst>
      </pc:sldChg>
      <pc:sldChg chg="addSp delSp modSp add mod ord">
        <pc:chgData name="Lukas Rau" userId="a75e0523-20be-4fb9-acc6-1a36dfa716c4" providerId="ADAL" clId="{528754AD-9C3E-9642-84BE-0B0E9035C460}" dt="2024-12-03T09:46:38.067" v="4689" actId="20577"/>
        <pc:sldMkLst>
          <pc:docMk/>
          <pc:sldMk cId="625118572" sldId="336"/>
        </pc:sldMkLst>
        <pc:spChg chg="add mod">
          <ac:chgData name="Lukas Rau" userId="a75e0523-20be-4fb9-acc6-1a36dfa716c4" providerId="ADAL" clId="{528754AD-9C3E-9642-84BE-0B0E9035C460}" dt="2024-12-03T09:46:38.067" v="4689" actId="20577"/>
          <ac:spMkLst>
            <pc:docMk/>
            <pc:sldMk cId="625118572" sldId="336"/>
            <ac:spMk id="3" creationId="{37CC6811-1A83-E8D0-95AC-21B3096F732F}"/>
          </ac:spMkLst>
        </pc:spChg>
      </pc:sldChg>
      <pc:sldChg chg="addSp delSp modSp add mod">
        <pc:chgData name="Lukas Rau" userId="a75e0523-20be-4fb9-acc6-1a36dfa716c4" providerId="ADAL" clId="{528754AD-9C3E-9642-84BE-0B0E9035C460}" dt="2024-12-03T09:47:10.525" v="4710" actId="20577"/>
        <pc:sldMkLst>
          <pc:docMk/>
          <pc:sldMk cId="3744469855" sldId="337"/>
        </pc:sldMkLst>
        <pc:spChg chg="add mod">
          <ac:chgData name="Lukas Rau" userId="a75e0523-20be-4fb9-acc6-1a36dfa716c4" providerId="ADAL" clId="{528754AD-9C3E-9642-84BE-0B0E9035C460}" dt="2024-12-03T09:47:10.525" v="4710" actId="20577"/>
          <ac:spMkLst>
            <pc:docMk/>
            <pc:sldMk cId="3744469855" sldId="337"/>
            <ac:spMk id="2" creationId="{E0A1E4D3-ED3D-C025-6C7C-CD2C55793092}"/>
          </ac:spMkLst>
        </pc:spChg>
      </pc:sldChg>
      <pc:sldChg chg="addSp delSp modSp add mod">
        <pc:chgData name="Lukas Rau" userId="a75e0523-20be-4fb9-acc6-1a36dfa716c4" providerId="ADAL" clId="{528754AD-9C3E-9642-84BE-0B0E9035C460}" dt="2024-12-03T09:27:29.629" v="4496" actId="20577"/>
        <pc:sldMkLst>
          <pc:docMk/>
          <pc:sldMk cId="792624414" sldId="338"/>
        </pc:sldMkLst>
        <pc:spChg chg="add mod">
          <ac:chgData name="Lukas Rau" userId="a75e0523-20be-4fb9-acc6-1a36dfa716c4" providerId="ADAL" clId="{528754AD-9C3E-9642-84BE-0B0E9035C460}" dt="2024-12-03T09:27:29.629" v="4496" actId="20577"/>
          <ac:spMkLst>
            <pc:docMk/>
            <pc:sldMk cId="792624414" sldId="338"/>
            <ac:spMk id="4" creationId="{4C86615D-4881-F839-F32B-1654AD396920}"/>
          </ac:spMkLst>
        </pc:spChg>
      </pc:sldChg>
      <pc:sldChg chg="modSp add mod">
        <pc:chgData name="Lukas Rau" userId="a75e0523-20be-4fb9-acc6-1a36dfa716c4" providerId="ADAL" clId="{528754AD-9C3E-9642-84BE-0B0E9035C460}" dt="2024-12-02T15:43:34.794" v="859" actId="20577"/>
        <pc:sldMkLst>
          <pc:docMk/>
          <pc:sldMk cId="3321545973" sldId="339"/>
        </pc:sldMkLst>
      </pc:sldChg>
      <pc:sldChg chg="addSp delSp modSp add mod">
        <pc:chgData name="Lukas Rau" userId="a75e0523-20be-4fb9-acc6-1a36dfa716c4" providerId="ADAL" clId="{528754AD-9C3E-9642-84BE-0B0E9035C460}" dt="2024-12-02T15:54:46.625" v="1165" actId="1076"/>
        <pc:sldMkLst>
          <pc:docMk/>
          <pc:sldMk cId="2351766913" sldId="340"/>
        </pc:sldMkLst>
        <pc:spChg chg="add mod">
          <ac:chgData name="Lukas Rau" userId="a75e0523-20be-4fb9-acc6-1a36dfa716c4" providerId="ADAL" clId="{528754AD-9C3E-9642-84BE-0B0E9035C460}" dt="2024-12-02T15:54:42.063" v="1164" actId="1076"/>
          <ac:spMkLst>
            <pc:docMk/>
            <pc:sldMk cId="2351766913" sldId="340"/>
            <ac:spMk id="19" creationId="{45C09E4D-0858-B3F2-D9F7-D9F133FF2712}"/>
          </ac:spMkLst>
        </pc:spChg>
        <pc:spChg chg="mod">
          <ac:chgData name="Lukas Rau" userId="a75e0523-20be-4fb9-acc6-1a36dfa716c4" providerId="ADAL" clId="{528754AD-9C3E-9642-84BE-0B0E9035C460}" dt="2024-12-02T15:51:01.923" v="986" actId="20577"/>
          <ac:spMkLst>
            <pc:docMk/>
            <pc:sldMk cId="2351766913" sldId="340"/>
            <ac:spMk id="696" creationId="{A93E4355-3614-7B01-CACD-9955EF21D5A2}"/>
          </ac:spMkLst>
        </pc:spChg>
      </pc:sldChg>
      <pc:sldChg chg="delSp modSp add mod">
        <pc:chgData name="Lukas Rau" userId="a75e0523-20be-4fb9-acc6-1a36dfa716c4" providerId="ADAL" clId="{528754AD-9C3E-9642-84BE-0B0E9035C460}" dt="2024-12-03T09:28:59.553" v="4602" actId="20577"/>
        <pc:sldMkLst>
          <pc:docMk/>
          <pc:sldMk cId="4045880781" sldId="341"/>
        </pc:sldMkLst>
        <pc:spChg chg="mod">
          <ac:chgData name="Lukas Rau" userId="a75e0523-20be-4fb9-acc6-1a36dfa716c4" providerId="ADAL" clId="{528754AD-9C3E-9642-84BE-0B0E9035C460}" dt="2024-12-03T09:28:59.553" v="4602" actId="20577"/>
          <ac:spMkLst>
            <pc:docMk/>
            <pc:sldMk cId="4045880781" sldId="341"/>
            <ac:spMk id="3" creationId="{EDF156BF-8F18-57E2-BBDA-8833E9849C0C}"/>
          </ac:spMkLst>
        </pc:spChg>
        <pc:spChg chg="mod">
          <ac:chgData name="Lukas Rau" userId="a75e0523-20be-4fb9-acc6-1a36dfa716c4" providerId="ADAL" clId="{528754AD-9C3E-9642-84BE-0B0E9035C460}" dt="2024-12-02T17:48:37.909" v="2528" actId="20577"/>
          <ac:spMkLst>
            <pc:docMk/>
            <pc:sldMk cId="4045880781" sldId="341"/>
            <ac:spMk id="696" creationId="{BBAC14BD-C7AB-CD9E-B60C-3F2FE28C35F0}"/>
          </ac:spMkLst>
        </pc:spChg>
      </pc:sldChg>
      <pc:sldChg chg="addSp delSp modSp add mod">
        <pc:chgData name="Lukas Rau" userId="a75e0523-20be-4fb9-acc6-1a36dfa716c4" providerId="ADAL" clId="{528754AD-9C3E-9642-84BE-0B0E9035C460}" dt="2024-12-03T13:06:21.931" v="5069" actId="20577"/>
        <pc:sldMkLst>
          <pc:docMk/>
          <pc:sldMk cId="1537604475" sldId="342"/>
        </pc:sldMkLst>
        <pc:spChg chg="add mod">
          <ac:chgData name="Lukas Rau" userId="a75e0523-20be-4fb9-acc6-1a36dfa716c4" providerId="ADAL" clId="{528754AD-9C3E-9642-84BE-0B0E9035C460}" dt="2024-12-03T07:50:53.639" v="3011" actId="20577"/>
          <ac:spMkLst>
            <pc:docMk/>
            <pc:sldMk cId="1537604475" sldId="342"/>
            <ac:spMk id="2" creationId="{7D1AF1FC-8ACA-8CE9-2C2E-F702C58848BB}"/>
          </ac:spMkLst>
        </pc:spChg>
        <pc:spChg chg="add mod">
          <ac:chgData name="Lukas Rau" userId="a75e0523-20be-4fb9-acc6-1a36dfa716c4" providerId="ADAL" clId="{528754AD-9C3E-9642-84BE-0B0E9035C460}" dt="2024-12-03T12:58:13.357" v="4740" actId="20577"/>
          <ac:spMkLst>
            <pc:docMk/>
            <pc:sldMk cId="1537604475" sldId="342"/>
            <ac:spMk id="10" creationId="{559674A2-7FB4-6970-F22C-A7E854786F8E}"/>
          </ac:spMkLst>
        </pc:spChg>
        <pc:spChg chg="mod">
          <ac:chgData name="Lukas Rau" userId="a75e0523-20be-4fb9-acc6-1a36dfa716c4" providerId="ADAL" clId="{528754AD-9C3E-9642-84BE-0B0E9035C460}" dt="2024-12-03T13:06:21.931" v="5069" actId="20577"/>
          <ac:spMkLst>
            <pc:docMk/>
            <pc:sldMk cId="1537604475" sldId="342"/>
            <ac:spMk id="696" creationId="{4499D048-2A40-6690-D15D-D2CC3BEDD7BA}"/>
          </ac:spMkLst>
        </pc:spChg>
        <pc:picChg chg="add mod">
          <ac:chgData name="Lukas Rau" userId="a75e0523-20be-4fb9-acc6-1a36dfa716c4" providerId="ADAL" clId="{528754AD-9C3E-9642-84BE-0B0E9035C460}" dt="2024-12-03T07:50:26.619" v="3006" actId="1076"/>
          <ac:picMkLst>
            <pc:docMk/>
            <pc:sldMk cId="1537604475" sldId="342"/>
            <ac:picMk id="4" creationId="{B532D32B-1D68-F783-E25F-B7183D187EFE}"/>
          </ac:picMkLst>
        </pc:picChg>
        <pc:picChg chg="add mod">
          <ac:chgData name="Lukas Rau" userId="a75e0523-20be-4fb9-acc6-1a36dfa716c4" providerId="ADAL" clId="{528754AD-9C3E-9642-84BE-0B0E9035C460}" dt="2024-12-03T07:50:34.970" v="3010" actId="14100"/>
          <ac:picMkLst>
            <pc:docMk/>
            <pc:sldMk cId="1537604475" sldId="342"/>
            <ac:picMk id="6" creationId="{2029D33A-17C4-4171-F630-9550E0952BFD}"/>
          </ac:picMkLst>
        </pc:picChg>
        <pc:picChg chg="add mod">
          <ac:chgData name="Lukas Rau" userId="a75e0523-20be-4fb9-acc6-1a36dfa716c4" providerId="ADAL" clId="{528754AD-9C3E-9642-84BE-0B0E9035C460}" dt="2024-12-03T07:51:34.504" v="3014" actId="14100"/>
          <ac:picMkLst>
            <pc:docMk/>
            <pc:sldMk cId="1537604475" sldId="342"/>
            <ac:picMk id="8" creationId="{A5252E5C-7610-C374-2A29-32A75AFBE9F1}"/>
          </ac:picMkLst>
        </pc:picChg>
      </pc:sldChg>
      <pc:sldChg chg="addSp delSp modSp add mod">
        <pc:chgData name="Lukas Rau" userId="a75e0523-20be-4fb9-acc6-1a36dfa716c4" providerId="ADAL" clId="{528754AD-9C3E-9642-84BE-0B0E9035C460}" dt="2024-12-03T09:44:06.533" v="4683" actId="20577"/>
        <pc:sldMkLst>
          <pc:docMk/>
          <pc:sldMk cId="3566463649" sldId="343"/>
        </pc:sldMkLst>
        <pc:spChg chg="add del mod">
          <ac:chgData name="Lukas Rau" userId="a75e0523-20be-4fb9-acc6-1a36dfa716c4" providerId="ADAL" clId="{528754AD-9C3E-9642-84BE-0B0E9035C460}" dt="2024-12-03T09:44:06.533" v="4683" actId="20577"/>
          <ac:spMkLst>
            <pc:docMk/>
            <pc:sldMk cId="3566463649" sldId="343"/>
            <ac:spMk id="2" creationId="{9E42999D-CAD1-E91D-6A99-1E328B90079F}"/>
          </ac:spMkLst>
        </pc:spChg>
        <pc:spChg chg="add mod">
          <ac:chgData name="Lukas Rau" userId="a75e0523-20be-4fb9-acc6-1a36dfa716c4" providerId="ADAL" clId="{528754AD-9C3E-9642-84BE-0B0E9035C460}" dt="2024-12-03T09:41:49.734" v="4671" actId="688"/>
          <ac:spMkLst>
            <pc:docMk/>
            <pc:sldMk cId="3566463649" sldId="343"/>
            <ac:spMk id="15" creationId="{802F2AD4-254A-930F-3325-A8564EE78F82}"/>
          </ac:spMkLst>
        </pc:spChg>
        <pc:spChg chg="add mod">
          <ac:chgData name="Lukas Rau" userId="a75e0523-20be-4fb9-acc6-1a36dfa716c4" providerId="ADAL" clId="{528754AD-9C3E-9642-84BE-0B0E9035C460}" dt="2024-12-03T09:41:54.914" v="4672" actId="688"/>
          <ac:spMkLst>
            <pc:docMk/>
            <pc:sldMk cId="3566463649" sldId="343"/>
            <ac:spMk id="16" creationId="{42C4DA13-A862-3C73-9E5B-40F6B296BF1F}"/>
          </ac:spMkLst>
        </pc:spChg>
      </pc:sldChg>
      <pc:sldChg chg="modSp add mod">
        <pc:chgData name="Lukas Rau" userId="a75e0523-20be-4fb9-acc6-1a36dfa716c4" providerId="ADAL" clId="{528754AD-9C3E-9642-84BE-0B0E9035C460}" dt="2024-12-03T09:26:22.773" v="4437" actId="20577"/>
        <pc:sldMkLst>
          <pc:docMk/>
          <pc:sldMk cId="2537094357" sldId="344"/>
        </pc:sldMkLst>
        <pc:spChg chg="mod">
          <ac:chgData name="Lukas Rau" userId="a75e0523-20be-4fb9-acc6-1a36dfa716c4" providerId="ADAL" clId="{528754AD-9C3E-9642-84BE-0B0E9035C460}" dt="2024-12-03T09:26:22.773" v="4437" actId="20577"/>
          <ac:spMkLst>
            <pc:docMk/>
            <pc:sldMk cId="2537094357" sldId="344"/>
            <ac:spMk id="2" creationId="{39EA7B9A-C0FB-125C-F331-530A89725D0E}"/>
          </ac:spMkLst>
        </pc:spChg>
      </pc:sldChg>
      <pc:sldChg chg="modSp add mod">
        <pc:chgData name="Lukas Rau" userId="a75e0523-20be-4fb9-acc6-1a36dfa716c4" providerId="ADAL" clId="{528754AD-9C3E-9642-84BE-0B0E9035C460}" dt="2024-12-03T09:27:00.836" v="4495" actId="20577"/>
        <pc:sldMkLst>
          <pc:docMk/>
          <pc:sldMk cId="2441172486" sldId="345"/>
        </pc:sldMkLst>
        <pc:spChg chg="mod">
          <ac:chgData name="Lukas Rau" userId="a75e0523-20be-4fb9-acc6-1a36dfa716c4" providerId="ADAL" clId="{528754AD-9C3E-9642-84BE-0B0E9035C460}" dt="2024-12-03T09:27:00.836" v="4495" actId="20577"/>
          <ac:spMkLst>
            <pc:docMk/>
            <pc:sldMk cId="2441172486" sldId="345"/>
            <ac:spMk id="2" creationId="{B3B30F2B-9F96-0EC8-C13B-F0F1ACF4FDE9}"/>
          </ac:spMkLst>
        </pc:spChg>
      </pc:sldChg>
      <pc:sldChg chg="addSp delSp modSp add mod modClrScheme chgLayout">
        <pc:chgData name="Lukas Rau" userId="a75e0523-20be-4fb9-acc6-1a36dfa716c4" providerId="ADAL" clId="{528754AD-9C3E-9642-84BE-0B0E9035C460}" dt="2024-12-03T13:22:11.725" v="5725" actId="14100"/>
        <pc:sldMkLst>
          <pc:docMk/>
          <pc:sldMk cId="1832569313" sldId="346"/>
        </pc:sldMkLst>
        <pc:spChg chg="add mod">
          <ac:chgData name="Lukas Rau" userId="a75e0523-20be-4fb9-acc6-1a36dfa716c4" providerId="ADAL" clId="{528754AD-9C3E-9642-84BE-0B0E9035C460}" dt="2024-12-03T13:21:57.418" v="5723" actId="20577"/>
          <ac:spMkLst>
            <pc:docMk/>
            <pc:sldMk cId="1832569313" sldId="346"/>
            <ac:spMk id="3" creationId="{5517B67B-4BEA-64D2-EE64-0ED7F8E8FA49}"/>
          </ac:spMkLst>
        </pc:spChg>
        <pc:spChg chg="mod">
          <ac:chgData name="Lukas Rau" userId="a75e0523-20be-4fb9-acc6-1a36dfa716c4" providerId="ADAL" clId="{528754AD-9C3E-9642-84BE-0B0E9035C460}" dt="2024-12-03T13:19:46.459" v="5597" actId="26606"/>
          <ac:spMkLst>
            <pc:docMk/>
            <pc:sldMk cId="1832569313" sldId="346"/>
            <ac:spMk id="696" creationId="{8E5D4ED5-8AB9-E35B-4409-BC7251F3FD02}"/>
          </ac:spMkLst>
        </pc:spChg>
      </pc:sldChg>
      <pc:sldChg chg="modSp add mod ord">
        <pc:chgData name="Lukas Rau" userId="a75e0523-20be-4fb9-acc6-1a36dfa716c4" providerId="ADAL" clId="{528754AD-9C3E-9642-84BE-0B0E9035C460}" dt="2024-12-03T13:14:53.276" v="5302" actId="5793"/>
        <pc:sldMkLst>
          <pc:docMk/>
          <pc:sldMk cId="2480711815" sldId="347"/>
        </pc:sldMkLst>
        <pc:spChg chg="mod">
          <ac:chgData name="Lukas Rau" userId="a75e0523-20be-4fb9-acc6-1a36dfa716c4" providerId="ADAL" clId="{528754AD-9C3E-9642-84BE-0B0E9035C460}" dt="2024-12-03T13:06:32.172" v="5071" actId="20577"/>
          <ac:spMkLst>
            <pc:docMk/>
            <pc:sldMk cId="2480711815" sldId="347"/>
            <ac:spMk id="3" creationId="{6FB9A779-10EF-175C-6825-19696AF71A56}"/>
          </ac:spMkLst>
        </pc:spChg>
        <pc:spChg chg="mod">
          <ac:chgData name="Lukas Rau" userId="a75e0523-20be-4fb9-acc6-1a36dfa716c4" providerId="ADAL" clId="{528754AD-9C3E-9642-84BE-0B0E9035C460}" dt="2024-12-03T13:14:53.276" v="5302" actId="5793"/>
          <ac:spMkLst>
            <pc:docMk/>
            <pc:sldMk cId="2480711815" sldId="347"/>
            <ac:spMk id="696" creationId="{B77ACD93-53FC-22FD-CB63-7657BAB53DAA}"/>
          </ac:spMkLst>
        </pc:spChg>
      </pc:sldChg>
      <pc:sldChg chg="addSp delSp modSp add mod">
        <pc:chgData name="Lukas Rau" userId="a75e0523-20be-4fb9-acc6-1a36dfa716c4" providerId="ADAL" clId="{528754AD-9C3E-9642-84BE-0B0E9035C460}" dt="2024-12-03T13:30:09.751" v="6144" actId="113"/>
        <pc:sldMkLst>
          <pc:docMk/>
          <pc:sldMk cId="2065126449" sldId="348"/>
        </pc:sldMkLst>
        <pc:spChg chg="add mod">
          <ac:chgData name="Lukas Rau" userId="a75e0523-20be-4fb9-acc6-1a36dfa716c4" providerId="ADAL" clId="{528754AD-9C3E-9642-84BE-0B0E9035C460}" dt="2024-12-03T13:26:30.594" v="5760" actId="20577"/>
          <ac:spMkLst>
            <pc:docMk/>
            <pc:sldMk cId="2065126449" sldId="348"/>
            <ac:spMk id="2" creationId="{1FAAB122-0B47-3A4A-43D7-8CA4D579C607}"/>
          </ac:spMkLst>
        </pc:spChg>
        <pc:spChg chg="add mod">
          <ac:chgData name="Lukas Rau" userId="a75e0523-20be-4fb9-acc6-1a36dfa716c4" providerId="ADAL" clId="{528754AD-9C3E-9642-84BE-0B0E9035C460}" dt="2024-12-03T13:30:09.751" v="6144" actId="113"/>
          <ac:spMkLst>
            <pc:docMk/>
            <pc:sldMk cId="2065126449" sldId="348"/>
            <ac:spMk id="14" creationId="{5F736FA3-56D5-3F9C-02C4-32DE5EE1CD20}"/>
          </ac:spMkLst>
        </pc:spChg>
        <pc:spChg chg="add mod">
          <ac:chgData name="Lukas Rau" userId="a75e0523-20be-4fb9-acc6-1a36dfa716c4" providerId="ADAL" clId="{528754AD-9C3E-9642-84BE-0B0E9035C460}" dt="2024-12-03T13:30:07.829" v="6143" actId="113"/>
          <ac:spMkLst>
            <pc:docMk/>
            <pc:sldMk cId="2065126449" sldId="348"/>
            <ac:spMk id="15" creationId="{184480B9-4D62-66FC-70B5-14A2F8541BEC}"/>
          </ac:spMkLst>
        </pc:spChg>
        <pc:spChg chg="add mod">
          <ac:chgData name="Lukas Rau" userId="a75e0523-20be-4fb9-acc6-1a36dfa716c4" providerId="ADAL" clId="{528754AD-9C3E-9642-84BE-0B0E9035C460}" dt="2024-12-03T13:28:44.855" v="5946" actId="20577"/>
          <ac:spMkLst>
            <pc:docMk/>
            <pc:sldMk cId="2065126449" sldId="348"/>
            <ac:spMk id="16" creationId="{C31F5DCD-2A3C-1AD2-CCD2-4A675F0ABAC7}"/>
          </ac:spMkLst>
        </pc:spChg>
        <pc:picChg chg="add mod">
          <ac:chgData name="Lukas Rau" userId="a75e0523-20be-4fb9-acc6-1a36dfa716c4" providerId="ADAL" clId="{528754AD-9C3E-9642-84BE-0B0E9035C460}" dt="2024-12-03T13:27:09.142" v="5771" actId="1076"/>
          <ac:picMkLst>
            <pc:docMk/>
            <pc:sldMk cId="2065126449" sldId="348"/>
            <ac:picMk id="10" creationId="{C09FBB9B-70AE-DC58-2212-681AE78CA465}"/>
          </ac:picMkLst>
        </pc:picChg>
      </pc:sldChg>
      <pc:sldChg chg="addSp delSp modSp add mod ord">
        <pc:chgData name="Lukas Rau" userId="a75e0523-20be-4fb9-acc6-1a36dfa716c4" providerId="ADAL" clId="{528754AD-9C3E-9642-84BE-0B0E9035C460}" dt="2024-12-03T13:32:38.165" v="6261" actId="20577"/>
        <pc:sldMkLst>
          <pc:docMk/>
          <pc:sldMk cId="966939017" sldId="349"/>
        </pc:sldMkLst>
        <pc:spChg chg="add mod">
          <ac:chgData name="Lukas Rau" userId="a75e0523-20be-4fb9-acc6-1a36dfa716c4" providerId="ADAL" clId="{528754AD-9C3E-9642-84BE-0B0E9035C460}" dt="2024-12-03T13:32:38.165" v="6261" actId="20577"/>
          <ac:spMkLst>
            <pc:docMk/>
            <pc:sldMk cId="966939017" sldId="349"/>
            <ac:spMk id="3" creationId="{AFB606CE-2446-8618-13D8-79C819FD1F2D}"/>
          </ac:spMkLst>
        </pc:spChg>
      </pc:sldChg>
      <pc:sldChg chg="modSp add mod ord">
        <pc:chgData name="Lukas Rau" userId="a75e0523-20be-4fb9-acc6-1a36dfa716c4" providerId="ADAL" clId="{528754AD-9C3E-9642-84BE-0B0E9035C460}" dt="2024-12-03T13:33:46.248" v="6274" actId="20577"/>
        <pc:sldMkLst>
          <pc:docMk/>
          <pc:sldMk cId="1204529563" sldId="350"/>
        </pc:sldMkLst>
        <pc:spChg chg="mod">
          <ac:chgData name="Lukas Rau" userId="a75e0523-20be-4fb9-acc6-1a36dfa716c4" providerId="ADAL" clId="{528754AD-9C3E-9642-84BE-0B0E9035C460}" dt="2024-12-03T13:33:44.442" v="6273" actId="20577"/>
          <ac:spMkLst>
            <pc:docMk/>
            <pc:sldMk cId="1204529563" sldId="350"/>
            <ac:spMk id="326" creationId="{03D66FE0-EEF8-B8FF-6210-1351B97F9A4A}"/>
          </ac:spMkLst>
        </pc:spChg>
        <pc:spChg chg="mod">
          <ac:chgData name="Lukas Rau" userId="a75e0523-20be-4fb9-acc6-1a36dfa716c4" providerId="ADAL" clId="{528754AD-9C3E-9642-84BE-0B0E9035C460}" dt="2024-12-03T13:33:46.248" v="6274" actId="20577"/>
          <ac:spMkLst>
            <pc:docMk/>
            <pc:sldMk cId="1204529563" sldId="350"/>
            <ac:spMk id="327" creationId="{D3A9761F-6C6F-0287-9149-7FC7DB4C5051}"/>
          </ac:spMkLst>
        </pc:spChg>
      </pc:sldChg>
      <pc:sldChg chg="delSp modSp add del mod ord">
        <pc:chgData name="Lukas Rau" userId="a75e0523-20be-4fb9-acc6-1a36dfa716c4" providerId="ADAL" clId="{528754AD-9C3E-9642-84BE-0B0E9035C460}" dt="2024-12-03T16:44:13.798" v="7691" actId="2696"/>
        <pc:sldMkLst>
          <pc:docMk/>
          <pc:sldMk cId="196388005" sldId="351"/>
        </pc:sldMkLst>
      </pc:sldChg>
      <pc:sldChg chg="addSp delSp modSp add mod modClrScheme chgLayout">
        <pc:chgData name="Lukas Rau" userId="a75e0523-20be-4fb9-acc6-1a36dfa716c4" providerId="ADAL" clId="{528754AD-9C3E-9642-84BE-0B0E9035C460}" dt="2024-12-03T16:24:05.329" v="7321" actId="14100"/>
        <pc:sldMkLst>
          <pc:docMk/>
          <pc:sldMk cId="1485988838" sldId="352"/>
        </pc:sldMkLst>
        <pc:picChg chg="add mod">
          <ac:chgData name="Lukas Rau" userId="a75e0523-20be-4fb9-acc6-1a36dfa716c4" providerId="ADAL" clId="{528754AD-9C3E-9642-84BE-0B0E9035C460}" dt="2024-12-03T16:22:25.973" v="7260" actId="1076"/>
          <ac:picMkLst>
            <pc:docMk/>
            <pc:sldMk cId="1485988838" sldId="352"/>
            <ac:picMk id="5" creationId="{559ECADF-2055-D77C-5864-1A0C79073852}"/>
          </ac:picMkLst>
        </pc:picChg>
        <pc:picChg chg="add mod">
          <ac:chgData name="Lukas Rau" userId="a75e0523-20be-4fb9-acc6-1a36dfa716c4" providerId="ADAL" clId="{528754AD-9C3E-9642-84BE-0B0E9035C460}" dt="2024-12-03T16:22:17.196" v="7256" actId="14100"/>
          <ac:picMkLst>
            <pc:docMk/>
            <pc:sldMk cId="1485988838" sldId="352"/>
            <ac:picMk id="1026" creationId="{FCBBA306-D5CE-8D85-5302-AA3191EAD3AC}"/>
          </ac:picMkLst>
        </pc:picChg>
      </pc:sldChg>
    </pc:docChg>
  </pc:docChgLst>
  <pc:docChgLst>
    <pc:chgData name="Lukas Rau" userId="S::lukas.rau@tum.de::a75e0523-20be-4fb9-acc6-1a36dfa716c4" providerId="AD" clId="Web-{232E15D8-0386-352F-BD25-9F3BBDFA15D8}"/>
    <pc:docChg chg="addSld modSld">
      <pc:chgData name="Lukas Rau" userId="S::lukas.rau@tum.de::a75e0523-20be-4fb9-acc6-1a36dfa716c4" providerId="AD" clId="Web-{232E15D8-0386-352F-BD25-9F3BBDFA15D8}" dt="2024-11-27T14:20:09.189" v="118" actId="20577"/>
      <pc:docMkLst>
        <pc:docMk/>
      </pc:docMkLst>
      <pc:sldChg chg="modSp">
        <pc:chgData name="Lukas Rau" userId="S::lukas.rau@tum.de::a75e0523-20be-4fb9-acc6-1a36dfa716c4" providerId="AD" clId="Web-{232E15D8-0386-352F-BD25-9F3BBDFA15D8}" dt="2024-11-27T14:07:14.391" v="4" actId="20577"/>
        <pc:sldMkLst>
          <pc:docMk/>
          <pc:sldMk cId="0" sldId="259"/>
        </pc:sldMkLst>
        <pc:spChg chg="mod">
          <ac:chgData name="Lukas Rau" userId="S::lukas.rau@tum.de::a75e0523-20be-4fb9-acc6-1a36dfa716c4" providerId="AD" clId="Web-{232E15D8-0386-352F-BD25-9F3BBDFA15D8}" dt="2024-11-27T14:07:14.391" v="4" actId="20577"/>
          <ac:spMkLst>
            <pc:docMk/>
            <pc:sldMk cId="0" sldId="259"/>
            <ac:spMk id="363" creationId="{00000000-0000-0000-0000-000000000000}"/>
          </ac:spMkLst>
        </pc:spChg>
        <pc:spChg chg="mod">
          <ac:chgData name="Lukas Rau" userId="S::lukas.rau@tum.de::a75e0523-20be-4fb9-acc6-1a36dfa716c4" providerId="AD" clId="Web-{232E15D8-0386-352F-BD25-9F3BBDFA15D8}" dt="2024-11-27T14:07:13.891" v="3" actId="20577"/>
          <ac:spMkLst>
            <pc:docMk/>
            <pc:sldMk cId="0" sldId="259"/>
            <ac:spMk id="364" creationId="{00000000-0000-0000-0000-000000000000}"/>
          </ac:spMkLst>
        </pc:spChg>
      </pc:sldChg>
      <pc:sldChg chg="modSp">
        <pc:chgData name="Lukas Rau" userId="S::lukas.rau@tum.de::a75e0523-20be-4fb9-acc6-1a36dfa716c4" providerId="AD" clId="Web-{232E15D8-0386-352F-BD25-9F3BBDFA15D8}" dt="2024-11-27T14:20:09.189" v="118" actId="20577"/>
        <pc:sldMkLst>
          <pc:docMk/>
          <pc:sldMk cId="4025525607" sldId="316"/>
        </pc:sldMkLst>
      </pc:sldChg>
      <pc:sldChg chg="modSp">
        <pc:chgData name="Lukas Rau" userId="S::lukas.rau@tum.de::a75e0523-20be-4fb9-acc6-1a36dfa716c4" providerId="AD" clId="Web-{232E15D8-0386-352F-BD25-9F3BBDFA15D8}" dt="2024-11-27T14:11:52.424" v="41" actId="20577"/>
        <pc:sldMkLst>
          <pc:docMk/>
          <pc:sldMk cId="3522573276" sldId="318"/>
        </pc:sldMkLst>
        <pc:spChg chg="mod">
          <ac:chgData name="Lukas Rau" userId="S::lukas.rau@tum.de::a75e0523-20be-4fb9-acc6-1a36dfa716c4" providerId="AD" clId="Web-{232E15D8-0386-352F-BD25-9F3BBDFA15D8}" dt="2024-11-27T14:11:52.424" v="41" actId="20577"/>
          <ac:spMkLst>
            <pc:docMk/>
            <pc:sldMk cId="3522573276" sldId="318"/>
            <ac:spMk id="4" creationId="{D1974EEC-BD4E-150C-5043-7CAB3558842E}"/>
          </ac:spMkLst>
        </pc:spChg>
      </pc:sldChg>
      <pc:sldChg chg="modSp">
        <pc:chgData name="Lukas Rau" userId="S::lukas.rau@tum.de::a75e0523-20be-4fb9-acc6-1a36dfa716c4" providerId="AD" clId="Web-{232E15D8-0386-352F-BD25-9F3BBDFA15D8}" dt="2024-11-27T14:15:35.250" v="66" actId="20577"/>
        <pc:sldMkLst>
          <pc:docMk/>
          <pc:sldMk cId="2950325932" sldId="332"/>
        </pc:sldMkLst>
        <pc:spChg chg="mod">
          <ac:chgData name="Lukas Rau" userId="S::lukas.rau@tum.de::a75e0523-20be-4fb9-acc6-1a36dfa716c4" providerId="AD" clId="Web-{232E15D8-0386-352F-BD25-9F3BBDFA15D8}" dt="2024-11-27T14:15:35.250" v="66" actId="20577"/>
          <ac:spMkLst>
            <pc:docMk/>
            <pc:sldMk cId="2950325932" sldId="332"/>
            <ac:spMk id="4" creationId="{D1974EEC-BD4E-150C-5043-7CAB3558842E}"/>
          </ac:spMkLst>
        </pc:spChg>
      </pc:sldChg>
      <pc:sldChg chg="addSp delSp modSp add replId">
        <pc:chgData name="Lukas Rau" userId="S::lukas.rau@tum.de::a75e0523-20be-4fb9-acc6-1a36dfa716c4" providerId="AD" clId="Web-{232E15D8-0386-352F-BD25-9F3BBDFA15D8}" dt="2024-11-27T14:16:58.161" v="105" actId="20577"/>
        <pc:sldMkLst>
          <pc:docMk/>
          <pc:sldMk cId="3733178788" sldId="333"/>
        </pc:sldMkLst>
      </pc:sldChg>
    </pc:docChg>
  </pc:docChgLst>
  <pc:docChgLst>
    <pc:chgData name="Lukas Rau" userId="S::lukas.rau@tum.de::a75e0523-20be-4fb9-acc6-1a36dfa716c4" providerId="AD" clId="Web-{9371C706-400D-D8CF-FCE0-C5BBEFDE1CA4}"/>
    <pc:docChg chg="addSld delSld modSld sldOrd modSection">
      <pc:chgData name="Lukas Rau" userId="S::lukas.rau@tum.de::a75e0523-20be-4fb9-acc6-1a36dfa716c4" providerId="AD" clId="Web-{9371C706-400D-D8CF-FCE0-C5BBEFDE1CA4}" dt="2024-12-07T11:23:13.730" v="92" actId="20577"/>
      <pc:docMkLst>
        <pc:docMk/>
      </pc:docMkLst>
      <pc:sldChg chg="modSp">
        <pc:chgData name="Lukas Rau" userId="S::lukas.rau@tum.de::a75e0523-20be-4fb9-acc6-1a36dfa716c4" providerId="AD" clId="Web-{9371C706-400D-D8CF-FCE0-C5BBEFDE1CA4}" dt="2024-12-07T11:08:07.358" v="21" actId="1076"/>
        <pc:sldMkLst>
          <pc:docMk/>
          <pc:sldMk cId="0" sldId="260"/>
        </pc:sldMkLst>
      </pc:sldChg>
      <pc:sldChg chg="del">
        <pc:chgData name="Lukas Rau" userId="S::lukas.rau@tum.de::a75e0523-20be-4fb9-acc6-1a36dfa716c4" providerId="AD" clId="Web-{9371C706-400D-D8CF-FCE0-C5BBEFDE1CA4}" dt="2024-12-07T11:08:25.890" v="22"/>
        <pc:sldMkLst>
          <pc:docMk/>
          <pc:sldMk cId="3629842036" sldId="314"/>
        </pc:sldMkLst>
      </pc:sldChg>
      <pc:sldChg chg="addAnim delAnim">
        <pc:chgData name="Lukas Rau" userId="S::lukas.rau@tum.de::a75e0523-20be-4fb9-acc6-1a36dfa716c4" providerId="AD" clId="Web-{9371C706-400D-D8CF-FCE0-C5BBEFDE1CA4}" dt="2024-12-07T11:02:40.567" v="6"/>
        <pc:sldMkLst>
          <pc:docMk/>
          <pc:sldMk cId="1585429808" sldId="315"/>
        </pc:sldMkLst>
      </pc:sldChg>
      <pc:sldChg chg="modSp">
        <pc:chgData name="Lukas Rau" userId="S::lukas.rau@tum.de::a75e0523-20be-4fb9-acc6-1a36dfa716c4" providerId="AD" clId="Web-{9371C706-400D-D8CF-FCE0-C5BBEFDE1CA4}" dt="2024-12-07T11:23:13.730" v="92" actId="20577"/>
        <pc:sldMkLst>
          <pc:docMk/>
          <pc:sldMk cId="994619197" sldId="322"/>
        </pc:sldMkLst>
      </pc:sldChg>
      <pc:sldChg chg="modSp">
        <pc:chgData name="Lukas Rau" userId="S::lukas.rau@tum.de::a75e0523-20be-4fb9-acc6-1a36dfa716c4" providerId="AD" clId="Web-{9371C706-400D-D8CF-FCE0-C5BBEFDE1CA4}" dt="2024-12-07T11:04:08.304" v="17" actId="20577"/>
        <pc:sldMkLst>
          <pc:docMk/>
          <pc:sldMk cId="1485988838" sldId="352"/>
        </pc:sldMkLst>
        <pc:spChg chg="mod">
          <ac:chgData name="Lukas Rau" userId="S::lukas.rau@tum.de::a75e0523-20be-4fb9-acc6-1a36dfa716c4" providerId="AD" clId="Web-{9371C706-400D-D8CF-FCE0-C5BBEFDE1CA4}" dt="2024-12-07T11:04:08.304" v="17" actId="20577"/>
          <ac:spMkLst>
            <pc:docMk/>
            <pc:sldMk cId="1485988838" sldId="352"/>
            <ac:spMk id="4" creationId="{AD2A40FD-0F8B-6102-E81C-61A862424F95}"/>
          </ac:spMkLst>
        </pc:spChg>
      </pc:sldChg>
      <pc:sldChg chg="modSp del">
        <pc:chgData name="Lukas Rau" userId="S::lukas.rau@tum.de::a75e0523-20be-4fb9-acc6-1a36dfa716c4" providerId="AD" clId="Web-{9371C706-400D-D8CF-FCE0-C5BBEFDE1CA4}" dt="2024-12-07T11:22:07.416" v="87"/>
        <pc:sldMkLst>
          <pc:docMk/>
          <pc:sldMk cId="3508858520" sldId="370"/>
        </pc:sldMkLst>
      </pc:sldChg>
      <pc:sldChg chg="addSp delSp modSp add ord replId">
        <pc:chgData name="Lukas Rau" userId="S::lukas.rau@tum.de::a75e0523-20be-4fb9-acc6-1a36dfa716c4" providerId="AD" clId="Web-{9371C706-400D-D8CF-FCE0-C5BBEFDE1CA4}" dt="2024-12-07T11:22:29.276" v="90" actId="1076"/>
        <pc:sldMkLst>
          <pc:docMk/>
          <pc:sldMk cId="3463910244" sldId="373"/>
        </pc:sldMkLst>
        <pc:spChg chg="add mod">
          <ac:chgData name="Lukas Rau" userId="S::lukas.rau@tum.de::a75e0523-20be-4fb9-acc6-1a36dfa716c4" providerId="AD" clId="Web-{9371C706-400D-D8CF-FCE0-C5BBEFDE1CA4}" dt="2024-12-07T11:21:54.900" v="85" actId="1076"/>
          <ac:spMkLst>
            <pc:docMk/>
            <pc:sldMk cId="3463910244" sldId="373"/>
            <ac:spMk id="3" creationId="{300A29E8-078A-499D-2F11-AC30BD9C81A5}"/>
          </ac:spMkLst>
        </pc:spChg>
      </pc:sldChg>
    </pc:docChg>
  </pc:docChgLst>
  <pc:docChgLst>
    <pc:chgData name="Lukas Rau" userId="S::lukas.rau@tum.de::a75e0523-20be-4fb9-acc6-1a36dfa716c4" providerId="AD" clId="Web-{8BED51F0-B848-0AA1-E2D4-B38159335F89}"/>
    <pc:docChg chg="modSld">
      <pc:chgData name="Lukas Rau" userId="S::lukas.rau@tum.de::a75e0523-20be-4fb9-acc6-1a36dfa716c4" providerId="AD" clId="Web-{8BED51F0-B848-0AA1-E2D4-B38159335F89}" dt="2024-12-06T16:36:15.375" v="18" actId="20577"/>
      <pc:docMkLst>
        <pc:docMk/>
      </pc:docMkLst>
      <pc:sldChg chg="modSp">
        <pc:chgData name="Lukas Rau" userId="S::lukas.rau@tum.de::a75e0523-20be-4fb9-acc6-1a36dfa716c4" providerId="AD" clId="Web-{8BED51F0-B848-0AA1-E2D4-B38159335F89}" dt="2024-12-06T16:35:07.639" v="13"/>
        <pc:sldMkLst>
          <pc:docMk/>
          <pc:sldMk cId="4025525607" sldId="316"/>
        </pc:sldMkLst>
      </pc:sldChg>
      <pc:sldChg chg="modSp">
        <pc:chgData name="Lukas Rau" userId="S::lukas.rau@tum.de::a75e0523-20be-4fb9-acc6-1a36dfa716c4" providerId="AD" clId="Web-{8BED51F0-B848-0AA1-E2D4-B38159335F89}" dt="2024-12-06T16:36:15.375" v="18" actId="20577"/>
        <pc:sldMkLst>
          <pc:docMk/>
          <pc:sldMk cId="3332908774" sldId="328"/>
        </pc:sldMkLst>
      </pc:sldChg>
    </pc:docChg>
  </pc:docChgLst>
  <pc:docChgLst>
    <pc:chgData name="Lukas Rau" userId="S::lukas.rau@tum.de::a75e0523-20be-4fb9-acc6-1a36dfa716c4" providerId="AD" clId="Web-{93925E12-31E4-EBF6-199B-F178441722A3}"/>
    <pc:docChg chg="modSld">
      <pc:chgData name="Lukas Rau" userId="S::lukas.rau@tum.de::a75e0523-20be-4fb9-acc6-1a36dfa716c4" providerId="AD" clId="Web-{93925E12-31E4-EBF6-199B-F178441722A3}" dt="2025-01-30T19:03:24.280" v="680" actId="20577"/>
      <pc:docMkLst>
        <pc:docMk/>
      </pc:docMkLst>
      <pc:sldChg chg="modSp">
        <pc:chgData name="Lukas Rau" userId="S::lukas.rau@tum.de::a75e0523-20be-4fb9-acc6-1a36dfa716c4" providerId="AD" clId="Web-{93925E12-31E4-EBF6-199B-F178441722A3}" dt="2025-01-30T18:49:54.042" v="7" actId="20577"/>
        <pc:sldMkLst>
          <pc:docMk/>
          <pc:sldMk cId="0" sldId="262"/>
        </pc:sldMkLst>
        <pc:spChg chg="mod">
          <ac:chgData name="Lukas Rau" userId="S::lukas.rau@tum.de::a75e0523-20be-4fb9-acc6-1a36dfa716c4" providerId="AD" clId="Web-{93925E12-31E4-EBF6-199B-F178441722A3}" dt="2025-01-30T18:49:54.042" v="7" actId="20577"/>
          <ac:spMkLst>
            <pc:docMk/>
            <pc:sldMk cId="0" sldId="262"/>
            <ac:spMk id="19" creationId="{25433E35-6208-D753-5100-18351D49390A}"/>
          </ac:spMkLst>
        </pc:spChg>
      </pc:sldChg>
      <pc:sldChg chg="modSp">
        <pc:chgData name="Lukas Rau" userId="S::lukas.rau@tum.de::a75e0523-20be-4fb9-acc6-1a36dfa716c4" providerId="AD" clId="Web-{93925E12-31E4-EBF6-199B-F178441722A3}" dt="2025-01-30T18:52:55.112" v="133" actId="20577"/>
        <pc:sldMkLst>
          <pc:docMk/>
          <pc:sldMk cId="1568331249" sldId="299"/>
        </pc:sldMkLst>
        <pc:spChg chg="mod">
          <ac:chgData name="Lukas Rau" userId="S::lukas.rau@tum.de::a75e0523-20be-4fb9-acc6-1a36dfa716c4" providerId="AD" clId="Web-{93925E12-31E4-EBF6-199B-F178441722A3}" dt="2025-01-30T18:52:55.112" v="133" actId="20577"/>
          <ac:spMkLst>
            <pc:docMk/>
            <pc:sldMk cId="1568331249" sldId="299"/>
            <ac:spMk id="413" creationId="{00000000-0000-0000-0000-000000000000}"/>
          </ac:spMkLst>
        </pc:spChg>
      </pc:sldChg>
      <pc:sldChg chg="modSp">
        <pc:chgData name="Lukas Rau" userId="S::lukas.rau@tum.de::a75e0523-20be-4fb9-acc6-1a36dfa716c4" providerId="AD" clId="Web-{93925E12-31E4-EBF6-199B-F178441722A3}" dt="2025-01-30T18:53:42.380" v="140" actId="1076"/>
        <pc:sldMkLst>
          <pc:docMk/>
          <pc:sldMk cId="3075014759" sldId="300"/>
        </pc:sldMkLst>
        <pc:spChg chg="mod">
          <ac:chgData name="Lukas Rau" userId="S::lukas.rau@tum.de::a75e0523-20be-4fb9-acc6-1a36dfa716c4" providerId="AD" clId="Web-{93925E12-31E4-EBF6-199B-F178441722A3}" dt="2025-01-30T18:53:40.364" v="139" actId="20577"/>
          <ac:spMkLst>
            <pc:docMk/>
            <pc:sldMk cId="3075014759" sldId="300"/>
            <ac:spMk id="56" creationId="{017695CB-5BB0-FF27-93CE-7FD278BA09B8}"/>
          </ac:spMkLst>
        </pc:spChg>
      </pc:sldChg>
      <pc:sldChg chg="modSp modNotes">
        <pc:chgData name="Lukas Rau" userId="S::lukas.rau@tum.de::a75e0523-20be-4fb9-acc6-1a36dfa716c4" providerId="AD" clId="Web-{93925E12-31E4-EBF6-199B-F178441722A3}" dt="2025-01-30T18:56:12.402" v="267"/>
        <pc:sldMkLst>
          <pc:docMk/>
          <pc:sldMk cId="2625823931" sldId="301"/>
        </pc:sldMkLst>
        <pc:spChg chg="mod">
          <ac:chgData name="Lukas Rau" userId="S::lukas.rau@tum.de::a75e0523-20be-4fb9-acc6-1a36dfa716c4" providerId="AD" clId="Web-{93925E12-31E4-EBF6-199B-F178441722A3}" dt="2025-01-30T18:54:45.789" v="144" actId="20577"/>
          <ac:spMkLst>
            <pc:docMk/>
            <pc:sldMk cId="2625823931" sldId="301"/>
            <ac:spMk id="10" creationId="{DA7CF0D1-0D1A-D159-457E-C7D93C1CDFD5}"/>
          </ac:spMkLst>
        </pc:spChg>
      </pc:sldChg>
      <pc:sldChg chg="modSp">
        <pc:chgData name="Lukas Rau" userId="S::lukas.rau@tum.de::a75e0523-20be-4fb9-acc6-1a36dfa716c4" providerId="AD" clId="Web-{93925E12-31E4-EBF6-199B-F178441722A3}" dt="2025-01-30T18:54:22.710" v="141" actId="14100"/>
        <pc:sldMkLst>
          <pc:docMk/>
          <pc:sldMk cId="2718841242" sldId="305"/>
        </pc:sldMkLst>
        <pc:spChg chg="mod">
          <ac:chgData name="Lukas Rau" userId="S::lukas.rau@tum.de::a75e0523-20be-4fb9-acc6-1a36dfa716c4" providerId="AD" clId="Web-{93925E12-31E4-EBF6-199B-F178441722A3}" dt="2025-01-30T18:54:22.710" v="141" actId="14100"/>
          <ac:spMkLst>
            <pc:docMk/>
            <pc:sldMk cId="2718841242" sldId="305"/>
            <ac:spMk id="3" creationId="{BE9BF891-2748-F522-F2A1-DAD4389573F0}"/>
          </ac:spMkLst>
        </pc:spChg>
      </pc:sldChg>
      <pc:sldChg chg="modSp modNotes">
        <pc:chgData name="Lukas Rau" userId="S::lukas.rau@tum.de::a75e0523-20be-4fb9-acc6-1a36dfa716c4" providerId="AD" clId="Web-{93925E12-31E4-EBF6-199B-F178441722A3}" dt="2025-01-30T18:59:27.598" v="570"/>
        <pc:sldMkLst>
          <pc:docMk/>
          <pc:sldMk cId="3216829621" sldId="308"/>
        </pc:sldMkLst>
        <pc:spChg chg="mod">
          <ac:chgData name="Lukas Rau" userId="S::lukas.rau@tum.de::a75e0523-20be-4fb9-acc6-1a36dfa716c4" providerId="AD" clId="Web-{93925E12-31E4-EBF6-199B-F178441722A3}" dt="2025-01-30T18:56:56.794" v="276" actId="20577"/>
          <ac:spMkLst>
            <pc:docMk/>
            <pc:sldMk cId="3216829621" sldId="308"/>
            <ac:spMk id="701" creationId="{ECCF9513-E2BF-2441-5E21-14A3782DA7E6}"/>
          </ac:spMkLst>
        </pc:spChg>
      </pc:sldChg>
      <pc:sldChg chg="modSp modNotes">
        <pc:chgData name="Lukas Rau" userId="S::lukas.rau@tum.de::a75e0523-20be-4fb9-acc6-1a36dfa716c4" providerId="AD" clId="Web-{93925E12-31E4-EBF6-199B-F178441722A3}" dt="2025-01-30T19:00:21.366" v="581" actId="20577"/>
        <pc:sldMkLst>
          <pc:docMk/>
          <pc:sldMk cId="625118572" sldId="336"/>
        </pc:sldMkLst>
        <pc:spChg chg="mod">
          <ac:chgData name="Lukas Rau" userId="S::lukas.rau@tum.de::a75e0523-20be-4fb9-acc6-1a36dfa716c4" providerId="AD" clId="Web-{93925E12-31E4-EBF6-199B-F178441722A3}" dt="2025-01-30T19:00:21.366" v="581" actId="20577"/>
          <ac:spMkLst>
            <pc:docMk/>
            <pc:sldMk cId="625118572" sldId="336"/>
            <ac:spMk id="3" creationId="{37CC6811-1A83-E8D0-95AC-21B3096F732F}"/>
          </ac:spMkLst>
        </pc:spChg>
      </pc:sldChg>
      <pc:sldChg chg="modSp">
        <pc:chgData name="Lukas Rau" userId="S::lukas.rau@tum.de::a75e0523-20be-4fb9-acc6-1a36dfa716c4" providerId="AD" clId="Web-{93925E12-31E4-EBF6-199B-F178441722A3}" dt="2025-01-30T18:59:50.161" v="576" actId="20577"/>
        <pc:sldMkLst>
          <pc:docMk/>
          <pc:sldMk cId="3744469855" sldId="337"/>
        </pc:sldMkLst>
        <pc:spChg chg="mod">
          <ac:chgData name="Lukas Rau" userId="S::lukas.rau@tum.de::a75e0523-20be-4fb9-acc6-1a36dfa716c4" providerId="AD" clId="Web-{93925E12-31E4-EBF6-199B-F178441722A3}" dt="2025-01-30T18:59:50.161" v="576" actId="20577"/>
          <ac:spMkLst>
            <pc:docMk/>
            <pc:sldMk cId="3744469855" sldId="337"/>
            <ac:spMk id="2" creationId="{E0A1E4D3-ED3D-C025-6C7C-CD2C55793092}"/>
          </ac:spMkLst>
        </pc:spChg>
      </pc:sldChg>
      <pc:sldChg chg="modNotes">
        <pc:chgData name="Lukas Rau" userId="S::lukas.rau@tum.de::a75e0523-20be-4fb9-acc6-1a36dfa716c4" providerId="AD" clId="Web-{93925E12-31E4-EBF6-199B-F178441722A3}" dt="2025-01-30T19:01:27.306" v="669"/>
        <pc:sldMkLst>
          <pc:docMk/>
          <pc:sldMk cId="792624414" sldId="338"/>
        </pc:sldMkLst>
      </pc:sldChg>
      <pc:sldChg chg="modSp">
        <pc:chgData name="Lukas Rau" userId="S::lukas.rau@tum.de::a75e0523-20be-4fb9-acc6-1a36dfa716c4" providerId="AD" clId="Web-{93925E12-31E4-EBF6-199B-F178441722A3}" dt="2025-01-30T19:01:45.619" v="671" actId="20577"/>
        <pc:sldMkLst>
          <pc:docMk/>
          <pc:sldMk cId="2480711815" sldId="347"/>
        </pc:sldMkLst>
        <pc:spChg chg="mod">
          <ac:chgData name="Lukas Rau" userId="S::lukas.rau@tum.de::a75e0523-20be-4fb9-acc6-1a36dfa716c4" providerId="AD" clId="Web-{93925E12-31E4-EBF6-199B-F178441722A3}" dt="2025-01-30T19:01:45.619" v="671" actId="20577"/>
          <ac:spMkLst>
            <pc:docMk/>
            <pc:sldMk cId="2480711815" sldId="347"/>
            <ac:spMk id="3" creationId="{6FB9A779-10EF-175C-6825-19696AF71A56}"/>
          </ac:spMkLst>
        </pc:spChg>
      </pc:sldChg>
      <pc:sldChg chg="modSp">
        <pc:chgData name="Lukas Rau" userId="S::lukas.rau@tum.de::a75e0523-20be-4fb9-acc6-1a36dfa716c4" providerId="AD" clId="Web-{93925E12-31E4-EBF6-199B-F178441722A3}" dt="2025-01-30T18:49:37.026" v="5" actId="20577"/>
        <pc:sldMkLst>
          <pc:docMk/>
          <pc:sldMk cId="3766074461" sldId="354"/>
        </pc:sldMkLst>
        <pc:spChg chg="mod">
          <ac:chgData name="Lukas Rau" userId="S::lukas.rau@tum.de::a75e0523-20be-4fb9-acc6-1a36dfa716c4" providerId="AD" clId="Web-{93925E12-31E4-EBF6-199B-F178441722A3}" dt="2025-01-30T18:49:37.026" v="5" actId="20577"/>
          <ac:spMkLst>
            <pc:docMk/>
            <pc:sldMk cId="3766074461" sldId="354"/>
            <ac:spMk id="5" creationId="{BE8274EC-7683-4CF1-9FEF-F9A4501535A3}"/>
          </ac:spMkLst>
        </pc:spChg>
      </pc:sldChg>
      <pc:sldChg chg="modSp">
        <pc:chgData name="Lukas Rau" userId="S::lukas.rau@tum.de::a75e0523-20be-4fb9-acc6-1a36dfa716c4" providerId="AD" clId="Web-{93925E12-31E4-EBF6-199B-F178441722A3}" dt="2025-01-30T18:48:28.460" v="1" actId="20577"/>
        <pc:sldMkLst>
          <pc:docMk/>
          <pc:sldMk cId="3463910244" sldId="373"/>
        </pc:sldMkLst>
        <pc:spChg chg="mod">
          <ac:chgData name="Lukas Rau" userId="S::lukas.rau@tum.de::a75e0523-20be-4fb9-acc6-1a36dfa716c4" providerId="AD" clId="Web-{93925E12-31E4-EBF6-199B-F178441722A3}" dt="2025-01-30T18:48:28.460" v="1" actId="20577"/>
          <ac:spMkLst>
            <pc:docMk/>
            <pc:sldMk cId="3463910244" sldId="373"/>
            <ac:spMk id="3" creationId="{300A29E8-078A-499D-2F11-AC30BD9C81A5}"/>
          </ac:spMkLst>
        </pc:spChg>
      </pc:sldChg>
      <pc:sldChg chg="modSp modNotes">
        <pc:chgData name="Lukas Rau" userId="S::lukas.rau@tum.de::a75e0523-20be-4fb9-acc6-1a36dfa716c4" providerId="AD" clId="Web-{93925E12-31E4-EBF6-199B-F178441722A3}" dt="2025-01-30T18:52:27.095" v="131" actId="20577"/>
        <pc:sldMkLst>
          <pc:docMk/>
          <pc:sldMk cId="4168165405" sldId="381"/>
        </pc:sldMkLst>
        <pc:spChg chg="mod">
          <ac:chgData name="Lukas Rau" userId="S::lukas.rau@tum.de::a75e0523-20be-4fb9-acc6-1a36dfa716c4" providerId="AD" clId="Web-{93925E12-31E4-EBF6-199B-F178441722A3}" dt="2025-01-30T18:52:27.095" v="131" actId="20577"/>
          <ac:spMkLst>
            <pc:docMk/>
            <pc:sldMk cId="4168165405" sldId="381"/>
            <ac:spMk id="3" creationId="{15088F0C-8AFE-ADAB-9ECD-520C7C3FBDA6}"/>
          </ac:spMkLst>
        </pc:spChg>
      </pc:sldChg>
      <pc:sldChg chg="modSp modNotes">
        <pc:chgData name="Lukas Rau" userId="S::lukas.rau@tum.de::a75e0523-20be-4fb9-acc6-1a36dfa716c4" providerId="AD" clId="Web-{93925E12-31E4-EBF6-199B-F178441722A3}" dt="2025-01-30T18:56:36.966" v="272"/>
        <pc:sldMkLst>
          <pc:docMk/>
          <pc:sldMk cId="1288786220" sldId="382"/>
        </pc:sldMkLst>
        <pc:spChg chg="mod">
          <ac:chgData name="Lukas Rau" userId="S::lukas.rau@tum.de::a75e0523-20be-4fb9-acc6-1a36dfa716c4" providerId="AD" clId="Web-{93925E12-31E4-EBF6-199B-F178441722A3}" dt="2025-01-30T18:56:27.528" v="270" actId="20577"/>
          <ac:spMkLst>
            <pc:docMk/>
            <pc:sldMk cId="1288786220" sldId="382"/>
            <ac:spMk id="10" creationId="{6B720FD9-4D32-207F-EEF7-F37A1B075544}"/>
          </ac:spMkLst>
        </pc:spChg>
      </pc:sldChg>
      <pc:sldChg chg="modSp">
        <pc:chgData name="Lukas Rau" userId="S::lukas.rau@tum.de::a75e0523-20be-4fb9-acc6-1a36dfa716c4" providerId="AD" clId="Web-{93925E12-31E4-EBF6-199B-F178441722A3}" dt="2025-01-30T19:02:36.043" v="673" actId="20577"/>
        <pc:sldMkLst>
          <pc:docMk/>
          <pc:sldMk cId="3739183444" sldId="400"/>
        </pc:sldMkLst>
        <pc:spChg chg="mod">
          <ac:chgData name="Lukas Rau" userId="S::lukas.rau@tum.de::a75e0523-20be-4fb9-acc6-1a36dfa716c4" providerId="AD" clId="Web-{93925E12-31E4-EBF6-199B-F178441722A3}" dt="2025-01-30T19:02:36.043" v="673" actId="20577"/>
          <ac:spMkLst>
            <pc:docMk/>
            <pc:sldMk cId="3739183444" sldId="400"/>
            <ac:spMk id="10" creationId="{5F7CE305-7052-3915-F27D-ABA017BE79CB}"/>
          </ac:spMkLst>
        </pc:spChg>
      </pc:sldChg>
      <pc:sldChg chg="modSp">
        <pc:chgData name="Lukas Rau" userId="S::lukas.rau@tum.de::a75e0523-20be-4fb9-acc6-1a36dfa716c4" providerId="AD" clId="Web-{93925E12-31E4-EBF6-199B-F178441722A3}" dt="2025-01-30T19:02:46.950" v="675" actId="20577"/>
        <pc:sldMkLst>
          <pc:docMk/>
          <pc:sldMk cId="3307124738" sldId="408"/>
        </pc:sldMkLst>
        <pc:spChg chg="mod">
          <ac:chgData name="Lukas Rau" userId="S::lukas.rau@tum.de::a75e0523-20be-4fb9-acc6-1a36dfa716c4" providerId="AD" clId="Web-{93925E12-31E4-EBF6-199B-F178441722A3}" dt="2025-01-30T19:02:46.950" v="675" actId="20577"/>
          <ac:spMkLst>
            <pc:docMk/>
            <pc:sldMk cId="3307124738" sldId="408"/>
            <ac:spMk id="10" creationId="{9E970818-3055-2E71-CED6-FED118BC2F50}"/>
          </ac:spMkLst>
        </pc:spChg>
      </pc:sldChg>
      <pc:sldChg chg="modSp">
        <pc:chgData name="Lukas Rau" userId="S::lukas.rau@tum.de::a75e0523-20be-4fb9-acc6-1a36dfa716c4" providerId="AD" clId="Web-{93925E12-31E4-EBF6-199B-F178441722A3}" dt="2025-01-30T19:03:24.280" v="680" actId="20577"/>
        <pc:sldMkLst>
          <pc:docMk/>
          <pc:sldMk cId="4060157125" sldId="410"/>
        </pc:sldMkLst>
        <pc:spChg chg="mod">
          <ac:chgData name="Lukas Rau" userId="S::lukas.rau@tum.de::a75e0523-20be-4fb9-acc6-1a36dfa716c4" providerId="AD" clId="Web-{93925E12-31E4-EBF6-199B-F178441722A3}" dt="2025-01-30T19:03:24.280" v="680" actId="20577"/>
          <ac:spMkLst>
            <pc:docMk/>
            <pc:sldMk cId="4060157125" sldId="410"/>
            <ac:spMk id="5" creationId="{57C6433A-9AFB-E828-B8F8-2EB746CF2A44}"/>
          </ac:spMkLst>
        </pc:spChg>
      </pc:sldChg>
    </pc:docChg>
  </pc:docChgLst>
  <pc:docChgLst>
    <pc:chgData name="Lukas Rau" userId="S::lukas.rau@tum.de::a75e0523-20be-4fb9-acc6-1a36dfa716c4" providerId="AD" clId="Web-{AEE5BCAD-EAC5-27BA-DF4B-57A512E48360}"/>
    <pc:docChg chg="addSld modSld sldOrd modSection">
      <pc:chgData name="Lukas Rau" userId="S::lukas.rau@tum.de::a75e0523-20be-4fb9-acc6-1a36dfa716c4" providerId="AD" clId="Web-{AEE5BCAD-EAC5-27BA-DF4B-57A512E48360}" dt="2025-01-29T11:08:37.923" v="23" actId="14100"/>
      <pc:docMkLst>
        <pc:docMk/>
      </pc:docMkLst>
      <pc:sldChg chg="modSp">
        <pc:chgData name="Lukas Rau" userId="S::lukas.rau@tum.de::a75e0523-20be-4fb9-acc6-1a36dfa716c4" providerId="AD" clId="Web-{AEE5BCAD-EAC5-27BA-DF4B-57A512E48360}" dt="2025-01-29T11:08:37.923" v="23" actId="14100"/>
        <pc:sldMkLst>
          <pc:docMk/>
          <pc:sldMk cId="0" sldId="258"/>
        </pc:sldMkLst>
        <pc:spChg chg="mod">
          <ac:chgData name="Lukas Rau" userId="S::lukas.rau@tum.de::a75e0523-20be-4fb9-acc6-1a36dfa716c4" providerId="AD" clId="Web-{AEE5BCAD-EAC5-27BA-DF4B-57A512E48360}" dt="2025-01-29T11:08:27.891" v="18" actId="1076"/>
          <ac:spMkLst>
            <pc:docMk/>
            <pc:sldMk cId="0" sldId="258"/>
            <ac:spMk id="2" creationId="{E64074AB-D26E-B8DF-BFAD-3EA78B73ADCC}"/>
          </ac:spMkLst>
        </pc:spChg>
        <pc:spChg chg="mod">
          <ac:chgData name="Lukas Rau" userId="S::lukas.rau@tum.de::a75e0523-20be-4fb9-acc6-1a36dfa716c4" providerId="AD" clId="Web-{AEE5BCAD-EAC5-27BA-DF4B-57A512E48360}" dt="2025-01-29T11:08:27.969" v="20" actId="1076"/>
          <ac:spMkLst>
            <pc:docMk/>
            <pc:sldMk cId="0" sldId="258"/>
            <ac:spMk id="5" creationId="{635C4580-062C-5111-3172-4157644B1627}"/>
          </ac:spMkLst>
        </pc:spChg>
        <pc:cxnChg chg="mod">
          <ac:chgData name="Lukas Rau" userId="S::lukas.rau@tum.de::a75e0523-20be-4fb9-acc6-1a36dfa716c4" providerId="AD" clId="Web-{AEE5BCAD-EAC5-27BA-DF4B-57A512E48360}" dt="2025-01-29T11:08:28" v="21" actId="1076"/>
          <ac:cxnSpMkLst>
            <pc:docMk/>
            <pc:sldMk cId="0" sldId="258"/>
            <ac:cxnSpMk id="6" creationId="{48A4D8F8-0766-2179-8390-2E9EC6C3B863}"/>
          </ac:cxnSpMkLst>
        </pc:cxnChg>
      </pc:sldChg>
      <pc:sldChg chg="modSp">
        <pc:chgData name="Lukas Rau" userId="S::lukas.rau@tum.de::a75e0523-20be-4fb9-acc6-1a36dfa716c4" providerId="AD" clId="Web-{AEE5BCAD-EAC5-27BA-DF4B-57A512E48360}" dt="2025-01-29T11:07:00.026" v="17" actId="20577"/>
        <pc:sldMkLst>
          <pc:docMk/>
          <pc:sldMk cId="603308678" sldId="387"/>
        </pc:sldMkLst>
        <pc:spChg chg="mod">
          <ac:chgData name="Lukas Rau" userId="S::lukas.rau@tum.de::a75e0523-20be-4fb9-acc6-1a36dfa716c4" providerId="AD" clId="Web-{AEE5BCAD-EAC5-27BA-DF4B-57A512E48360}" dt="2025-01-29T11:07:00.026" v="17" actId="20577"/>
          <ac:spMkLst>
            <pc:docMk/>
            <pc:sldMk cId="603308678" sldId="387"/>
            <ac:spMk id="413" creationId="{4CF698AB-93AD-9F8F-EB78-D571371C1F70}"/>
          </ac:spMkLst>
        </pc:spChg>
      </pc:sldChg>
      <pc:sldChg chg="modSp add ord replId">
        <pc:chgData name="Lukas Rau" userId="S::lukas.rau@tum.de::a75e0523-20be-4fb9-acc6-1a36dfa716c4" providerId="AD" clId="Web-{AEE5BCAD-EAC5-27BA-DF4B-57A512E48360}" dt="2025-01-29T11:03:41.138" v="15" actId="20577"/>
        <pc:sldMkLst>
          <pc:docMk/>
          <pc:sldMk cId="3924069667" sldId="422"/>
        </pc:sldMkLst>
        <pc:spChg chg="mod">
          <ac:chgData name="Lukas Rau" userId="S::lukas.rau@tum.de::a75e0523-20be-4fb9-acc6-1a36dfa716c4" providerId="AD" clId="Web-{AEE5BCAD-EAC5-27BA-DF4B-57A512E48360}" dt="2025-01-29T11:03:24.340" v="5" actId="20577"/>
          <ac:spMkLst>
            <pc:docMk/>
            <pc:sldMk cId="3924069667" sldId="422"/>
            <ac:spMk id="370" creationId="{618D4834-0A25-80E9-811B-A5B60AB0B789}"/>
          </ac:spMkLst>
        </pc:spChg>
        <pc:spChg chg="mod">
          <ac:chgData name="Lukas Rau" userId="S::lukas.rau@tum.de::a75e0523-20be-4fb9-acc6-1a36dfa716c4" providerId="AD" clId="Web-{AEE5BCAD-EAC5-27BA-DF4B-57A512E48360}" dt="2025-01-29T11:03:10.995" v="2" actId="20577"/>
          <ac:spMkLst>
            <pc:docMk/>
            <pc:sldMk cId="3924069667" sldId="422"/>
            <ac:spMk id="371" creationId="{91091B5B-EFAD-9232-789B-ADED804FB2A5}"/>
          </ac:spMkLst>
        </pc:spChg>
        <pc:spChg chg="mod">
          <ac:chgData name="Lukas Rau" userId="S::lukas.rau@tum.de::a75e0523-20be-4fb9-acc6-1a36dfa716c4" providerId="AD" clId="Web-{AEE5BCAD-EAC5-27BA-DF4B-57A512E48360}" dt="2025-01-29T11:03:41.138" v="15" actId="20577"/>
          <ac:spMkLst>
            <pc:docMk/>
            <pc:sldMk cId="3924069667" sldId="422"/>
            <ac:spMk id="372" creationId="{52A32C4F-01AA-03BD-061E-456A1C11A054}"/>
          </ac:spMkLst>
        </pc:spChg>
      </pc:sldChg>
    </pc:docChg>
  </pc:docChgLst>
  <pc:docChgLst>
    <pc:chgData name="Lukas Rau" userId="S::lukas.rau@tum.de::a75e0523-20be-4fb9-acc6-1a36dfa716c4" providerId="AD" clId="Web-{54BA643D-AD35-B610-58F7-9C7B3941E7E9}"/>
    <pc:docChg chg="modSld">
      <pc:chgData name="Lukas Rau" userId="S::lukas.rau@tum.de::a75e0523-20be-4fb9-acc6-1a36dfa716c4" providerId="AD" clId="Web-{54BA643D-AD35-B610-58F7-9C7B3941E7E9}" dt="2024-11-25T15:10:44.035" v="5" actId="20577"/>
      <pc:docMkLst>
        <pc:docMk/>
      </pc:docMkLst>
      <pc:sldChg chg="modSp">
        <pc:chgData name="Lukas Rau" userId="S::lukas.rau@tum.de::a75e0523-20be-4fb9-acc6-1a36dfa716c4" providerId="AD" clId="Web-{54BA643D-AD35-B610-58F7-9C7B3941E7E9}" dt="2024-11-25T15:02:16.380" v="0" actId="1076"/>
        <pc:sldMkLst>
          <pc:docMk/>
          <pc:sldMk cId="3522573276" sldId="318"/>
        </pc:sldMkLst>
        <pc:spChg chg="mod">
          <ac:chgData name="Lukas Rau" userId="S::lukas.rau@tum.de::a75e0523-20be-4fb9-acc6-1a36dfa716c4" providerId="AD" clId="Web-{54BA643D-AD35-B610-58F7-9C7B3941E7E9}" dt="2024-11-25T15:02:16.380" v="0" actId="1076"/>
          <ac:spMkLst>
            <pc:docMk/>
            <pc:sldMk cId="3522573276" sldId="318"/>
            <ac:spMk id="4" creationId="{D1974EEC-BD4E-150C-5043-7CAB3558842E}"/>
          </ac:spMkLst>
        </pc:spChg>
      </pc:sldChg>
      <pc:sldChg chg="modSp">
        <pc:chgData name="Lukas Rau" userId="S::lukas.rau@tum.de::a75e0523-20be-4fb9-acc6-1a36dfa716c4" providerId="AD" clId="Web-{54BA643D-AD35-B610-58F7-9C7B3941E7E9}" dt="2024-11-25T15:10:44.035" v="5" actId="20577"/>
        <pc:sldMkLst>
          <pc:docMk/>
          <pc:sldMk cId="2123917356" sldId="320"/>
        </pc:sldMkLst>
      </pc:sldChg>
    </pc:docChg>
  </pc:docChgLst>
  <pc:docChgLst>
    <pc:chgData name="Lukas Rau" userId="S::lukas.rau@tum.de::a75e0523-20be-4fb9-acc6-1a36dfa716c4" providerId="AD" clId="Web-{5B5C086C-E71B-A31D-5009-C1087EFA35A4}"/>
    <pc:docChg chg="modSld">
      <pc:chgData name="Lukas Rau" userId="S::lukas.rau@tum.de::a75e0523-20be-4fb9-acc6-1a36dfa716c4" providerId="AD" clId="Web-{5B5C086C-E71B-A31D-5009-C1087EFA35A4}" dt="2025-01-27T20:59:34.633" v="19" actId="20577"/>
      <pc:docMkLst>
        <pc:docMk/>
      </pc:docMkLst>
      <pc:sldChg chg="modSp">
        <pc:chgData name="Lukas Rau" userId="S::lukas.rau@tum.de::a75e0523-20be-4fb9-acc6-1a36dfa716c4" providerId="AD" clId="Web-{5B5C086C-E71B-A31D-5009-C1087EFA35A4}" dt="2025-01-27T20:58:26.410" v="5" actId="20577"/>
        <pc:sldMkLst>
          <pc:docMk/>
          <pc:sldMk cId="0" sldId="262"/>
        </pc:sldMkLst>
        <pc:spChg chg="mod">
          <ac:chgData name="Lukas Rau" userId="S::lukas.rau@tum.de::a75e0523-20be-4fb9-acc6-1a36dfa716c4" providerId="AD" clId="Web-{5B5C086C-E71B-A31D-5009-C1087EFA35A4}" dt="2025-01-27T20:58:26.410" v="5" actId="20577"/>
          <ac:spMkLst>
            <pc:docMk/>
            <pc:sldMk cId="0" sldId="262"/>
            <ac:spMk id="413" creationId="{00000000-0000-0000-0000-000000000000}"/>
          </ac:spMkLst>
        </pc:spChg>
      </pc:sldChg>
      <pc:sldChg chg="modSp">
        <pc:chgData name="Lukas Rau" userId="S::lukas.rau@tum.de::a75e0523-20be-4fb9-acc6-1a36dfa716c4" providerId="AD" clId="Web-{5B5C086C-E71B-A31D-5009-C1087EFA35A4}" dt="2025-01-27T20:59:18.195" v="15" actId="20577"/>
        <pc:sldMkLst>
          <pc:docMk/>
          <pc:sldMk cId="337728282" sldId="306"/>
        </pc:sldMkLst>
        <pc:spChg chg="mod">
          <ac:chgData name="Lukas Rau" userId="S::lukas.rau@tum.de::a75e0523-20be-4fb9-acc6-1a36dfa716c4" providerId="AD" clId="Web-{5B5C086C-E71B-A31D-5009-C1087EFA35A4}" dt="2025-01-27T20:59:18.195" v="15" actId="20577"/>
          <ac:spMkLst>
            <pc:docMk/>
            <pc:sldMk cId="337728282" sldId="306"/>
            <ac:spMk id="5" creationId="{D8E0CE5B-1205-E1DD-C25C-8E45FE36180E}"/>
          </ac:spMkLst>
        </pc:spChg>
      </pc:sldChg>
      <pc:sldChg chg="modSp">
        <pc:chgData name="Lukas Rau" userId="S::lukas.rau@tum.de::a75e0523-20be-4fb9-acc6-1a36dfa716c4" providerId="AD" clId="Web-{5B5C086C-E71B-A31D-5009-C1087EFA35A4}" dt="2025-01-27T20:58:37.864" v="9" actId="20577"/>
        <pc:sldMkLst>
          <pc:docMk/>
          <pc:sldMk cId="2323119453" sldId="324"/>
        </pc:sldMkLst>
        <pc:spChg chg="mod">
          <ac:chgData name="Lukas Rau" userId="S::lukas.rau@tum.de::a75e0523-20be-4fb9-acc6-1a36dfa716c4" providerId="AD" clId="Web-{5B5C086C-E71B-A31D-5009-C1087EFA35A4}" dt="2025-01-27T20:58:37.864" v="9" actId="20577"/>
          <ac:spMkLst>
            <pc:docMk/>
            <pc:sldMk cId="2323119453" sldId="324"/>
            <ac:spMk id="6" creationId="{7FD0C3B5-34A3-224E-92EB-DFDE9B194917}"/>
          </ac:spMkLst>
        </pc:spChg>
      </pc:sldChg>
      <pc:sldChg chg="modSp">
        <pc:chgData name="Lukas Rau" userId="S::lukas.rau@tum.de::a75e0523-20be-4fb9-acc6-1a36dfa716c4" providerId="AD" clId="Web-{5B5C086C-E71B-A31D-5009-C1087EFA35A4}" dt="2025-01-27T20:58:44.771" v="10" actId="20577"/>
        <pc:sldMkLst>
          <pc:docMk/>
          <pc:sldMk cId="1343977484" sldId="326"/>
        </pc:sldMkLst>
      </pc:sldChg>
      <pc:sldChg chg="modSp">
        <pc:chgData name="Lukas Rau" userId="S::lukas.rau@tum.de::a75e0523-20be-4fb9-acc6-1a36dfa716c4" providerId="AD" clId="Web-{5B5C086C-E71B-A31D-5009-C1087EFA35A4}" dt="2025-01-27T20:58:55.646" v="13" actId="20577"/>
        <pc:sldMkLst>
          <pc:docMk/>
          <pc:sldMk cId="774504630" sldId="327"/>
        </pc:sldMkLst>
        <pc:spChg chg="mod">
          <ac:chgData name="Lukas Rau" userId="S::lukas.rau@tum.de::a75e0523-20be-4fb9-acc6-1a36dfa716c4" providerId="AD" clId="Web-{5B5C086C-E71B-A31D-5009-C1087EFA35A4}" dt="2025-01-27T20:58:55.646" v="13" actId="20577"/>
          <ac:spMkLst>
            <pc:docMk/>
            <pc:sldMk cId="774504630" sldId="327"/>
            <ac:spMk id="413" creationId="{DC0BDC91-1973-AC14-4330-91D616463EE9}"/>
          </ac:spMkLst>
        </pc:spChg>
      </pc:sldChg>
      <pc:sldChg chg="modNotes">
        <pc:chgData name="Lukas Rau" userId="S::lukas.rau@tum.de::a75e0523-20be-4fb9-acc6-1a36dfa716c4" providerId="AD" clId="Web-{5B5C086C-E71B-A31D-5009-C1087EFA35A4}" dt="2025-01-27T20:56:15.418" v="3"/>
        <pc:sldMkLst>
          <pc:docMk/>
          <pc:sldMk cId="1832569313" sldId="346"/>
        </pc:sldMkLst>
      </pc:sldChg>
      <pc:sldChg chg="modSp">
        <pc:chgData name="Lukas Rau" userId="S::lukas.rau@tum.de::a75e0523-20be-4fb9-acc6-1a36dfa716c4" providerId="AD" clId="Web-{5B5C086C-E71B-A31D-5009-C1087EFA35A4}" dt="2025-01-27T20:58:10.534" v="4" actId="20577"/>
        <pc:sldMkLst>
          <pc:docMk/>
          <pc:sldMk cId="2400706742" sldId="353"/>
        </pc:sldMkLst>
        <pc:spChg chg="mod">
          <ac:chgData name="Lukas Rau" userId="S::lukas.rau@tum.de::a75e0523-20be-4fb9-acc6-1a36dfa716c4" providerId="AD" clId="Web-{5B5C086C-E71B-A31D-5009-C1087EFA35A4}" dt="2025-01-27T20:58:10.534" v="4" actId="20577"/>
          <ac:spMkLst>
            <pc:docMk/>
            <pc:sldMk cId="2400706742" sldId="353"/>
            <ac:spMk id="11" creationId="{B68A1389-2523-717A-0377-A77BEE95D4EB}"/>
          </ac:spMkLst>
        </pc:spChg>
      </pc:sldChg>
      <pc:sldChg chg="modSp">
        <pc:chgData name="Lukas Rau" userId="S::lukas.rau@tum.de::a75e0523-20be-4fb9-acc6-1a36dfa716c4" providerId="AD" clId="Web-{5B5C086C-E71B-A31D-5009-C1087EFA35A4}" dt="2025-01-27T20:59:34.633" v="19" actId="20577"/>
        <pc:sldMkLst>
          <pc:docMk/>
          <pc:sldMk cId="302653303" sldId="365"/>
        </pc:sldMkLst>
      </pc:sldChg>
      <pc:sldChg chg="modSp">
        <pc:chgData name="Lukas Rau" userId="S::lukas.rau@tum.de::a75e0523-20be-4fb9-acc6-1a36dfa716c4" providerId="AD" clId="Web-{5B5C086C-E71B-A31D-5009-C1087EFA35A4}" dt="2025-01-27T20:59:27.883" v="16" actId="20577"/>
        <pc:sldMkLst>
          <pc:docMk/>
          <pc:sldMk cId="4041138749" sldId="366"/>
        </pc:sldMkLst>
        <pc:spChg chg="mod">
          <ac:chgData name="Lukas Rau" userId="S::lukas.rau@tum.de::a75e0523-20be-4fb9-acc6-1a36dfa716c4" providerId="AD" clId="Web-{5B5C086C-E71B-A31D-5009-C1087EFA35A4}" dt="2025-01-27T20:59:27.883" v="16" actId="20577"/>
          <ac:spMkLst>
            <pc:docMk/>
            <pc:sldMk cId="4041138749" sldId="366"/>
            <ac:spMk id="5" creationId="{51A4B81F-DC46-C958-8F28-F4437CA41806}"/>
          </ac:spMkLst>
        </pc:spChg>
      </pc:sldChg>
      <pc:sldChg chg="modSp">
        <pc:chgData name="Lukas Rau" userId="S::lukas.rau@tum.de::a75e0523-20be-4fb9-acc6-1a36dfa716c4" providerId="AD" clId="Web-{5B5C086C-E71B-A31D-5009-C1087EFA35A4}" dt="2025-01-27T20:59:32.148" v="18" actId="20577"/>
        <pc:sldMkLst>
          <pc:docMk/>
          <pc:sldMk cId="4102073614" sldId="367"/>
        </pc:sldMkLst>
      </pc:sldChg>
      <pc:sldChg chg="modSp">
        <pc:chgData name="Lukas Rau" userId="S::lukas.rau@tum.de::a75e0523-20be-4fb9-acc6-1a36dfa716c4" providerId="AD" clId="Web-{5B5C086C-E71B-A31D-5009-C1087EFA35A4}" dt="2025-01-27T20:58:30.754" v="6" actId="20577"/>
        <pc:sldMkLst>
          <pc:docMk/>
          <pc:sldMk cId="4168165405" sldId="381"/>
        </pc:sldMkLst>
        <pc:spChg chg="mod">
          <ac:chgData name="Lukas Rau" userId="S::lukas.rau@tum.de::a75e0523-20be-4fb9-acc6-1a36dfa716c4" providerId="AD" clId="Web-{5B5C086C-E71B-A31D-5009-C1087EFA35A4}" dt="2025-01-27T20:58:30.754" v="6" actId="20577"/>
          <ac:spMkLst>
            <pc:docMk/>
            <pc:sldMk cId="4168165405" sldId="381"/>
            <ac:spMk id="3" creationId="{15088F0C-8AFE-ADAB-9ECD-520C7C3FBDA6}"/>
          </ac:spMkLst>
        </pc:spChg>
      </pc:sldChg>
    </pc:docChg>
  </pc:docChgLst>
  <pc:docChgLst>
    <pc:chgData name="Lukas Rau" userId="S::lukas.rau@tum.de::a75e0523-20be-4fb9-acc6-1a36dfa716c4" providerId="AD" clId="Web-{CD49A680-2E5F-EE2F-09B7-A8C37F5125A5}"/>
    <pc:docChg chg="delSld modSection">
      <pc:chgData name="Lukas Rau" userId="S::lukas.rau@tum.de::a75e0523-20be-4fb9-acc6-1a36dfa716c4" providerId="AD" clId="Web-{CD49A680-2E5F-EE2F-09B7-A8C37F5125A5}" dt="2025-02-01T18:35:43.337" v="1"/>
      <pc:docMkLst>
        <pc:docMk/>
      </pc:docMkLst>
      <pc:sldChg chg="del">
        <pc:chgData name="Lukas Rau" userId="S::lukas.rau@tum.de::a75e0523-20be-4fb9-acc6-1a36dfa716c4" providerId="AD" clId="Web-{CD49A680-2E5F-EE2F-09B7-A8C37F5125A5}" dt="2025-02-01T18:35:43.337" v="1"/>
        <pc:sldMkLst>
          <pc:docMk/>
          <pc:sldMk cId="2351766913" sldId="340"/>
        </pc:sldMkLst>
      </pc:sldChg>
      <pc:sldChg chg="del">
        <pc:chgData name="Lukas Rau" userId="S::lukas.rau@tum.de::a75e0523-20be-4fb9-acc6-1a36dfa716c4" providerId="AD" clId="Web-{CD49A680-2E5F-EE2F-09B7-A8C37F5125A5}" dt="2025-02-01T18:35:37.993" v="0"/>
        <pc:sldMkLst>
          <pc:docMk/>
          <pc:sldMk cId="1832569313" sldId="346"/>
        </pc:sldMkLst>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_148_C6A826E6.xlsx"/><Relationship Id="rId2" Type="http://schemas.microsoft.com/office/2011/relationships/chartColorStyle" Target="colors1.xml"/><Relationship Id="rId1" Type="http://schemas.microsoft.com/office/2011/relationships/chartStyle" Target="style1.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ofPieChart>
        <c:ofPieType val="pie"/>
        <c:varyColors val="1"/>
        <c:ser>
          <c:idx val="0"/>
          <c:order val="0"/>
          <c:tx>
            <c:strRef>
              <c:f>Tabelle1!$B$1</c:f>
              <c:strCache>
                <c:ptCount val="1"/>
                <c:pt idx="0">
                  <c:v>Renewables</c:v>
                </c:pt>
              </c:strCache>
            </c:strRef>
          </c:tx>
          <c:spPr>
            <a:solidFill>
              <a:schemeClr val="accent5"/>
            </a:solidFill>
            <a:ln>
              <a:noFill/>
            </a:ln>
          </c:spPr>
          <c:explosion val="3"/>
          <c:dPt>
            <c:idx val="0"/>
            <c:bubble3D val="0"/>
            <c:spPr>
              <a:solidFill>
                <a:schemeClr val="accent2">
                  <a:lumMod val="60000"/>
                  <a:lumOff val="40000"/>
                </a:schemeClr>
              </a:solidFill>
              <a:ln w="19050">
                <a:noFill/>
              </a:ln>
              <a:effectLst/>
            </c:spPr>
            <c:extLst>
              <c:ext xmlns:c16="http://schemas.microsoft.com/office/drawing/2014/chart" uri="{C3380CC4-5D6E-409C-BE32-E72D297353CC}">
                <c16:uniqueId val="{00000001-14CB-40CA-81A9-48C53F57EA4C}"/>
              </c:ext>
            </c:extLst>
          </c:dPt>
          <c:dPt>
            <c:idx val="1"/>
            <c:bubble3D val="0"/>
            <c:spPr>
              <a:solidFill>
                <a:srgbClr val="00B0F0"/>
              </a:solidFill>
              <a:ln w="19050">
                <a:noFill/>
              </a:ln>
              <a:effectLst/>
            </c:spPr>
            <c:extLst>
              <c:ext xmlns:c16="http://schemas.microsoft.com/office/drawing/2014/chart" uri="{C3380CC4-5D6E-409C-BE32-E72D297353CC}">
                <c16:uniqueId val="{00000003-14CB-40CA-81A9-48C53F57EA4C}"/>
              </c:ext>
            </c:extLst>
          </c:dPt>
          <c:dPt>
            <c:idx val="2"/>
            <c:bubble3D val="0"/>
            <c:spPr>
              <a:solidFill>
                <a:srgbClr val="FFFF00"/>
              </a:solidFill>
              <a:ln w="19050">
                <a:noFill/>
              </a:ln>
              <a:effectLst/>
            </c:spPr>
            <c:extLst>
              <c:ext xmlns:c16="http://schemas.microsoft.com/office/drawing/2014/chart" uri="{C3380CC4-5D6E-409C-BE32-E72D297353CC}">
                <c16:uniqueId val="{00000004-14CB-40CA-81A9-48C53F57EA4C}"/>
              </c:ext>
            </c:extLst>
          </c:dPt>
          <c:dPt>
            <c:idx val="3"/>
            <c:bubble3D val="0"/>
            <c:spPr>
              <a:solidFill>
                <a:srgbClr val="92D050"/>
              </a:solidFill>
              <a:ln w="19050">
                <a:noFill/>
              </a:ln>
              <a:effectLst/>
            </c:spPr>
            <c:extLst>
              <c:ext xmlns:c16="http://schemas.microsoft.com/office/drawing/2014/chart" uri="{C3380CC4-5D6E-409C-BE32-E72D297353CC}">
                <c16:uniqueId val="{00000005-14CB-40CA-81A9-48C53F57EA4C}"/>
              </c:ext>
            </c:extLst>
          </c:dPt>
          <c:dPt>
            <c:idx val="4"/>
            <c:bubble3D val="0"/>
            <c:spPr>
              <a:solidFill>
                <a:srgbClr val="00B050"/>
              </a:solidFill>
              <a:ln w="19050">
                <a:noFill/>
              </a:ln>
              <a:effectLst/>
            </c:spPr>
            <c:extLst>
              <c:ext xmlns:c16="http://schemas.microsoft.com/office/drawing/2014/chart" uri="{C3380CC4-5D6E-409C-BE32-E72D297353CC}">
                <c16:uniqueId val="{00000002-14CB-40CA-81A9-48C53F57EA4C}"/>
              </c:ext>
            </c:extLst>
          </c:dPt>
          <c:dLbls>
            <c:dLbl>
              <c:idx val="0"/>
              <c:layout>
                <c:manualLayout>
                  <c:x val="-1.0424324737688697E-2"/>
                  <c:y val="3.2136187709075004E-2"/>
                </c:manualLayout>
              </c:layout>
              <c:tx>
                <c:rich>
                  <a:bodyPr/>
                  <a:lstStyle/>
                  <a:p>
                    <a:fld id="{9F324F48-2BCA-400C-B0A1-59C3AE9CBA5B}" type="CATEGORYNAME">
                      <a:rPr lang="en-US" sz="1400">
                        <a:latin typeface="Sofia Sans" panose="020B0604020202020204" charset="0"/>
                      </a:rPr>
                      <a:pPr/>
                      <a:t>[CATEGORY NAME]</a:t>
                    </a:fld>
                    <a:r>
                      <a:rPr lang="en-US" baseline="0"/>
                      <a:t>
</a:t>
                    </a:r>
                    <a:fld id="{BECD158E-02FD-43C7-B477-806208A79EEB}" type="PERCENTAGE">
                      <a:rPr lang="en-US" baseline="0"/>
                      <a:pPr/>
                      <a:t>[PERCENTAGE]</a:t>
                    </a:fld>
                    <a:endParaRPr lang="en-US" baseline="0"/>
                  </a:p>
                </c:rich>
              </c:tx>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14CB-40CA-81A9-48C53F57EA4C}"/>
                </c:ext>
              </c:extLst>
            </c:dLbl>
            <c:dLbl>
              <c:idx val="1"/>
              <c:layout>
                <c:manualLayout>
                  <c:x val="-2.0863122148159052E-2"/>
                  <c:y val="-2.1337431968748593E-17"/>
                </c:manualLayout>
              </c:layout>
              <c:tx>
                <c:rich>
                  <a:bodyPr/>
                  <a:lstStyle/>
                  <a:p>
                    <a:fld id="{6D6BB326-64E1-41FE-A740-012F40184DE6}" type="CATEGORYNAME">
                      <a:rPr lang="en-US"/>
                      <a:pPr/>
                      <a:t>[CATEGORY NAME]</a:t>
                    </a:fld>
                    <a:r>
                      <a:rPr lang="en-US" baseline="0"/>
                      <a:t>
</a:t>
                    </a:r>
                    <a:fld id="{1AD46FF5-D7D4-43BE-8BBE-34F548BF4301}" type="PERCENTAGE">
                      <a:rPr lang="en-US" baseline="0">
                        <a:solidFill>
                          <a:srgbClr val="FF0000"/>
                        </a:solidFill>
                      </a:rPr>
                      <a:pPr/>
                      <a:t>[PERCENTAGE]</a:t>
                    </a:fld>
                    <a:endParaRPr lang="en-US" baseline="0"/>
                  </a:p>
                </c:rich>
              </c:tx>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4CB-40CA-81A9-48C53F57EA4C}"/>
                </c:ext>
              </c:extLst>
            </c:dLbl>
            <c:dLbl>
              <c:idx val="2"/>
              <c:layout>
                <c:manualLayout>
                  <c:x val="4.2779488346928844E-2"/>
                  <c:y val="-8.5706458264242349E-2"/>
                </c:manualLayout>
              </c:layout>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4-14CB-40CA-81A9-48C53F57EA4C}"/>
                </c:ext>
              </c:extLst>
            </c:dLbl>
            <c:dLbl>
              <c:idx val="3"/>
              <c:layout>
                <c:manualLayout>
                  <c:x val="-1.7373874562814492E-3"/>
                  <c:y val="3.2136187709075004E-2"/>
                </c:manualLayout>
              </c:layout>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14CB-40CA-81A9-48C53F57EA4C}"/>
                </c:ext>
              </c:extLst>
            </c:dLbl>
            <c:dLbl>
              <c:idx val="4"/>
              <c:layout>
                <c:manualLayout>
                  <c:x val="-2.0703636941755911E-3"/>
                  <c:y val="7.3702191471261266E-2"/>
                </c:manualLayout>
              </c:layout>
              <c:tx>
                <c:rich>
                  <a:bodyPr/>
                  <a:lstStyle/>
                  <a:p>
                    <a:r>
                      <a:rPr lang="en-US" baseline="0"/>
                      <a:t>Renewables </a:t>
                    </a:r>
                    <a:fld id="{E701BD16-3D9A-43C0-8259-97CB96EAB232}" type="PERCENTAGE">
                      <a:rPr lang="en-US" baseline="0" smtClean="0"/>
                      <a:pPr/>
                      <a:t>[PERCENTAGE]</a:t>
                    </a:fld>
                    <a:endParaRPr lang="en-US" baseline="0"/>
                  </a:p>
                </c:rich>
              </c:tx>
              <c:dLblPos val="bestFit"/>
              <c:showLegendKey val="0"/>
              <c:showVal val="0"/>
              <c:showCatName val="1"/>
              <c:showSerName val="0"/>
              <c:showPercent val="1"/>
              <c:showBubbleSize val="0"/>
              <c:extLst>
                <c:ext xmlns:c15="http://schemas.microsoft.com/office/drawing/2012/chart" uri="{CE6537A1-D6FC-4f65-9D91-7224C49458BB}">
                  <c15:layout>
                    <c:manualLayout>
                      <c:w val="0.1822697046527704"/>
                      <c:h val="6.5938027194209339E-2"/>
                    </c:manualLayout>
                  </c15:layout>
                  <c15:dlblFieldTable/>
                  <c15:showDataLabelsRange val="0"/>
                </c:ext>
                <c:ext xmlns:c16="http://schemas.microsoft.com/office/drawing/2014/chart" uri="{C3380CC4-5D6E-409C-BE32-E72D297353CC}">
                  <c16:uniqueId val="{00000002-14CB-40CA-81A9-48C53F57EA4C}"/>
                </c:ext>
              </c:extLst>
            </c:dLbl>
            <c:spPr>
              <a:solidFill>
                <a:srgbClr val="F5F3EF"/>
              </a:solidFill>
              <a:ln>
                <a:solidFill>
                  <a:srgbClr val="333333">
                    <a:lumMod val="50000"/>
                    <a:lumOff val="50000"/>
                  </a:srgbClr>
                </a:solidFill>
              </a:ln>
              <a:effectLst/>
            </c:spPr>
            <c:txPr>
              <a:bodyPr rot="0" spcFirstLastPara="1" vertOverflow="clip" horzOverflow="clip" vert="horz" wrap="square" lIns="38100" tIns="19050" rIns="38100" bIns="19050" anchor="ctr" anchorCtr="1">
                <a:spAutoFit/>
              </a:bodyPr>
              <a:lstStyle/>
              <a:p>
                <a:pPr>
                  <a:defRPr sz="1400" b="0" i="0" u="none" strike="noStrike" kern="1200" baseline="0">
                    <a:solidFill>
                      <a:schemeClr val="tx1"/>
                    </a:solidFill>
                    <a:latin typeface="Sofia Sans" panose="020B0604020202020204" charset="0"/>
                    <a:ea typeface="+mn-ea"/>
                    <a:cs typeface="+mn-cs"/>
                  </a:defRPr>
                </a:pPr>
                <a:endParaRPr lang="en-DE"/>
              </a:p>
            </c:txPr>
            <c:dLblPos val="outEnd"/>
            <c:showLegendKey val="0"/>
            <c:showVal val="0"/>
            <c:showCatName val="1"/>
            <c:showSerName val="0"/>
            <c:showPercent val="1"/>
            <c:showBubbleSize val="0"/>
            <c:showLeaderLines val="0"/>
            <c:extLst>
              <c:ext xmlns:c15="http://schemas.microsoft.com/office/drawing/2012/chart" uri="{CE6537A1-D6FC-4f65-9D91-7224C49458BB}">
                <c15:spPr xmlns:c15="http://schemas.microsoft.com/office/drawing/2012/chart">
                  <a:prstGeom prst="wedgeRectCallout">
                    <a:avLst/>
                  </a:prstGeom>
                  <a:noFill/>
                  <a:ln>
                    <a:noFill/>
                  </a:ln>
                </c15:spPr>
              </c:ext>
            </c:extLst>
          </c:dLbls>
          <c:cat>
            <c:strRef>
              <c:f>Tabelle1!$A$2:$A$5</c:f>
              <c:strCache>
                <c:ptCount val="4"/>
                <c:pt idx="0">
                  <c:v>Oil &amp; Gas</c:v>
                </c:pt>
                <c:pt idx="1">
                  <c:v>Hydro</c:v>
                </c:pt>
                <c:pt idx="2">
                  <c:v>Solar</c:v>
                </c:pt>
                <c:pt idx="3">
                  <c:v>Wind</c:v>
                </c:pt>
              </c:strCache>
            </c:strRef>
          </c:cat>
          <c:val>
            <c:numRef>
              <c:f>Tabelle1!$B$2:$B$5</c:f>
              <c:numCache>
                <c:formatCode>General</c:formatCode>
                <c:ptCount val="4"/>
                <c:pt idx="0">
                  <c:v>69</c:v>
                </c:pt>
                <c:pt idx="1">
                  <c:v>29</c:v>
                </c:pt>
                <c:pt idx="2">
                  <c:v>1</c:v>
                </c:pt>
                <c:pt idx="3">
                  <c:v>1</c:v>
                </c:pt>
              </c:numCache>
            </c:numRef>
          </c:val>
          <c:extLst>
            <c:ext xmlns:c16="http://schemas.microsoft.com/office/drawing/2014/chart" uri="{C3380CC4-5D6E-409C-BE32-E72D297353CC}">
              <c16:uniqueId val="{00000000-14CB-40CA-81A9-48C53F57EA4C}"/>
            </c:ext>
          </c:extLst>
        </c:ser>
        <c:dLbls>
          <c:dLblPos val="outEnd"/>
          <c:showLegendKey val="0"/>
          <c:showVal val="1"/>
          <c:showCatName val="0"/>
          <c:showSerName val="0"/>
          <c:showPercent val="0"/>
          <c:showBubbleSize val="0"/>
          <c:showLeaderLines val="0"/>
        </c:dLbls>
        <c:gapWidth val="118"/>
        <c:splitType val="pos"/>
        <c:splitPos val="3"/>
        <c:secondPieSize val="52"/>
        <c:serLines>
          <c:spPr>
            <a:ln w="9525" cap="flat" cmpd="sng" algn="ctr">
              <a:solidFill>
                <a:schemeClr val="tx1">
                  <a:lumMod val="35000"/>
                  <a:lumOff val="65000"/>
                </a:schemeClr>
              </a:solidFill>
              <a:round/>
            </a:ln>
            <a:effectLst/>
          </c:spPr>
        </c:serLines>
      </c:ofPieChart>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en-DE"/>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DE"/>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333">
  <cs:axisTitle>
    <cs:lnRef idx="0"/>
    <cs:fillRef idx="0"/>
    <cs:effectRef idx="0"/>
    <cs:fontRef idx="minor">
      <a:schemeClr val="tx1">
        <a:lumMod val="65000"/>
        <a:lumOff val="35000"/>
      </a:schemeClr>
    </cs:fontRef>
    <cs:defRPr sz="1197"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65000"/>
        <a:lumOff val="3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50000"/>
            <a:lumOff val="50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tx1"/>
    </cs:fontRef>
    <cs:spPr>
      <a:solidFill>
        <a:schemeClr val="phClr"/>
      </a:solidFill>
      <a:ln w="19050">
        <a:solidFill>
          <a:schemeClr val="lt1"/>
        </a:solidFill>
      </a:ln>
    </cs:spPr>
  </cs:dataPoint>
  <cs:dataPoint3D>
    <cs:lnRef idx="0"/>
    <cs:fillRef idx="0">
      <cs:styleClr val="auto"/>
    </cs:fillRef>
    <cs:effectRef idx="0"/>
    <cs:fontRef idx="minor">
      <a:schemeClr val="tx1"/>
    </cs:fontRef>
    <cs:spPr>
      <a:solidFill>
        <a:schemeClr val="phClr"/>
      </a:solidFill>
      <a:ln w="1905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fillRef idx="0">
      <cs:styleClr val="auto"/>
    </cs:fillRef>
    <cs:effectRef idx="0"/>
    <cs:fontRef idx="minor">
      <a:schemeClr val="tx1"/>
    </cs:fontRef>
    <cs:spPr>
      <a:solidFill>
        <a:schemeClr val="phClr"/>
      </a:solidFill>
      <a:ln w="9525">
        <a:solidFill>
          <a:schemeClr val="lt1"/>
        </a:solidFill>
      </a:ln>
    </cs:spPr>
  </cs:dataPointMarker>
  <cs:dataPointMarkerLayout symbol="circle" size="6"/>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915" b="0" kern="1200" spc="0" baseline="0"/>
  </cs:title>
  <cs:trendline>
    <cs:lnRef idx="0">
      <cs:styleClr val="auto"/>
    </cs:lnRef>
    <cs:fillRef idx="0"/>
    <cs:effectRef idx="0"/>
    <cs:fontRef idx="minor">
      <a:schemeClr val="tx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omments/modernComment_13E_D1F633DC.xml><?xml version="1.0" encoding="utf-8"?>
<p188:cmLst xmlns:a="http://schemas.openxmlformats.org/drawingml/2006/main" xmlns:r="http://schemas.openxmlformats.org/officeDocument/2006/relationships" xmlns:p188="http://schemas.microsoft.com/office/powerpoint/2018/8/main">
  <p188:cm id="{0B4B0667-ECD3-408D-9037-282C25619FF5}" authorId="{D816E6C8-B531-6310-F110-8CE982F6584A}" created="2025-01-20T12:43:22.844">
    <pc:sldMkLst xmlns:pc="http://schemas.microsoft.com/office/powerpoint/2013/main/command">
      <pc:docMk/>
      <pc:sldMk cId="3522573276" sldId="318"/>
    </pc:sldMkLst>
    <p188:txBody>
      <a:bodyPr/>
      <a:lstStyle/>
      <a:p>
        <a:r>
          <a:rPr lang="en-DE"/>
          <a:t>OPTIONAL - INTRO 
Refresh Energy vs Power and to show Potential of Water Energy in Ghana (Calculation) 
After Slide 5</a:t>
        </a:r>
      </a:p>
    </p188:txBody>
  </p188:cm>
</p188:cmLst>
</file>

<file path=ppt/comments/modernComment_14B_30F47C51.xml><?xml version="1.0" encoding="utf-8"?>
<p188:cmLst xmlns:a="http://schemas.openxmlformats.org/drawingml/2006/main" xmlns:r="http://schemas.openxmlformats.org/officeDocument/2006/relationships" xmlns:p188="http://schemas.microsoft.com/office/powerpoint/2018/8/main">
  <p188:cm id="{79220372-D8B1-40C9-A756-1748CED484DB}" authorId="{D816E6C8-B531-6310-F110-8CE982F6584A}" created="2024-11-26T13:05:20.108">
    <pc:sldMkLst xmlns:pc="http://schemas.microsoft.com/office/powerpoint/2013/main/command">
      <pc:docMk/>
      <pc:sldMk cId="821328977" sldId="331"/>
    </pc:sldMkLst>
    <p188:txBody>
      <a:bodyPr/>
      <a:lstStyle/>
      <a:p>
        <a:r>
          <a:rPr lang="de-DE"/>
          <a:t>force teacher student interaction -&gt; find out together; thought process of how to do such a task (red = students should find out)
To-Do: Add animations for step by step interaction </a:t>
        </a:r>
      </a:p>
    </p188:txBody>
  </p188:cm>
</p188:cmLst>
</file>

<file path=ppt/comments/modernComment_15D_39A25189.xml><?xml version="1.0" encoding="utf-8"?>
<p188:cmLst xmlns:a="http://schemas.openxmlformats.org/drawingml/2006/main" xmlns:r="http://schemas.openxmlformats.org/officeDocument/2006/relationships" xmlns:p188="http://schemas.microsoft.com/office/powerpoint/2018/8/main">
  <p188:cm id="{CBB41875-79EA-47D7-A2EC-4BE69C08D7AC}" authorId="{CBD59A00-7BD2-3F42-E55B-3CDB6E47FAA7}" created="2025-02-01T13:56:09.788">
    <ac:deMkLst xmlns:ac="http://schemas.microsoft.com/office/drawing/2013/main/command">
      <pc:docMk xmlns:pc="http://schemas.microsoft.com/office/powerpoint/2013/main/command"/>
      <pc:sldMk xmlns:pc="http://schemas.microsoft.com/office/powerpoint/2013/main/command" cId="966939017" sldId="349"/>
      <ac:spMk id="3" creationId="{AFB606CE-2446-8618-13D8-79C819FD1F2D}"/>
    </ac:deMkLst>
    <p188:replyLst>
      <p188:reply id="{64B84EFB-8037-444C-BE54-5A7AF83EF16F}" authorId="{D816E6C8-B531-6310-F110-8CE982F6584A}" created="2025-02-01T15:34:02.462">
        <p188:txBody>
          <a:bodyPr/>
          <a:lstStyle/>
          <a:p>
            <a:r>
              <a:rPr lang="de-DE"/>
              <a:t>I could do it like so ?!
Or do you think its best to spread the 3 types over 3 single slides?</a:t>
            </a:r>
          </a:p>
        </p188:txBody>
      </p188:reply>
      <p188:reply id="{6F0C10D3-D777-4B4F-8D32-9A3AE24BDA13}" authorId="{CBD59A00-7BD2-3F42-E55B-3CDB6E47FAA7}" created="2025-02-01T16:18:23.793">
        <p188:txBody>
          <a:bodyPr/>
          <a:lstStyle/>
          <a:p>
            <a:r>
              <a:rPr lang="de-DE"/>
              <a:t>Jep I think thats good. Maybe you can add the further explanations into the notes section below? </a:t>
            </a:r>
          </a:p>
        </p188:txBody>
      </p188:reply>
    </p188:replyLst>
    <p188:txBody>
      <a:bodyPr/>
      <a:lstStyle/>
      <a:p>
        <a:r>
          <a:rPr lang="de-DE"/>
          <a:t>Hey guys, do you think we can shorten this a littel bit? I think ist a great analogy, just a littel too much for one slide ☺️</a:t>
        </a:r>
      </a:p>
    </p188:txBody>
    <p188:extLst>
      <p:ext xmlns:p="http://schemas.openxmlformats.org/presentationml/2006/main" uri="{57CB4572-C831-44C2-8A1C-0ADB6CCDFE69}">
        <p223:reactions xmlns:p223="http://schemas.microsoft.com/office/powerpoint/2022/03/main">
          <p223:rxn type="👍">
            <p223:instance time="2025-02-01T15:51:55.095" authorId="{D816E6C8-B531-6310-F110-8CE982F6584A}"/>
          </p223:rxn>
        </p223:reactions>
      </p:ext>
    </p188:extLst>
  </p188:cm>
</p188:cmLst>
</file>

<file path=ppt/comments/modernComment_180_593793E5.xml><?xml version="1.0" encoding="utf-8"?>
<p188:cmLst xmlns:a="http://schemas.openxmlformats.org/drawingml/2006/main" xmlns:r="http://schemas.openxmlformats.org/officeDocument/2006/relationships" xmlns:p188="http://schemas.microsoft.com/office/powerpoint/2018/8/main">
  <p188:cm id="{A46E07A1-DE32-4090-9570-B30E51259E27}" authorId="{CBD59A00-7BD2-3F42-E55B-3CDB6E47FAA7}" created="2025-02-01T14:07:56.513">
    <ac:deMkLst xmlns:ac="http://schemas.microsoft.com/office/drawing/2013/main/command">
      <pc:docMk xmlns:pc="http://schemas.microsoft.com/office/powerpoint/2013/main/command"/>
      <pc:sldMk xmlns:pc="http://schemas.microsoft.com/office/powerpoint/2013/main/command" cId="1496814565" sldId="384"/>
      <ac:spMk id="413" creationId="{71980955-28E2-31A8-D96E-63AAA5C8D5B7}"/>
    </ac:deMkLst>
    <p188:txBody>
      <a:bodyPr/>
      <a:lstStyle/>
      <a:p>
        <a:r>
          <a:rPr lang="de-DE"/>
          <a:t>Once again a feel like this is a little too much text. If you think its possible, shorten it a littel and put inportant info and teachind ethods / examples in the notes section</a:t>
        </a:r>
      </a:p>
    </p188:txBody>
  </p188:cm>
</p188:cmLst>
</file>

<file path=ppt/comments/modernComment_181_4408F191.xml><?xml version="1.0" encoding="utf-8"?>
<p188:cmLst xmlns:a="http://schemas.openxmlformats.org/drawingml/2006/main" xmlns:r="http://schemas.openxmlformats.org/officeDocument/2006/relationships" xmlns:p188="http://schemas.microsoft.com/office/powerpoint/2018/8/main">
  <p188:cm id="{9CD78CB3-22BB-4202-B3F6-262DDA5774A1}" authorId="{CBD59A00-7BD2-3F42-E55B-3CDB6E47FAA7}" created="2025-02-01T14:00:26.981">
    <ac:deMkLst xmlns:ac="http://schemas.microsoft.com/office/drawing/2013/main/command">
      <pc:docMk xmlns:pc="http://schemas.microsoft.com/office/powerpoint/2013/main/command"/>
      <pc:sldMk xmlns:pc="http://schemas.microsoft.com/office/powerpoint/2013/main/command" cId="1141436817" sldId="385"/>
      <ac:spMk id="413" creationId="{6490BDC1-7E8F-AD70-1D3B-25AB7CC6F429}"/>
    </ac:deMkLst>
    <p188:txBody>
      <a:bodyPr/>
      <a:lstStyle/>
      <a:p>
        <a:r>
          <a:rPr lang="de-DE"/>
          <a:t>Same here, do you think you can shorten this a little bit? You can use the Notes section to put in examples and things to say for the teacher</a:t>
        </a:r>
      </a:p>
    </p188:txBody>
  </p188:cm>
</p188:cmLst>
</file>

<file path=ppt/comments/modernComment_191_8647A02F.xml><?xml version="1.0" encoding="utf-8"?>
<p188:cmLst xmlns:a="http://schemas.openxmlformats.org/drawingml/2006/main" xmlns:r="http://schemas.openxmlformats.org/officeDocument/2006/relationships" xmlns:p188="http://schemas.microsoft.com/office/powerpoint/2018/8/main">
  <p188:cm id="{8081D085-C178-4C63-92E6-72211318E594}" authorId="{CBD59A00-7BD2-3F42-E55B-3CDB6E47FAA7}" created="2025-02-01T14:25:17.481">
    <ac:deMkLst xmlns:ac="http://schemas.microsoft.com/office/drawing/2013/main/command">
      <pc:docMk xmlns:pc="http://schemas.microsoft.com/office/powerpoint/2013/main/command"/>
      <pc:sldMk xmlns:pc="http://schemas.microsoft.com/office/powerpoint/2013/main/command" cId="2252841007" sldId="401"/>
      <ac:spMk id="4" creationId="{FE9491A7-86CC-DB63-605F-AF5774CDFBFD}"/>
    </ac:deMkLst>
    <p188:txBody>
      <a:bodyPr/>
      <a:lstStyle/>
      <a:p>
        <a:r>
          <a:rPr lang="de-DE"/>
          <a:t>Is there a way to shorten this? </a:t>
        </a:r>
      </a:p>
    </p188:txBody>
    <p188:extLst>
      <p:ext xmlns:p="http://schemas.openxmlformats.org/presentationml/2006/main" uri="{57CB4572-C831-44C2-8A1C-0ADB6CCDFE69}">
        <p223:reactions xmlns:p223="http://schemas.microsoft.com/office/powerpoint/2022/03/main">
          <p223:rxn type="👍">
            <p223:instance time="2025-02-01T15:44:02.329" authorId="{D816E6C8-B531-6310-F110-8CE982F6584A}"/>
          </p223:rxn>
        </p223:reactions>
      </p:ext>
    </p188:extLst>
  </p188:cm>
</p188:cmLst>
</file>

<file path=ppt/comments/modernComment_19A_F20114C5.xml><?xml version="1.0" encoding="utf-8"?>
<p188:cmLst xmlns:a="http://schemas.openxmlformats.org/drawingml/2006/main" xmlns:r="http://schemas.openxmlformats.org/officeDocument/2006/relationships" xmlns:p188="http://schemas.microsoft.com/office/powerpoint/2018/8/main">
  <p188:cm id="{12F88DD4-59A4-4943-B97A-C1D2590CF642}" authorId="{CBD59A00-7BD2-3F42-E55B-3CDB6E47FAA7}" created="2025-02-01T14:33:29.607">
    <ac:deMkLst xmlns:ac="http://schemas.microsoft.com/office/drawing/2013/main/command">
      <pc:docMk xmlns:pc="http://schemas.microsoft.com/office/powerpoint/2013/main/command"/>
      <pc:sldMk xmlns:pc="http://schemas.microsoft.com/office/powerpoint/2013/main/command" cId="4060157125" sldId="410"/>
      <ac:spMk id="5" creationId="{57C6433A-9AFB-E828-B8F8-2EB746CF2A44}"/>
    </ac:deMkLst>
    <p188:txBody>
      <a:bodyPr/>
      <a:lstStyle/>
      <a:p>
        <a:r>
          <a:rPr lang="de-DE"/>
          <a:t>Again, is there a way to shorten this?</a:t>
        </a:r>
      </a:p>
    </p188:txBody>
    <p188:extLst>
      <p:ext xmlns:p="http://schemas.openxmlformats.org/presentationml/2006/main" uri="{57CB4572-C831-44C2-8A1C-0ADB6CCDFE69}">
        <p223:reactions xmlns:p223="http://schemas.microsoft.com/office/powerpoint/2022/03/main">
          <p223:rxn type="👍">
            <p223:instance time="2025-02-01T15:47:08.991" authorId="{D816E6C8-B531-6310-F110-8CE982F6584A}"/>
          </p223:rxn>
        </p223:reactions>
      </p:ext>
    </p188:extLst>
  </p188:cm>
</p188:cmLst>
</file>

<file path=ppt/comments/modernComment_1A1_70DB0A0C.xml><?xml version="1.0" encoding="utf-8"?>
<p188:cmLst xmlns:a="http://schemas.openxmlformats.org/drawingml/2006/main" xmlns:r="http://schemas.openxmlformats.org/officeDocument/2006/relationships" xmlns:p188="http://schemas.microsoft.com/office/powerpoint/2018/8/main">
  <p188:cm id="{29E41FDC-6BD5-4F53-9B40-9E0640563C33}" authorId="{CBD59A00-7BD2-3F42-E55B-3CDB6E47FAA7}" created="2025-02-01T14:48:25.807">
    <ac:deMkLst xmlns:ac="http://schemas.microsoft.com/office/drawing/2013/main/command">
      <pc:docMk xmlns:pc="http://schemas.microsoft.com/office/powerpoint/2013/main/command"/>
      <pc:sldMk xmlns:pc="http://schemas.microsoft.com/office/powerpoint/2013/main/command" cId="1893403148" sldId="417"/>
      <ac:spMk id="5" creationId="{FD0F5827-5E00-B678-AA10-FA72F9258078}"/>
    </ac:deMkLst>
    <p188:txBody>
      <a:bodyPr/>
      <a:lstStyle/>
      <a:p>
        <a:r>
          <a:rPr lang="de-DE"/>
          <a:t>Shortening a little if possible would be great</a:t>
        </a:r>
      </a:p>
    </p188:txBody>
    <p188:extLst>
      <p:ext xmlns:p="http://schemas.openxmlformats.org/presentationml/2006/main" uri="{57CB4572-C831-44C2-8A1C-0ADB6CCDFE69}">
        <p223:reactions xmlns:p223="http://schemas.microsoft.com/office/powerpoint/2022/03/main">
          <p223:rxn type="👍">
            <p223:instance time="2025-02-01T16:08:18.428" authorId="{DB3ED23E-67E3-17C9-0F00-720EA1B7EC2C}"/>
          </p223:rxn>
        </p223:reactions>
      </p:ext>
    </p188:extLst>
  </p188:cm>
</p188:cmLst>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3" Type="http://schemas.openxmlformats.org/officeDocument/2006/relationships/hyperlink" Target="https://www.sciencedirect.com/science/article/abs/pii/S030142152300352X" TargetMode="External"/><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
          <a:extLst>
            <a:ext uri="{FF2B5EF4-FFF2-40B4-BE49-F238E27FC236}">
              <a16:creationId xmlns:a16="http://schemas.microsoft.com/office/drawing/2014/main" id="{19FA8B47-1B20-5926-51C8-DEA39AA92F9B}"/>
            </a:ext>
          </a:extLst>
        </p:cNvPr>
        <p:cNvGrpSpPr/>
        <p:nvPr/>
      </p:nvGrpSpPr>
      <p:grpSpPr>
        <a:xfrm>
          <a:off x="0" y="0"/>
          <a:ext cx="0" cy="0"/>
          <a:chOff x="0" y="0"/>
          <a:chExt cx="0" cy="0"/>
        </a:xfrm>
      </p:grpSpPr>
      <p:sp>
        <p:nvSpPr>
          <p:cNvPr id="301" name="Google Shape;301;g4dfce81f19_0_45:notes">
            <a:extLst>
              <a:ext uri="{FF2B5EF4-FFF2-40B4-BE49-F238E27FC236}">
                <a16:creationId xmlns:a16="http://schemas.microsoft.com/office/drawing/2014/main" id="{D1BDCC49-95E8-2C2C-4F43-A66BF821905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 name="Google Shape;302;g4dfce81f19_0_45:notes">
            <a:extLst>
              <a:ext uri="{FF2B5EF4-FFF2-40B4-BE49-F238E27FC236}">
                <a16:creationId xmlns:a16="http://schemas.microsoft.com/office/drawing/2014/main" id="{9CAFEFE9-51E1-2271-96D4-50258E6B3B0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5393393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1112133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p:cNvGrpSpPr/>
        <p:nvPr/>
      </p:nvGrpSpPr>
      <p:grpSpPr>
        <a:xfrm>
          <a:off x="0" y="0"/>
          <a:ext cx="0" cy="0"/>
          <a:chOff x="0" y="0"/>
          <a:chExt cx="0" cy="0"/>
        </a:xfrm>
      </p:grpSpPr>
      <p:sp>
        <p:nvSpPr>
          <p:cNvPr id="693" name="Google Shape;693;g1e71a4a866a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
        <p:cNvGrpSpPr/>
        <p:nvPr/>
      </p:nvGrpSpPr>
      <p:grpSpPr>
        <a:xfrm>
          <a:off x="0" y="0"/>
          <a:ext cx="0" cy="0"/>
          <a:chOff x="0" y="0"/>
          <a:chExt cx="0" cy="0"/>
        </a:xfrm>
      </p:grpSpPr>
      <p:sp>
        <p:nvSpPr>
          <p:cNvPr id="702" name="Google Shape;702;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 name="Google Shape;703;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6"/>
        <p:cNvGrpSpPr/>
        <p:nvPr/>
      </p:nvGrpSpPr>
      <p:grpSpPr>
        <a:xfrm>
          <a:off x="0" y="0"/>
          <a:ext cx="0" cy="0"/>
          <a:chOff x="0" y="0"/>
          <a:chExt cx="0" cy="0"/>
        </a:xfrm>
      </p:grpSpPr>
      <p:sp>
        <p:nvSpPr>
          <p:cNvPr id="727" name="Google Shape;727;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8" name="Google Shape;728;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1"/>
        <p:cNvGrpSpPr/>
        <p:nvPr/>
      </p:nvGrpSpPr>
      <p:grpSpPr>
        <a:xfrm>
          <a:off x="0" y="0"/>
          <a:ext cx="0" cy="0"/>
          <a:chOff x="0" y="0"/>
          <a:chExt cx="0" cy="0"/>
        </a:xfrm>
      </p:grpSpPr>
      <p:sp>
        <p:nvSpPr>
          <p:cNvPr id="702" name="Google Shape;702;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 name="Google Shape;703;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10036929"/>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8"/>
        <p:cNvGrpSpPr/>
        <p:nvPr/>
      </p:nvGrpSpPr>
      <p:grpSpPr>
        <a:xfrm>
          <a:off x="0" y="0"/>
          <a:ext cx="0" cy="0"/>
          <a:chOff x="0" y="0"/>
          <a:chExt cx="0" cy="0"/>
        </a:xfrm>
      </p:grpSpPr>
      <p:sp>
        <p:nvSpPr>
          <p:cNvPr id="779" name="Google Shape;779;g1ef84c37e1d_0_4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0" name="Google Shape;780;g1ef84c37e1d_0_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5"/>
        <p:cNvGrpSpPr/>
        <p:nvPr/>
      </p:nvGrpSpPr>
      <p:grpSpPr>
        <a:xfrm>
          <a:off x="0" y="0"/>
          <a:ext cx="0" cy="0"/>
          <a:chOff x="0" y="0"/>
          <a:chExt cx="0" cy="0"/>
        </a:xfrm>
      </p:grpSpPr>
      <p:sp>
        <p:nvSpPr>
          <p:cNvPr id="1146" name="Google Shape;1146;g1ef84c37e1d_0_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7" name="Google Shape;1147;g1ef84c37e1d_0_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3"/>
        <p:cNvGrpSpPr/>
        <p:nvPr/>
      </p:nvGrpSpPr>
      <p:grpSpPr>
        <a:xfrm>
          <a:off x="0" y="0"/>
          <a:ext cx="0" cy="0"/>
          <a:chOff x="0" y="0"/>
          <a:chExt cx="0" cy="0"/>
        </a:xfrm>
      </p:grpSpPr>
      <p:sp>
        <p:nvSpPr>
          <p:cNvPr id="1234" name="Google Shape;1234;g1ef84c37e1d_0_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5" name="Google Shape;1235;g1ef84c37e1d_0_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9"/>
        <p:cNvGrpSpPr/>
        <p:nvPr/>
      </p:nvGrpSpPr>
      <p:grpSpPr>
        <a:xfrm>
          <a:off x="0" y="0"/>
          <a:ext cx="0" cy="0"/>
          <a:chOff x="0" y="0"/>
          <a:chExt cx="0" cy="0"/>
        </a:xfrm>
      </p:grpSpPr>
      <p:sp>
        <p:nvSpPr>
          <p:cNvPr id="1240" name="Google Shape;1240;g1ef84c37e1d_1_145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1" name="Google Shape;1241;g1ef84c37e1d_1_145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5"/>
        <p:cNvGrpSpPr/>
        <p:nvPr/>
      </p:nvGrpSpPr>
      <p:grpSpPr>
        <a:xfrm>
          <a:off x="0" y="0"/>
          <a:ext cx="0" cy="0"/>
          <a:chOff x="0" y="0"/>
          <a:chExt cx="0" cy="0"/>
        </a:xfrm>
      </p:grpSpPr>
      <p:sp>
        <p:nvSpPr>
          <p:cNvPr id="1246" name="Google Shape;1246;g1ef84c37e1d_1_145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7" name="Google Shape;1247;g1ef84c37e1d_1_145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7"/>
        <p:cNvGrpSpPr/>
        <p:nvPr/>
      </p:nvGrpSpPr>
      <p:grpSpPr>
        <a:xfrm>
          <a:off x="0" y="0"/>
          <a:ext cx="0" cy="0"/>
          <a:chOff x="0" y="0"/>
          <a:chExt cx="0" cy="0"/>
        </a:xfrm>
      </p:grpSpPr>
      <p:sp>
        <p:nvSpPr>
          <p:cNvPr id="1278" name="Google Shape;1278;g1ef84c37e1d_1_145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9" name="Google Shape;1279;g1ef84c37e1d_1_14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de-DE">
              <a:solidFill>
                <a:srgbClr val="BFBFBF"/>
              </a:solidFill>
            </a:endParaRPr>
          </a:p>
        </p:txBody>
      </p:sp>
    </p:spTree>
    <p:extLst>
      <p:ext uri="{BB962C8B-B14F-4D97-AF65-F5344CB8AC3E}">
        <p14:creationId xmlns:p14="http://schemas.microsoft.com/office/powerpoint/2010/main" val="3529557474"/>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3"/>
        <p:cNvGrpSpPr/>
        <p:nvPr/>
      </p:nvGrpSpPr>
      <p:grpSpPr>
        <a:xfrm>
          <a:off x="0" y="0"/>
          <a:ext cx="0" cy="0"/>
          <a:chOff x="0" y="0"/>
          <a:chExt cx="0" cy="0"/>
        </a:xfrm>
      </p:grpSpPr>
      <p:sp>
        <p:nvSpPr>
          <p:cNvPr id="1294" name="Google Shape;1294;g1ef84c37e1d_1_145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5" name="Google Shape;1295;g1ef84c37e1d_1_145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0"/>
        <p:cNvGrpSpPr/>
        <p:nvPr/>
      </p:nvGrpSpPr>
      <p:grpSpPr>
        <a:xfrm>
          <a:off x="0" y="0"/>
          <a:ext cx="0" cy="0"/>
          <a:chOff x="0" y="0"/>
          <a:chExt cx="0" cy="0"/>
        </a:xfrm>
      </p:grpSpPr>
      <p:sp>
        <p:nvSpPr>
          <p:cNvPr id="1631" name="Google Shape;1631;g1ef84c37e1d_1_148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2" name="Google Shape;1632;g1ef84c37e1d_1_148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4"/>
        <p:cNvGrpSpPr/>
        <p:nvPr/>
      </p:nvGrpSpPr>
      <p:grpSpPr>
        <a:xfrm>
          <a:off x="0" y="0"/>
          <a:ext cx="0" cy="0"/>
          <a:chOff x="0" y="0"/>
          <a:chExt cx="0" cy="0"/>
        </a:xfrm>
      </p:grpSpPr>
      <p:sp>
        <p:nvSpPr>
          <p:cNvPr id="7545" name="Google Shape;7545;g1ef84c37e1d_1_208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46" name="Google Shape;7546;g1ef84c37e1d_1_208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71"/>
        <p:cNvGrpSpPr/>
        <p:nvPr/>
      </p:nvGrpSpPr>
      <p:grpSpPr>
        <a:xfrm>
          <a:off x="0" y="0"/>
          <a:ext cx="0" cy="0"/>
          <a:chOff x="0" y="0"/>
          <a:chExt cx="0" cy="0"/>
        </a:xfrm>
      </p:grpSpPr>
      <p:sp>
        <p:nvSpPr>
          <p:cNvPr id="7972" name="Google Shape;7972;g1ef84c37e1d_1_21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3" name="Google Shape;7973;g1ef84c37e1d_1_21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4"/>
        <p:cNvGrpSpPr/>
        <p:nvPr/>
      </p:nvGrpSpPr>
      <p:grpSpPr>
        <a:xfrm>
          <a:off x="0" y="0"/>
          <a:ext cx="0" cy="0"/>
          <a:chOff x="0" y="0"/>
          <a:chExt cx="0" cy="0"/>
        </a:xfrm>
      </p:grpSpPr>
      <p:sp>
        <p:nvSpPr>
          <p:cNvPr id="8135" name="Google Shape;8135;g1ef84c37e1d_1_213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36" name="Google Shape;8136;g1ef84c37e1d_1_21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36"/>
        <p:cNvGrpSpPr/>
        <p:nvPr/>
      </p:nvGrpSpPr>
      <p:grpSpPr>
        <a:xfrm>
          <a:off x="0" y="0"/>
          <a:ext cx="0" cy="0"/>
          <a:chOff x="0" y="0"/>
          <a:chExt cx="0" cy="0"/>
        </a:xfrm>
      </p:grpSpPr>
      <p:sp>
        <p:nvSpPr>
          <p:cNvPr id="8537" name="Google Shape;8537;g1ef84c37e1d_1_217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38" name="Google Shape;8538;g1ef84c37e1d_1_217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07"/>
        <p:cNvGrpSpPr/>
        <p:nvPr/>
      </p:nvGrpSpPr>
      <p:grpSpPr>
        <a:xfrm>
          <a:off x="0" y="0"/>
          <a:ext cx="0" cy="0"/>
          <a:chOff x="0" y="0"/>
          <a:chExt cx="0" cy="0"/>
        </a:xfrm>
      </p:grpSpPr>
      <p:sp>
        <p:nvSpPr>
          <p:cNvPr id="8908" name="Google Shape;8908;g1ef84c37e1d_1_22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09" name="Google Shape;8909;g1ef84c37e1d_1_22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96"/>
        <p:cNvGrpSpPr/>
        <p:nvPr/>
      </p:nvGrpSpPr>
      <p:grpSpPr>
        <a:xfrm>
          <a:off x="0" y="0"/>
          <a:ext cx="0" cy="0"/>
          <a:chOff x="0" y="0"/>
          <a:chExt cx="0" cy="0"/>
        </a:xfrm>
      </p:grpSpPr>
      <p:sp>
        <p:nvSpPr>
          <p:cNvPr id="9297" name="Google Shape;9297;g1ef84c37e1d_1_225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8" name="Google Shape;9298;g1ef84c37e1d_1_225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27"/>
        <p:cNvGrpSpPr/>
        <p:nvPr/>
      </p:nvGrpSpPr>
      <p:grpSpPr>
        <a:xfrm>
          <a:off x="0" y="0"/>
          <a:ext cx="0" cy="0"/>
          <a:chOff x="0" y="0"/>
          <a:chExt cx="0" cy="0"/>
        </a:xfrm>
      </p:grpSpPr>
      <p:sp>
        <p:nvSpPr>
          <p:cNvPr id="9728" name="Google Shape;9728;g1ef84c37e1d_1_229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29" name="Google Shape;9729;g1ef84c37e1d_1_229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20"/>
        <p:cNvGrpSpPr/>
        <p:nvPr/>
      </p:nvGrpSpPr>
      <p:grpSpPr>
        <a:xfrm>
          <a:off x="0" y="0"/>
          <a:ext cx="0" cy="0"/>
          <a:chOff x="0" y="0"/>
          <a:chExt cx="0" cy="0"/>
        </a:xfrm>
      </p:grpSpPr>
      <p:sp>
        <p:nvSpPr>
          <p:cNvPr id="10521" name="Google Shape;10521;g1ef84c37e1d_1_237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22" name="Google Shape;10522;g1ef84c37e1d_1_237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
        <p:cNvGrpSpPr/>
        <p:nvPr/>
      </p:nvGrpSpPr>
      <p:grpSpPr>
        <a:xfrm>
          <a:off x="0" y="0"/>
          <a:ext cx="0" cy="0"/>
          <a:chOff x="0" y="0"/>
          <a:chExt cx="0" cy="0"/>
        </a:xfrm>
      </p:grpSpPr>
      <p:sp>
        <p:nvSpPr>
          <p:cNvPr id="366" name="Google Shape;366;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 name="Google Shape;367;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1"/>
        <p:cNvGrpSpPr/>
        <p:nvPr/>
      </p:nvGrpSpPr>
      <p:grpSpPr>
        <a:xfrm>
          <a:off x="0" y="0"/>
          <a:ext cx="0" cy="0"/>
          <a:chOff x="0" y="0"/>
          <a:chExt cx="0" cy="0"/>
        </a:xfrm>
      </p:grpSpPr>
      <p:sp>
        <p:nvSpPr>
          <p:cNvPr id="11262" name="Google Shape;11262;g1ef84c37e1d_1_245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63" name="Google Shape;11263;g1ef84c37e1d_1_24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54"/>
        <p:cNvGrpSpPr/>
        <p:nvPr/>
      </p:nvGrpSpPr>
      <p:grpSpPr>
        <a:xfrm>
          <a:off x="0" y="0"/>
          <a:ext cx="0" cy="0"/>
          <a:chOff x="0" y="0"/>
          <a:chExt cx="0" cy="0"/>
        </a:xfrm>
      </p:grpSpPr>
      <p:sp>
        <p:nvSpPr>
          <p:cNvPr id="11955" name="Google Shape;11955;g1ef84c37e1d_1_252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56" name="Google Shape;11956;g1ef84c37e1d_1_252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56"/>
        <p:cNvGrpSpPr/>
        <p:nvPr/>
      </p:nvGrpSpPr>
      <p:grpSpPr>
        <a:xfrm>
          <a:off x="0" y="0"/>
          <a:ext cx="0" cy="0"/>
          <a:chOff x="0" y="0"/>
          <a:chExt cx="0" cy="0"/>
        </a:xfrm>
      </p:grpSpPr>
      <p:sp>
        <p:nvSpPr>
          <p:cNvPr id="12257" name="Google Shape;12257;g1ef84c37e1d_1_255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58" name="Google Shape;12258;g1ef84c37e1d_1_255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96"/>
        <p:cNvGrpSpPr/>
        <p:nvPr/>
      </p:nvGrpSpPr>
      <p:grpSpPr>
        <a:xfrm>
          <a:off x="0" y="0"/>
          <a:ext cx="0" cy="0"/>
          <a:chOff x="0" y="0"/>
          <a:chExt cx="0" cy="0"/>
        </a:xfrm>
      </p:grpSpPr>
      <p:sp>
        <p:nvSpPr>
          <p:cNvPr id="12897" name="Google Shape;12897;g1ef84c37e1d_1_28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98" name="Google Shape;12898;g1ef84c37e1d_1_28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a:t>Source for data: </a:t>
            </a:r>
            <a:r>
              <a:rPr lang="en-US">
                <a:hlinkClick r:id="rId3"/>
              </a:rPr>
              <a:t>https://www.sciencedirect.com/science/article/abs/pii/S030142152300352X</a:t>
            </a:r>
          </a:p>
          <a:p>
            <a:pPr marL="0" indent="0">
              <a:buNone/>
            </a:pPr>
            <a:endParaRPr lang="en-US"/>
          </a:p>
          <a:p>
            <a:pPr marL="0" indent="0">
              <a:buNone/>
            </a:pPr>
            <a:r>
              <a:rPr lang="en-US"/>
              <a:t>If </a:t>
            </a:r>
          </a:p>
        </p:txBody>
      </p:sp>
    </p:spTree>
    <p:extLst>
      <p:ext uri="{BB962C8B-B14F-4D97-AF65-F5344CB8AC3E}">
        <p14:creationId xmlns:p14="http://schemas.microsoft.com/office/powerpoint/2010/main" val="3196184820"/>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53633226"/>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6859433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a:extLst>
            <a:ext uri="{FF2B5EF4-FFF2-40B4-BE49-F238E27FC236}">
              <a16:creationId xmlns:a16="http://schemas.microsoft.com/office/drawing/2014/main" id="{A5EC8210-034F-3AF3-8B16-0489B2E62D01}"/>
            </a:ext>
          </a:extLst>
        </p:cNvPr>
        <p:cNvGrpSpPr/>
        <p:nvPr/>
      </p:nvGrpSpPr>
      <p:grpSpPr>
        <a:xfrm>
          <a:off x="0" y="0"/>
          <a:ext cx="0" cy="0"/>
          <a:chOff x="0" y="0"/>
          <a:chExt cx="0" cy="0"/>
        </a:xfrm>
      </p:grpSpPr>
      <p:sp>
        <p:nvSpPr>
          <p:cNvPr id="401" name="Google Shape;401;g54dda1946d_6_322:notes">
            <a:extLst>
              <a:ext uri="{FF2B5EF4-FFF2-40B4-BE49-F238E27FC236}">
                <a16:creationId xmlns:a16="http://schemas.microsoft.com/office/drawing/2014/main" id="{03770C94-6933-634C-0584-CA1639ED2A0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4dda1946d_6_322:notes">
            <a:extLst>
              <a:ext uri="{FF2B5EF4-FFF2-40B4-BE49-F238E27FC236}">
                <a16:creationId xmlns:a16="http://schemas.microsoft.com/office/drawing/2014/main" id="{469F629D-153B-1A5C-D407-83683624EA2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6352705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a:extLst>
            <a:ext uri="{FF2B5EF4-FFF2-40B4-BE49-F238E27FC236}">
              <a16:creationId xmlns:a16="http://schemas.microsoft.com/office/drawing/2014/main" id="{65E641A4-27A1-5633-D42A-9C243C5208B7}"/>
            </a:ext>
          </a:extLst>
        </p:cNvPr>
        <p:cNvGrpSpPr/>
        <p:nvPr/>
      </p:nvGrpSpPr>
      <p:grpSpPr>
        <a:xfrm>
          <a:off x="0" y="0"/>
          <a:ext cx="0" cy="0"/>
          <a:chOff x="0" y="0"/>
          <a:chExt cx="0" cy="0"/>
        </a:xfrm>
      </p:grpSpPr>
      <p:sp>
        <p:nvSpPr>
          <p:cNvPr id="401" name="Google Shape;401;g54dda1946d_6_322:notes">
            <a:extLst>
              <a:ext uri="{FF2B5EF4-FFF2-40B4-BE49-F238E27FC236}">
                <a16:creationId xmlns:a16="http://schemas.microsoft.com/office/drawing/2014/main" id="{025B85C5-DA05-B49B-6490-6E415EAA349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4dda1946d_6_322:notes">
            <a:extLst>
              <a:ext uri="{FF2B5EF4-FFF2-40B4-BE49-F238E27FC236}">
                <a16:creationId xmlns:a16="http://schemas.microsoft.com/office/drawing/2014/main" id="{93626B19-448D-B606-FEF6-D45F544213E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sz="1800" dirty="0">
                <a:effectLst/>
                <a:latin typeface="Segoe UI"/>
                <a:cs typeface="Segoe UI"/>
              </a:rPr>
              <a:t>https://www.grida.no/resources/5306</a:t>
            </a:r>
          </a:p>
        </p:txBody>
      </p:sp>
    </p:spTree>
    <p:extLst>
      <p:ext uri="{BB962C8B-B14F-4D97-AF65-F5344CB8AC3E}">
        <p14:creationId xmlns:p14="http://schemas.microsoft.com/office/powerpoint/2010/main" val="128149589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982859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de-DE" sz="1800">
                <a:effectLst/>
                <a:latin typeface="Segoe UI" panose="020B0502040204020203" pitchFamily="34" charset="0"/>
              </a:rPr>
              <a:t>https://www.swfwmd.state.fl.us/residents/education/h2o-zone/the-water-cycle</a:t>
            </a:r>
            <a:endParaRPr lang="de-DE" sz="1800">
              <a:effectLst/>
              <a:latin typeface="Arial" panose="020B0604020202020204" pitchFamily="34"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73872288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a:extLst>
            <a:ext uri="{FF2B5EF4-FFF2-40B4-BE49-F238E27FC236}">
              <a16:creationId xmlns:a16="http://schemas.microsoft.com/office/drawing/2014/main" id="{A5EC8210-034F-3AF3-8B16-0489B2E62D01}"/>
            </a:ext>
          </a:extLst>
        </p:cNvPr>
        <p:cNvGrpSpPr/>
        <p:nvPr/>
      </p:nvGrpSpPr>
      <p:grpSpPr>
        <a:xfrm>
          <a:off x="0" y="0"/>
          <a:ext cx="0" cy="0"/>
          <a:chOff x="0" y="0"/>
          <a:chExt cx="0" cy="0"/>
        </a:xfrm>
      </p:grpSpPr>
      <p:sp>
        <p:nvSpPr>
          <p:cNvPr id="401" name="Google Shape;401;g54dda1946d_6_322:notes">
            <a:extLst>
              <a:ext uri="{FF2B5EF4-FFF2-40B4-BE49-F238E27FC236}">
                <a16:creationId xmlns:a16="http://schemas.microsoft.com/office/drawing/2014/main" id="{03770C94-6933-634C-0584-CA1639ED2A0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4dda1946d_6_322:notes">
            <a:extLst>
              <a:ext uri="{FF2B5EF4-FFF2-40B4-BE49-F238E27FC236}">
                <a16:creationId xmlns:a16="http://schemas.microsoft.com/office/drawing/2014/main" id="{469F629D-153B-1A5C-D407-83683624EA2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a:t>In </a:t>
            </a:r>
            <a:r>
              <a:rPr lang="de-DE" err="1"/>
              <a:t>the</a:t>
            </a:r>
            <a:r>
              <a:rPr lang="de-DE"/>
              <a:t> </a:t>
            </a:r>
            <a:r>
              <a:rPr lang="de-DE" err="1"/>
              <a:t>teachers</a:t>
            </a:r>
            <a:r>
              <a:rPr lang="de-DE"/>
              <a:t> </a:t>
            </a:r>
            <a:r>
              <a:rPr lang="de-DE" err="1"/>
              <a:t>worksheet</a:t>
            </a:r>
            <a:r>
              <a:rPr lang="de-DE"/>
              <a:t> </a:t>
            </a:r>
            <a:r>
              <a:rPr lang="de-DE" err="1"/>
              <a:t>it</a:t>
            </a:r>
            <a:r>
              <a:rPr lang="de-DE"/>
              <a:t> </a:t>
            </a:r>
            <a:r>
              <a:rPr lang="de-DE" err="1"/>
              <a:t>is</a:t>
            </a:r>
            <a:r>
              <a:rPr lang="de-DE"/>
              <a:t> p.14!</a:t>
            </a:r>
            <a:endParaRPr/>
          </a:p>
        </p:txBody>
      </p:sp>
    </p:spTree>
    <p:extLst>
      <p:ext uri="{BB962C8B-B14F-4D97-AF65-F5344CB8AC3E}">
        <p14:creationId xmlns:p14="http://schemas.microsoft.com/office/powerpoint/2010/main" val="58499564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p:cNvGrpSpPr/>
        <p:nvPr/>
      </p:nvGrpSpPr>
      <p:grpSpPr>
        <a:xfrm>
          <a:off x="0" y="0"/>
          <a:ext cx="0" cy="0"/>
          <a:chOff x="0" y="0"/>
          <a:chExt cx="0" cy="0"/>
        </a:xfrm>
      </p:grpSpPr>
      <p:sp>
        <p:nvSpPr>
          <p:cNvPr id="401" name="Google Shape;401;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800" err="1">
                <a:effectLst/>
                <a:latin typeface="Segoe UI"/>
                <a:cs typeface="Segoe UI"/>
              </a:rPr>
              <a:t>Pixabay</a:t>
            </a:r>
            <a:r>
              <a:rPr lang="en-US" sz="1800">
                <a:effectLst/>
                <a:latin typeface="Segoe UI"/>
                <a:cs typeface="Segoe UI"/>
              </a:rPr>
              <a:t> free pictures </a:t>
            </a:r>
            <a:br>
              <a:rPr lang="en-US" sz="1800">
                <a:effectLst/>
                <a:latin typeface="Segoe UI" panose="020B0502040204020203" pitchFamily="34" charset="0"/>
                <a:cs typeface="Segoe UI"/>
              </a:rPr>
            </a:br>
            <a:r>
              <a:rPr lang="en-US" sz="1800">
                <a:effectLst/>
                <a:latin typeface="Segoe UI"/>
                <a:cs typeface="Segoe UI"/>
              </a:rPr>
              <a:t>https://www.clean-energy-ideas.com/hydro/tidal-power/what-is-tidal-power-tidal-energy-explained/</a:t>
            </a:r>
            <a:endParaRPr lang="en-US">
              <a:latin typeface="Segoe UI"/>
              <a:cs typeface="Segoe UI"/>
            </a:endParaRPr>
          </a:p>
        </p:txBody>
      </p:sp>
    </p:spTree>
    <p:extLst>
      <p:ext uri="{BB962C8B-B14F-4D97-AF65-F5344CB8AC3E}">
        <p14:creationId xmlns:p14="http://schemas.microsoft.com/office/powerpoint/2010/main" val="128883488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4124681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p:cNvGrpSpPr/>
        <p:nvPr/>
      </p:nvGrpSpPr>
      <p:grpSpPr>
        <a:xfrm>
          <a:off x="0" y="0"/>
          <a:ext cx="0" cy="0"/>
          <a:chOff x="0" y="0"/>
          <a:chExt cx="0" cy="0"/>
        </a:xfrm>
      </p:grpSpPr>
      <p:sp>
        <p:nvSpPr>
          <p:cNvPr id="408" name="Google Shape;408;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a:t>p.16 in </a:t>
            </a:r>
            <a:r>
              <a:rPr lang="de-DE" err="1"/>
              <a:t>teachers</a:t>
            </a:r>
            <a:r>
              <a:rPr lang="de-DE"/>
              <a:t> </a:t>
            </a:r>
            <a:r>
              <a:rPr lang="de-DE" err="1"/>
              <a:t>worksheet</a:t>
            </a:r>
            <a:r>
              <a:rPr lang="de-DE"/>
              <a:t>!</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
          <a:extLst>
            <a:ext uri="{FF2B5EF4-FFF2-40B4-BE49-F238E27FC236}">
              <a16:creationId xmlns:a16="http://schemas.microsoft.com/office/drawing/2014/main" id="{11B4AE29-0450-BCE6-D912-24EE9DCC1505}"/>
            </a:ext>
          </a:extLst>
        </p:cNvPr>
        <p:cNvGrpSpPr/>
        <p:nvPr/>
      </p:nvGrpSpPr>
      <p:grpSpPr>
        <a:xfrm>
          <a:off x="0" y="0"/>
          <a:ext cx="0" cy="0"/>
          <a:chOff x="0" y="0"/>
          <a:chExt cx="0" cy="0"/>
        </a:xfrm>
      </p:grpSpPr>
      <p:sp>
        <p:nvSpPr>
          <p:cNvPr id="401" name="Google Shape;401;g54dda1946d_6_322:notes">
            <a:extLst>
              <a:ext uri="{FF2B5EF4-FFF2-40B4-BE49-F238E27FC236}">
                <a16:creationId xmlns:a16="http://schemas.microsoft.com/office/drawing/2014/main" id="{8C85F21E-5C9B-C34C-3CF3-C818928EE95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2" name="Google Shape;402;g54dda1946d_6_322:notes">
            <a:extLst>
              <a:ext uri="{FF2B5EF4-FFF2-40B4-BE49-F238E27FC236}">
                <a16:creationId xmlns:a16="http://schemas.microsoft.com/office/drawing/2014/main" id="{551CB66E-D318-417D-8765-8E2B7BFA654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de-DE" b="1"/>
              <a:t>Teacher Note: </a:t>
            </a:r>
          </a:p>
          <a:p>
            <a:pPr marL="0" indent="0">
              <a:buNone/>
            </a:pPr>
            <a:r>
              <a:rPr lang="de-DE" err="1"/>
              <a:t>Students</a:t>
            </a:r>
            <a:r>
              <a:rPr lang="de-DE"/>
              <a:t> </a:t>
            </a:r>
            <a:r>
              <a:rPr lang="de-DE" err="1"/>
              <a:t>can</a:t>
            </a:r>
            <a:r>
              <a:rPr lang="de-DE"/>
              <a:t> </a:t>
            </a:r>
            <a:r>
              <a:rPr lang="de-DE" err="1"/>
              <a:t>either</a:t>
            </a:r>
            <a:r>
              <a:rPr lang="de-DE"/>
              <a:t> form </a:t>
            </a:r>
            <a:r>
              <a:rPr lang="de-DE" err="1"/>
              <a:t>groups</a:t>
            </a:r>
            <a:r>
              <a:rPr lang="de-DE"/>
              <a:t> and </a:t>
            </a:r>
            <a:r>
              <a:rPr lang="de-DE" err="1"/>
              <a:t>solve</a:t>
            </a:r>
            <a:r>
              <a:rPr lang="de-DE"/>
              <a:t> </a:t>
            </a:r>
            <a:r>
              <a:rPr lang="de-DE" err="1"/>
              <a:t>it</a:t>
            </a:r>
            <a:r>
              <a:rPr lang="de-DE"/>
              <a:t> in </a:t>
            </a:r>
            <a:r>
              <a:rPr lang="de-DE" err="1"/>
              <a:t>smaller</a:t>
            </a:r>
            <a:r>
              <a:rPr lang="de-DE"/>
              <a:t> </a:t>
            </a:r>
            <a:r>
              <a:rPr lang="de-DE" err="1"/>
              <a:t>groups</a:t>
            </a:r>
            <a:r>
              <a:rPr lang="de-DE"/>
              <a:t> (like </a:t>
            </a:r>
            <a:r>
              <a:rPr lang="de-DE" err="1"/>
              <a:t>presented</a:t>
            </a:r>
            <a:r>
              <a:rPr lang="de-DE"/>
              <a:t>)</a:t>
            </a:r>
          </a:p>
          <a:p>
            <a:pPr marL="0" indent="0">
              <a:buNone/>
            </a:pPr>
            <a:r>
              <a:rPr lang="de-DE" u="sng"/>
              <a:t>Quicker</a:t>
            </a:r>
            <a:r>
              <a:rPr lang="de-DE"/>
              <a:t>: Read </a:t>
            </a:r>
            <a:r>
              <a:rPr lang="de-DE" err="1"/>
              <a:t>the</a:t>
            </a:r>
            <a:r>
              <a:rPr lang="de-DE"/>
              <a:t> </a:t>
            </a:r>
            <a:r>
              <a:rPr lang="de-DE" err="1"/>
              <a:t>description</a:t>
            </a:r>
            <a:r>
              <a:rPr lang="de-DE"/>
              <a:t> </a:t>
            </a:r>
            <a:r>
              <a:rPr lang="de-DE" err="1"/>
              <a:t>together</a:t>
            </a:r>
            <a:r>
              <a:rPr lang="de-DE"/>
              <a:t> and do </a:t>
            </a:r>
            <a:r>
              <a:rPr lang="de-DE" err="1"/>
              <a:t>it</a:t>
            </a:r>
            <a:r>
              <a:rPr lang="de-DE"/>
              <a:t> all </a:t>
            </a:r>
            <a:r>
              <a:rPr lang="de-DE" err="1"/>
              <a:t>together</a:t>
            </a:r>
            <a:r>
              <a:rPr lang="de-DE"/>
              <a:t> in </a:t>
            </a:r>
            <a:r>
              <a:rPr lang="de-DE" err="1"/>
              <a:t>class</a:t>
            </a:r>
            <a:r>
              <a:rPr lang="de-DE"/>
              <a:t> </a:t>
            </a:r>
            <a:r>
              <a:rPr lang="de-DE" err="1"/>
              <a:t>with</a:t>
            </a:r>
            <a:r>
              <a:rPr lang="de-DE"/>
              <a:t> </a:t>
            </a:r>
            <a:r>
              <a:rPr lang="de-DE" err="1"/>
              <a:t>teacher</a:t>
            </a:r>
            <a:r>
              <a:rPr lang="de-DE"/>
              <a:t> </a:t>
            </a:r>
            <a:r>
              <a:rPr lang="de-DE" err="1"/>
              <a:t>guidance</a:t>
            </a:r>
            <a:endParaRPr lang="de-DE"/>
          </a:p>
          <a:p>
            <a:pPr marL="0" indent="0">
              <a:buNone/>
            </a:pPr>
            <a:endParaRPr lang="de-DE"/>
          </a:p>
          <a:p>
            <a:pPr marL="0" indent="0">
              <a:buNone/>
            </a:pPr>
            <a:r>
              <a:rPr lang="de-DE"/>
              <a:t>p.17 in </a:t>
            </a:r>
            <a:r>
              <a:rPr lang="de-DE" err="1"/>
              <a:t>teachers</a:t>
            </a:r>
            <a:r>
              <a:rPr lang="de-DE"/>
              <a:t> </a:t>
            </a:r>
            <a:r>
              <a:rPr lang="de-DE" err="1"/>
              <a:t>worksheet</a:t>
            </a:r>
            <a:r>
              <a:rPr lang="de-DE"/>
              <a:t>!</a:t>
            </a:r>
            <a:endParaRPr lang="de-DE" err="1"/>
          </a:p>
          <a:p>
            <a:pPr marL="0" indent="0">
              <a:buNone/>
            </a:pPr>
            <a:endParaRPr lang="de-DE"/>
          </a:p>
        </p:txBody>
      </p:sp>
    </p:spTree>
    <p:extLst>
      <p:ext uri="{BB962C8B-B14F-4D97-AF65-F5344CB8AC3E}">
        <p14:creationId xmlns:p14="http://schemas.microsoft.com/office/powerpoint/2010/main" val="289848919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8A7934DC-91D0-9D6A-8758-3BB11D711FBD}"/>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A78BB0DB-779A-A8D5-4C5D-BC94F01C9FD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D8F28BC7-6BB9-8291-F54C-2A19DA4B8AD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a:t>Source of the </a:t>
            </a:r>
            <a:r>
              <a:rPr lang="en-US" err="1"/>
              <a:t>iamge</a:t>
            </a:r>
            <a:r>
              <a:rPr lang="en-US"/>
              <a:t>: </a:t>
            </a:r>
            <a:r>
              <a:rPr lang="en-US" err="1"/>
              <a:t>Stears</a:t>
            </a:r>
            <a:r>
              <a:rPr lang="en-US"/>
              <a:t>, K., </a:t>
            </a:r>
            <a:r>
              <a:rPr lang="en-US" err="1"/>
              <a:t>Nuñez</a:t>
            </a:r>
            <a:r>
              <a:rPr lang="en-US"/>
              <a:t>, T.A., Muse, E.A. </a:t>
            </a:r>
            <a:r>
              <a:rPr lang="en-US" i="1"/>
              <a:t>et al.</a:t>
            </a:r>
            <a:r>
              <a:rPr lang="en-US"/>
              <a:t> Spatial ecology of male hippopotamus in a changing watershed. </a:t>
            </a:r>
            <a:r>
              <a:rPr lang="en-US" i="1"/>
              <a:t>Sci Rep</a:t>
            </a:r>
            <a:r>
              <a:rPr lang="en-US"/>
              <a:t> </a:t>
            </a:r>
            <a:r>
              <a:rPr lang="en-US" b="1"/>
              <a:t>9</a:t>
            </a:r>
            <a:r>
              <a:rPr lang="en-US"/>
              <a:t>, 15392 (2019). https://doi.org/10.1038/s41598-019-51845-y</a:t>
            </a:r>
          </a:p>
          <a:p>
            <a:pPr marL="0" lvl="0" indent="0" algn="l" rtl="0">
              <a:spcBef>
                <a:spcPts val="0"/>
              </a:spcBef>
              <a:spcAft>
                <a:spcPts val="0"/>
              </a:spcAft>
              <a:buNone/>
            </a:pPr>
            <a:endParaRPr lang="en-US"/>
          </a:p>
        </p:txBody>
      </p:sp>
    </p:spTree>
    <p:extLst>
      <p:ext uri="{BB962C8B-B14F-4D97-AF65-F5344CB8AC3E}">
        <p14:creationId xmlns:p14="http://schemas.microsoft.com/office/powerpoint/2010/main" val="311894380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p:cNvGrpSpPr/>
        <p:nvPr/>
      </p:nvGrpSpPr>
      <p:grpSpPr>
        <a:xfrm>
          <a:off x="0" y="0"/>
          <a:ext cx="0" cy="0"/>
          <a:chOff x="0" y="0"/>
          <a:chExt cx="0" cy="0"/>
        </a:xfrm>
      </p:grpSpPr>
      <p:sp>
        <p:nvSpPr>
          <p:cNvPr id="408" name="Google Shape;408;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de-DE" b="1" u="sng"/>
              <a:t>Teacher Note</a:t>
            </a:r>
            <a:r>
              <a:rPr lang="de-DE"/>
              <a:t>: </a:t>
            </a:r>
            <a:r>
              <a:rPr lang="de-DE" err="1"/>
              <a:t>look</a:t>
            </a:r>
            <a:r>
              <a:rPr lang="de-DE"/>
              <a:t> at </a:t>
            </a:r>
            <a:r>
              <a:rPr lang="de-DE" err="1"/>
              <a:t>the</a:t>
            </a:r>
            <a:r>
              <a:rPr lang="de-DE"/>
              <a:t> sample </a:t>
            </a:r>
            <a:r>
              <a:rPr lang="de-DE" err="1"/>
              <a:t>solution</a:t>
            </a:r>
            <a:r>
              <a:rPr lang="de-DE"/>
              <a:t> </a:t>
            </a:r>
            <a:r>
              <a:rPr lang="de-DE" err="1"/>
              <a:t>notes</a:t>
            </a:r>
            <a:r>
              <a:rPr lang="de-DE"/>
              <a:t> and </a:t>
            </a:r>
            <a:r>
              <a:rPr lang="de-DE" err="1"/>
              <a:t>compare</a:t>
            </a:r>
            <a:r>
              <a:rPr lang="de-DE"/>
              <a:t> </a:t>
            </a:r>
            <a:r>
              <a:rPr lang="de-DE" err="1"/>
              <a:t>suitable</a:t>
            </a:r>
            <a:r>
              <a:rPr lang="de-DE"/>
              <a:t> </a:t>
            </a:r>
            <a:r>
              <a:rPr lang="de-DE" err="1"/>
              <a:t>answers</a:t>
            </a:r>
            <a:r>
              <a:rPr lang="de-DE"/>
              <a:t> </a:t>
            </a:r>
            <a:r>
              <a:rPr lang="de-DE" err="1"/>
              <a:t>given</a:t>
            </a:r>
            <a:r>
              <a:rPr lang="de-DE"/>
              <a:t> </a:t>
            </a:r>
            <a:r>
              <a:rPr lang="de-DE" err="1"/>
              <a:t>from</a:t>
            </a:r>
            <a:r>
              <a:rPr lang="de-DE"/>
              <a:t> </a:t>
            </a:r>
            <a:r>
              <a:rPr lang="de-DE" err="1"/>
              <a:t>students</a:t>
            </a:r>
            <a:r>
              <a:rPr lang="de-DE"/>
              <a:t>; </a:t>
            </a:r>
            <a:r>
              <a:rPr lang="de-DE" err="1"/>
              <a:t>then</a:t>
            </a:r>
            <a:r>
              <a:rPr lang="de-DE"/>
              <a:t> </a:t>
            </a:r>
            <a:r>
              <a:rPr lang="de-DE" err="1"/>
              <a:t>write</a:t>
            </a:r>
            <a:r>
              <a:rPr lang="de-DE"/>
              <a:t> a </a:t>
            </a:r>
            <a:r>
              <a:rPr lang="de-DE" err="1"/>
              <a:t>solution</a:t>
            </a:r>
            <a:r>
              <a:rPr lang="de-DE"/>
              <a:t> </a:t>
            </a:r>
            <a:r>
              <a:rPr lang="de-DE" err="1"/>
              <a:t>together</a:t>
            </a:r>
            <a:r>
              <a:rPr lang="de-DE"/>
              <a:t> (</a:t>
            </a:r>
            <a:r>
              <a:rPr lang="de-DE" err="1"/>
              <a:t>their</a:t>
            </a:r>
            <a:r>
              <a:rPr lang="de-DE"/>
              <a:t> </a:t>
            </a:r>
            <a:r>
              <a:rPr lang="de-DE" err="1"/>
              <a:t>answers</a:t>
            </a:r>
            <a:r>
              <a:rPr lang="de-DE"/>
              <a:t> + </a:t>
            </a:r>
            <a:r>
              <a:rPr lang="de-DE" err="1"/>
              <a:t>aid</a:t>
            </a:r>
            <a:r>
              <a:rPr lang="de-DE"/>
              <a:t> </a:t>
            </a:r>
            <a:r>
              <a:rPr lang="de-DE" err="1"/>
              <a:t>of</a:t>
            </a:r>
            <a:r>
              <a:rPr lang="de-DE"/>
              <a:t> sample </a:t>
            </a:r>
            <a:r>
              <a:rPr lang="de-DE" err="1"/>
              <a:t>solution</a:t>
            </a:r>
            <a:r>
              <a:rPr lang="de-DE"/>
              <a:t>)  </a:t>
            </a:r>
          </a:p>
          <a:p>
            <a:pPr marL="0" indent="0">
              <a:buNone/>
            </a:pPr>
            <a:endParaRPr lang="de-DE"/>
          </a:p>
          <a:p>
            <a:pPr marL="0" indent="0">
              <a:buNone/>
            </a:pPr>
            <a:r>
              <a:rPr lang="de-DE"/>
              <a:t>p.21 in </a:t>
            </a:r>
            <a:r>
              <a:rPr lang="de-DE" err="1"/>
              <a:t>the</a:t>
            </a:r>
            <a:r>
              <a:rPr lang="de-DE"/>
              <a:t> </a:t>
            </a:r>
            <a:r>
              <a:rPr lang="de-DE" err="1"/>
              <a:t>teachers</a:t>
            </a:r>
            <a:r>
              <a:rPr lang="de-DE"/>
              <a:t> </a:t>
            </a:r>
            <a:r>
              <a:rPr lang="de-DE" err="1"/>
              <a:t>worksheet</a:t>
            </a:r>
            <a:r>
              <a:rPr lang="de-DE"/>
              <a:t>!</a:t>
            </a:r>
          </a:p>
        </p:txBody>
      </p:sp>
    </p:spTree>
    <p:extLst>
      <p:ext uri="{BB962C8B-B14F-4D97-AF65-F5344CB8AC3E}">
        <p14:creationId xmlns:p14="http://schemas.microsoft.com/office/powerpoint/2010/main" val="152353913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3D4A6731-77A5-ED6F-EF66-36B48189F14F}"/>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A72C6A72-C295-0675-C4C9-F020014F335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62D09174-3C14-1268-F95D-270AACAD6D5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sz="1800">
                <a:effectLst/>
                <a:latin typeface="Segoe UI"/>
                <a:cs typeface="Segoe UI"/>
              </a:rPr>
              <a:t>https://www.youtube.com/watch?v=sLIHQ-2TbvA&amp;ab_channel=TUDelft</a:t>
            </a:r>
          </a:p>
          <a:p>
            <a:pPr marL="0" lvl="0" indent="0" algn="l" rtl="0">
              <a:spcBef>
                <a:spcPts val="0"/>
              </a:spcBef>
              <a:spcAft>
                <a:spcPts val="0"/>
              </a:spcAft>
              <a:buNone/>
            </a:pPr>
            <a:endParaRPr lang="de-DE"/>
          </a:p>
          <a:p>
            <a:pPr marL="0" lvl="0" indent="0" algn="l" rtl="0">
              <a:spcBef>
                <a:spcPts val="0"/>
              </a:spcBef>
              <a:spcAft>
                <a:spcPts val="0"/>
              </a:spcAft>
              <a:buNone/>
            </a:pPr>
            <a:r>
              <a:rPr lang="de-DE" sz="1800">
                <a:effectLst/>
                <a:latin typeface="Segoe UI"/>
                <a:cs typeface="Segoe UI"/>
              </a:rPr>
              <a:t>https://www.youtube.com/watch?v=VkTRcTyDSyk&amp;ab_channel=StudentEnergy</a:t>
            </a:r>
          </a:p>
          <a:p>
            <a:pPr marL="0" lvl="0" indent="0" algn="l" rtl="0">
              <a:spcBef>
                <a:spcPts val="0"/>
              </a:spcBef>
              <a:spcAft>
                <a:spcPts val="0"/>
              </a:spcAft>
              <a:buNone/>
            </a:pPr>
            <a:endParaRPr lang="de-DE" sz="1800">
              <a:effectLst/>
              <a:latin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de-DE" sz="1800">
                <a:effectLst/>
                <a:latin typeface="Segoe UI"/>
                <a:cs typeface="Segoe UI"/>
              </a:rPr>
              <a:t>https://www.youtube.com/watch?v=8miWW2QyN_4&amp;ab_channel=OurFuture.Energy</a:t>
            </a:r>
          </a:p>
          <a:p>
            <a:pPr marL="0" lvl="0" indent="0" algn="l" rtl="0">
              <a:spcBef>
                <a:spcPts val="0"/>
              </a:spcBef>
              <a:spcAft>
                <a:spcPts val="0"/>
              </a:spcAft>
              <a:buNone/>
            </a:pPr>
            <a:endParaRPr lang="de-DE"/>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de-DE" sz="1800">
                <a:effectLst/>
                <a:latin typeface="Segoe UI"/>
                <a:cs typeface="Segoe UI"/>
              </a:rPr>
              <a:t>https://www.youtube.com/watch?v=F0mzrbfzUpM&amp;ab_channel=GreenpeaceUK</a:t>
            </a:r>
          </a:p>
          <a:p>
            <a:pPr marL="0" lvl="0" indent="0" algn="l" rtl="0">
              <a:spcBef>
                <a:spcPts val="0"/>
              </a:spcBef>
              <a:spcAft>
                <a:spcPts val="0"/>
              </a:spcAft>
              <a:buNone/>
            </a:pPr>
            <a:endParaRPr/>
          </a:p>
        </p:txBody>
      </p:sp>
    </p:spTree>
    <p:extLst>
      <p:ext uri="{BB962C8B-B14F-4D97-AF65-F5344CB8AC3E}">
        <p14:creationId xmlns:p14="http://schemas.microsoft.com/office/powerpoint/2010/main" val="938813695"/>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688118CF-FBEC-E939-49F0-BBDC7C85BDAD}"/>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42A4AC17-505A-7753-367E-5B1EFBC9B9E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65640905-C2C5-A971-60FA-455911E62AE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ES" err="1"/>
              <a:t>Sources</a:t>
            </a:r>
            <a:r>
              <a:rPr lang="es-ES"/>
              <a:t>: https://education.nationalgeographic.org/resource/tidal-energy/ </a:t>
            </a:r>
          </a:p>
        </p:txBody>
      </p:sp>
    </p:spTree>
    <p:extLst>
      <p:ext uri="{BB962C8B-B14F-4D97-AF65-F5344CB8AC3E}">
        <p14:creationId xmlns:p14="http://schemas.microsoft.com/office/powerpoint/2010/main" val="49613128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6CC08866-0C45-F051-1131-0C2477DC114D}"/>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6A650BC7-3B11-D9D4-C713-3CBBBB2C7BC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71E8B8A3-9E68-1B89-BDAB-7E8986AA1BD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de-DE" sz="1800">
                <a:effectLst/>
                <a:latin typeface="Segoe UI" panose="020B0502040204020203" pitchFamily="34" charset="0"/>
              </a:rPr>
              <a:t>https://www.researchgate.net/figure/Pelamis-wave-energy-converter-courtesy-Pelamis-wave-power_fig9_298424440</a:t>
            </a:r>
            <a:br>
              <a:rPr lang="de-DE" sz="1800">
                <a:effectLst/>
                <a:latin typeface="Segoe UI" panose="020B0502040204020203" pitchFamily="34" charset="0"/>
              </a:rPr>
            </a:br>
            <a:br>
              <a:rPr lang="de-DE" sz="1800">
                <a:effectLst/>
                <a:latin typeface="Segoe UI" panose="020B0502040204020203" pitchFamily="34" charset="0"/>
              </a:rPr>
            </a:br>
            <a:br>
              <a:rPr lang="de-DE" sz="1800">
                <a:effectLst/>
                <a:latin typeface="Segoe UI" panose="020B0502040204020203" pitchFamily="34" charset="0"/>
              </a:rPr>
            </a:br>
            <a:r>
              <a:rPr lang="de-DE" sz="1800">
                <a:effectLst/>
                <a:latin typeface="Segoe UI" panose="020B0502040204020203" pitchFamily="34" charset="0"/>
              </a:rPr>
              <a:t>https://theenergyprofessor.com/what-is-tidal-power/</a:t>
            </a:r>
            <a:endParaRPr lang="de-DE" sz="1800">
              <a:effectLst/>
              <a:latin typeface="Arial" panose="020B0604020202020204" pitchFamily="34"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26934315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p:cNvGrpSpPr/>
        <p:nvPr/>
      </p:nvGrpSpPr>
      <p:grpSpPr>
        <a:xfrm>
          <a:off x="0" y="0"/>
          <a:ext cx="0" cy="0"/>
          <a:chOff x="0" y="0"/>
          <a:chExt cx="0" cy="0"/>
        </a:xfrm>
      </p:grpSpPr>
      <p:sp>
        <p:nvSpPr>
          <p:cNvPr id="408" name="Google Shape;408;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b="1" u="sng"/>
              <a:t>Note Teacher</a:t>
            </a:r>
            <a:r>
              <a:rPr lang="de-DE"/>
              <a:t>: </a:t>
            </a:r>
            <a:r>
              <a:rPr lang="en-US"/>
              <a:t>Divide the classroom into two groups (e.g., down the middle) to speed up the group activity.</a:t>
            </a:r>
          </a:p>
          <a:p>
            <a:pPr marL="0" lvl="0" indent="0" algn="l" rtl="0">
              <a:spcBef>
                <a:spcPts val="0"/>
              </a:spcBef>
              <a:spcAft>
                <a:spcPts val="0"/>
              </a:spcAft>
              <a:buNone/>
            </a:pPr>
            <a:endParaRPr lang="en-US"/>
          </a:p>
          <a:p>
            <a:pPr marL="0" lvl="0" indent="0" algn="l" rtl="0">
              <a:spcBef>
                <a:spcPts val="0"/>
              </a:spcBef>
              <a:spcAft>
                <a:spcPts val="0"/>
              </a:spcAft>
              <a:buNone/>
            </a:pPr>
            <a:r>
              <a:rPr lang="en-US"/>
              <a:t>After the two groups have formed, display the next slide during the execution phase.</a:t>
            </a:r>
            <a:br>
              <a:rPr lang="en-US"/>
            </a:br>
            <a:br>
              <a:rPr lang="en-US"/>
            </a:br>
            <a:r>
              <a:rPr lang="en-US"/>
              <a:t>Its page 24! in the Teachers Worksheet!</a:t>
            </a:r>
            <a:endParaRPr/>
          </a:p>
        </p:txBody>
      </p:sp>
    </p:spTree>
    <p:extLst>
      <p:ext uri="{BB962C8B-B14F-4D97-AF65-F5344CB8AC3E}">
        <p14:creationId xmlns:p14="http://schemas.microsoft.com/office/powerpoint/2010/main" val="255655916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6B820A9A-E791-9108-DD3F-23448258D06C}"/>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F2722A01-E706-7BF9-D5FB-1FDE2C35E05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4F36A00C-43F8-CDB2-1FE3-D5A8C46B77C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80454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p:cNvGrpSpPr/>
        <p:nvPr/>
      </p:nvGrpSpPr>
      <p:grpSpPr>
        <a:xfrm>
          <a:off x="0" y="0"/>
          <a:ext cx="0" cy="0"/>
          <a:chOff x="0" y="0"/>
          <a:chExt cx="0" cy="0"/>
        </a:xfrm>
      </p:grpSpPr>
      <p:sp>
        <p:nvSpPr>
          <p:cNvPr id="693" name="Google Shape;693;g1e71a4a866a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b="1" u="sng"/>
              <a:t>Note for the Teacher</a:t>
            </a:r>
            <a:r>
              <a:rPr lang="en-US"/>
              <a:t>: if you see the blue </a:t>
            </a:r>
            <a:r>
              <a:rPr lang="en-US" i="1"/>
              <a:t>Imagine </a:t>
            </a:r>
            <a:r>
              <a:rPr lang="en-US" i="0"/>
              <a:t>an analogy/</a:t>
            </a:r>
            <a:r>
              <a:rPr lang="en-US"/>
              <a:t>metaphor</a:t>
            </a:r>
            <a:r>
              <a:rPr lang="en-US" i="0"/>
              <a:t> follows to explain the concept in other words (picturing</a:t>
            </a:r>
            <a:r>
              <a:rPr lang="en-US"/>
              <a:t>), </a:t>
            </a:r>
            <a:endParaRPr lang="en-US" i="1"/>
          </a:p>
        </p:txBody>
      </p:sp>
    </p:spTree>
    <p:extLst>
      <p:ext uri="{BB962C8B-B14F-4D97-AF65-F5344CB8AC3E}">
        <p14:creationId xmlns:p14="http://schemas.microsoft.com/office/powerpoint/2010/main" val="125445604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
        <p:cNvGrpSpPr/>
        <p:nvPr/>
      </p:nvGrpSpPr>
      <p:grpSpPr>
        <a:xfrm>
          <a:off x="0" y="0"/>
          <a:ext cx="0" cy="0"/>
          <a:chOff x="0" y="0"/>
          <a:chExt cx="0" cy="0"/>
        </a:xfrm>
      </p:grpSpPr>
      <p:sp>
        <p:nvSpPr>
          <p:cNvPr id="338" name="Google Shape;338;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 name="Google Shape;339;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91D6C98C-B6E5-6E8E-519F-6A1C3F439BCC}"/>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8C374233-8F5F-2EB4-4305-4CF76277263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328221BD-5DF1-D8E3-EE98-A634E9E6EF6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5900169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162517F3-063E-C1E7-EBC4-C47A6495655E}"/>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95EB45FA-16F0-0E60-41EF-BEBE9802521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69B0BE78-107A-D6AA-438A-38B94B68FB7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de-DE" sz="1800">
                <a:effectLst/>
                <a:latin typeface="Segoe UI" panose="020B0502040204020203" pitchFamily="34" charset="0"/>
              </a:rPr>
              <a:t>https://www.youtube.com/shorts/2p_QU4iuV3A</a:t>
            </a:r>
            <a:br>
              <a:rPr lang="de-DE" sz="1800">
                <a:effectLst/>
                <a:latin typeface="Segoe UI" panose="020B0502040204020203" pitchFamily="34" charset="0"/>
              </a:rPr>
            </a:br>
            <a:br>
              <a:rPr lang="de-DE" sz="1800">
                <a:effectLst/>
                <a:latin typeface="Segoe UI" panose="020B0502040204020203" pitchFamily="34" charset="0"/>
              </a:rPr>
            </a:br>
            <a:r>
              <a:rPr lang="de-DE" sz="1800">
                <a:effectLst/>
                <a:latin typeface="Segoe UI" panose="020B0502040204020203" pitchFamily="34" charset="0"/>
              </a:rPr>
              <a:t>https://www.youtube.com/watch?v=0Y0A5yQO9eY&amp;ab_channel=DayTooley</a:t>
            </a:r>
            <a:endParaRPr lang="de-DE" sz="1800">
              <a:effectLst/>
              <a:latin typeface="Arial" panose="020B0604020202020204" pitchFamily="34"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209558583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p:cNvGrpSpPr/>
        <p:nvPr/>
      </p:nvGrpSpPr>
      <p:grpSpPr>
        <a:xfrm>
          <a:off x="0" y="0"/>
          <a:ext cx="0" cy="0"/>
          <a:chOff x="0" y="0"/>
          <a:chExt cx="0" cy="0"/>
        </a:xfrm>
      </p:grpSpPr>
      <p:sp>
        <p:nvSpPr>
          <p:cNvPr id="408" name="Google Shape;408;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de-DE" b="1" dirty="0"/>
              <a:t>Teacher Note: </a:t>
            </a:r>
          </a:p>
          <a:p>
            <a:pPr marL="0" indent="0">
              <a:buNone/>
            </a:pPr>
            <a:r>
              <a:rPr lang="de-DE" dirty="0" err="1"/>
              <a:t>To</a:t>
            </a:r>
            <a:r>
              <a:rPr lang="de-DE" dirty="0"/>
              <a:t> </a:t>
            </a:r>
            <a:r>
              <a:rPr lang="de-DE" dirty="0" err="1"/>
              <a:t>speed</a:t>
            </a:r>
            <a:r>
              <a:rPr lang="de-DE" dirty="0"/>
              <a:t> </a:t>
            </a:r>
            <a:r>
              <a:rPr lang="de-DE" dirty="0" err="1"/>
              <a:t>up</a:t>
            </a:r>
            <a:r>
              <a:rPr lang="de-DE" dirty="0"/>
              <a:t> </a:t>
            </a:r>
            <a:r>
              <a:rPr lang="de-DE" dirty="0" err="1"/>
              <a:t>the</a:t>
            </a:r>
            <a:r>
              <a:rPr lang="de-DE" dirty="0"/>
              <a:t> </a:t>
            </a:r>
            <a:r>
              <a:rPr lang="de-DE" dirty="0" err="1"/>
              <a:t>exercise</a:t>
            </a:r>
            <a:r>
              <a:rPr lang="de-DE" dirty="0"/>
              <a:t> </a:t>
            </a:r>
            <a:r>
              <a:rPr lang="de-DE" dirty="0" err="1"/>
              <a:t>you</a:t>
            </a:r>
            <a:r>
              <a:rPr lang="de-DE" dirty="0"/>
              <a:t> </a:t>
            </a:r>
            <a:r>
              <a:rPr lang="de-DE" dirty="0" err="1"/>
              <a:t>could</a:t>
            </a:r>
            <a:r>
              <a:rPr lang="de-DE" dirty="0"/>
              <a:t> do </a:t>
            </a:r>
            <a:r>
              <a:rPr lang="de-DE" dirty="0" err="1"/>
              <a:t>ask</a:t>
            </a:r>
            <a:r>
              <a:rPr lang="de-DE" dirty="0"/>
              <a:t> </a:t>
            </a:r>
            <a:r>
              <a:rPr lang="de-DE" dirty="0" err="1"/>
              <a:t>the</a:t>
            </a:r>
            <a:r>
              <a:rPr lang="de-DE" dirty="0"/>
              <a:t> </a:t>
            </a:r>
            <a:r>
              <a:rPr lang="de-DE" dirty="0" err="1"/>
              <a:t>students</a:t>
            </a:r>
            <a:r>
              <a:rPr lang="de-DE" dirty="0"/>
              <a:t> </a:t>
            </a:r>
            <a:r>
              <a:rPr lang="de-DE" dirty="0" err="1"/>
              <a:t>to</a:t>
            </a:r>
            <a:r>
              <a:rPr lang="de-DE" dirty="0"/>
              <a:t> </a:t>
            </a:r>
            <a:r>
              <a:rPr lang="de-DE" dirty="0" err="1"/>
              <a:t>draw</a:t>
            </a:r>
            <a:r>
              <a:rPr lang="de-DE" dirty="0"/>
              <a:t> a </a:t>
            </a:r>
            <a:r>
              <a:rPr lang="de-DE" dirty="0" err="1"/>
              <a:t>catchment</a:t>
            </a:r>
            <a:r>
              <a:rPr lang="de-DE" dirty="0"/>
              <a:t> </a:t>
            </a:r>
            <a:r>
              <a:rPr lang="de-DE" dirty="0" err="1"/>
              <a:t>are</a:t>
            </a:r>
            <a:r>
              <a:rPr lang="de-DE" dirty="0"/>
              <a:t> and </a:t>
            </a:r>
            <a:r>
              <a:rPr lang="de-DE" dirty="0" err="1"/>
              <a:t>river</a:t>
            </a:r>
            <a:r>
              <a:rPr lang="de-DE" dirty="0"/>
              <a:t> </a:t>
            </a:r>
            <a:r>
              <a:rPr lang="de-DE" dirty="0" err="1"/>
              <a:t>basin</a:t>
            </a:r>
            <a:r>
              <a:rPr lang="de-DE" dirty="0"/>
              <a:t> at </a:t>
            </a:r>
            <a:r>
              <a:rPr lang="de-DE" dirty="0" err="1"/>
              <a:t>home</a:t>
            </a:r>
            <a:r>
              <a:rPr lang="de-DE" dirty="0"/>
              <a:t> and just </a:t>
            </a:r>
            <a:r>
              <a:rPr lang="de-DE" dirty="0" err="1"/>
              <a:t>provide</a:t>
            </a:r>
            <a:r>
              <a:rPr lang="de-DE" dirty="0"/>
              <a:t> </a:t>
            </a:r>
            <a:r>
              <a:rPr lang="de-DE" dirty="0" err="1"/>
              <a:t>the</a:t>
            </a:r>
            <a:r>
              <a:rPr lang="de-DE" dirty="0"/>
              <a:t> </a:t>
            </a:r>
            <a:r>
              <a:rPr lang="de-DE" dirty="0" err="1"/>
              <a:t>answer</a:t>
            </a:r>
            <a:r>
              <a:rPr lang="de-DE" dirty="0"/>
              <a:t> </a:t>
            </a:r>
            <a:r>
              <a:rPr lang="de-DE" dirty="0" err="1"/>
              <a:t>slide</a:t>
            </a:r>
            <a:r>
              <a:rPr lang="de-DE" dirty="0"/>
              <a:t> p.34/36 in </a:t>
            </a:r>
            <a:r>
              <a:rPr lang="de-DE" dirty="0" err="1"/>
              <a:t>class</a:t>
            </a:r>
            <a:r>
              <a:rPr lang="de-DE" dirty="0"/>
              <a:t>!</a:t>
            </a:r>
          </a:p>
          <a:p>
            <a:pPr marL="0" indent="0">
              <a:buNone/>
            </a:pPr>
            <a:endParaRPr lang="de-DE" dirty="0"/>
          </a:p>
          <a:p>
            <a:pPr marL="0" indent="0">
              <a:buNone/>
            </a:pPr>
            <a:r>
              <a:rPr lang="de-DE"/>
              <a:t>Ist p.27! in </a:t>
            </a:r>
            <a:r>
              <a:rPr lang="de-DE" err="1"/>
              <a:t>the</a:t>
            </a:r>
            <a:r>
              <a:rPr lang="de-DE" dirty="0"/>
              <a:t> </a:t>
            </a:r>
            <a:r>
              <a:rPr lang="de-DE" err="1"/>
              <a:t>teachers</a:t>
            </a:r>
            <a:r>
              <a:rPr lang="de-DE" dirty="0"/>
              <a:t> </a:t>
            </a:r>
            <a:r>
              <a:rPr lang="de-DE" err="1"/>
              <a:t>worksheet</a:t>
            </a:r>
            <a:endParaRPr lang="de-DE"/>
          </a:p>
        </p:txBody>
      </p:sp>
    </p:spTree>
    <p:extLst>
      <p:ext uri="{BB962C8B-B14F-4D97-AF65-F5344CB8AC3E}">
        <p14:creationId xmlns:p14="http://schemas.microsoft.com/office/powerpoint/2010/main" val="140888309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p:cNvGrpSpPr/>
        <p:nvPr/>
      </p:nvGrpSpPr>
      <p:grpSpPr>
        <a:xfrm>
          <a:off x="0" y="0"/>
          <a:ext cx="0" cy="0"/>
          <a:chOff x="0" y="0"/>
          <a:chExt cx="0" cy="0"/>
        </a:xfrm>
      </p:grpSpPr>
      <p:sp>
        <p:nvSpPr>
          <p:cNvPr id="693" name="Google Shape;693;g1e71a4a866a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057899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90706756-132E-005C-2F9C-81EC4D50C31D}"/>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3AB06D9E-8072-49EC-8AA9-DFDD00822F7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9CE85DDF-60D2-9132-246E-5A3AFDCA19D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de-DE" b="1"/>
              <a:t>Teacher Note: </a:t>
            </a:r>
            <a:endParaRPr lang="en-US"/>
          </a:p>
          <a:p>
            <a:pPr marL="0" indent="0">
              <a:buNone/>
            </a:pPr>
            <a:r>
              <a:rPr lang="de-DE" err="1"/>
              <a:t>To</a:t>
            </a:r>
            <a:r>
              <a:rPr lang="de-DE"/>
              <a:t> </a:t>
            </a:r>
            <a:r>
              <a:rPr lang="de-DE" err="1"/>
              <a:t>speed</a:t>
            </a:r>
            <a:r>
              <a:rPr lang="de-DE"/>
              <a:t> </a:t>
            </a:r>
            <a:r>
              <a:rPr lang="de-DE" err="1"/>
              <a:t>up</a:t>
            </a:r>
            <a:r>
              <a:rPr lang="de-DE"/>
              <a:t> </a:t>
            </a:r>
            <a:r>
              <a:rPr lang="de-DE" err="1"/>
              <a:t>the</a:t>
            </a:r>
            <a:r>
              <a:rPr lang="de-DE"/>
              <a:t> </a:t>
            </a:r>
            <a:r>
              <a:rPr lang="de-DE" err="1"/>
              <a:t>exercise</a:t>
            </a:r>
            <a:r>
              <a:rPr lang="de-DE"/>
              <a:t> </a:t>
            </a:r>
            <a:r>
              <a:rPr lang="de-DE" err="1"/>
              <a:t>you</a:t>
            </a:r>
            <a:r>
              <a:rPr lang="de-DE"/>
              <a:t> </a:t>
            </a:r>
            <a:r>
              <a:rPr lang="de-DE" err="1"/>
              <a:t>could</a:t>
            </a:r>
            <a:r>
              <a:rPr lang="de-DE"/>
              <a:t> do </a:t>
            </a:r>
            <a:r>
              <a:rPr lang="de-DE" err="1"/>
              <a:t>ask</a:t>
            </a:r>
            <a:r>
              <a:rPr lang="de-DE"/>
              <a:t> </a:t>
            </a:r>
            <a:r>
              <a:rPr lang="de-DE" err="1"/>
              <a:t>the</a:t>
            </a:r>
            <a:r>
              <a:rPr lang="de-DE"/>
              <a:t> </a:t>
            </a:r>
            <a:r>
              <a:rPr lang="de-DE" err="1"/>
              <a:t>students</a:t>
            </a:r>
            <a:r>
              <a:rPr lang="de-DE"/>
              <a:t> </a:t>
            </a:r>
            <a:r>
              <a:rPr lang="de-DE" err="1"/>
              <a:t>to</a:t>
            </a:r>
            <a:r>
              <a:rPr lang="de-DE"/>
              <a:t> </a:t>
            </a:r>
            <a:r>
              <a:rPr lang="de-DE" err="1"/>
              <a:t>draw</a:t>
            </a:r>
            <a:r>
              <a:rPr lang="de-DE"/>
              <a:t> a </a:t>
            </a:r>
            <a:r>
              <a:rPr lang="de-DE" err="1"/>
              <a:t>catchment</a:t>
            </a:r>
            <a:r>
              <a:rPr lang="de-DE"/>
              <a:t> </a:t>
            </a:r>
            <a:r>
              <a:rPr lang="de-DE" err="1"/>
              <a:t>are</a:t>
            </a:r>
            <a:r>
              <a:rPr lang="de-DE"/>
              <a:t> and </a:t>
            </a:r>
            <a:r>
              <a:rPr lang="de-DE" err="1"/>
              <a:t>river</a:t>
            </a:r>
            <a:r>
              <a:rPr lang="de-DE"/>
              <a:t> </a:t>
            </a:r>
            <a:r>
              <a:rPr lang="de-DE" err="1"/>
              <a:t>basin</a:t>
            </a:r>
            <a:r>
              <a:rPr lang="de-DE"/>
              <a:t> at </a:t>
            </a:r>
            <a:r>
              <a:rPr lang="de-DE" err="1"/>
              <a:t>home</a:t>
            </a:r>
            <a:r>
              <a:rPr lang="de-DE"/>
              <a:t> and just </a:t>
            </a:r>
            <a:r>
              <a:rPr lang="de-DE" err="1"/>
              <a:t>provide</a:t>
            </a:r>
            <a:r>
              <a:rPr lang="de-DE"/>
              <a:t> </a:t>
            </a:r>
            <a:r>
              <a:rPr lang="de-DE" err="1"/>
              <a:t>the</a:t>
            </a:r>
            <a:r>
              <a:rPr lang="de-DE"/>
              <a:t> </a:t>
            </a:r>
            <a:r>
              <a:rPr lang="de-DE" err="1"/>
              <a:t>answer</a:t>
            </a:r>
            <a:r>
              <a:rPr lang="de-DE"/>
              <a:t> </a:t>
            </a:r>
            <a:r>
              <a:rPr lang="de-DE" err="1"/>
              <a:t>slide</a:t>
            </a:r>
            <a:r>
              <a:rPr lang="de-DE"/>
              <a:t> p.34/36 in </a:t>
            </a:r>
            <a:r>
              <a:rPr lang="de-DE" err="1"/>
              <a:t>class</a:t>
            </a:r>
            <a:r>
              <a:rPr lang="de-DE"/>
              <a:t>!</a:t>
            </a:r>
            <a:endParaRPr lang="en-US"/>
          </a:p>
          <a:p>
            <a:pPr marL="0" lvl="0" indent="0" algn="l">
              <a:spcBef>
                <a:spcPts val="0"/>
              </a:spcBef>
              <a:spcAft>
                <a:spcPts val="0"/>
              </a:spcAft>
              <a:buNone/>
            </a:pPr>
            <a:endParaRPr lang="de-DE"/>
          </a:p>
          <a:p>
            <a:pPr marL="0" lvl="0" indent="0" algn="l">
              <a:spcBef>
                <a:spcPts val="0"/>
              </a:spcBef>
              <a:spcAft>
                <a:spcPts val="0"/>
              </a:spcAft>
              <a:buNone/>
            </a:pPr>
            <a:r>
              <a:rPr lang="de-DE" err="1"/>
              <a:t>Its</a:t>
            </a:r>
            <a:r>
              <a:rPr lang="de-DE"/>
              <a:t> p.28 in </a:t>
            </a:r>
            <a:r>
              <a:rPr lang="de-DE" err="1"/>
              <a:t>the</a:t>
            </a:r>
            <a:r>
              <a:rPr lang="de-DE"/>
              <a:t> </a:t>
            </a:r>
            <a:r>
              <a:rPr lang="de-DE" err="1"/>
              <a:t>teachers</a:t>
            </a:r>
            <a:r>
              <a:rPr lang="de-DE"/>
              <a:t> </a:t>
            </a:r>
            <a:r>
              <a:rPr lang="de-DE" err="1"/>
              <a:t>worksheet</a:t>
            </a:r>
            <a:endParaRPr lang="en-DE"/>
          </a:p>
        </p:txBody>
      </p:sp>
    </p:spTree>
    <p:extLst>
      <p:ext uri="{BB962C8B-B14F-4D97-AF65-F5344CB8AC3E}">
        <p14:creationId xmlns:p14="http://schemas.microsoft.com/office/powerpoint/2010/main" val="2198811504"/>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49DAB713-2365-32A9-E1E2-13FD83D00C98}"/>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317318AB-D5C9-5ACB-9E39-CAD6CB8C0EC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11811D8C-2D87-14B4-5CEA-5B24DD7283C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358408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p:cNvGrpSpPr/>
        <p:nvPr/>
      </p:nvGrpSpPr>
      <p:grpSpPr>
        <a:xfrm>
          <a:off x="0" y="0"/>
          <a:ext cx="0" cy="0"/>
          <a:chOff x="0" y="0"/>
          <a:chExt cx="0" cy="0"/>
        </a:xfrm>
      </p:grpSpPr>
      <p:sp>
        <p:nvSpPr>
          <p:cNvPr id="693" name="Google Shape;693;g1e71a4a866a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defRPr/>
            </a:pPr>
            <a:r>
              <a:rPr lang="de-DE" sz="1800" b="1">
                <a:latin typeface="Segoe UI"/>
                <a:cs typeface="Segoe UI"/>
              </a:rPr>
              <a:t>Teacher Note: </a:t>
            </a:r>
          </a:p>
          <a:p>
            <a:pPr marL="342900" indent="-342900">
              <a:buAutoNum type="arabicPeriod"/>
              <a:defRPr/>
            </a:pPr>
            <a:r>
              <a:rPr lang="de-DE" sz="1800" err="1">
                <a:latin typeface="Segoe UI"/>
                <a:cs typeface="Segoe UI"/>
              </a:rPr>
              <a:t>If</a:t>
            </a:r>
            <a:r>
              <a:rPr lang="de-DE" sz="1800">
                <a:latin typeface="Segoe UI"/>
                <a:cs typeface="Segoe UI"/>
              </a:rPr>
              <a:t> </a:t>
            </a:r>
            <a:r>
              <a:rPr lang="de-DE" sz="1800" err="1">
                <a:latin typeface="Segoe UI"/>
                <a:cs typeface="Segoe UI"/>
              </a:rPr>
              <a:t>you</a:t>
            </a:r>
            <a:r>
              <a:rPr lang="de-DE" sz="1800">
                <a:latin typeface="Segoe UI"/>
                <a:cs typeface="Segoe UI"/>
              </a:rPr>
              <a:t> </a:t>
            </a:r>
            <a:r>
              <a:rPr lang="de-DE" sz="1800" err="1">
                <a:latin typeface="Segoe UI"/>
                <a:cs typeface="Segoe UI"/>
              </a:rPr>
              <a:t>only</a:t>
            </a:r>
            <a:r>
              <a:rPr lang="de-DE" sz="1800">
                <a:latin typeface="Segoe UI"/>
                <a:cs typeface="Segoe UI"/>
              </a:rPr>
              <a:t> </a:t>
            </a:r>
            <a:r>
              <a:rPr lang="de-DE" sz="1800" err="1">
                <a:latin typeface="Segoe UI"/>
                <a:cs typeface="Segoe UI"/>
              </a:rPr>
              <a:t>have</a:t>
            </a:r>
            <a:r>
              <a:rPr lang="de-DE" sz="1800">
                <a:latin typeface="Segoe UI"/>
                <a:cs typeface="Segoe UI"/>
              </a:rPr>
              <a:t> </a:t>
            </a:r>
            <a:r>
              <a:rPr lang="de-DE" sz="1800" err="1">
                <a:latin typeface="Segoe UI"/>
                <a:cs typeface="Segoe UI"/>
              </a:rPr>
              <a:t>one</a:t>
            </a:r>
            <a:r>
              <a:rPr lang="de-DE" sz="1800">
                <a:latin typeface="Segoe UI"/>
                <a:cs typeface="Segoe UI"/>
              </a:rPr>
              <a:t> </a:t>
            </a:r>
            <a:r>
              <a:rPr lang="de-DE" sz="1800" err="1">
                <a:latin typeface="Segoe UI"/>
                <a:cs typeface="Segoe UI"/>
              </a:rPr>
              <a:t>setup</a:t>
            </a:r>
            <a:r>
              <a:rPr lang="de-DE" sz="1800">
                <a:latin typeface="Segoe UI"/>
                <a:cs typeface="Segoe UI"/>
              </a:rPr>
              <a:t>: </a:t>
            </a:r>
            <a:r>
              <a:rPr lang="de-DE" sz="1800" err="1">
                <a:latin typeface="Segoe UI"/>
                <a:cs typeface="Segoe UI"/>
              </a:rPr>
              <a:t>let</a:t>
            </a:r>
            <a:r>
              <a:rPr lang="de-DE" sz="1800">
                <a:latin typeface="Segoe UI"/>
                <a:cs typeface="Segoe UI"/>
              </a:rPr>
              <a:t> </a:t>
            </a:r>
            <a:r>
              <a:rPr lang="de-DE" sz="1800" err="1">
                <a:latin typeface="Segoe UI"/>
                <a:cs typeface="Segoe UI"/>
              </a:rPr>
              <a:t>students</a:t>
            </a:r>
            <a:r>
              <a:rPr lang="de-DE" sz="1800">
                <a:latin typeface="Segoe UI"/>
                <a:cs typeface="Segoe UI"/>
              </a:rPr>
              <a:t> </a:t>
            </a:r>
            <a:r>
              <a:rPr lang="de-DE" sz="1800" err="1">
                <a:latin typeface="Segoe UI"/>
                <a:cs typeface="Segoe UI"/>
              </a:rPr>
              <a:t>gather</a:t>
            </a:r>
            <a:r>
              <a:rPr lang="de-DE" sz="1800">
                <a:latin typeface="Segoe UI"/>
                <a:cs typeface="Segoe UI"/>
              </a:rPr>
              <a:t> </a:t>
            </a:r>
            <a:r>
              <a:rPr lang="de-DE" sz="1800" err="1">
                <a:latin typeface="Segoe UI"/>
                <a:cs typeface="Segoe UI"/>
              </a:rPr>
              <a:t>around</a:t>
            </a:r>
            <a:r>
              <a:rPr lang="de-DE" sz="1800">
                <a:latin typeface="Segoe UI"/>
                <a:cs typeface="Segoe UI"/>
              </a:rPr>
              <a:t> </a:t>
            </a:r>
            <a:r>
              <a:rPr lang="de-DE" sz="1800" err="1">
                <a:latin typeface="Segoe UI"/>
                <a:cs typeface="Segoe UI"/>
              </a:rPr>
              <a:t>the</a:t>
            </a:r>
            <a:r>
              <a:rPr lang="de-DE" sz="1800">
                <a:latin typeface="Segoe UI"/>
                <a:cs typeface="Segoe UI"/>
              </a:rPr>
              <a:t> </a:t>
            </a:r>
            <a:r>
              <a:rPr lang="de-DE" sz="1800" err="1">
                <a:latin typeface="Segoe UI"/>
                <a:cs typeface="Segoe UI"/>
              </a:rPr>
              <a:t>experiment</a:t>
            </a:r>
            <a:r>
              <a:rPr lang="de-DE" sz="1800">
                <a:latin typeface="Segoe UI"/>
                <a:cs typeface="Segoe UI"/>
              </a:rPr>
              <a:t> </a:t>
            </a:r>
            <a:r>
              <a:rPr lang="de-DE" sz="1800" err="1">
                <a:latin typeface="Segoe UI"/>
                <a:cs typeface="Segoe UI"/>
              </a:rPr>
              <a:t>setup</a:t>
            </a:r>
            <a:r>
              <a:rPr lang="de-DE" sz="1800">
                <a:latin typeface="Segoe UI"/>
                <a:cs typeface="Segoe UI"/>
              </a:rPr>
              <a:t> and </a:t>
            </a:r>
            <a:r>
              <a:rPr lang="de-DE" sz="1800" err="1">
                <a:latin typeface="Segoe UI"/>
                <a:cs typeface="Segoe UI"/>
              </a:rPr>
              <a:t>let</a:t>
            </a:r>
            <a:r>
              <a:rPr lang="de-DE" sz="1800">
                <a:latin typeface="Segoe UI"/>
                <a:cs typeface="Segoe UI"/>
              </a:rPr>
              <a:t> a </a:t>
            </a:r>
            <a:r>
              <a:rPr lang="de-DE" sz="1800" err="1">
                <a:latin typeface="Segoe UI"/>
                <a:cs typeface="Segoe UI"/>
              </a:rPr>
              <a:t>group</a:t>
            </a:r>
            <a:r>
              <a:rPr lang="de-DE" sz="1800">
                <a:latin typeface="Segoe UI"/>
                <a:cs typeface="Segoe UI"/>
              </a:rPr>
              <a:t> </a:t>
            </a:r>
            <a:r>
              <a:rPr lang="de-DE" sz="1800" err="1">
                <a:latin typeface="Segoe UI"/>
                <a:cs typeface="Segoe UI"/>
              </a:rPr>
              <a:t>of</a:t>
            </a:r>
            <a:r>
              <a:rPr lang="de-DE" sz="1800">
                <a:latin typeface="Segoe UI"/>
                <a:cs typeface="Segoe UI"/>
              </a:rPr>
              <a:t> </a:t>
            </a:r>
            <a:r>
              <a:rPr lang="de-DE" sz="1800" err="1">
                <a:latin typeface="Segoe UI"/>
                <a:cs typeface="Segoe UI"/>
              </a:rPr>
              <a:t>students</a:t>
            </a:r>
            <a:r>
              <a:rPr lang="de-DE" sz="1800">
                <a:latin typeface="Segoe UI"/>
                <a:cs typeface="Segoe UI"/>
              </a:rPr>
              <a:t> carry out </a:t>
            </a:r>
            <a:r>
              <a:rPr lang="de-DE" sz="1800" err="1">
                <a:latin typeface="Segoe UI"/>
                <a:cs typeface="Segoe UI"/>
              </a:rPr>
              <a:t>the</a:t>
            </a:r>
            <a:r>
              <a:rPr lang="de-DE" sz="1800">
                <a:latin typeface="Segoe UI"/>
                <a:cs typeface="Segoe UI"/>
              </a:rPr>
              <a:t> </a:t>
            </a:r>
            <a:r>
              <a:rPr lang="de-DE" sz="1800" err="1">
                <a:latin typeface="Segoe UI"/>
                <a:cs typeface="Segoe UI"/>
              </a:rPr>
              <a:t>tasks</a:t>
            </a:r>
            <a:r>
              <a:rPr lang="de-DE" sz="1800">
                <a:latin typeface="Segoe UI"/>
                <a:cs typeface="Segoe UI"/>
              </a:rPr>
              <a:t> (</a:t>
            </a:r>
            <a:r>
              <a:rPr lang="de-DE" sz="1800" err="1">
                <a:latin typeface="Segoe UI"/>
                <a:cs typeface="Segoe UI"/>
              </a:rPr>
              <a:t>rotating</a:t>
            </a:r>
            <a:r>
              <a:rPr lang="de-DE" sz="1800">
                <a:latin typeface="Segoe UI"/>
                <a:cs typeface="Segoe UI"/>
              </a:rPr>
              <a:t> </a:t>
            </a:r>
            <a:r>
              <a:rPr lang="de-DE" sz="1800" err="1">
                <a:latin typeface="Segoe UI"/>
                <a:cs typeface="Segoe UI"/>
              </a:rPr>
              <a:t>groups</a:t>
            </a:r>
            <a:r>
              <a:rPr lang="de-DE" sz="1800">
                <a:latin typeface="Segoe UI"/>
                <a:cs typeface="Segoe UI"/>
              </a:rPr>
              <a:t>)</a:t>
            </a:r>
          </a:p>
          <a:p>
            <a:pPr marL="0" indent="0">
              <a:buNone/>
              <a:defRPr/>
            </a:pPr>
            <a:r>
              <a:rPr lang="de-DE" sz="1800">
                <a:latin typeface="Segoe UI"/>
                <a:cs typeface="Segoe UI"/>
              </a:rPr>
              <a:t>2. </a:t>
            </a:r>
            <a:r>
              <a:rPr lang="de-DE" sz="1800" err="1">
                <a:latin typeface="Segoe UI"/>
                <a:cs typeface="Segoe UI"/>
              </a:rPr>
              <a:t>If</a:t>
            </a:r>
            <a:r>
              <a:rPr lang="de-DE" sz="1800">
                <a:latin typeface="Segoe UI"/>
                <a:cs typeface="Segoe UI"/>
              </a:rPr>
              <a:t> </a:t>
            </a:r>
            <a:r>
              <a:rPr lang="de-DE" sz="1800" err="1">
                <a:latin typeface="Segoe UI"/>
                <a:cs typeface="Segoe UI"/>
              </a:rPr>
              <a:t>you</a:t>
            </a:r>
            <a:r>
              <a:rPr lang="de-DE" sz="1800">
                <a:latin typeface="Segoe UI"/>
                <a:cs typeface="Segoe UI"/>
              </a:rPr>
              <a:t> </a:t>
            </a:r>
            <a:r>
              <a:rPr lang="de-DE" sz="1800" err="1">
                <a:latin typeface="Segoe UI"/>
                <a:cs typeface="Segoe UI"/>
              </a:rPr>
              <a:t>have</a:t>
            </a:r>
            <a:r>
              <a:rPr lang="de-DE" sz="1800">
                <a:latin typeface="Segoe UI"/>
                <a:cs typeface="Segoe UI"/>
              </a:rPr>
              <a:t> multiple (at </a:t>
            </a:r>
            <a:r>
              <a:rPr lang="de-DE" sz="1800" err="1">
                <a:latin typeface="Segoe UI"/>
                <a:cs typeface="Segoe UI"/>
              </a:rPr>
              <a:t>best</a:t>
            </a:r>
            <a:r>
              <a:rPr lang="de-DE" sz="1800">
                <a:latin typeface="Segoe UI"/>
                <a:cs typeface="Segoe UI"/>
              </a:rPr>
              <a:t> 4) </a:t>
            </a:r>
            <a:r>
              <a:rPr lang="de-DE" sz="1800" err="1">
                <a:latin typeface="Segoe UI"/>
                <a:cs typeface="Segoe UI"/>
              </a:rPr>
              <a:t>Setup's</a:t>
            </a:r>
            <a:r>
              <a:rPr lang="de-DE" sz="1800">
                <a:latin typeface="Segoe UI"/>
                <a:cs typeface="Segoe UI"/>
              </a:rPr>
              <a:t> </a:t>
            </a:r>
            <a:r>
              <a:rPr lang="de-DE" sz="1800" err="1">
                <a:latin typeface="Segoe UI"/>
                <a:cs typeface="Segoe UI"/>
              </a:rPr>
              <a:t>then</a:t>
            </a:r>
            <a:r>
              <a:rPr lang="de-DE" sz="1800">
                <a:latin typeface="Segoe UI"/>
                <a:cs typeface="Segoe UI"/>
              </a:rPr>
              <a:t> divide </a:t>
            </a:r>
            <a:r>
              <a:rPr lang="de-DE" sz="1800" err="1">
                <a:latin typeface="Segoe UI"/>
                <a:cs typeface="Segoe UI"/>
              </a:rPr>
              <a:t>the</a:t>
            </a:r>
            <a:r>
              <a:rPr lang="de-DE" sz="1800">
                <a:latin typeface="Segoe UI"/>
                <a:cs typeface="Segoe UI"/>
              </a:rPr>
              <a:t> </a:t>
            </a:r>
            <a:r>
              <a:rPr lang="de-DE" sz="1800" err="1">
                <a:latin typeface="Segoe UI"/>
                <a:cs typeface="Segoe UI"/>
              </a:rPr>
              <a:t>students</a:t>
            </a:r>
            <a:r>
              <a:rPr lang="de-DE" sz="1800">
                <a:latin typeface="Segoe UI"/>
                <a:cs typeface="Segoe UI"/>
              </a:rPr>
              <a:t> </a:t>
            </a:r>
            <a:r>
              <a:rPr lang="de-DE" sz="1800" err="1">
                <a:latin typeface="Segoe UI"/>
                <a:cs typeface="Segoe UI"/>
              </a:rPr>
              <a:t>groups</a:t>
            </a:r>
            <a:r>
              <a:rPr lang="de-DE" sz="1800">
                <a:latin typeface="Segoe UI"/>
                <a:cs typeface="Segoe UI"/>
              </a:rPr>
              <a:t> </a:t>
            </a:r>
            <a:r>
              <a:rPr lang="de-DE" sz="1800" err="1">
                <a:latin typeface="Segoe UI"/>
                <a:cs typeface="Segoe UI"/>
              </a:rPr>
              <a:t>to</a:t>
            </a:r>
            <a:r>
              <a:rPr lang="de-DE" sz="1800">
                <a:latin typeface="Segoe UI"/>
                <a:cs typeface="Segoe UI"/>
              </a:rPr>
              <a:t> </a:t>
            </a:r>
            <a:r>
              <a:rPr lang="de-DE" sz="1800" err="1">
                <a:latin typeface="Segoe UI"/>
                <a:cs typeface="Segoe UI"/>
              </a:rPr>
              <a:t>the</a:t>
            </a:r>
            <a:r>
              <a:rPr lang="de-DE" sz="1800">
                <a:latin typeface="Segoe UI"/>
                <a:cs typeface="Segoe UI"/>
              </a:rPr>
              <a:t> 4 different </a:t>
            </a:r>
            <a:r>
              <a:rPr lang="de-DE" sz="1800" err="1">
                <a:latin typeface="Segoe UI"/>
                <a:cs typeface="Segoe UI"/>
              </a:rPr>
              <a:t>scenarios</a:t>
            </a:r>
            <a:r>
              <a:rPr lang="de-DE" sz="1800">
                <a:latin typeface="Segoe UI"/>
                <a:cs typeface="Segoe UI"/>
              </a:rPr>
              <a:t>. After </a:t>
            </a:r>
            <a:r>
              <a:rPr lang="de-DE" sz="1800" err="1">
                <a:latin typeface="Segoe UI"/>
                <a:cs typeface="Segoe UI"/>
              </a:rPr>
              <a:t>they</a:t>
            </a:r>
            <a:r>
              <a:rPr lang="de-DE" sz="1800">
                <a:latin typeface="Segoe UI"/>
                <a:cs typeface="Segoe UI"/>
              </a:rPr>
              <a:t> </a:t>
            </a:r>
            <a:r>
              <a:rPr lang="de-DE" sz="1800" err="1">
                <a:latin typeface="Segoe UI"/>
                <a:cs typeface="Segoe UI"/>
              </a:rPr>
              <a:t>finished</a:t>
            </a:r>
            <a:r>
              <a:rPr lang="de-DE" sz="1800">
                <a:latin typeface="Segoe UI"/>
                <a:cs typeface="Segoe UI"/>
              </a:rPr>
              <a:t> </a:t>
            </a:r>
            <a:r>
              <a:rPr lang="de-DE" sz="1800" err="1">
                <a:latin typeface="Segoe UI"/>
                <a:cs typeface="Segoe UI"/>
              </a:rPr>
              <a:t>they</a:t>
            </a:r>
            <a:r>
              <a:rPr lang="de-DE" sz="1800">
                <a:latin typeface="Segoe UI"/>
                <a:cs typeface="Segoe UI"/>
              </a:rPr>
              <a:t> </a:t>
            </a:r>
            <a:r>
              <a:rPr lang="de-DE" sz="1800" err="1">
                <a:latin typeface="Segoe UI"/>
                <a:cs typeface="Segoe UI"/>
              </a:rPr>
              <a:t>can</a:t>
            </a:r>
            <a:r>
              <a:rPr lang="de-DE" sz="1800">
                <a:latin typeface="Segoe UI"/>
                <a:cs typeface="Segoe UI"/>
              </a:rPr>
              <a:t> </a:t>
            </a:r>
            <a:r>
              <a:rPr lang="de-DE" sz="1800" err="1">
                <a:latin typeface="Segoe UI"/>
                <a:cs typeface="Segoe UI"/>
              </a:rPr>
              <a:t>wander</a:t>
            </a:r>
            <a:r>
              <a:rPr lang="de-DE" sz="1800">
                <a:latin typeface="Segoe UI"/>
                <a:cs typeface="Segoe UI"/>
              </a:rPr>
              <a:t> </a:t>
            </a:r>
            <a:r>
              <a:rPr lang="de-DE" sz="1800" err="1">
                <a:latin typeface="Segoe UI"/>
                <a:cs typeface="Segoe UI"/>
              </a:rPr>
              <a:t>around</a:t>
            </a:r>
            <a:r>
              <a:rPr lang="de-DE" sz="1800">
                <a:latin typeface="Segoe UI"/>
                <a:cs typeface="Segoe UI"/>
              </a:rPr>
              <a:t> </a:t>
            </a:r>
            <a:r>
              <a:rPr lang="de-DE" sz="1800" err="1">
                <a:latin typeface="Segoe UI"/>
                <a:cs typeface="Segoe UI"/>
              </a:rPr>
              <a:t>the</a:t>
            </a:r>
            <a:r>
              <a:rPr lang="de-DE" sz="1800">
                <a:latin typeface="Segoe UI"/>
                <a:cs typeface="Segoe UI"/>
              </a:rPr>
              <a:t> </a:t>
            </a:r>
            <a:r>
              <a:rPr lang="de-DE" sz="1800" err="1">
                <a:latin typeface="Segoe UI"/>
                <a:cs typeface="Segoe UI"/>
              </a:rPr>
              <a:t>classroom</a:t>
            </a:r>
            <a:r>
              <a:rPr lang="de-DE" sz="1800">
                <a:latin typeface="Segoe UI"/>
                <a:cs typeface="Segoe UI"/>
              </a:rPr>
              <a:t> and </a:t>
            </a:r>
            <a:r>
              <a:rPr lang="de-DE" sz="1800" err="1">
                <a:latin typeface="Segoe UI"/>
                <a:cs typeface="Segoe UI"/>
              </a:rPr>
              <a:t>sketch</a:t>
            </a:r>
            <a:r>
              <a:rPr lang="de-DE" sz="1800">
                <a:latin typeface="Segoe UI"/>
                <a:cs typeface="Segoe UI"/>
              </a:rPr>
              <a:t> </a:t>
            </a:r>
            <a:r>
              <a:rPr lang="de-DE" sz="1800" err="1">
                <a:latin typeface="Segoe UI"/>
                <a:cs typeface="Segoe UI"/>
              </a:rPr>
              <a:t>the</a:t>
            </a:r>
            <a:r>
              <a:rPr lang="de-DE" sz="1800">
                <a:latin typeface="Segoe UI"/>
                <a:cs typeface="Segoe UI"/>
              </a:rPr>
              <a:t> </a:t>
            </a:r>
            <a:r>
              <a:rPr lang="de-DE" sz="1800" err="1">
                <a:latin typeface="Segoe UI"/>
                <a:cs typeface="Segoe UI"/>
              </a:rPr>
              <a:t>results</a:t>
            </a:r>
            <a:r>
              <a:rPr lang="de-DE" sz="1800">
                <a:latin typeface="Segoe UI"/>
                <a:cs typeface="Segoe UI"/>
              </a:rPr>
              <a:t> </a:t>
            </a:r>
            <a:r>
              <a:rPr lang="de-DE" sz="1800" err="1">
                <a:latin typeface="Segoe UI"/>
                <a:cs typeface="Segoe UI"/>
              </a:rPr>
              <a:t>of</a:t>
            </a:r>
            <a:r>
              <a:rPr lang="de-DE" sz="1800">
                <a:latin typeface="Segoe UI"/>
                <a:cs typeface="Segoe UI"/>
              </a:rPr>
              <a:t> </a:t>
            </a:r>
            <a:r>
              <a:rPr lang="de-DE" sz="1800" err="1">
                <a:latin typeface="Segoe UI"/>
                <a:cs typeface="Segoe UI"/>
              </a:rPr>
              <a:t>the</a:t>
            </a:r>
            <a:r>
              <a:rPr lang="de-DE" sz="1800">
                <a:latin typeface="Segoe UI"/>
                <a:cs typeface="Segoe UI"/>
              </a:rPr>
              <a:t> environmental </a:t>
            </a:r>
            <a:r>
              <a:rPr lang="de-DE" sz="1800" err="1">
                <a:latin typeface="Segoe UI"/>
                <a:cs typeface="Segoe UI"/>
              </a:rPr>
              <a:t>impact</a:t>
            </a:r>
            <a:r>
              <a:rPr lang="de-DE" sz="1800">
                <a:latin typeface="Segoe UI"/>
                <a:cs typeface="Segoe UI"/>
              </a:rPr>
              <a:t> game</a:t>
            </a:r>
          </a:p>
          <a:p>
            <a:pPr marL="0" indent="0">
              <a:buNone/>
              <a:defRPr/>
            </a:pPr>
            <a:endParaRPr lang="de-DE" sz="1800">
              <a:latin typeface="Segoe UI"/>
              <a:cs typeface="Segoe UI"/>
            </a:endParaRPr>
          </a:p>
          <a:p>
            <a:pPr marL="0" indent="0">
              <a:buNone/>
              <a:defRPr/>
            </a:pPr>
            <a:r>
              <a:rPr lang="de-DE" sz="1800" err="1">
                <a:latin typeface="Segoe UI"/>
                <a:cs typeface="Segoe UI"/>
              </a:rPr>
              <a:t>It</a:t>
            </a:r>
            <a:r>
              <a:rPr lang="de-DE" sz="1800">
                <a:latin typeface="Segoe UI"/>
                <a:cs typeface="Segoe UI"/>
              </a:rPr>
              <a:t> is </a:t>
            </a:r>
            <a:r>
              <a:rPr lang="de-DE" sz="1800" err="1">
                <a:latin typeface="Segoe UI"/>
                <a:cs typeface="Segoe UI"/>
              </a:rPr>
              <a:t>page</a:t>
            </a:r>
            <a:r>
              <a:rPr lang="de-DE" sz="1800">
                <a:latin typeface="Segoe UI"/>
                <a:cs typeface="Segoe UI"/>
              </a:rPr>
              <a:t> 30 in </a:t>
            </a:r>
            <a:r>
              <a:rPr lang="de-DE" sz="1800" err="1">
                <a:latin typeface="Segoe UI"/>
                <a:cs typeface="Segoe UI"/>
              </a:rPr>
              <a:t>the</a:t>
            </a:r>
            <a:r>
              <a:rPr lang="de-DE" sz="1800">
                <a:latin typeface="Segoe UI"/>
                <a:cs typeface="Segoe UI"/>
              </a:rPr>
              <a:t> </a:t>
            </a:r>
            <a:r>
              <a:rPr lang="de-DE" sz="1800" err="1">
                <a:latin typeface="Segoe UI"/>
                <a:cs typeface="Segoe UI"/>
              </a:rPr>
              <a:t>teachers</a:t>
            </a:r>
            <a:r>
              <a:rPr lang="de-DE" sz="1800">
                <a:latin typeface="Segoe UI"/>
                <a:cs typeface="Segoe UI"/>
              </a:rPr>
              <a:t> </a:t>
            </a:r>
            <a:r>
              <a:rPr lang="de-DE" sz="1800" err="1">
                <a:latin typeface="Segoe UI"/>
                <a:cs typeface="Segoe UI"/>
              </a:rPr>
              <a:t>worksheet</a:t>
            </a:r>
            <a:endParaRPr lang="de-DE" sz="1800">
              <a:latin typeface="Segoe UI"/>
              <a:cs typeface="Segoe UI"/>
            </a:endParaRPr>
          </a:p>
          <a:p>
            <a:pPr marL="0" indent="0">
              <a:buNone/>
              <a:defRPr/>
            </a:pPr>
            <a:endParaRPr lang="de-DE" sz="1800">
              <a:latin typeface="Segoe UI"/>
              <a:cs typeface="Segoe UI"/>
            </a:endParaRPr>
          </a:p>
          <a:p>
            <a:pPr marL="0" indent="0">
              <a:buNone/>
              <a:defRPr/>
            </a:pPr>
            <a:endParaRPr lang="de-DE" sz="1800">
              <a:latin typeface="Segoe UI"/>
              <a:cs typeface="Segoe UI"/>
            </a:endParaRPr>
          </a:p>
          <a:p>
            <a:pPr marL="0" marR="0" lvl="0" indent="0" algn="l" defTabSz="914400">
              <a:lnSpc>
                <a:spcPct val="100000"/>
              </a:lnSpc>
              <a:spcBef>
                <a:spcPts val="0"/>
              </a:spcBef>
              <a:spcAft>
                <a:spcPts val="0"/>
              </a:spcAft>
              <a:buSzPts val="1100"/>
              <a:buFont typeface="Arial"/>
              <a:buNone/>
              <a:tabLst/>
              <a:defRPr/>
            </a:pPr>
            <a:r>
              <a:rPr lang="de-DE" sz="1800">
                <a:effectLst/>
                <a:latin typeface="Segoe UI"/>
                <a:cs typeface="Segoe UI"/>
              </a:rPr>
              <a:t>https://www.youtube.com/shorts/UD4rXnntirI</a:t>
            </a:r>
            <a:br>
              <a:rPr lang="de-DE" sz="1800">
                <a:effectLst/>
                <a:latin typeface="Segoe UI" panose="020B0502040204020203" pitchFamily="34" charset="0"/>
                <a:cs typeface="Segoe UI"/>
              </a:rPr>
            </a:br>
            <a:br>
              <a:rPr lang="de-DE" sz="1800">
                <a:effectLst/>
                <a:latin typeface="Segoe UI" panose="020B0502040204020203" pitchFamily="34" charset="0"/>
                <a:cs typeface="Segoe UI"/>
              </a:rPr>
            </a:br>
            <a:r>
              <a:rPr lang="de-DE" sz="1800">
                <a:effectLst/>
                <a:latin typeface="Segoe UI"/>
                <a:cs typeface="Segoe UI"/>
              </a:rPr>
              <a:t>https://www.youtube.com/watch?v=i-MPO8uEP8I&amp;ab_channel=GoogleEarth</a:t>
            </a:r>
            <a:br>
              <a:rPr lang="de-DE" sz="1800">
                <a:effectLst/>
                <a:latin typeface="Segoe UI" panose="020B0502040204020203" pitchFamily="34" charset="0"/>
                <a:cs typeface="Segoe UI"/>
              </a:rPr>
            </a:br>
            <a:br>
              <a:rPr lang="de-DE" sz="1800">
                <a:effectLst/>
                <a:latin typeface="Segoe UI" panose="020B0502040204020203" pitchFamily="34" charset="0"/>
                <a:cs typeface="Segoe UI"/>
              </a:rPr>
            </a:br>
            <a:r>
              <a:rPr lang="de-DE" sz="1800">
                <a:effectLst/>
                <a:latin typeface="Segoe UI"/>
                <a:cs typeface="Segoe UI"/>
              </a:rPr>
              <a:t>https://www.youtube.com/shorts/uGXtzPGlFL4</a:t>
            </a:r>
            <a:endParaRPr lang="de-DE"/>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de-DE" sz="1800">
              <a:effectLst/>
              <a:latin typeface="Segoe UI" panose="020B0502040204020203" pitchFamily="34" charset="0"/>
            </a:endParaRP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de-DE" sz="1800">
                <a:effectLst/>
                <a:latin typeface="Segoe UI"/>
                <a:cs typeface="Segoe UI"/>
              </a:rPr>
              <a:t>https://www.youtube.com/watch?v=2LqOpbiwcaU&amp;t=2s&amp;ab_channel=BBCNews</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de-DE" sz="1800">
              <a:effectLst/>
              <a:latin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de-DE" sz="1800">
                <a:effectLst/>
                <a:latin typeface="Segoe UI"/>
                <a:cs typeface="Segoe UI"/>
              </a:rPr>
              <a:t>https://www.youtube.com/watch?v=W_6bC5jiP5U&amp;ab_channel=AlJazeeraEnglish</a:t>
            </a:r>
          </a:p>
          <a:p>
            <a:pPr marL="0" lvl="0" indent="0" algn="l" rtl="0">
              <a:spcBef>
                <a:spcPts val="0"/>
              </a:spcBef>
              <a:spcAft>
                <a:spcPts val="0"/>
              </a:spcAft>
              <a:buNone/>
            </a:pPr>
            <a:endParaRPr/>
          </a:p>
        </p:txBody>
      </p:sp>
    </p:spTree>
    <p:extLst>
      <p:ext uri="{BB962C8B-B14F-4D97-AF65-F5344CB8AC3E}">
        <p14:creationId xmlns:p14="http://schemas.microsoft.com/office/powerpoint/2010/main" val="109761790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2910F23E-7566-91CD-75A9-5334A05599F0}"/>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21D71107-20C8-A552-03D0-C0857139202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596D570B-2BEC-7247-BB3B-26D550998E4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744614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08008266-120E-88B8-0F6F-5EDE31AB3548}"/>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5B3A406E-B58D-D2F9-3339-546DEA1E1F0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ABD7BB25-445F-FBC4-A860-167786B4572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8310641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0AA85CCA-02FD-2A9A-D007-D67E4DF32FEA}"/>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CC02C57A-845A-E3EA-1BBB-423184BD678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ACF6F121-09DD-D5E7-34AE-79A5EFF708D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209381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
          <a:extLst>
            <a:ext uri="{FF2B5EF4-FFF2-40B4-BE49-F238E27FC236}">
              <a16:creationId xmlns:a16="http://schemas.microsoft.com/office/drawing/2014/main" id="{A0CAEE66-4D9A-2037-5339-2AD2DDB84AD5}"/>
            </a:ext>
          </a:extLst>
        </p:cNvPr>
        <p:cNvGrpSpPr/>
        <p:nvPr/>
      </p:nvGrpSpPr>
      <p:grpSpPr>
        <a:xfrm>
          <a:off x="0" y="0"/>
          <a:ext cx="0" cy="0"/>
          <a:chOff x="0" y="0"/>
          <a:chExt cx="0" cy="0"/>
        </a:xfrm>
      </p:grpSpPr>
      <p:sp>
        <p:nvSpPr>
          <p:cNvPr id="366" name="Google Shape;366;g54dda1946d_6_308:notes">
            <a:extLst>
              <a:ext uri="{FF2B5EF4-FFF2-40B4-BE49-F238E27FC236}">
                <a16:creationId xmlns:a16="http://schemas.microsoft.com/office/drawing/2014/main" id="{11C1DCB3-1913-6803-E3B5-51C818EDEF4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 name="Google Shape;367;g54dda1946d_6_308:notes">
            <a:extLst>
              <a:ext uri="{FF2B5EF4-FFF2-40B4-BE49-F238E27FC236}">
                <a16:creationId xmlns:a16="http://schemas.microsoft.com/office/drawing/2014/main" id="{DE585C49-9666-9C35-30CC-6431D938D62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3484090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p:cNvGrpSpPr/>
        <p:nvPr/>
      </p:nvGrpSpPr>
      <p:grpSpPr>
        <a:xfrm>
          <a:off x="0" y="0"/>
          <a:ext cx="0" cy="0"/>
          <a:chOff x="0" y="0"/>
          <a:chExt cx="0" cy="0"/>
        </a:xfrm>
      </p:grpSpPr>
      <p:sp>
        <p:nvSpPr>
          <p:cNvPr id="438" name="Google Shape;438;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
          <a:extLst>
            <a:ext uri="{FF2B5EF4-FFF2-40B4-BE49-F238E27FC236}">
              <a16:creationId xmlns:a16="http://schemas.microsoft.com/office/drawing/2014/main" id="{505E672C-2962-CE6D-E7B5-70D63C92E945}"/>
            </a:ext>
          </a:extLst>
        </p:cNvPr>
        <p:cNvGrpSpPr/>
        <p:nvPr/>
      </p:nvGrpSpPr>
      <p:grpSpPr>
        <a:xfrm>
          <a:off x="0" y="0"/>
          <a:ext cx="0" cy="0"/>
          <a:chOff x="0" y="0"/>
          <a:chExt cx="0" cy="0"/>
        </a:xfrm>
      </p:grpSpPr>
      <p:sp>
        <p:nvSpPr>
          <p:cNvPr id="366" name="Google Shape;366;g54dda1946d_6_308:notes">
            <a:extLst>
              <a:ext uri="{FF2B5EF4-FFF2-40B4-BE49-F238E27FC236}">
                <a16:creationId xmlns:a16="http://schemas.microsoft.com/office/drawing/2014/main" id="{0D76B80E-C948-83D4-A423-5748618B5FB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 name="Google Shape;367;g54dda1946d_6_308:notes">
            <a:extLst>
              <a:ext uri="{FF2B5EF4-FFF2-40B4-BE49-F238E27FC236}">
                <a16:creationId xmlns:a16="http://schemas.microsoft.com/office/drawing/2014/main" id="{0E58B522-AA71-593D-369C-397FE577419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832672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3208960D-B36E-1CAA-CF16-EE96DF26970D}"/>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238C2856-96D4-101B-B021-9B19488EE5A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4150E142-8552-96CC-33AE-67B62132570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en-US" b="1" u="sng"/>
              <a:t>Teacher Note</a:t>
            </a:r>
            <a:r>
              <a:rPr lang="en-US"/>
              <a:t>: </a:t>
            </a:r>
            <a:endParaRPr lang="de-DE"/>
          </a:p>
          <a:p>
            <a:pPr marL="0" indent="0">
              <a:buNone/>
            </a:pPr>
            <a:r>
              <a:rPr lang="en-US"/>
              <a:t>either do this Exercise as a whole class activity </a:t>
            </a:r>
            <a:r>
              <a:rPr lang="en-US" u="sng"/>
              <a:t>OR</a:t>
            </a:r>
            <a:r>
              <a:rPr lang="en-US"/>
              <a:t> end the lecture here, give every student the task to craft 1 bucket and bring them to the next class. In the following class, y'all can assemble the full water wheel and start explaining</a:t>
            </a:r>
          </a:p>
          <a:p>
            <a:pPr marL="0" indent="0">
              <a:buNone/>
            </a:pPr>
            <a:endParaRPr lang="en-US"/>
          </a:p>
          <a:p>
            <a:pPr marL="0" indent="0">
              <a:buNone/>
            </a:pPr>
            <a:r>
              <a:rPr lang="en-US"/>
              <a:t>Its p.41 in the teachers worksheet!</a:t>
            </a:r>
          </a:p>
        </p:txBody>
      </p:sp>
    </p:spTree>
    <p:extLst>
      <p:ext uri="{BB962C8B-B14F-4D97-AF65-F5344CB8AC3E}">
        <p14:creationId xmlns:p14="http://schemas.microsoft.com/office/powerpoint/2010/main" val="75802925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170B7B35-1FE9-2269-AA77-647123C08B12}"/>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BF26360E-153D-4F00-D752-A0A415DBDAC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67546304-E52B-7711-7B1F-564B28E1B00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2287689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51F21320-6FEF-1B18-61A0-948F947CE8A0}"/>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21F45C6D-1A42-096E-8A31-6385FEBF6FB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8A4B3694-9279-5A8C-4C32-2E6FADA68B7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3602226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E97EDC10-2F61-63F6-A739-9DB4A133773D}"/>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B7919E4B-22EC-BD92-041E-F94794257AF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24468F18-6B7D-6E58-4097-A31267648E6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de-DE" b="1"/>
              <a:t>Teacher Note: </a:t>
            </a:r>
          </a:p>
          <a:p>
            <a:pPr marL="0" indent="0">
              <a:buNone/>
            </a:pPr>
            <a:endParaRPr lang="de-DE"/>
          </a:p>
          <a:p>
            <a:pPr marL="0" indent="0">
              <a:buNone/>
            </a:pPr>
            <a:r>
              <a:rPr lang="de-DE" err="1"/>
              <a:t>To</a:t>
            </a:r>
            <a:r>
              <a:rPr lang="de-DE"/>
              <a:t> </a:t>
            </a:r>
            <a:r>
              <a:rPr lang="de-DE" err="1"/>
              <a:t>speed</a:t>
            </a:r>
            <a:r>
              <a:rPr lang="de-DE"/>
              <a:t> </a:t>
            </a:r>
            <a:r>
              <a:rPr lang="de-DE" err="1"/>
              <a:t>up</a:t>
            </a:r>
            <a:r>
              <a:rPr lang="de-DE"/>
              <a:t> </a:t>
            </a:r>
            <a:r>
              <a:rPr lang="de-DE" err="1"/>
              <a:t>this</a:t>
            </a:r>
            <a:r>
              <a:rPr lang="de-DE"/>
              <a:t> </a:t>
            </a:r>
            <a:r>
              <a:rPr lang="de-DE" err="1"/>
              <a:t>task</a:t>
            </a:r>
            <a:r>
              <a:rPr lang="de-DE"/>
              <a:t> </a:t>
            </a:r>
            <a:r>
              <a:rPr lang="de-DE" err="1"/>
              <a:t>you</a:t>
            </a:r>
            <a:r>
              <a:rPr lang="de-DE"/>
              <a:t> </a:t>
            </a:r>
            <a:r>
              <a:rPr lang="de-DE" err="1"/>
              <a:t>can</a:t>
            </a:r>
            <a:r>
              <a:rPr lang="de-DE"/>
              <a:t> also do </a:t>
            </a:r>
            <a:r>
              <a:rPr lang="de-DE" err="1"/>
              <a:t>this</a:t>
            </a:r>
            <a:r>
              <a:rPr lang="de-DE"/>
              <a:t> </a:t>
            </a:r>
            <a:r>
              <a:rPr lang="de-DE" err="1"/>
              <a:t>exercise</a:t>
            </a:r>
            <a:r>
              <a:rPr lang="de-DE"/>
              <a:t> </a:t>
            </a:r>
            <a:r>
              <a:rPr lang="de-DE" err="1"/>
              <a:t>as</a:t>
            </a:r>
            <a:r>
              <a:rPr lang="de-DE"/>
              <a:t> a </a:t>
            </a:r>
            <a:r>
              <a:rPr lang="de-DE" err="1"/>
              <a:t>guide</a:t>
            </a:r>
            <a:r>
              <a:rPr lang="de-DE"/>
              <a:t> in front </a:t>
            </a:r>
            <a:r>
              <a:rPr lang="de-DE" err="1"/>
              <a:t>of</a:t>
            </a:r>
            <a:r>
              <a:rPr lang="de-DE"/>
              <a:t> </a:t>
            </a:r>
            <a:r>
              <a:rPr lang="de-DE" err="1"/>
              <a:t>the</a:t>
            </a:r>
            <a:r>
              <a:rPr lang="de-DE"/>
              <a:t> </a:t>
            </a:r>
            <a:r>
              <a:rPr lang="de-DE" err="1"/>
              <a:t>class</a:t>
            </a:r>
            <a:r>
              <a:rPr lang="de-DE"/>
              <a:t> </a:t>
            </a:r>
            <a:r>
              <a:rPr lang="de-DE" err="1"/>
              <a:t>without</a:t>
            </a:r>
            <a:r>
              <a:rPr lang="de-DE"/>
              <a:t> </a:t>
            </a:r>
            <a:r>
              <a:rPr lang="de-DE" err="1"/>
              <a:t>having</a:t>
            </a:r>
            <a:r>
              <a:rPr lang="de-DE"/>
              <a:t> </a:t>
            </a:r>
            <a:r>
              <a:rPr lang="de-DE" err="1"/>
              <a:t>to</a:t>
            </a:r>
            <a:r>
              <a:rPr lang="de-DE"/>
              <a:t> form </a:t>
            </a:r>
            <a:r>
              <a:rPr lang="de-DE" err="1"/>
              <a:t>groups</a:t>
            </a:r>
          </a:p>
        </p:txBody>
      </p:sp>
    </p:spTree>
    <p:extLst>
      <p:ext uri="{BB962C8B-B14F-4D97-AF65-F5344CB8AC3E}">
        <p14:creationId xmlns:p14="http://schemas.microsoft.com/office/powerpoint/2010/main" val="1869228344"/>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454FC191-6EB3-07DC-C4E3-42E0B58A64D7}"/>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C6C3118F-F774-EB1E-81D3-465F0A699BF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7E02185A-9D97-E0B9-47ED-1ABC445E89F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68203742"/>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A044CD11-E170-CBF3-CF0F-C996935241BB}"/>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ACDD834F-ED8D-2460-BD4E-3BB128977AB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2B55981D-86E4-69B3-7C19-9F39FEC5F2D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037631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9B923DC1-749D-1E2F-407E-BD1A684D1363}"/>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4CC2AE89-DF1D-8512-F164-637881BF9FA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623C25AE-69C8-A94E-D29F-7CB24681518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7377986"/>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2CD9AC85-BD18-2E3D-5AF3-246456B2E489}"/>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455F8978-2214-AC16-B4CD-9A961B767F2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F8D84F2D-6D31-9E9E-7C5B-C8428004A80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43378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defRPr/>
            </a:pPr>
            <a:r>
              <a:rPr lang="de-DE" sz="1800">
                <a:latin typeface="Segoe UI"/>
                <a:cs typeface="Segoe UI"/>
              </a:rPr>
              <a:t>Teacher Note: </a:t>
            </a:r>
            <a:r>
              <a:rPr lang="de-DE" sz="1800" err="1">
                <a:effectLst/>
                <a:latin typeface="Segoe UI"/>
                <a:cs typeface="Segoe UI"/>
              </a:rPr>
              <a:t>Get</a:t>
            </a:r>
            <a:r>
              <a:rPr lang="de-DE" sz="1800">
                <a:effectLst/>
                <a:latin typeface="Segoe UI"/>
                <a:cs typeface="Segoe UI"/>
              </a:rPr>
              <a:t> </a:t>
            </a:r>
            <a:r>
              <a:rPr lang="de-DE" sz="1800" err="1">
                <a:effectLst/>
                <a:latin typeface="Segoe UI"/>
                <a:cs typeface="Segoe UI"/>
              </a:rPr>
              <a:t>people</a:t>
            </a:r>
            <a:r>
              <a:rPr lang="de-DE" sz="1800">
                <a:effectLst/>
                <a:latin typeface="Segoe UI"/>
                <a:cs typeface="Segoe UI"/>
              </a:rPr>
              <a:t> in „</a:t>
            </a:r>
            <a:r>
              <a:rPr lang="de-DE" sz="1800" err="1">
                <a:effectLst/>
                <a:latin typeface="Segoe UI"/>
                <a:cs typeface="Segoe UI"/>
              </a:rPr>
              <a:t>participation</a:t>
            </a:r>
            <a:r>
              <a:rPr lang="de-DE" sz="1800">
                <a:effectLst/>
                <a:latin typeface="Segoe UI"/>
                <a:cs typeface="Segoe UI"/>
              </a:rPr>
              <a:t>“ </a:t>
            </a:r>
            <a:r>
              <a:rPr lang="de-DE" sz="1800" err="1">
                <a:effectLst/>
                <a:latin typeface="Segoe UI"/>
                <a:cs typeface="Segoe UI"/>
              </a:rPr>
              <a:t>mode</a:t>
            </a:r>
            <a:r>
              <a:rPr lang="de-DE" sz="1800">
                <a:effectLst/>
                <a:latin typeface="Segoe UI"/>
                <a:cs typeface="Segoe UI"/>
              </a:rPr>
              <a:t> </a:t>
            </a:r>
            <a:r>
              <a:rPr lang="de-DE" sz="1800" err="1">
                <a:effectLst/>
                <a:latin typeface="Segoe UI"/>
                <a:cs typeface="Segoe UI"/>
              </a:rPr>
              <a:t>quickly</a:t>
            </a:r>
            <a:r>
              <a:rPr lang="de-DE" sz="1800">
                <a:latin typeface="Segoe UI"/>
                <a:cs typeface="Segoe UI"/>
              </a:rPr>
              <a:t>, check </a:t>
            </a:r>
            <a:r>
              <a:rPr lang="de-DE" sz="1800" err="1">
                <a:latin typeface="Segoe UI"/>
                <a:cs typeface="Segoe UI"/>
              </a:rPr>
              <a:t>what</a:t>
            </a:r>
            <a:r>
              <a:rPr lang="de-DE" sz="1800">
                <a:latin typeface="Segoe UI"/>
                <a:cs typeface="Segoe UI"/>
              </a:rPr>
              <a:t> </a:t>
            </a:r>
            <a:r>
              <a:rPr lang="de-DE" sz="1800" err="1">
                <a:latin typeface="Segoe UI"/>
                <a:cs typeface="Segoe UI"/>
              </a:rPr>
              <a:t>they</a:t>
            </a:r>
            <a:r>
              <a:rPr lang="de-DE" sz="1800">
                <a:latin typeface="Segoe UI"/>
                <a:cs typeface="Segoe UI"/>
              </a:rPr>
              <a:t> </a:t>
            </a:r>
            <a:r>
              <a:rPr lang="de-DE" sz="1800" err="1">
                <a:latin typeface="Segoe UI"/>
                <a:cs typeface="Segoe UI"/>
              </a:rPr>
              <a:t>already</a:t>
            </a:r>
            <a:r>
              <a:rPr lang="de-DE" sz="1800">
                <a:latin typeface="Segoe UI"/>
                <a:cs typeface="Segoe UI"/>
              </a:rPr>
              <a:t> </a:t>
            </a:r>
            <a:r>
              <a:rPr lang="de-DE" sz="1800" err="1">
                <a:latin typeface="Segoe UI"/>
                <a:cs typeface="Segoe UI"/>
              </a:rPr>
              <a:t>know</a:t>
            </a:r>
            <a:endParaRPr lang="de-DE" sz="1800" err="1">
              <a:effectLst/>
              <a:latin typeface="Segoe UI"/>
              <a:cs typeface="Segoe UI"/>
            </a:endParaRPr>
          </a:p>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3451FD2B-3F9F-D8A9-DB53-CF6FFCC329F6}"/>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BD959245-5FEF-5F30-7D09-9E73D426A52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2F5B6128-94BE-BB7D-2ABF-075EC70F13D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br>
              <a:rPr lang="en-US" sz="1800">
                <a:effectLst/>
                <a:latin typeface="Segoe UI" panose="020B0502040204020203" pitchFamily="34" charset="0"/>
              </a:rPr>
            </a:br>
            <a:r>
              <a:rPr lang="en-US" sz="1800">
                <a:effectLst/>
                <a:latin typeface="Segoe UI" panose="020B0502040204020203" pitchFamily="34" charset="0"/>
              </a:rPr>
              <a:t>Short: </a:t>
            </a:r>
            <a:br>
              <a:rPr lang="en-US" sz="1800">
                <a:effectLst/>
                <a:latin typeface="Segoe UI" panose="020B0502040204020203" pitchFamily="34" charset="0"/>
              </a:rPr>
            </a:br>
            <a:r>
              <a:rPr lang="en-US" sz="1800">
                <a:effectLst/>
                <a:latin typeface="Segoe UI" panose="020B0502040204020203" pitchFamily="34" charset="0"/>
              </a:rPr>
              <a:t>Kaplan: https://www.youtube.com/shorts/WacPiUURB5g</a:t>
            </a:r>
            <a:br>
              <a:rPr lang="en-US" sz="1800">
                <a:effectLst/>
                <a:latin typeface="Segoe UI" panose="020B0502040204020203" pitchFamily="34" charset="0"/>
              </a:rPr>
            </a:br>
            <a:br>
              <a:rPr lang="en-US" sz="1800">
                <a:effectLst/>
                <a:latin typeface="Segoe UI" panose="020B0502040204020203" pitchFamily="34" charset="0"/>
              </a:rPr>
            </a:br>
            <a:r>
              <a:rPr lang="en-US" sz="1800">
                <a:effectLst/>
                <a:latin typeface="Segoe UI" panose="020B0502040204020203" pitchFamily="34" charset="0"/>
              </a:rPr>
              <a:t>Francis: https://www.youtube.com/watch?v=qp3J1eRtKn0&amp;ab_channel=ANDRITZGROUP</a:t>
            </a:r>
            <a:br>
              <a:rPr lang="en-US" sz="1800">
                <a:effectLst/>
                <a:latin typeface="Segoe UI" panose="020B0502040204020203" pitchFamily="34" charset="0"/>
              </a:rPr>
            </a:br>
            <a:br>
              <a:rPr lang="en-US" sz="1800">
                <a:effectLst/>
                <a:latin typeface="Segoe UI" panose="020B0502040204020203" pitchFamily="34" charset="0"/>
              </a:rPr>
            </a:br>
            <a:br>
              <a:rPr lang="en-US" sz="1800">
                <a:effectLst/>
                <a:latin typeface="Segoe UI" panose="020B0502040204020203" pitchFamily="34" charset="0"/>
              </a:rPr>
            </a:br>
            <a:r>
              <a:rPr lang="en-US" sz="1800">
                <a:effectLst/>
                <a:latin typeface="Segoe UI" panose="020B0502040204020203" pitchFamily="34" charset="0"/>
              </a:rPr>
              <a:t>Pelton:</a:t>
            </a:r>
            <a:br>
              <a:rPr lang="en-US" sz="1800">
                <a:effectLst/>
                <a:latin typeface="Segoe UI" panose="020B0502040204020203" pitchFamily="34" charset="0"/>
              </a:rPr>
            </a:br>
            <a:r>
              <a:rPr lang="en-US" sz="1800">
                <a:effectLst/>
                <a:latin typeface="Segoe UI" panose="020B0502040204020203" pitchFamily="34" charset="0"/>
              </a:rPr>
              <a:t>https://www.youtube.com/watch?v=f5gV2vRhCCY&amp;ab_channel=LinquipCorporation</a:t>
            </a:r>
            <a:br>
              <a:rPr lang="en-US" sz="1800">
                <a:effectLst/>
                <a:latin typeface="Segoe UI" panose="020B0502040204020203" pitchFamily="34" charset="0"/>
              </a:rPr>
            </a:br>
            <a:br>
              <a:rPr lang="en-US" sz="1800">
                <a:effectLst/>
                <a:latin typeface="Segoe UI" panose="020B0502040204020203" pitchFamily="34" charset="0"/>
              </a:rPr>
            </a:br>
            <a:br>
              <a:rPr lang="en-US" sz="1800">
                <a:effectLst/>
                <a:latin typeface="Segoe UI" panose="020B0502040204020203" pitchFamily="34" charset="0"/>
              </a:rPr>
            </a:br>
            <a:r>
              <a:rPr lang="en-US" sz="1800">
                <a:effectLst/>
                <a:latin typeface="Segoe UI" panose="020B0502040204020203" pitchFamily="34" charset="0"/>
              </a:rPr>
              <a:t>Explanation of all 3 and an outlook of Operating Ranges: https://www.youtube.com/watch?v=k0BLOKEZ3KU&amp;ab_channel=SabinsCivilEngineering</a:t>
            </a:r>
            <a:endParaRPr lang="en-US" sz="1800">
              <a:effectLst/>
              <a:latin typeface="Arial" panose="020B0604020202020204" pitchFamily="34"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406663461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43FF49FA-AF22-6A0B-D4A5-43FA99061FC6}"/>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72EA751F-D209-AD1A-0DE7-DE2BFCCBC4A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F093B29A-21D4-F5AC-90AB-EDB5AE5357C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a:t>In </a:t>
            </a:r>
            <a:r>
              <a:rPr lang="de-DE" err="1"/>
              <a:t>the</a:t>
            </a:r>
            <a:r>
              <a:rPr lang="de-DE"/>
              <a:t> </a:t>
            </a:r>
            <a:r>
              <a:rPr lang="de-DE" err="1"/>
              <a:t>teachers</a:t>
            </a:r>
            <a:r>
              <a:rPr lang="de-DE"/>
              <a:t> </a:t>
            </a:r>
            <a:r>
              <a:rPr lang="de-DE" err="1"/>
              <a:t>worksheet</a:t>
            </a:r>
            <a:r>
              <a:rPr lang="de-DE"/>
              <a:t> ist p.46!</a:t>
            </a:r>
            <a:endParaRPr/>
          </a:p>
        </p:txBody>
      </p:sp>
    </p:spTree>
    <p:extLst>
      <p:ext uri="{BB962C8B-B14F-4D97-AF65-F5344CB8AC3E}">
        <p14:creationId xmlns:p14="http://schemas.microsoft.com/office/powerpoint/2010/main" val="284897558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2A12A66B-0EED-3AC4-1A39-816A31DE92EC}"/>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47807E22-E7D3-66EB-2129-3784102B57D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6DC19A42-4151-92DC-7EC8-CC56F6DEC28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endParaRPr lang="de-DE"/>
          </a:p>
        </p:txBody>
      </p:sp>
    </p:spTree>
    <p:extLst>
      <p:ext uri="{BB962C8B-B14F-4D97-AF65-F5344CB8AC3E}">
        <p14:creationId xmlns:p14="http://schemas.microsoft.com/office/powerpoint/2010/main" val="2676942620"/>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F284B2DF-C78E-B498-BEDB-3EC145CE67D8}"/>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50E4CD6D-5C8F-BCF0-9936-4385ECE4F3B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D6135BC8-BE70-A3F2-4346-B23AEB38640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indent="0">
              <a:buNone/>
            </a:pPr>
            <a:r>
              <a:rPr lang="de-DE"/>
              <a:t>Ask in </a:t>
            </a:r>
            <a:r>
              <a:rPr lang="de-DE" err="1"/>
              <a:t>class</a:t>
            </a:r>
            <a:r>
              <a:rPr lang="de-DE"/>
              <a:t>, </a:t>
            </a:r>
            <a:r>
              <a:rPr lang="de-DE" err="1"/>
              <a:t>then</a:t>
            </a:r>
            <a:r>
              <a:rPr lang="de-DE"/>
              <a:t> </a:t>
            </a:r>
            <a:r>
              <a:rPr lang="de-DE" err="1"/>
              <a:t>step</a:t>
            </a:r>
            <a:r>
              <a:rPr lang="de-DE"/>
              <a:t> </a:t>
            </a:r>
            <a:r>
              <a:rPr lang="de-DE" err="1"/>
              <a:t>by</a:t>
            </a:r>
            <a:r>
              <a:rPr lang="de-DE"/>
              <a:t> </a:t>
            </a:r>
            <a:r>
              <a:rPr lang="de-DE" err="1"/>
              <a:t>step</a:t>
            </a:r>
            <a:r>
              <a:rPr lang="de-DE"/>
              <a:t> </a:t>
            </a:r>
            <a:r>
              <a:rPr lang="de-DE" err="1"/>
              <a:t>unfold</a:t>
            </a:r>
            <a:r>
              <a:rPr lang="de-DE"/>
              <a:t> </a:t>
            </a:r>
            <a:r>
              <a:rPr lang="de-DE" err="1"/>
              <a:t>the</a:t>
            </a:r>
            <a:r>
              <a:rPr lang="de-DE"/>
              <a:t> </a:t>
            </a:r>
            <a:r>
              <a:rPr lang="de-DE" err="1"/>
              <a:t>analogy</a:t>
            </a:r>
            <a:r>
              <a:rPr lang="de-DE"/>
              <a:t> on </a:t>
            </a:r>
            <a:r>
              <a:rPr lang="de-DE" err="1"/>
              <a:t>the</a:t>
            </a:r>
            <a:r>
              <a:rPr lang="de-DE"/>
              <a:t> </a:t>
            </a:r>
            <a:r>
              <a:rPr lang="de-DE" err="1"/>
              <a:t>next</a:t>
            </a:r>
            <a:r>
              <a:rPr lang="de-DE"/>
              <a:t> </a:t>
            </a:r>
            <a:r>
              <a:rPr lang="de-DE" err="1"/>
              <a:t>slide</a:t>
            </a:r>
            <a:r>
              <a:rPr lang="de-DE"/>
              <a:t>!</a:t>
            </a:r>
            <a:endParaRPr/>
          </a:p>
        </p:txBody>
      </p:sp>
    </p:spTree>
    <p:extLst>
      <p:ext uri="{BB962C8B-B14F-4D97-AF65-F5344CB8AC3E}">
        <p14:creationId xmlns:p14="http://schemas.microsoft.com/office/powerpoint/2010/main" val="349949388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1E4FC567-B004-A351-B88E-543296189637}"/>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388CE375-CDDD-CCCB-EE4F-85E26C92316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4381F0A8-E6AB-6313-085A-CBA80391EC1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1307594"/>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1CE50B34-BFF8-88F8-A6A8-1718D53EE8DF}"/>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97148481-C800-4CDC-8DCA-887CC395E42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766A0689-78F4-4589-9ED8-884263816C6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1063345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93C92DA4-8D7E-4A8E-4DA0-1EAB3D763325}"/>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88837900-87D9-4F89-B007-8C554B92D99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7C7607FE-59BD-23B3-8A7B-A5E0920BF5D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77816861"/>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CBA37CE2-24B2-1CD2-07FA-D6CE9095E986}"/>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B312EE4E-8F6E-107F-A602-733F2E61D21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24CF6402-9256-1BBC-3683-3D22ACEA7A5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de-DE" sz="1800">
                <a:effectLst/>
                <a:latin typeface="Segoe UI" panose="020B0502040204020203" pitchFamily="34" charset="0"/>
              </a:rPr>
              <a:t>https://www.daviddarling.info/encyclopedia/W/AE_water_turbine.html</a:t>
            </a:r>
            <a:endParaRPr lang="de-DE" sz="1800">
              <a:effectLst/>
              <a:latin typeface="Arial" panose="020B0604020202020204" pitchFamily="34"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413196577"/>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
          <a:extLst>
            <a:ext uri="{FF2B5EF4-FFF2-40B4-BE49-F238E27FC236}">
              <a16:creationId xmlns:a16="http://schemas.microsoft.com/office/drawing/2014/main" id="{A4749C8C-72E4-9A47-C1CA-748D4E1D1098}"/>
            </a:ext>
          </a:extLst>
        </p:cNvPr>
        <p:cNvGrpSpPr/>
        <p:nvPr/>
      </p:nvGrpSpPr>
      <p:grpSpPr>
        <a:xfrm>
          <a:off x="0" y="0"/>
          <a:ext cx="0" cy="0"/>
          <a:chOff x="0" y="0"/>
          <a:chExt cx="0" cy="0"/>
        </a:xfrm>
      </p:grpSpPr>
      <p:sp>
        <p:nvSpPr>
          <p:cNvPr id="301" name="Google Shape;301;g4dfce81f19_0_45:notes">
            <a:extLst>
              <a:ext uri="{FF2B5EF4-FFF2-40B4-BE49-F238E27FC236}">
                <a16:creationId xmlns:a16="http://schemas.microsoft.com/office/drawing/2014/main" id="{01579E5B-0FB5-96B9-EF3D-EF28DB290D6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 name="Google Shape;302;g4dfce81f19_0_45:notes">
            <a:extLst>
              <a:ext uri="{FF2B5EF4-FFF2-40B4-BE49-F238E27FC236}">
                <a16:creationId xmlns:a16="http://schemas.microsoft.com/office/drawing/2014/main" id="{F7CF4513-B637-C7AD-49D4-C2E0F49924B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2809584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C92486F6-2D94-F7DE-CE29-E4604690CAB5}"/>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2C37321B-EA06-9E06-5C77-0768040D88C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F79B056A-05C6-6B24-8ED2-6099BE4471B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9508862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a:t>https://www.youtube.com/shorts/1p_GqS0o-88 -&gt; </a:t>
            </a:r>
            <a:r>
              <a:rPr lang="de-DE" err="1"/>
              <a:t>put</a:t>
            </a:r>
            <a:r>
              <a:rPr lang="de-DE"/>
              <a:t> in </a:t>
            </a:r>
            <a:r>
              <a:rPr lang="de-DE" err="1"/>
              <a:t>moodlebox</a:t>
            </a:r>
            <a:endParaRPr lang="de-DE"/>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de-DE" sz="1800">
                <a:effectLst/>
                <a:latin typeface="Segoe UI"/>
                <a:cs typeface="Segoe UI"/>
              </a:rPr>
              <a:t>https://en.wikipedia.org/wiki/Watermill</a:t>
            </a:r>
            <a:endParaRPr lang="de-DE" sz="1800">
              <a:effectLst/>
              <a:latin typeface="Arial" panose="020B0604020202020204" pitchFamily="34"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17558245"/>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1A7894C7-F82E-67D5-1450-DCAA9798B278}"/>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7ACF10D4-184C-B483-6C92-403A8B218E7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71867C2B-C389-102E-4980-9D3E3F9ED74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1" noProof="0"/>
              <a:t>Teacher Note: </a:t>
            </a:r>
            <a:r>
              <a:rPr lang="en-US" noProof="0"/>
              <a:t>the following text is an example of how to present the concept with an easy analogy</a:t>
            </a:r>
            <a:br>
              <a:rPr lang="en-US" noProof="0"/>
            </a:br>
            <a:r>
              <a:rPr lang="en-US" noProof="0"/>
              <a:t>“</a:t>
            </a:r>
            <a:r>
              <a:rPr lang="en-US" sz="1100" i="1" noProof="0"/>
              <a:t>Imagine holding a ball at the top of a hill. If you let it go, it rolls down quickly, picking up speed. That’s potential energy turning into kinetic energy! Hydroelectric dams use the same principle with water—storing it high and letting it flow to power turbines.”</a:t>
            </a:r>
          </a:p>
          <a:p>
            <a:pPr marL="0" lvl="0" indent="0" algn="l" rtl="0">
              <a:spcBef>
                <a:spcPts val="0"/>
              </a:spcBef>
              <a:spcAft>
                <a:spcPts val="0"/>
              </a:spcAft>
              <a:buNone/>
            </a:pPr>
            <a:endParaRPr/>
          </a:p>
        </p:txBody>
      </p:sp>
    </p:spTree>
    <p:extLst>
      <p:ext uri="{BB962C8B-B14F-4D97-AF65-F5344CB8AC3E}">
        <p14:creationId xmlns:p14="http://schemas.microsoft.com/office/powerpoint/2010/main" val="3789240804"/>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9CB1FA0F-E364-29BB-D591-456D0E0D6D6D}"/>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40F6219B-BC18-B16B-D66E-42687C27E1A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DE65BB1C-D984-1997-862C-0FAAB2228B8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86648485"/>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54E6B9E5-FB73-62BC-A2D8-A3F02178F0AB}"/>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AEF10F28-13D2-A800-E5D3-CBD0B3D6B39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7288DBB9-1FC2-6A5E-474F-4EE6F95F8F0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noProof="0"/>
              <a:t>Teacher Note: </a:t>
            </a:r>
            <a:r>
              <a:rPr lang="en-US" b="0" noProof="0"/>
              <a:t>The “Now Think” section is designed to introduce discussion and debate between the students, some guidance questions are presented in this slide with the goal of trigger in class conversations</a:t>
            </a:r>
            <a:endParaRPr lang="en-US" b="1" noProof="0"/>
          </a:p>
        </p:txBody>
      </p:sp>
    </p:spTree>
    <p:extLst>
      <p:ext uri="{BB962C8B-B14F-4D97-AF65-F5344CB8AC3E}">
        <p14:creationId xmlns:p14="http://schemas.microsoft.com/office/powerpoint/2010/main" val="395227899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650C2B6B-76CA-5C85-5353-59CED6E4CBA9}"/>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656A3487-78E7-FAFA-DFA6-67CE945A7BD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AEA2089E-8E93-F8FD-7404-2303B812740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de-DE" sz="1800">
                <a:effectLst/>
                <a:latin typeface="Segoe UI" panose="020B0502040204020203" pitchFamily="34" charset="0"/>
              </a:rPr>
              <a:t>https://www.youtube.com/shorts/2p_QU4iuV3A</a:t>
            </a:r>
            <a:br>
              <a:rPr lang="de-DE" sz="1800">
                <a:effectLst/>
                <a:latin typeface="Segoe UI" panose="020B0502040204020203" pitchFamily="34" charset="0"/>
              </a:rPr>
            </a:br>
            <a:br>
              <a:rPr lang="de-DE" sz="1800">
                <a:effectLst/>
                <a:latin typeface="Segoe UI" panose="020B0502040204020203" pitchFamily="34" charset="0"/>
              </a:rPr>
            </a:br>
            <a:r>
              <a:rPr lang="de-DE" sz="1800">
                <a:effectLst/>
                <a:latin typeface="Segoe UI" panose="020B0502040204020203" pitchFamily="34" charset="0"/>
              </a:rPr>
              <a:t>https://www.youtube.com/watch?v=0Y0A5yQO9eY&amp;ab_channel=DayTooley</a:t>
            </a:r>
            <a:endParaRPr lang="de-DE" sz="1800">
              <a:effectLst/>
              <a:latin typeface="Arial" panose="020B0604020202020204" pitchFamily="34"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285362313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a:extLst>
            <a:ext uri="{FF2B5EF4-FFF2-40B4-BE49-F238E27FC236}">
              <a16:creationId xmlns:a16="http://schemas.microsoft.com/office/drawing/2014/main" id="{0DAB87CE-BB36-EEEE-93C5-FD78693FD9E5}"/>
            </a:ext>
          </a:extLst>
        </p:cNvPr>
        <p:cNvGrpSpPr/>
        <p:nvPr/>
      </p:nvGrpSpPr>
      <p:grpSpPr>
        <a:xfrm>
          <a:off x="0" y="0"/>
          <a:ext cx="0" cy="0"/>
          <a:chOff x="0" y="0"/>
          <a:chExt cx="0" cy="0"/>
        </a:xfrm>
      </p:grpSpPr>
      <p:sp>
        <p:nvSpPr>
          <p:cNvPr id="438" name="Google Shape;438;g54dda1946d_6_377:notes">
            <a:extLst>
              <a:ext uri="{FF2B5EF4-FFF2-40B4-BE49-F238E27FC236}">
                <a16:creationId xmlns:a16="http://schemas.microsoft.com/office/drawing/2014/main" id="{ED88F9A9-7782-C6D9-C563-CC648565639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54dda1946d_6_377:notes">
            <a:extLst>
              <a:ext uri="{FF2B5EF4-FFF2-40B4-BE49-F238E27FC236}">
                <a16:creationId xmlns:a16="http://schemas.microsoft.com/office/drawing/2014/main" id="{745FE927-C295-7D3F-DDDB-F7108647C50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35010044"/>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A78B6019-163A-E072-F399-CBD316DE607D}"/>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14CBBA8E-465C-2468-8ED4-E8D3B702AC7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9E3E0010-DC8B-39EA-72F9-D4D2D822D78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32302070"/>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E4013DB5-B3FD-674E-632D-A76CC8235A29}"/>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BF3CAD94-B6BE-29AA-DFE2-FCE308C8512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44674081-EC8E-7440-61CB-01FB8863A74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398820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053A10C4-4EEC-48A9-6B54-95623CCAAEDB}"/>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F4A9A9A6-648C-7A5F-5863-B18700F319F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B098EC97-CA9E-1D19-9DE4-A66AA0198D5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s-ES" err="1"/>
              <a:t>Source</a:t>
            </a:r>
            <a:r>
              <a:rPr lang="es-ES"/>
              <a:t> </a:t>
            </a:r>
            <a:r>
              <a:rPr lang="es-ES" err="1"/>
              <a:t>of</a:t>
            </a:r>
            <a:r>
              <a:rPr lang="es-ES"/>
              <a:t> </a:t>
            </a:r>
            <a:r>
              <a:rPr lang="es-ES" err="1"/>
              <a:t>the</a:t>
            </a:r>
            <a:r>
              <a:rPr lang="es-ES"/>
              <a:t> </a:t>
            </a:r>
            <a:r>
              <a:rPr lang="es-ES" err="1"/>
              <a:t>iamge</a:t>
            </a:r>
            <a:r>
              <a:rPr lang="es-ES"/>
              <a:t>: https://education.nationalgeographic.org/resource/tidal-energy/ ; https://www.youtube.com/watch?v=8miWW2QyN_4</a:t>
            </a:r>
            <a:endParaRPr/>
          </a:p>
        </p:txBody>
      </p:sp>
    </p:spTree>
    <p:extLst>
      <p:ext uri="{BB962C8B-B14F-4D97-AF65-F5344CB8AC3E}">
        <p14:creationId xmlns:p14="http://schemas.microsoft.com/office/powerpoint/2010/main" val="321606694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8233EAA8-5589-F055-8E34-B9097C05AA1F}"/>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984638F6-E652-8800-A92E-7E066C32EA2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C71D69A3-E52C-D4F9-471B-D52D3351593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68251441"/>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A7551558-28F7-186D-0178-97B47D666C95}"/>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E8A6A523-D7ED-CDD6-2C88-D3A70F3F29C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E092993C-467F-A0F6-1314-A1501724E11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3343551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381000" y="685800"/>
            <a:ext cx="6096000" cy="3429000"/>
          </a:xfrm>
        </p:spPr>
      </p:sp>
      <p:sp>
        <p:nvSpPr>
          <p:cNvPr id="3" name="Notizenplatzhalter 2"/>
          <p:cNvSpPr>
            <a:spLocks noGrp="1"/>
          </p:cNvSpPr>
          <p:nvPr>
            <p:ph type="body" idx="1"/>
          </p:nvPr>
        </p:nvSpPr>
        <p:spPr/>
        <p:txBody>
          <a:bodyPr/>
          <a:lstStyle/>
          <a:p>
            <a:pPr marL="158750" marR="0" lvl="0" indent="0" algn="l" defTabSz="914400" rtl="0" eaLnBrk="1" fontAlgn="auto" latinLnBrk="0" hangingPunct="1">
              <a:lnSpc>
                <a:spcPct val="100000"/>
              </a:lnSpc>
              <a:spcBef>
                <a:spcPts val="0"/>
              </a:spcBef>
              <a:spcAft>
                <a:spcPts val="0"/>
              </a:spcAft>
              <a:buClr>
                <a:srgbClr val="000000"/>
              </a:buClr>
              <a:buSzPts val="1100"/>
              <a:buNone/>
              <a:tabLst/>
              <a:defRPr/>
            </a:pPr>
            <a:r>
              <a:rPr lang="de-DE" sz="1800">
                <a:effectLst/>
                <a:latin typeface="Segoe UI"/>
                <a:cs typeface="Segoe UI"/>
              </a:rPr>
              <a:t>https://ourworldindata.org/grapher/share-electricity-hydro?tab=charthttps://ourworldindata.org/grapher/share-electricity-hydro?tab=chart</a:t>
            </a:r>
          </a:p>
          <a:p>
            <a:endParaRPr lang="en-DE"/>
          </a:p>
        </p:txBody>
      </p:sp>
    </p:spTree>
    <p:extLst>
      <p:ext uri="{BB962C8B-B14F-4D97-AF65-F5344CB8AC3E}">
        <p14:creationId xmlns:p14="http://schemas.microsoft.com/office/powerpoint/2010/main" val="38305123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a:extLst>
            <a:ext uri="{FF2B5EF4-FFF2-40B4-BE49-F238E27FC236}">
              <a16:creationId xmlns:a16="http://schemas.microsoft.com/office/drawing/2014/main" id="{F6D4CFC1-F353-3739-EDD3-F5CA6F486295}"/>
            </a:ext>
          </a:extLst>
        </p:cNvPr>
        <p:cNvGrpSpPr/>
        <p:nvPr/>
      </p:nvGrpSpPr>
      <p:grpSpPr>
        <a:xfrm>
          <a:off x="0" y="0"/>
          <a:ext cx="0" cy="0"/>
          <a:chOff x="0" y="0"/>
          <a:chExt cx="0" cy="0"/>
        </a:xfrm>
      </p:grpSpPr>
      <p:sp>
        <p:nvSpPr>
          <p:cNvPr id="438" name="Google Shape;438;g54dda1946d_6_377:notes">
            <a:extLst>
              <a:ext uri="{FF2B5EF4-FFF2-40B4-BE49-F238E27FC236}">
                <a16:creationId xmlns:a16="http://schemas.microsoft.com/office/drawing/2014/main" id="{570433FD-2A91-2348-4B1D-D70AFD710F2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54dda1946d_6_377:notes">
            <a:extLst>
              <a:ext uri="{FF2B5EF4-FFF2-40B4-BE49-F238E27FC236}">
                <a16:creationId xmlns:a16="http://schemas.microsoft.com/office/drawing/2014/main" id="{18655AD2-83EE-F970-D6D4-44879AA1165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02429566"/>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97318549-F548-B52B-C29E-D68152F1A3DD}"/>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5F27162F-3151-F7AB-5862-30557C9287C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0D4E059F-FA93-984F-37CA-B14826213E1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b="1" noProof="0"/>
              <a:t>Teacher note: </a:t>
            </a:r>
            <a:r>
              <a:rPr lang="en-US" b="0" noProof="0"/>
              <a:t>As the experiment is completed, the “Now Think” section is designed to offer a discussion space between students. As a general recommendation, a question should be raised before introducing the analogy. An example could be “In which other scenarios, different to hydro energy, can we see obstacles affecting the flow?”</a:t>
            </a:r>
            <a:endParaRPr lang="en-US" b="1" noProof="0"/>
          </a:p>
          <a:p>
            <a:pPr marL="0" lvl="0" indent="0" algn="l" rtl="0">
              <a:spcBef>
                <a:spcPts val="0"/>
              </a:spcBef>
              <a:spcAft>
                <a:spcPts val="0"/>
              </a:spcAft>
              <a:buNone/>
            </a:pPr>
            <a:endParaRPr/>
          </a:p>
        </p:txBody>
      </p:sp>
    </p:spTree>
    <p:extLst>
      <p:ext uri="{BB962C8B-B14F-4D97-AF65-F5344CB8AC3E}">
        <p14:creationId xmlns:p14="http://schemas.microsoft.com/office/powerpoint/2010/main" val="39046490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22C551F9-A926-570E-062E-B24DB0B4F47B}"/>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2AFFC4AC-58F6-135D-2874-1ECB449DE69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984FB576-FE67-758D-FFAC-F2824CBF666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noProof="0"/>
              <a:t>Teacher note: </a:t>
            </a:r>
            <a:r>
              <a:rPr lang="en-US" b="0" noProof="0"/>
              <a:t>As the experiment is completed, the “Now Think” section is designed to offer a discussion space between students. As a general recommendation, a question should be raised before introducing the analogy. An example could be “In which other scenarios, different to hydro energy, can we see obstacles affecting the flow?”</a:t>
            </a:r>
            <a:endParaRPr lang="en-US" b="1" noProof="0"/>
          </a:p>
        </p:txBody>
      </p:sp>
    </p:spTree>
    <p:extLst>
      <p:ext uri="{BB962C8B-B14F-4D97-AF65-F5344CB8AC3E}">
        <p14:creationId xmlns:p14="http://schemas.microsoft.com/office/powerpoint/2010/main" val="46924328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7">
          <a:extLst>
            <a:ext uri="{FF2B5EF4-FFF2-40B4-BE49-F238E27FC236}">
              <a16:creationId xmlns:a16="http://schemas.microsoft.com/office/drawing/2014/main" id="{C7B783D9-B0FE-694D-39DC-8C3292BCCAAD}"/>
            </a:ext>
          </a:extLst>
        </p:cNvPr>
        <p:cNvGrpSpPr/>
        <p:nvPr/>
      </p:nvGrpSpPr>
      <p:grpSpPr>
        <a:xfrm>
          <a:off x="0" y="0"/>
          <a:ext cx="0" cy="0"/>
          <a:chOff x="0" y="0"/>
          <a:chExt cx="0" cy="0"/>
        </a:xfrm>
      </p:grpSpPr>
      <p:sp>
        <p:nvSpPr>
          <p:cNvPr id="438" name="Google Shape;438;g54dda1946d_6_377:notes">
            <a:extLst>
              <a:ext uri="{FF2B5EF4-FFF2-40B4-BE49-F238E27FC236}">
                <a16:creationId xmlns:a16="http://schemas.microsoft.com/office/drawing/2014/main" id="{9156A20F-B5B4-C834-E3A5-E86DC19E90E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 name="Google Shape;439;g54dda1946d_6_377:notes">
            <a:extLst>
              <a:ext uri="{FF2B5EF4-FFF2-40B4-BE49-F238E27FC236}">
                <a16:creationId xmlns:a16="http://schemas.microsoft.com/office/drawing/2014/main" id="{C88D1306-23A5-FCF2-A4F5-2B5C51CBF55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2432729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A3924FD3-57F9-7A54-C411-A30163B9C9B8}"/>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B860DC39-5BCA-B4A0-5901-D106AC215DE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DC2084F3-ADCD-AB1D-0748-70F4EFEF5FD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7288817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96B710E9-8EC0-E93A-96C2-23DE6920C2B8}"/>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CB3DCC97-FE8A-66A1-959E-B39AB2BD71E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6DC19A9B-BA82-BE7E-C1E6-DDB615FA206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b="1" noProof="0"/>
              <a:t>Teacher Note:</a:t>
            </a:r>
            <a:r>
              <a:rPr lang="en-US" b="0" noProof="0"/>
              <a:t> Here, the Hydro-Energy Kit is introduced, presenting some images of the kit, the step-by-step assembling instructions are on page </a:t>
            </a:r>
            <a:r>
              <a:rPr lang="en-US" b="1" noProof="0"/>
              <a:t>59</a:t>
            </a:r>
            <a:r>
              <a:rPr lang="en-US" b="0" noProof="0"/>
              <a:t> of the worksheet</a:t>
            </a:r>
            <a:endParaRPr lang="en-US" b="1" noProof="0"/>
          </a:p>
        </p:txBody>
      </p:sp>
    </p:spTree>
    <p:extLst>
      <p:ext uri="{BB962C8B-B14F-4D97-AF65-F5344CB8AC3E}">
        <p14:creationId xmlns:p14="http://schemas.microsoft.com/office/powerpoint/2010/main" val="521731411"/>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2">
          <a:extLst>
            <a:ext uri="{FF2B5EF4-FFF2-40B4-BE49-F238E27FC236}">
              <a16:creationId xmlns:a16="http://schemas.microsoft.com/office/drawing/2014/main" id="{2DA1013D-6E7E-1F08-4C7F-BB88A84442D4}"/>
            </a:ext>
          </a:extLst>
        </p:cNvPr>
        <p:cNvGrpSpPr/>
        <p:nvPr/>
      </p:nvGrpSpPr>
      <p:grpSpPr>
        <a:xfrm>
          <a:off x="0" y="0"/>
          <a:ext cx="0" cy="0"/>
          <a:chOff x="0" y="0"/>
          <a:chExt cx="0" cy="0"/>
        </a:xfrm>
      </p:grpSpPr>
      <p:sp>
        <p:nvSpPr>
          <p:cNvPr id="693" name="Google Shape;693;g1e71a4a866a_0_20:notes">
            <a:extLst>
              <a:ext uri="{FF2B5EF4-FFF2-40B4-BE49-F238E27FC236}">
                <a16:creationId xmlns:a16="http://schemas.microsoft.com/office/drawing/2014/main" id="{42AB38CE-46B1-E089-40D8-8B4F0D43616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4" name="Google Shape;694;g1e71a4a866a_0_20:notes">
            <a:extLst>
              <a:ext uri="{FF2B5EF4-FFF2-40B4-BE49-F238E27FC236}">
                <a16:creationId xmlns:a16="http://schemas.microsoft.com/office/drawing/2014/main" id="{FCB7EA89-6E7B-073C-2B10-331632D2DBC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95213600"/>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908FEB07-29A0-0297-9CF2-32EB8A14189E}"/>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7DB3CC1F-39DC-3360-F72B-9923D41A89E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729C31E2-23EA-B062-29B2-8666F00E7AD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Hydropower systems, like the Pelton turbine, rely on consistent water flow and controlled parameters such as head height and valve position to optimize energy generation, making them highly efficient in areas with stable water sources. In contrast, photovoltaic systems depend on sunlight availability, which varies with weather and time of day, while wind turbines rely on consistent wind speeds, which can be unpredictable. Among these, hydropower is often more reliable in regions with steady water flow, as it is less affected by weather variations, unlike PV systems that fail in cloudy conditions or wind turbines that become inefficient during calm periods.</a:t>
            </a:r>
            <a:endParaRPr/>
          </a:p>
        </p:txBody>
      </p:sp>
    </p:spTree>
    <p:extLst>
      <p:ext uri="{BB962C8B-B14F-4D97-AF65-F5344CB8AC3E}">
        <p14:creationId xmlns:p14="http://schemas.microsoft.com/office/powerpoint/2010/main" val="1379816631"/>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5">
          <a:extLst>
            <a:ext uri="{FF2B5EF4-FFF2-40B4-BE49-F238E27FC236}">
              <a16:creationId xmlns:a16="http://schemas.microsoft.com/office/drawing/2014/main" id="{C4E991E5-CE89-B2F0-89C4-FCC8ED41EAC2}"/>
            </a:ext>
          </a:extLst>
        </p:cNvPr>
        <p:cNvGrpSpPr/>
        <p:nvPr/>
      </p:nvGrpSpPr>
      <p:grpSpPr>
        <a:xfrm>
          <a:off x="0" y="0"/>
          <a:ext cx="0" cy="0"/>
          <a:chOff x="0" y="0"/>
          <a:chExt cx="0" cy="0"/>
        </a:xfrm>
      </p:grpSpPr>
      <p:sp>
        <p:nvSpPr>
          <p:cNvPr id="366" name="Google Shape;366;g54dda1946d_6_308:notes">
            <a:extLst>
              <a:ext uri="{FF2B5EF4-FFF2-40B4-BE49-F238E27FC236}">
                <a16:creationId xmlns:a16="http://schemas.microsoft.com/office/drawing/2014/main" id="{5BC9D8E3-A335-EFA4-5F2D-35EEBE5194E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7" name="Google Shape;367;g54dda1946d_6_308:notes">
            <a:extLst>
              <a:ext uri="{FF2B5EF4-FFF2-40B4-BE49-F238E27FC236}">
                <a16:creationId xmlns:a16="http://schemas.microsoft.com/office/drawing/2014/main" id="{DF64B2D9-1026-E1B4-EC00-98DE2B21ED0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0114481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4E674FE8-E280-A303-3FD9-40F17CD83BA3}"/>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078229BC-E949-8133-8D00-0E8DA5CD213A}"/>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FACFAB60-E2B9-9F5D-202D-E251E0EA2D2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6182349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a:extLst>
            <a:ext uri="{FF2B5EF4-FFF2-40B4-BE49-F238E27FC236}">
              <a16:creationId xmlns:a16="http://schemas.microsoft.com/office/drawing/2014/main" id="{EFBCBAAC-F41F-D7EA-9203-517AB1AF28E4}"/>
            </a:ext>
          </a:extLst>
        </p:cNvPr>
        <p:cNvGrpSpPr/>
        <p:nvPr/>
      </p:nvGrpSpPr>
      <p:grpSpPr>
        <a:xfrm>
          <a:off x="0" y="0"/>
          <a:ext cx="0" cy="0"/>
          <a:chOff x="0" y="0"/>
          <a:chExt cx="0" cy="0"/>
        </a:xfrm>
      </p:grpSpPr>
      <p:sp>
        <p:nvSpPr>
          <p:cNvPr id="359" name="Google Shape;359;g14072739ea5_12_0:notes">
            <a:extLst>
              <a:ext uri="{FF2B5EF4-FFF2-40B4-BE49-F238E27FC236}">
                <a16:creationId xmlns:a16="http://schemas.microsoft.com/office/drawing/2014/main" id="{E08F1C9C-9613-FC2F-8BF8-1DBE4DB6F33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4072739ea5_12_0:notes">
            <a:extLst>
              <a:ext uri="{FF2B5EF4-FFF2-40B4-BE49-F238E27FC236}">
                <a16:creationId xmlns:a16="http://schemas.microsoft.com/office/drawing/2014/main" id="{7DBCA03B-E6FE-C107-C41F-B663B5D73BB9}"/>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de-DE" sz="1800">
                <a:effectLst/>
                <a:latin typeface="Segoe UI" panose="020B0502040204020203" pitchFamily="34" charset="0"/>
              </a:rPr>
              <a:t>https://commons.wikimedia.org/wiki/File:Akosombo_Dam_is_spilling_water,_Ghana.JPG</a:t>
            </a:r>
            <a:br>
              <a:rPr lang="de-DE" sz="1800">
                <a:effectLst/>
                <a:latin typeface="Segoe UI" panose="020B0502040204020203" pitchFamily="34" charset="0"/>
              </a:rPr>
            </a:br>
            <a:br>
              <a:rPr lang="de-DE" sz="1800">
                <a:effectLst/>
                <a:latin typeface="Segoe UI" panose="020B0502040204020203" pitchFamily="34" charset="0"/>
              </a:rPr>
            </a:br>
            <a:endParaRPr lang="de-DE" sz="1800">
              <a:effectLst/>
              <a:latin typeface="Arial" panose="020B0604020202020204" pitchFamily="34" charset="0"/>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372789614"/>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364A97AE-4AB3-5963-0555-ED1FFCAD06EE}"/>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2689EA91-67A9-7765-97BB-6089EF3C78D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139D4DEB-6AC0-E178-1A2B-18EBA8BB34A2}"/>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9666809"/>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BDEE0B2F-4085-D86C-4EB9-ECAB14A0735D}"/>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0FFD1C96-BF7B-F206-2AC7-35E05AA1F0D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03A9531A-7923-82B8-80E2-391277AAF91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a:t>In </a:t>
            </a:r>
            <a:r>
              <a:rPr lang="de-DE" err="1"/>
              <a:t>the</a:t>
            </a:r>
            <a:r>
              <a:rPr lang="de-DE"/>
              <a:t> </a:t>
            </a:r>
            <a:r>
              <a:rPr lang="de-DE" err="1"/>
              <a:t>teachers</a:t>
            </a:r>
            <a:r>
              <a:rPr lang="de-DE"/>
              <a:t> </a:t>
            </a:r>
            <a:r>
              <a:rPr lang="de-DE" err="1"/>
              <a:t>worksheet</a:t>
            </a:r>
            <a:r>
              <a:rPr lang="de-DE"/>
              <a:t> </a:t>
            </a:r>
            <a:r>
              <a:rPr lang="de-DE" err="1"/>
              <a:t>its</a:t>
            </a:r>
            <a:r>
              <a:rPr lang="de-DE"/>
              <a:t> p.68!</a:t>
            </a:r>
          </a:p>
          <a:p>
            <a:pPr marL="0" lvl="0" indent="0" algn="l" rtl="0">
              <a:spcBef>
                <a:spcPts val="0"/>
              </a:spcBef>
              <a:spcAft>
                <a:spcPts val="0"/>
              </a:spcAft>
              <a:buNone/>
            </a:pPr>
            <a:r>
              <a:rPr lang="de-DE">
                <a:solidFill>
                  <a:srgbClr val="FF0000"/>
                </a:solidFill>
              </a:rPr>
              <a:t>FIND THE GAME GUIDANCE ON PAGE 70!!</a:t>
            </a:r>
            <a:endParaRPr>
              <a:solidFill>
                <a:srgbClr val="FF0000"/>
              </a:solidFill>
            </a:endParaRPr>
          </a:p>
        </p:txBody>
      </p:sp>
    </p:spTree>
    <p:extLst>
      <p:ext uri="{BB962C8B-B14F-4D97-AF65-F5344CB8AC3E}">
        <p14:creationId xmlns:p14="http://schemas.microsoft.com/office/powerpoint/2010/main" val="75919231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F291E961-6F0B-9C7B-CC92-BB168A07A435}"/>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29F0F2D9-BB90-C5F5-28B6-E1DC8559FE7D}"/>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241A6312-DA3C-A460-F4C2-BEB72872D875}"/>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44847851"/>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422A6830-3145-A364-C5E5-0F722D642813}"/>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20DB6E70-3333-D266-209D-C45EA07FC5C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13B689B3-5A5C-32DB-1546-7F52C09FD11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13378777"/>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06479D35-C7C1-338D-4BA9-C20B9891D8D1}"/>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A1710C4C-106B-F4C5-D668-B98E06CC168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E0445922-2A79-B50F-7A75-5C5BAE61B82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a:t>In </a:t>
            </a:r>
            <a:r>
              <a:rPr lang="de-DE" err="1"/>
              <a:t>the</a:t>
            </a:r>
            <a:r>
              <a:rPr lang="de-DE"/>
              <a:t> </a:t>
            </a:r>
            <a:r>
              <a:rPr lang="de-DE" err="1"/>
              <a:t>teachers</a:t>
            </a:r>
            <a:r>
              <a:rPr lang="de-DE"/>
              <a:t> </a:t>
            </a:r>
            <a:r>
              <a:rPr lang="de-DE" err="1"/>
              <a:t>worksheet</a:t>
            </a:r>
            <a:r>
              <a:rPr lang="de-DE"/>
              <a:t> </a:t>
            </a:r>
            <a:r>
              <a:rPr lang="de-DE" err="1"/>
              <a:t>it</a:t>
            </a:r>
            <a:r>
              <a:rPr lang="de-DE"/>
              <a:t> </a:t>
            </a:r>
            <a:r>
              <a:rPr lang="de-DE" err="1"/>
              <a:t>is</a:t>
            </a:r>
            <a:r>
              <a:rPr lang="de-DE"/>
              <a:t> p.71!</a:t>
            </a:r>
            <a:endParaRPr/>
          </a:p>
        </p:txBody>
      </p:sp>
    </p:spTree>
    <p:extLst>
      <p:ext uri="{BB962C8B-B14F-4D97-AF65-F5344CB8AC3E}">
        <p14:creationId xmlns:p14="http://schemas.microsoft.com/office/powerpoint/2010/main" val="116884973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2693FF8D-8BD3-436F-58EA-5312BEDF81D5}"/>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CB6E8D14-DF02-BBEE-8474-B05F7BE7A26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9229B5A8-2A7C-326C-8591-07C6A6E238B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489755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1607E484-D7E4-89AA-9E1F-DEAC8F0C4C08}"/>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AA44C79E-1464-298E-5507-1FE365E8D92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49E75729-A2CB-CAB4-54E4-757F0C1BC77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6417399"/>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AF9EEA57-C550-C0BD-329B-05282D71EC2E}"/>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580D5DCB-D413-F145-EACF-7D5DB468175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E7B8EF9C-BA25-6742-C819-E7F49D66DBE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20140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B45380E3-59D2-D2C7-57F6-59607AAFFB00}"/>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EA9C965E-050F-5953-2361-6E7A25FDFB5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4A1A6ACB-8A46-7964-34EB-16C919D25A2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6340012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9B4C0AFA-82F8-B51C-1DE8-F10BB8529C78}"/>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C173001A-AED3-A3FB-17BD-78EF9801D7E2}"/>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90B0D9CF-B537-29A2-E7E2-19D3E0B2185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797783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1800">
                <a:effectLst/>
                <a:latin typeface="Segoe UI"/>
                <a:cs typeface="Segoe UI"/>
              </a:rPr>
              <a:t>Source: https://www.researchgate.net/figure/Existing-and-Potential-Hydro-Power-Sites-in-Ghana-6_fig2_360157751​</a:t>
            </a:r>
            <a:br>
              <a:rPr lang="en-US" sz="1800">
                <a:effectLst/>
                <a:latin typeface="Segoe UI" panose="020B0502040204020203" pitchFamily="34" charset="0"/>
                <a:cs typeface="Segoe UI"/>
              </a:rPr>
            </a:br>
            <a:r>
              <a:rPr lang="en-US" sz="1800">
                <a:effectLst/>
                <a:latin typeface="Segoe UI"/>
                <a:cs typeface="Segoe UI"/>
              </a:rPr>
              <a:t>The </a:t>
            </a:r>
            <a:r>
              <a:rPr lang="en-US" sz="1800" err="1">
                <a:effectLst/>
                <a:latin typeface="Segoe UI"/>
                <a:cs typeface="Segoe UI"/>
              </a:rPr>
              <a:t>role</a:t>
            </a:r>
            <a:r>
              <a:rPr lang="en-US" sz="1800">
                <a:effectLst/>
                <a:latin typeface="Segoe UI"/>
                <a:cs typeface="Segoe UI"/>
              </a:rPr>
              <a:t> </a:t>
            </a:r>
            <a:r>
              <a:rPr lang="en-US" sz="1800" err="1">
                <a:effectLst/>
                <a:latin typeface="Segoe UI"/>
                <a:cs typeface="Segoe UI"/>
              </a:rPr>
              <a:t>of</a:t>
            </a:r>
            <a:r>
              <a:rPr lang="en-US" sz="1800">
                <a:effectLst/>
                <a:latin typeface="Segoe UI"/>
                <a:cs typeface="Segoe UI"/>
              </a:rPr>
              <a:t> </a:t>
            </a:r>
            <a:r>
              <a:rPr lang="en-US" sz="1800" err="1">
                <a:effectLst/>
                <a:latin typeface="Segoe UI"/>
                <a:cs typeface="Segoe UI"/>
              </a:rPr>
              <a:t>renewable</a:t>
            </a:r>
            <a:r>
              <a:rPr lang="en-US" sz="1800">
                <a:effectLst/>
                <a:latin typeface="Segoe UI"/>
                <a:cs typeface="Segoe UI"/>
              </a:rPr>
              <a:t> </a:t>
            </a:r>
            <a:r>
              <a:rPr lang="en-US" sz="1800" err="1">
                <a:effectLst/>
                <a:latin typeface="Segoe UI"/>
                <a:cs typeface="Segoe UI"/>
              </a:rPr>
              <a:t>energies</a:t>
            </a:r>
            <a:r>
              <a:rPr lang="en-US" sz="1800">
                <a:effectLst/>
                <a:latin typeface="Segoe UI"/>
                <a:cs typeface="Segoe UI"/>
              </a:rPr>
              <a:t> in </a:t>
            </a:r>
            <a:r>
              <a:rPr lang="en-US" sz="1800" err="1">
                <a:effectLst/>
                <a:latin typeface="Segoe UI"/>
                <a:cs typeface="Segoe UI"/>
              </a:rPr>
              <a:t>sustainable</a:t>
            </a:r>
            <a:r>
              <a:rPr lang="en-US" sz="1800">
                <a:effectLst/>
                <a:latin typeface="Segoe UI"/>
                <a:cs typeface="Segoe UI"/>
              </a:rPr>
              <a:t> </a:t>
            </a:r>
            <a:r>
              <a:rPr lang="en-US" sz="1800" err="1">
                <a:effectLst/>
                <a:latin typeface="Segoe UI"/>
                <a:cs typeface="Segoe UI"/>
              </a:rPr>
              <a:t>development</a:t>
            </a:r>
            <a:r>
              <a:rPr lang="en-US" sz="1800">
                <a:effectLst/>
                <a:latin typeface="Segoe UI"/>
                <a:cs typeface="Segoe UI"/>
              </a:rPr>
              <a:t> </a:t>
            </a:r>
            <a:r>
              <a:rPr lang="en-US" sz="1800" err="1">
                <a:effectLst/>
                <a:latin typeface="Segoe UI"/>
                <a:cs typeface="Segoe UI"/>
              </a:rPr>
              <a:t>of</a:t>
            </a:r>
            <a:r>
              <a:rPr lang="en-US" sz="1800">
                <a:effectLst/>
                <a:latin typeface="Segoe UI"/>
                <a:cs typeface="Segoe UI"/>
              </a:rPr>
              <a:t> Ghana​</a:t>
            </a:r>
            <a:br>
              <a:rPr lang="en-US" sz="1800">
                <a:effectLst/>
                <a:latin typeface="Segoe UI" panose="020B0502040204020203" pitchFamily="34" charset="0"/>
                <a:cs typeface="Segoe UI"/>
              </a:rPr>
            </a:br>
            <a:br>
              <a:rPr lang="en-US" sz="1800">
                <a:effectLst/>
                <a:latin typeface="Segoe UI" panose="020B0502040204020203" pitchFamily="34" charset="0"/>
                <a:cs typeface="Segoe UI"/>
              </a:rPr>
            </a:br>
            <a:br>
              <a:rPr lang="en-US" sz="1800">
                <a:effectLst/>
                <a:latin typeface="Segoe UI" panose="020B0502040204020203" pitchFamily="34" charset="0"/>
                <a:cs typeface="Segoe UI"/>
              </a:rPr>
            </a:br>
            <a:br>
              <a:rPr lang="en-US" sz="1800">
                <a:effectLst/>
                <a:latin typeface="Segoe UI" panose="020B0502040204020203" pitchFamily="34" charset="0"/>
                <a:cs typeface="Segoe UI"/>
              </a:rPr>
            </a:br>
            <a:r>
              <a:rPr lang="en-US" sz="1800">
                <a:effectLst/>
                <a:latin typeface="Segoe UI"/>
                <a:cs typeface="Segoe UI"/>
              </a:rPr>
              <a:t>https://www.sciencedirect.com/science/article/abs/pii/S030142152300352X</a:t>
            </a:r>
            <a:endParaRPr lang="en-US">
              <a:latin typeface="Segoe UI"/>
              <a:cs typeface="Segoe UI"/>
            </a:endParaRPr>
          </a:p>
        </p:txBody>
      </p:sp>
    </p:spTree>
    <p:extLst>
      <p:ext uri="{BB962C8B-B14F-4D97-AF65-F5344CB8AC3E}">
        <p14:creationId xmlns:p14="http://schemas.microsoft.com/office/powerpoint/2010/main" val="3736751464"/>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163994A6-E7C6-725A-EE3E-CC9BA8B171FF}"/>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FBBC1A89-7376-8AC8-21E0-83445D1081D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26AA011B-4EDC-A65F-D940-092FA3EA896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455144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A6B851C2-F344-E747-F402-533C89D959D0}"/>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E84DC9DE-4C66-0A44-6728-72CFABCA846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E85BBC5D-225F-11E4-2244-6AD63E3FF99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7965357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0EBAE38D-2712-EA73-CFE9-E48CD839D473}"/>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B6AD8D22-1747-83D6-EBDA-42F8D75FE21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0400A0AC-6284-4238-50C2-DC061737DDB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17203195"/>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
          <a:extLst>
            <a:ext uri="{FF2B5EF4-FFF2-40B4-BE49-F238E27FC236}">
              <a16:creationId xmlns:a16="http://schemas.microsoft.com/office/drawing/2014/main" id="{175EFFD3-78E4-2960-32D9-F952A70F7DAF}"/>
            </a:ext>
          </a:extLst>
        </p:cNvPr>
        <p:cNvGrpSpPr/>
        <p:nvPr/>
      </p:nvGrpSpPr>
      <p:grpSpPr>
        <a:xfrm>
          <a:off x="0" y="0"/>
          <a:ext cx="0" cy="0"/>
          <a:chOff x="0" y="0"/>
          <a:chExt cx="0" cy="0"/>
        </a:xfrm>
      </p:grpSpPr>
      <p:sp>
        <p:nvSpPr>
          <p:cNvPr id="408" name="Google Shape;408;g54dda1946d_6_332:notes">
            <a:extLst>
              <a:ext uri="{FF2B5EF4-FFF2-40B4-BE49-F238E27FC236}">
                <a16:creationId xmlns:a16="http://schemas.microsoft.com/office/drawing/2014/main" id="{18F55669-7728-0BA9-ADB6-60805717142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 name="Google Shape;409;g54dda1946d_6_332:notes">
            <a:extLst>
              <a:ext uri="{FF2B5EF4-FFF2-40B4-BE49-F238E27FC236}">
                <a16:creationId xmlns:a16="http://schemas.microsoft.com/office/drawing/2014/main" id="{C2E9FD9E-EB30-083B-13A1-E1A40896497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4890903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6" name="Google Shape;476;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3"/>
        <p:cNvGrpSpPr/>
        <p:nvPr/>
      </p:nvGrpSpPr>
      <p:grpSpPr>
        <a:xfrm>
          <a:off x="0" y="0"/>
          <a:ext cx="0" cy="0"/>
          <a:chOff x="0" y="0"/>
          <a:chExt cx="0" cy="0"/>
        </a:xfrm>
      </p:grpSpPr>
      <p:sp>
        <p:nvSpPr>
          <p:cNvPr id="514" name="Google Shape;514;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5" name="Google Shape;515;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2"/>
        <p:cNvGrpSpPr/>
        <p:nvPr/>
      </p:nvGrpSpPr>
      <p:grpSpPr>
        <a:xfrm>
          <a:off x="0" y="0"/>
          <a:ext cx="0" cy="0"/>
          <a:chOff x="0" y="0"/>
          <a:chExt cx="0" cy="0"/>
        </a:xfrm>
      </p:grpSpPr>
      <p:sp>
        <p:nvSpPr>
          <p:cNvPr id="583" name="Google Shape;583;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 name="Google Shape;584;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5"/>
        <p:cNvGrpSpPr/>
        <p:nvPr/>
      </p:nvGrpSpPr>
      <p:grpSpPr>
        <a:xfrm>
          <a:off x="0" y="0"/>
          <a:ext cx="0" cy="0"/>
          <a:chOff x="0" y="0"/>
          <a:chExt cx="0" cy="0"/>
        </a:xfrm>
      </p:grpSpPr>
      <p:sp>
        <p:nvSpPr>
          <p:cNvPr id="626" name="Google Shape;626;g1e71a4a866a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7" name="Google Shape;627;g1e71a4a866a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1"/>
        <p:cNvGrpSpPr/>
        <p:nvPr/>
      </p:nvGrpSpPr>
      <p:grpSpPr>
        <a:xfrm>
          <a:off x="0" y="0"/>
          <a:ext cx="0" cy="0"/>
          <a:chOff x="0" y="0"/>
          <a:chExt cx="0" cy="0"/>
        </a:xfrm>
      </p:grpSpPr>
      <p:sp>
        <p:nvSpPr>
          <p:cNvPr id="632" name="Google Shape;632;g1e71a4a866a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3" name="Google Shape;633;g1e71a4a866a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4"/>
        <p:cNvGrpSpPr/>
        <p:nvPr/>
      </p:nvGrpSpPr>
      <p:grpSpPr>
        <a:xfrm>
          <a:off x="0" y="0"/>
          <a:ext cx="0" cy="0"/>
          <a:chOff x="0" y="0"/>
          <a:chExt cx="0" cy="0"/>
        </a:xfrm>
      </p:grpSpPr>
      <p:sp>
        <p:nvSpPr>
          <p:cNvPr id="665" name="Google Shape;665;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6" name="Google Shape;666;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940505" y="445225"/>
            <a:ext cx="10717630" cy="4405453"/>
            <a:chOff x="-940505" y="445225"/>
            <a:chExt cx="10717630" cy="4405453"/>
          </a:xfrm>
        </p:grpSpPr>
        <p:grpSp>
          <p:nvGrpSpPr>
            <p:cNvPr id="10" name="Google Shape;10;p2"/>
            <p:cNvGrpSpPr/>
            <p:nvPr/>
          </p:nvGrpSpPr>
          <p:grpSpPr>
            <a:xfrm>
              <a:off x="-940505" y="3967928"/>
              <a:ext cx="2534850" cy="882750"/>
              <a:chOff x="-96030" y="3967928"/>
              <a:chExt cx="2534850" cy="882750"/>
            </a:xfrm>
          </p:grpSpPr>
          <p:sp>
            <p:nvSpPr>
              <p:cNvPr id="11" name="Google Shape;11;p2"/>
              <p:cNvSpPr/>
              <p:nvPr/>
            </p:nvSpPr>
            <p:spPr>
              <a:xfrm>
                <a:off x="-96030" y="3967928"/>
                <a:ext cx="2231728" cy="792270"/>
              </a:xfrm>
              <a:custGeom>
                <a:avLst/>
                <a:gdLst/>
                <a:ahLst/>
                <a:cxnLst/>
                <a:rect l="l" t="t" r="r" b="b"/>
                <a:pathLst>
                  <a:path w="12752" h="4527" fill="none" extrusionOk="0">
                    <a:moveTo>
                      <a:pt x="0" y="0"/>
                    </a:moveTo>
                    <a:lnTo>
                      <a:pt x="0" y="0"/>
                    </a:lnTo>
                    <a:cubicBezTo>
                      <a:pt x="10972" y="0"/>
                      <a:pt x="10972" y="0"/>
                      <a:pt x="10972" y="0"/>
                    </a:cubicBezTo>
                    <a:cubicBezTo>
                      <a:pt x="11576" y="0"/>
                      <a:pt x="12068" y="492"/>
                      <a:pt x="12068" y="1096"/>
                    </a:cubicBezTo>
                    <a:cubicBezTo>
                      <a:pt x="12068" y="1247"/>
                      <a:pt x="12068" y="1247"/>
                      <a:pt x="12068" y="1247"/>
                    </a:cubicBezTo>
                    <a:cubicBezTo>
                      <a:pt x="12068" y="1851"/>
                      <a:pt x="11576" y="2344"/>
                      <a:pt x="10972" y="2344"/>
                    </a:cubicBezTo>
                    <a:cubicBezTo>
                      <a:pt x="2845" y="2344"/>
                      <a:pt x="2845" y="2344"/>
                      <a:pt x="2845" y="2344"/>
                    </a:cubicBezTo>
                    <a:cubicBezTo>
                      <a:pt x="2241" y="2344"/>
                      <a:pt x="1748" y="2827"/>
                      <a:pt x="1748" y="3431"/>
                    </a:cubicBezTo>
                    <a:lnTo>
                      <a:pt x="1748" y="3431"/>
                    </a:lnTo>
                    <a:cubicBezTo>
                      <a:pt x="1748" y="4043"/>
                      <a:pt x="2241" y="4527"/>
                      <a:pt x="2845" y="4527"/>
                    </a:cubicBezTo>
                    <a:cubicBezTo>
                      <a:pt x="12752" y="4527"/>
                      <a:pt x="12752" y="4527"/>
                      <a:pt x="12752" y="4527"/>
                    </a:cubicBezTo>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 name="Google Shape;12;p2"/>
              <p:cNvSpPr/>
              <p:nvPr/>
            </p:nvSpPr>
            <p:spPr>
              <a:xfrm>
                <a:off x="2135702" y="4682493"/>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 name="Google Shape;13;p2"/>
              <p:cNvSpPr/>
              <p:nvPr/>
            </p:nvSpPr>
            <p:spPr>
              <a:xfrm>
                <a:off x="2326113" y="4668492"/>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 name="Google Shape;14;p2"/>
              <p:cNvSpPr/>
              <p:nvPr/>
            </p:nvSpPr>
            <p:spPr>
              <a:xfrm>
                <a:off x="2355340" y="4783999"/>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 name="Google Shape;15;p2"/>
              <p:cNvSpPr/>
              <p:nvPr/>
            </p:nvSpPr>
            <p:spPr>
              <a:xfrm>
                <a:off x="2355340" y="4710145"/>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16" name="Google Shape;16;p2"/>
            <p:cNvSpPr/>
            <p:nvPr/>
          </p:nvSpPr>
          <p:spPr>
            <a:xfrm>
              <a:off x="8600525" y="4461800"/>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nvGrpSpPr>
            <p:cNvPr id="17" name="Google Shape;17;p2"/>
            <p:cNvGrpSpPr/>
            <p:nvPr/>
          </p:nvGrpSpPr>
          <p:grpSpPr>
            <a:xfrm>
              <a:off x="285100" y="445225"/>
              <a:ext cx="856200" cy="856200"/>
              <a:chOff x="285100" y="445225"/>
              <a:chExt cx="856200" cy="856200"/>
            </a:xfrm>
          </p:grpSpPr>
          <p:sp>
            <p:nvSpPr>
              <p:cNvPr id="18" name="Google Shape;18;p2"/>
              <p:cNvSpPr/>
              <p:nvPr/>
            </p:nvSpPr>
            <p:spPr>
              <a:xfrm>
                <a:off x="285100" y="445225"/>
                <a:ext cx="856200" cy="856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19" name="Google Shape;19;p2"/>
              <p:cNvSpPr/>
              <p:nvPr/>
            </p:nvSpPr>
            <p:spPr>
              <a:xfrm>
                <a:off x="506762" y="579382"/>
                <a:ext cx="412876" cy="587885"/>
              </a:xfrm>
              <a:custGeom>
                <a:avLst/>
                <a:gdLst/>
                <a:ahLst/>
                <a:cxnLst/>
                <a:rect l="l" t="t" r="r" b="b"/>
                <a:pathLst>
                  <a:path w="3831" h="5455" extrusionOk="0">
                    <a:moveTo>
                      <a:pt x="1959" y="30"/>
                    </a:moveTo>
                    <a:lnTo>
                      <a:pt x="1959" y="30"/>
                    </a:lnTo>
                    <a:cubicBezTo>
                      <a:pt x="13" y="3175"/>
                      <a:pt x="13" y="3175"/>
                      <a:pt x="13" y="3175"/>
                    </a:cubicBezTo>
                    <a:cubicBezTo>
                      <a:pt x="-19" y="3217"/>
                      <a:pt x="13" y="3269"/>
                      <a:pt x="65" y="3269"/>
                    </a:cubicBezTo>
                    <a:cubicBezTo>
                      <a:pt x="1606" y="3269"/>
                      <a:pt x="1606" y="3269"/>
                      <a:pt x="1606" y="3269"/>
                    </a:cubicBezTo>
                    <a:cubicBezTo>
                      <a:pt x="1638" y="3269"/>
                      <a:pt x="1669" y="3300"/>
                      <a:pt x="1669" y="3331"/>
                    </a:cubicBezTo>
                    <a:cubicBezTo>
                      <a:pt x="1669" y="5394"/>
                      <a:pt x="1669" y="5394"/>
                      <a:pt x="1669" y="5394"/>
                    </a:cubicBezTo>
                    <a:cubicBezTo>
                      <a:pt x="1669" y="5456"/>
                      <a:pt x="1742" y="5477"/>
                      <a:pt x="1773" y="5425"/>
                    </a:cubicBezTo>
                    <a:cubicBezTo>
                      <a:pt x="3824" y="2332"/>
                      <a:pt x="3824" y="2332"/>
                      <a:pt x="3824" y="2332"/>
                    </a:cubicBezTo>
                    <a:cubicBezTo>
                      <a:pt x="3845" y="2291"/>
                      <a:pt x="3814" y="2239"/>
                      <a:pt x="3772" y="2239"/>
                    </a:cubicBezTo>
                    <a:cubicBezTo>
                      <a:pt x="2126" y="2239"/>
                      <a:pt x="2126" y="2239"/>
                      <a:pt x="2126" y="2239"/>
                    </a:cubicBezTo>
                    <a:cubicBezTo>
                      <a:pt x="2095" y="2239"/>
                      <a:pt x="2074" y="2207"/>
                      <a:pt x="2074" y="2176"/>
                    </a:cubicBezTo>
                    <a:cubicBezTo>
                      <a:pt x="2064" y="61"/>
                      <a:pt x="2064" y="61"/>
                      <a:pt x="2064" y="61"/>
                    </a:cubicBezTo>
                    <a:cubicBezTo>
                      <a:pt x="2064" y="-1"/>
                      <a:pt x="1991" y="-22"/>
                      <a:pt x="1959" y="30"/>
                    </a:cubicBezTo>
                    <a:close/>
                  </a:path>
                </a:pathLst>
              </a:custGeom>
              <a:noFill/>
              <a:ln w="9525" cap="flat" cmpd="sng">
                <a:solidFill>
                  <a:schemeClr val="dk1"/>
                </a:solidFill>
                <a:prstDash val="solid"/>
                <a:miter lim="8000"/>
                <a:headEnd type="none" w="sm" len="sm"/>
                <a:tailEnd type="none" w="sm" len="sm"/>
              </a:ln>
            </p:spPr>
            <p:txBody>
              <a:bodyPr spcFirstLastPara="1" wrap="square" lIns="97550" tIns="52550" rIns="97550" bIns="525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grpSp>
        <p:nvGrpSpPr>
          <p:cNvPr id="20" name="Google Shape;20;p2"/>
          <p:cNvGrpSpPr/>
          <p:nvPr/>
        </p:nvGrpSpPr>
        <p:grpSpPr>
          <a:xfrm>
            <a:off x="-1281900" y="-1777775"/>
            <a:ext cx="8274125" cy="8604775"/>
            <a:chOff x="-1281900" y="-1777775"/>
            <a:chExt cx="8274125" cy="8604775"/>
          </a:xfrm>
        </p:grpSpPr>
        <p:sp>
          <p:nvSpPr>
            <p:cNvPr id="21" name="Google Shape;21;p2"/>
            <p:cNvSpPr/>
            <p:nvPr/>
          </p:nvSpPr>
          <p:spPr>
            <a:xfrm>
              <a:off x="-1281900" y="-1777775"/>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22" name="Google Shape;22;p2"/>
            <p:cNvSpPr/>
            <p:nvPr/>
          </p:nvSpPr>
          <p:spPr>
            <a:xfrm>
              <a:off x="4769225" y="460400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sp>
        <p:nvSpPr>
          <p:cNvPr id="23" name="Google Shape;23;p2"/>
          <p:cNvSpPr txBox="1">
            <a:spLocks noGrp="1"/>
          </p:cNvSpPr>
          <p:nvPr>
            <p:ph type="ctrTitle"/>
          </p:nvPr>
        </p:nvSpPr>
        <p:spPr>
          <a:xfrm>
            <a:off x="3330875" y="1139463"/>
            <a:ext cx="5099700" cy="2262600"/>
          </a:xfrm>
          <a:prstGeom prst="rect">
            <a:avLst/>
          </a:prstGeom>
        </p:spPr>
        <p:txBody>
          <a:bodyPr spcFirstLastPara="1" wrap="square" lIns="91425" tIns="91425" rIns="91425" bIns="91425" anchor="b" anchorCtr="0">
            <a:noAutofit/>
          </a:bodyPr>
          <a:lstStyle>
            <a:lvl1pPr lvl="0">
              <a:spcBef>
                <a:spcPts val="0"/>
              </a:spcBef>
              <a:spcAft>
                <a:spcPts val="0"/>
              </a:spcAft>
              <a:buClr>
                <a:srgbClr val="191919"/>
              </a:buClr>
              <a:buSzPts val="4200"/>
              <a:buNone/>
              <a:defRPr sz="4200"/>
            </a:lvl1pPr>
            <a:lvl2pPr lvl="1" algn="ctr">
              <a:spcBef>
                <a:spcPts val="0"/>
              </a:spcBef>
              <a:spcAft>
                <a:spcPts val="0"/>
              </a:spcAft>
              <a:buClr>
                <a:srgbClr val="191919"/>
              </a:buClr>
              <a:buSzPts val="4200"/>
              <a:buNone/>
              <a:defRPr sz="4200">
                <a:solidFill>
                  <a:srgbClr val="191919"/>
                </a:solidFill>
              </a:defRPr>
            </a:lvl2pPr>
            <a:lvl3pPr lvl="2" algn="ctr">
              <a:spcBef>
                <a:spcPts val="0"/>
              </a:spcBef>
              <a:spcAft>
                <a:spcPts val="0"/>
              </a:spcAft>
              <a:buClr>
                <a:srgbClr val="191919"/>
              </a:buClr>
              <a:buSzPts val="4200"/>
              <a:buNone/>
              <a:defRPr sz="4200">
                <a:solidFill>
                  <a:srgbClr val="191919"/>
                </a:solidFill>
              </a:defRPr>
            </a:lvl3pPr>
            <a:lvl4pPr lvl="3" algn="ctr">
              <a:spcBef>
                <a:spcPts val="0"/>
              </a:spcBef>
              <a:spcAft>
                <a:spcPts val="0"/>
              </a:spcAft>
              <a:buClr>
                <a:srgbClr val="191919"/>
              </a:buClr>
              <a:buSzPts val="4200"/>
              <a:buNone/>
              <a:defRPr sz="4200">
                <a:solidFill>
                  <a:srgbClr val="191919"/>
                </a:solidFill>
              </a:defRPr>
            </a:lvl4pPr>
            <a:lvl5pPr lvl="4" algn="ctr">
              <a:spcBef>
                <a:spcPts val="0"/>
              </a:spcBef>
              <a:spcAft>
                <a:spcPts val="0"/>
              </a:spcAft>
              <a:buClr>
                <a:srgbClr val="191919"/>
              </a:buClr>
              <a:buSzPts val="4200"/>
              <a:buNone/>
              <a:defRPr sz="4200">
                <a:solidFill>
                  <a:srgbClr val="191919"/>
                </a:solidFill>
              </a:defRPr>
            </a:lvl5pPr>
            <a:lvl6pPr lvl="5" algn="ctr">
              <a:spcBef>
                <a:spcPts val="0"/>
              </a:spcBef>
              <a:spcAft>
                <a:spcPts val="0"/>
              </a:spcAft>
              <a:buClr>
                <a:srgbClr val="191919"/>
              </a:buClr>
              <a:buSzPts val="4200"/>
              <a:buNone/>
              <a:defRPr sz="4200">
                <a:solidFill>
                  <a:srgbClr val="191919"/>
                </a:solidFill>
              </a:defRPr>
            </a:lvl6pPr>
            <a:lvl7pPr lvl="6" algn="ctr">
              <a:spcBef>
                <a:spcPts val="0"/>
              </a:spcBef>
              <a:spcAft>
                <a:spcPts val="0"/>
              </a:spcAft>
              <a:buClr>
                <a:srgbClr val="191919"/>
              </a:buClr>
              <a:buSzPts val="4200"/>
              <a:buNone/>
              <a:defRPr sz="4200">
                <a:solidFill>
                  <a:srgbClr val="191919"/>
                </a:solidFill>
              </a:defRPr>
            </a:lvl7pPr>
            <a:lvl8pPr lvl="7" algn="ctr">
              <a:spcBef>
                <a:spcPts val="0"/>
              </a:spcBef>
              <a:spcAft>
                <a:spcPts val="0"/>
              </a:spcAft>
              <a:buClr>
                <a:srgbClr val="191919"/>
              </a:buClr>
              <a:buSzPts val="4200"/>
              <a:buNone/>
              <a:defRPr sz="4200">
                <a:solidFill>
                  <a:srgbClr val="191919"/>
                </a:solidFill>
              </a:defRPr>
            </a:lvl8pPr>
            <a:lvl9pPr lvl="8" algn="ctr">
              <a:spcBef>
                <a:spcPts val="0"/>
              </a:spcBef>
              <a:spcAft>
                <a:spcPts val="0"/>
              </a:spcAft>
              <a:buClr>
                <a:srgbClr val="191919"/>
              </a:buClr>
              <a:buSzPts val="4200"/>
              <a:buNone/>
              <a:defRPr sz="4200">
                <a:solidFill>
                  <a:srgbClr val="191919"/>
                </a:solidFill>
              </a:defRPr>
            </a:lvl9pPr>
          </a:lstStyle>
          <a:p>
            <a:endParaRPr/>
          </a:p>
        </p:txBody>
      </p:sp>
      <p:sp>
        <p:nvSpPr>
          <p:cNvPr id="24" name="Google Shape;24;p2"/>
          <p:cNvSpPr txBox="1">
            <a:spLocks noGrp="1"/>
          </p:cNvSpPr>
          <p:nvPr>
            <p:ph type="subTitle" idx="1"/>
          </p:nvPr>
        </p:nvSpPr>
        <p:spPr>
          <a:xfrm>
            <a:off x="3330875" y="3495488"/>
            <a:ext cx="5099700" cy="411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spcBef>
                <a:spcPts val="0"/>
              </a:spcBef>
              <a:spcAft>
                <a:spcPts val="0"/>
              </a:spcAft>
              <a:buSzPts val="1600"/>
              <a:buNone/>
              <a:defRPr sz="1600">
                <a:solidFill>
                  <a:schemeClr val="dk1"/>
                </a:solidFill>
              </a:defRPr>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42"/>
        <p:cNvGrpSpPr/>
        <p:nvPr/>
      </p:nvGrpSpPr>
      <p:grpSpPr>
        <a:xfrm>
          <a:off x="0" y="0"/>
          <a:ext cx="0" cy="0"/>
          <a:chOff x="0" y="0"/>
          <a:chExt cx="0" cy="0"/>
        </a:xfrm>
      </p:grpSpPr>
      <p:sp>
        <p:nvSpPr>
          <p:cNvPr id="143" name="Google Shape;143;p13"/>
          <p:cNvSpPr/>
          <p:nvPr/>
        </p:nvSpPr>
        <p:spPr>
          <a:xfrm>
            <a:off x="-1083925" y="-158985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nvGrpSpPr>
          <p:cNvPr id="144" name="Google Shape;144;p13"/>
          <p:cNvGrpSpPr/>
          <p:nvPr/>
        </p:nvGrpSpPr>
        <p:grpSpPr>
          <a:xfrm>
            <a:off x="6046787" y="-152"/>
            <a:ext cx="3349223" cy="4974600"/>
            <a:chOff x="6046787" y="-152"/>
            <a:chExt cx="3349223" cy="4974600"/>
          </a:xfrm>
        </p:grpSpPr>
        <p:sp>
          <p:nvSpPr>
            <p:cNvPr id="145" name="Google Shape;145;p13"/>
            <p:cNvSpPr/>
            <p:nvPr/>
          </p:nvSpPr>
          <p:spPr>
            <a:xfrm flipH="1">
              <a:off x="8219410" y="4690048"/>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146" name="Google Shape;146;p13"/>
            <p:cNvSpPr/>
            <p:nvPr/>
          </p:nvSpPr>
          <p:spPr>
            <a:xfrm rot="10800000">
              <a:off x="6159494" y="4752183"/>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 name="Google Shape;147;p13"/>
            <p:cNvSpPr/>
            <p:nvPr/>
          </p:nvSpPr>
          <p:spPr>
            <a:xfrm rot="10800000">
              <a:off x="6130267" y="4741158"/>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 name="Google Shape;148;p13"/>
            <p:cNvSpPr/>
            <p:nvPr/>
          </p:nvSpPr>
          <p:spPr>
            <a:xfrm rot="10800000">
              <a:off x="6046787" y="4782810"/>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 name="Google Shape;149;p13"/>
            <p:cNvSpPr/>
            <p:nvPr/>
          </p:nvSpPr>
          <p:spPr>
            <a:xfrm rot="10800000">
              <a:off x="6046787" y="4856489"/>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150" name="Google Shape;150;p13"/>
            <p:cNvCxnSpPr>
              <a:endCxn id="145" idx="3"/>
            </p:cNvCxnSpPr>
            <p:nvPr/>
          </p:nvCxnSpPr>
          <p:spPr>
            <a:xfrm>
              <a:off x="6350110" y="4832248"/>
              <a:ext cx="1869300" cy="0"/>
            </a:xfrm>
            <a:prstGeom prst="straightConnector1">
              <a:avLst/>
            </a:prstGeom>
            <a:noFill/>
            <a:ln w="9525" cap="flat" cmpd="sng">
              <a:solidFill>
                <a:schemeClr val="dk1"/>
              </a:solidFill>
              <a:prstDash val="solid"/>
              <a:round/>
              <a:headEnd type="none" w="med" len="med"/>
              <a:tailEnd type="none" w="med" len="med"/>
            </a:ln>
          </p:spPr>
        </p:cxnSp>
        <p:cxnSp>
          <p:nvCxnSpPr>
            <p:cNvPr id="151" name="Google Shape;151;p13"/>
            <p:cNvCxnSpPr>
              <a:endCxn id="145" idx="0"/>
            </p:cNvCxnSpPr>
            <p:nvPr/>
          </p:nvCxnSpPr>
          <p:spPr>
            <a:xfrm>
              <a:off x="8807710" y="-152"/>
              <a:ext cx="0" cy="4690200"/>
            </a:xfrm>
            <a:prstGeom prst="straightConnector1">
              <a:avLst/>
            </a:prstGeom>
            <a:noFill/>
            <a:ln w="9525" cap="flat" cmpd="sng">
              <a:solidFill>
                <a:schemeClr val="dk1"/>
              </a:solidFill>
              <a:prstDash val="solid"/>
              <a:round/>
              <a:headEnd type="none" w="med" len="med"/>
              <a:tailEnd type="none" w="med" len="med"/>
            </a:ln>
          </p:spPr>
        </p:cxnSp>
      </p:grpSp>
      <p:sp>
        <p:nvSpPr>
          <p:cNvPr id="152" name="Google Shape;152;p1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53" name="Google Shape;153;p13"/>
          <p:cNvSpPr txBox="1">
            <a:spLocks noGrp="1"/>
          </p:cNvSpPr>
          <p:nvPr>
            <p:ph type="subTitle" idx="1"/>
          </p:nvPr>
        </p:nvSpPr>
        <p:spPr>
          <a:xfrm>
            <a:off x="1139076" y="1618142"/>
            <a:ext cx="7291800" cy="57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54" name="Google Shape;154;p13"/>
          <p:cNvSpPr txBox="1">
            <a:spLocks noGrp="1"/>
          </p:cNvSpPr>
          <p:nvPr>
            <p:ph type="subTitle" idx="2"/>
          </p:nvPr>
        </p:nvSpPr>
        <p:spPr>
          <a:xfrm>
            <a:off x="1139082" y="2823067"/>
            <a:ext cx="7291800" cy="57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55" name="Google Shape;155;p13"/>
          <p:cNvSpPr txBox="1">
            <a:spLocks noGrp="1"/>
          </p:cNvSpPr>
          <p:nvPr>
            <p:ph type="subTitle" idx="3"/>
          </p:nvPr>
        </p:nvSpPr>
        <p:spPr>
          <a:xfrm>
            <a:off x="1139075" y="4027991"/>
            <a:ext cx="7291800" cy="57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56" name="Google Shape;156;p13"/>
          <p:cNvSpPr txBox="1">
            <a:spLocks noGrp="1"/>
          </p:cNvSpPr>
          <p:nvPr>
            <p:ph type="subTitle" idx="4"/>
          </p:nvPr>
        </p:nvSpPr>
        <p:spPr>
          <a:xfrm>
            <a:off x="1139076" y="1240025"/>
            <a:ext cx="7291800" cy="5028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algn="ctr"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algn="ctr"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algn="ctr"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algn="ctr"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algn="ctr"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algn="ctr"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algn="ctr"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algn="ctr"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
        <p:nvSpPr>
          <p:cNvPr id="157" name="Google Shape;157;p13"/>
          <p:cNvSpPr txBox="1">
            <a:spLocks noGrp="1"/>
          </p:cNvSpPr>
          <p:nvPr>
            <p:ph type="subTitle" idx="5"/>
          </p:nvPr>
        </p:nvSpPr>
        <p:spPr>
          <a:xfrm>
            <a:off x="1139076" y="2446438"/>
            <a:ext cx="7291800" cy="5028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algn="ctr"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algn="ctr"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algn="ctr"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algn="ctr"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algn="ctr"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algn="ctr"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algn="ctr"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algn="ctr"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
        <p:nvSpPr>
          <p:cNvPr id="158" name="Google Shape;158;p13"/>
          <p:cNvSpPr txBox="1">
            <a:spLocks noGrp="1"/>
          </p:cNvSpPr>
          <p:nvPr>
            <p:ph type="subTitle" idx="6"/>
          </p:nvPr>
        </p:nvSpPr>
        <p:spPr>
          <a:xfrm>
            <a:off x="1139076" y="3652850"/>
            <a:ext cx="7291800" cy="5028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algn="ctr"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algn="ctr"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algn="ctr"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algn="ctr"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algn="ctr"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algn="ctr"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algn="ctr"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algn="ctr"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59"/>
        <p:cNvGrpSpPr/>
        <p:nvPr/>
      </p:nvGrpSpPr>
      <p:grpSpPr>
        <a:xfrm>
          <a:off x="0" y="0"/>
          <a:ext cx="0" cy="0"/>
          <a:chOff x="0" y="0"/>
          <a:chExt cx="0" cy="0"/>
        </a:xfrm>
      </p:grpSpPr>
      <p:grpSp>
        <p:nvGrpSpPr>
          <p:cNvPr id="160" name="Google Shape;160;p14"/>
          <p:cNvGrpSpPr/>
          <p:nvPr/>
        </p:nvGrpSpPr>
        <p:grpSpPr>
          <a:xfrm>
            <a:off x="-6310" y="-420350"/>
            <a:ext cx="9149360" cy="5936700"/>
            <a:chOff x="-6310" y="-420350"/>
            <a:chExt cx="9149360" cy="5936700"/>
          </a:xfrm>
        </p:grpSpPr>
        <p:grpSp>
          <p:nvGrpSpPr>
            <p:cNvPr id="161" name="Google Shape;161;p14"/>
            <p:cNvGrpSpPr/>
            <p:nvPr/>
          </p:nvGrpSpPr>
          <p:grpSpPr>
            <a:xfrm>
              <a:off x="7798852" y="-39350"/>
              <a:ext cx="1344198" cy="5555700"/>
              <a:chOff x="7798852" y="-39350"/>
              <a:chExt cx="1344198" cy="5555700"/>
            </a:xfrm>
          </p:grpSpPr>
          <p:sp>
            <p:nvSpPr>
              <p:cNvPr id="162" name="Google Shape;162;p14"/>
              <p:cNvSpPr/>
              <p:nvPr/>
            </p:nvSpPr>
            <p:spPr>
              <a:xfrm rot="5400000">
                <a:off x="8217575" y="4785850"/>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163" name="Google Shape;163;p14"/>
              <p:cNvSpPr/>
              <p:nvPr/>
            </p:nvSpPr>
            <p:spPr>
              <a:xfrm flipH="1">
                <a:off x="7911559" y="204768"/>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4" name="Google Shape;164;p14"/>
              <p:cNvSpPr/>
              <p:nvPr/>
            </p:nvSpPr>
            <p:spPr>
              <a:xfrm flipH="1">
                <a:off x="7882332" y="190767"/>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5" name="Google Shape;165;p14"/>
              <p:cNvSpPr/>
              <p:nvPr/>
            </p:nvSpPr>
            <p:spPr>
              <a:xfrm flipH="1">
                <a:off x="7798852" y="306274"/>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6" name="Google Shape;166;p14"/>
              <p:cNvSpPr/>
              <p:nvPr/>
            </p:nvSpPr>
            <p:spPr>
              <a:xfrm flipH="1">
                <a:off x="7798852" y="232420"/>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167" name="Google Shape;167;p14"/>
              <p:cNvCxnSpPr/>
              <p:nvPr/>
            </p:nvCxnSpPr>
            <p:spPr>
              <a:xfrm>
                <a:off x="8099950" y="278675"/>
                <a:ext cx="1043100" cy="0"/>
              </a:xfrm>
              <a:prstGeom prst="straightConnector1">
                <a:avLst/>
              </a:prstGeom>
              <a:noFill/>
              <a:ln w="9525" cap="flat" cmpd="sng">
                <a:solidFill>
                  <a:schemeClr val="dk1"/>
                </a:solidFill>
                <a:prstDash val="solid"/>
                <a:round/>
                <a:headEnd type="none" w="med" len="med"/>
                <a:tailEnd type="none" w="med" len="med"/>
              </a:ln>
            </p:spPr>
          </p:cxnSp>
          <p:cxnSp>
            <p:nvCxnSpPr>
              <p:cNvPr id="168" name="Google Shape;168;p14"/>
              <p:cNvCxnSpPr/>
              <p:nvPr/>
            </p:nvCxnSpPr>
            <p:spPr>
              <a:xfrm rot="10800000">
                <a:off x="8805875" y="-39350"/>
                <a:ext cx="0" cy="4379100"/>
              </a:xfrm>
              <a:prstGeom prst="straightConnector1">
                <a:avLst/>
              </a:prstGeom>
              <a:noFill/>
              <a:ln w="9525" cap="flat" cmpd="sng">
                <a:solidFill>
                  <a:schemeClr val="dk1"/>
                </a:solidFill>
                <a:prstDash val="solid"/>
                <a:round/>
                <a:headEnd type="none" w="med" len="med"/>
                <a:tailEnd type="none" w="med" len="med"/>
              </a:ln>
            </p:spPr>
          </p:cxnSp>
        </p:grpSp>
        <p:grpSp>
          <p:nvGrpSpPr>
            <p:cNvPr id="169" name="Google Shape;169;p14"/>
            <p:cNvGrpSpPr/>
            <p:nvPr/>
          </p:nvGrpSpPr>
          <p:grpSpPr>
            <a:xfrm rot="10800000">
              <a:off x="-6310" y="-420350"/>
              <a:ext cx="1361898" cy="5566800"/>
              <a:chOff x="7798852" y="-50450"/>
              <a:chExt cx="1361898" cy="5566800"/>
            </a:xfrm>
          </p:grpSpPr>
          <p:sp>
            <p:nvSpPr>
              <p:cNvPr id="170" name="Google Shape;170;p14"/>
              <p:cNvSpPr/>
              <p:nvPr/>
            </p:nvSpPr>
            <p:spPr>
              <a:xfrm rot="5400000">
                <a:off x="8217575" y="4785850"/>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171" name="Google Shape;171;p14"/>
              <p:cNvSpPr/>
              <p:nvPr/>
            </p:nvSpPr>
            <p:spPr>
              <a:xfrm flipH="1">
                <a:off x="7911559" y="204768"/>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2" name="Google Shape;172;p14"/>
              <p:cNvSpPr/>
              <p:nvPr/>
            </p:nvSpPr>
            <p:spPr>
              <a:xfrm flipH="1">
                <a:off x="7882332" y="190767"/>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3" name="Google Shape;173;p14"/>
              <p:cNvSpPr/>
              <p:nvPr/>
            </p:nvSpPr>
            <p:spPr>
              <a:xfrm flipH="1">
                <a:off x="7798852" y="306274"/>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4" name="Google Shape;174;p14"/>
              <p:cNvSpPr/>
              <p:nvPr/>
            </p:nvSpPr>
            <p:spPr>
              <a:xfrm flipH="1">
                <a:off x="7798852" y="232420"/>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175" name="Google Shape;175;p14"/>
              <p:cNvCxnSpPr/>
              <p:nvPr/>
            </p:nvCxnSpPr>
            <p:spPr>
              <a:xfrm>
                <a:off x="8099950" y="278675"/>
                <a:ext cx="1060800" cy="0"/>
              </a:xfrm>
              <a:prstGeom prst="straightConnector1">
                <a:avLst/>
              </a:prstGeom>
              <a:noFill/>
              <a:ln w="9525" cap="flat" cmpd="sng">
                <a:solidFill>
                  <a:schemeClr val="dk1"/>
                </a:solidFill>
                <a:prstDash val="solid"/>
                <a:round/>
                <a:headEnd type="none" w="med" len="med"/>
                <a:tailEnd type="none" w="med" len="med"/>
              </a:ln>
            </p:spPr>
          </p:cxnSp>
          <p:cxnSp>
            <p:nvCxnSpPr>
              <p:cNvPr id="176" name="Google Shape;176;p14"/>
              <p:cNvCxnSpPr/>
              <p:nvPr/>
            </p:nvCxnSpPr>
            <p:spPr>
              <a:xfrm rot="10800000">
                <a:off x="8805875" y="-50450"/>
                <a:ext cx="0" cy="4390200"/>
              </a:xfrm>
              <a:prstGeom prst="straightConnector1">
                <a:avLst/>
              </a:prstGeom>
              <a:noFill/>
              <a:ln w="9525" cap="flat" cmpd="sng">
                <a:solidFill>
                  <a:schemeClr val="dk1"/>
                </a:solidFill>
                <a:prstDash val="solid"/>
                <a:round/>
                <a:headEnd type="none" w="med" len="med"/>
                <a:tailEnd type="none" w="med" len="med"/>
              </a:ln>
            </p:spPr>
          </p:cxnSp>
        </p:grpSp>
      </p:grpSp>
      <p:sp>
        <p:nvSpPr>
          <p:cNvPr id="177" name="Google Shape;177;p14"/>
          <p:cNvSpPr/>
          <p:nvPr/>
        </p:nvSpPr>
        <p:spPr>
          <a:xfrm>
            <a:off x="3373875" y="-1934025"/>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178" name="Google Shape;178;p1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79" name="Google Shape;179;p14"/>
          <p:cNvSpPr txBox="1">
            <a:spLocks noGrp="1"/>
          </p:cNvSpPr>
          <p:nvPr>
            <p:ph type="subTitle" idx="1"/>
          </p:nvPr>
        </p:nvSpPr>
        <p:spPr>
          <a:xfrm>
            <a:off x="1595305" y="2225052"/>
            <a:ext cx="2931900" cy="57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80" name="Google Shape;180;p14"/>
          <p:cNvSpPr txBox="1">
            <a:spLocks noGrp="1"/>
          </p:cNvSpPr>
          <p:nvPr>
            <p:ph type="subTitle" idx="2"/>
          </p:nvPr>
        </p:nvSpPr>
        <p:spPr>
          <a:xfrm>
            <a:off x="1595305" y="3900489"/>
            <a:ext cx="2931900" cy="57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81" name="Google Shape;181;p14"/>
          <p:cNvSpPr txBox="1">
            <a:spLocks noGrp="1"/>
          </p:cNvSpPr>
          <p:nvPr>
            <p:ph type="subTitle" idx="3"/>
          </p:nvPr>
        </p:nvSpPr>
        <p:spPr>
          <a:xfrm>
            <a:off x="5498753" y="2225052"/>
            <a:ext cx="2931900" cy="57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82" name="Google Shape;182;p14"/>
          <p:cNvSpPr txBox="1">
            <a:spLocks noGrp="1"/>
          </p:cNvSpPr>
          <p:nvPr>
            <p:ph type="subTitle" idx="4"/>
          </p:nvPr>
        </p:nvSpPr>
        <p:spPr>
          <a:xfrm>
            <a:off x="5498777" y="3900489"/>
            <a:ext cx="2931900" cy="576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83" name="Google Shape;183;p14"/>
          <p:cNvSpPr txBox="1">
            <a:spLocks noGrp="1"/>
          </p:cNvSpPr>
          <p:nvPr>
            <p:ph type="title" idx="5" hasCustomPrompt="1"/>
          </p:nvPr>
        </p:nvSpPr>
        <p:spPr>
          <a:xfrm>
            <a:off x="721400" y="1467798"/>
            <a:ext cx="657000" cy="867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500" b="0">
                <a:solidFill>
                  <a:schemeClr val="accent5">
                    <a:lumMod val="75000"/>
                  </a:schemeClr>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184" name="Google Shape;184;p14"/>
          <p:cNvSpPr txBox="1">
            <a:spLocks noGrp="1"/>
          </p:cNvSpPr>
          <p:nvPr>
            <p:ph type="title" idx="6" hasCustomPrompt="1"/>
          </p:nvPr>
        </p:nvSpPr>
        <p:spPr>
          <a:xfrm>
            <a:off x="4624925" y="1467798"/>
            <a:ext cx="657000" cy="867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500" b="0">
                <a:solidFill>
                  <a:schemeClr val="accent5">
                    <a:lumMod val="75000"/>
                  </a:schemeClr>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185" name="Google Shape;185;p14"/>
          <p:cNvSpPr txBox="1">
            <a:spLocks noGrp="1"/>
          </p:cNvSpPr>
          <p:nvPr>
            <p:ph type="title" idx="7" hasCustomPrompt="1"/>
          </p:nvPr>
        </p:nvSpPr>
        <p:spPr>
          <a:xfrm>
            <a:off x="721400" y="3139450"/>
            <a:ext cx="657000" cy="867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500" b="0">
                <a:solidFill>
                  <a:schemeClr val="accent5">
                    <a:lumMod val="75000"/>
                  </a:schemeClr>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186" name="Google Shape;186;p14"/>
          <p:cNvSpPr txBox="1">
            <a:spLocks noGrp="1"/>
          </p:cNvSpPr>
          <p:nvPr>
            <p:ph type="title" idx="8" hasCustomPrompt="1"/>
          </p:nvPr>
        </p:nvSpPr>
        <p:spPr>
          <a:xfrm>
            <a:off x="4624925" y="3139450"/>
            <a:ext cx="657000" cy="867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2500" b="0">
                <a:solidFill>
                  <a:schemeClr val="accent5">
                    <a:lumMod val="75000"/>
                  </a:schemeClr>
                </a:solidFill>
              </a:defRPr>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r>
              <a:t>xx%</a:t>
            </a:r>
          </a:p>
        </p:txBody>
      </p:sp>
      <p:sp>
        <p:nvSpPr>
          <p:cNvPr id="187" name="Google Shape;187;p14"/>
          <p:cNvSpPr txBox="1">
            <a:spLocks noGrp="1"/>
          </p:cNvSpPr>
          <p:nvPr>
            <p:ph type="subTitle" idx="9"/>
          </p:nvPr>
        </p:nvSpPr>
        <p:spPr>
          <a:xfrm>
            <a:off x="1595305" y="1467798"/>
            <a:ext cx="2931900" cy="8727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
        <p:nvSpPr>
          <p:cNvPr id="188" name="Google Shape;188;p14"/>
          <p:cNvSpPr txBox="1">
            <a:spLocks noGrp="1"/>
          </p:cNvSpPr>
          <p:nvPr>
            <p:ph type="subTitle" idx="13"/>
          </p:nvPr>
        </p:nvSpPr>
        <p:spPr>
          <a:xfrm>
            <a:off x="1595250" y="3139450"/>
            <a:ext cx="2931900" cy="8676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
        <p:nvSpPr>
          <p:cNvPr id="189" name="Google Shape;189;p14"/>
          <p:cNvSpPr txBox="1">
            <a:spLocks noGrp="1"/>
          </p:cNvSpPr>
          <p:nvPr>
            <p:ph type="subTitle" idx="14"/>
          </p:nvPr>
        </p:nvSpPr>
        <p:spPr>
          <a:xfrm>
            <a:off x="5498750" y="1467798"/>
            <a:ext cx="2931900" cy="8676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
        <p:nvSpPr>
          <p:cNvPr id="190" name="Google Shape;190;p14"/>
          <p:cNvSpPr txBox="1">
            <a:spLocks noGrp="1"/>
          </p:cNvSpPr>
          <p:nvPr>
            <p:ph type="subTitle" idx="15"/>
          </p:nvPr>
        </p:nvSpPr>
        <p:spPr>
          <a:xfrm>
            <a:off x="5498777" y="3139450"/>
            <a:ext cx="2931900" cy="8676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191"/>
        <p:cNvGrpSpPr/>
        <p:nvPr/>
      </p:nvGrpSpPr>
      <p:grpSpPr>
        <a:xfrm>
          <a:off x="0" y="0"/>
          <a:ext cx="0" cy="0"/>
          <a:chOff x="0" y="0"/>
          <a:chExt cx="0" cy="0"/>
        </a:xfrm>
      </p:grpSpPr>
      <p:grpSp>
        <p:nvGrpSpPr>
          <p:cNvPr id="192" name="Google Shape;192;p15"/>
          <p:cNvGrpSpPr/>
          <p:nvPr/>
        </p:nvGrpSpPr>
        <p:grpSpPr>
          <a:xfrm>
            <a:off x="6046787" y="-152"/>
            <a:ext cx="3349223" cy="4974600"/>
            <a:chOff x="6046787" y="-152"/>
            <a:chExt cx="3349223" cy="4974600"/>
          </a:xfrm>
        </p:grpSpPr>
        <p:sp>
          <p:nvSpPr>
            <p:cNvPr id="193" name="Google Shape;193;p15"/>
            <p:cNvSpPr/>
            <p:nvPr/>
          </p:nvSpPr>
          <p:spPr>
            <a:xfrm flipH="1">
              <a:off x="8219410" y="4690048"/>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194" name="Google Shape;194;p15"/>
            <p:cNvSpPr/>
            <p:nvPr/>
          </p:nvSpPr>
          <p:spPr>
            <a:xfrm rot="10800000">
              <a:off x="6159494" y="4752183"/>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5" name="Google Shape;195;p15"/>
            <p:cNvSpPr/>
            <p:nvPr/>
          </p:nvSpPr>
          <p:spPr>
            <a:xfrm rot="10800000">
              <a:off x="6130267" y="4741158"/>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6" name="Google Shape;196;p15"/>
            <p:cNvSpPr/>
            <p:nvPr/>
          </p:nvSpPr>
          <p:spPr>
            <a:xfrm rot="10800000">
              <a:off x="6046787" y="4782810"/>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7" name="Google Shape;197;p15"/>
            <p:cNvSpPr/>
            <p:nvPr/>
          </p:nvSpPr>
          <p:spPr>
            <a:xfrm rot="10800000">
              <a:off x="6046787" y="4856489"/>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198" name="Google Shape;198;p15"/>
            <p:cNvCxnSpPr>
              <a:endCxn id="193" idx="3"/>
            </p:cNvCxnSpPr>
            <p:nvPr/>
          </p:nvCxnSpPr>
          <p:spPr>
            <a:xfrm>
              <a:off x="6350110" y="4832248"/>
              <a:ext cx="1869300" cy="0"/>
            </a:xfrm>
            <a:prstGeom prst="straightConnector1">
              <a:avLst/>
            </a:prstGeom>
            <a:noFill/>
            <a:ln w="9525" cap="flat" cmpd="sng">
              <a:solidFill>
                <a:schemeClr val="dk1"/>
              </a:solidFill>
              <a:prstDash val="solid"/>
              <a:round/>
              <a:headEnd type="none" w="med" len="med"/>
              <a:tailEnd type="none" w="med" len="med"/>
            </a:ln>
          </p:spPr>
        </p:cxnSp>
        <p:cxnSp>
          <p:nvCxnSpPr>
            <p:cNvPr id="199" name="Google Shape;199;p15"/>
            <p:cNvCxnSpPr>
              <a:endCxn id="193" idx="0"/>
            </p:cNvCxnSpPr>
            <p:nvPr/>
          </p:nvCxnSpPr>
          <p:spPr>
            <a:xfrm>
              <a:off x="8807710" y="-152"/>
              <a:ext cx="0" cy="4690200"/>
            </a:xfrm>
            <a:prstGeom prst="straightConnector1">
              <a:avLst/>
            </a:prstGeom>
            <a:noFill/>
            <a:ln w="9525" cap="flat" cmpd="sng">
              <a:solidFill>
                <a:schemeClr val="dk1"/>
              </a:solidFill>
              <a:prstDash val="solid"/>
              <a:round/>
              <a:headEnd type="none" w="med" len="med"/>
              <a:tailEnd type="none" w="med" len="med"/>
            </a:ln>
          </p:spPr>
        </p:cxnSp>
      </p:grpSp>
      <p:grpSp>
        <p:nvGrpSpPr>
          <p:cNvPr id="200" name="Google Shape;200;p15"/>
          <p:cNvGrpSpPr/>
          <p:nvPr/>
        </p:nvGrpSpPr>
        <p:grpSpPr>
          <a:xfrm>
            <a:off x="-858150" y="-1909250"/>
            <a:ext cx="6187525" cy="8923100"/>
            <a:chOff x="-858150" y="-1909250"/>
            <a:chExt cx="6187525" cy="8923100"/>
          </a:xfrm>
        </p:grpSpPr>
        <p:sp>
          <p:nvSpPr>
            <p:cNvPr id="201" name="Google Shape;201;p15"/>
            <p:cNvSpPr/>
            <p:nvPr/>
          </p:nvSpPr>
          <p:spPr>
            <a:xfrm>
              <a:off x="-858150" y="-190925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202" name="Google Shape;202;p15"/>
            <p:cNvSpPr/>
            <p:nvPr/>
          </p:nvSpPr>
          <p:spPr>
            <a:xfrm>
              <a:off x="3106375" y="479085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sp>
        <p:nvSpPr>
          <p:cNvPr id="203" name="Google Shape;203;p1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4" name="Google Shape;204;p15"/>
          <p:cNvSpPr txBox="1">
            <a:spLocks noGrp="1"/>
          </p:cNvSpPr>
          <p:nvPr>
            <p:ph type="subTitle" idx="1"/>
          </p:nvPr>
        </p:nvSpPr>
        <p:spPr>
          <a:xfrm>
            <a:off x="720000" y="2012346"/>
            <a:ext cx="2387700" cy="81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05" name="Google Shape;205;p15"/>
          <p:cNvSpPr txBox="1">
            <a:spLocks noGrp="1"/>
          </p:cNvSpPr>
          <p:nvPr>
            <p:ph type="subTitle" idx="2"/>
          </p:nvPr>
        </p:nvSpPr>
        <p:spPr>
          <a:xfrm>
            <a:off x="3378225" y="2012346"/>
            <a:ext cx="2387700" cy="81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06" name="Google Shape;206;p15"/>
          <p:cNvSpPr txBox="1">
            <a:spLocks noGrp="1"/>
          </p:cNvSpPr>
          <p:nvPr>
            <p:ph type="subTitle" idx="3"/>
          </p:nvPr>
        </p:nvSpPr>
        <p:spPr>
          <a:xfrm>
            <a:off x="720000" y="3793997"/>
            <a:ext cx="2387700" cy="81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07" name="Google Shape;207;p15"/>
          <p:cNvSpPr txBox="1">
            <a:spLocks noGrp="1"/>
          </p:cNvSpPr>
          <p:nvPr>
            <p:ph type="subTitle" idx="4"/>
          </p:nvPr>
        </p:nvSpPr>
        <p:spPr>
          <a:xfrm>
            <a:off x="3378225" y="3793997"/>
            <a:ext cx="2387700" cy="81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08" name="Google Shape;208;p15"/>
          <p:cNvSpPr txBox="1">
            <a:spLocks noGrp="1"/>
          </p:cNvSpPr>
          <p:nvPr>
            <p:ph type="subTitle" idx="5"/>
          </p:nvPr>
        </p:nvSpPr>
        <p:spPr>
          <a:xfrm>
            <a:off x="6036450" y="2012346"/>
            <a:ext cx="2387700" cy="81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09" name="Google Shape;209;p15"/>
          <p:cNvSpPr txBox="1">
            <a:spLocks noGrp="1"/>
          </p:cNvSpPr>
          <p:nvPr>
            <p:ph type="subTitle" idx="6"/>
          </p:nvPr>
        </p:nvSpPr>
        <p:spPr>
          <a:xfrm>
            <a:off x="6036450" y="3793997"/>
            <a:ext cx="2387700" cy="81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10" name="Google Shape;210;p15"/>
          <p:cNvSpPr txBox="1">
            <a:spLocks noGrp="1"/>
          </p:cNvSpPr>
          <p:nvPr>
            <p:ph type="subTitle" idx="7"/>
          </p:nvPr>
        </p:nvSpPr>
        <p:spPr>
          <a:xfrm>
            <a:off x="721075" y="1317775"/>
            <a:ext cx="2385300" cy="8100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algn="ctr"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algn="ctr"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algn="ctr"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algn="ctr"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algn="ctr"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algn="ctr"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algn="ctr"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algn="ctr"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
        <p:nvSpPr>
          <p:cNvPr id="211" name="Google Shape;211;p15"/>
          <p:cNvSpPr txBox="1">
            <a:spLocks noGrp="1"/>
          </p:cNvSpPr>
          <p:nvPr>
            <p:ph type="subTitle" idx="8"/>
          </p:nvPr>
        </p:nvSpPr>
        <p:spPr>
          <a:xfrm>
            <a:off x="3379300" y="1317775"/>
            <a:ext cx="2385300" cy="8100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algn="ctr"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algn="ctr"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algn="ctr"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algn="ctr"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algn="ctr"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algn="ctr"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algn="ctr"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algn="ctr"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
        <p:nvSpPr>
          <p:cNvPr id="212" name="Google Shape;212;p15"/>
          <p:cNvSpPr txBox="1">
            <a:spLocks noGrp="1"/>
          </p:cNvSpPr>
          <p:nvPr>
            <p:ph type="subTitle" idx="9"/>
          </p:nvPr>
        </p:nvSpPr>
        <p:spPr>
          <a:xfrm>
            <a:off x="6037525" y="1317775"/>
            <a:ext cx="2385300" cy="8100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algn="ctr"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algn="ctr"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algn="ctr"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algn="ctr"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algn="ctr"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algn="ctr"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algn="ctr"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algn="ctr"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
        <p:nvSpPr>
          <p:cNvPr id="213" name="Google Shape;213;p15"/>
          <p:cNvSpPr txBox="1">
            <a:spLocks noGrp="1"/>
          </p:cNvSpPr>
          <p:nvPr>
            <p:ph type="subTitle" idx="13"/>
          </p:nvPr>
        </p:nvSpPr>
        <p:spPr>
          <a:xfrm>
            <a:off x="721075" y="3099525"/>
            <a:ext cx="2387700" cy="8100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algn="ctr"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algn="ctr"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algn="ctr"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algn="ctr"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algn="ctr"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algn="ctr"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algn="ctr"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algn="ctr"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
        <p:nvSpPr>
          <p:cNvPr id="214" name="Google Shape;214;p15"/>
          <p:cNvSpPr txBox="1">
            <a:spLocks noGrp="1"/>
          </p:cNvSpPr>
          <p:nvPr>
            <p:ph type="subTitle" idx="14"/>
          </p:nvPr>
        </p:nvSpPr>
        <p:spPr>
          <a:xfrm>
            <a:off x="3379300" y="3099527"/>
            <a:ext cx="2385300" cy="8100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algn="ctr"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algn="ctr"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algn="ctr"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algn="ctr"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algn="ctr"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algn="ctr"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algn="ctr"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algn="ctr"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
        <p:nvSpPr>
          <p:cNvPr id="215" name="Google Shape;215;p15"/>
          <p:cNvSpPr txBox="1">
            <a:spLocks noGrp="1"/>
          </p:cNvSpPr>
          <p:nvPr>
            <p:ph type="subTitle" idx="15"/>
          </p:nvPr>
        </p:nvSpPr>
        <p:spPr>
          <a:xfrm>
            <a:off x="6037525" y="3099527"/>
            <a:ext cx="2385300" cy="8100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algn="ctr"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algn="ctr"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algn="ctr"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algn="ctr"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algn="ctr"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algn="ctr"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algn="ctr"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algn="ctr"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1">
  <p:cSld name="CUSTOM_10">
    <p:spTree>
      <p:nvGrpSpPr>
        <p:cNvPr id="1" name="Shape 216"/>
        <p:cNvGrpSpPr/>
        <p:nvPr/>
      </p:nvGrpSpPr>
      <p:grpSpPr>
        <a:xfrm>
          <a:off x="0" y="0"/>
          <a:ext cx="0" cy="0"/>
          <a:chOff x="0" y="0"/>
          <a:chExt cx="0" cy="0"/>
        </a:xfrm>
      </p:grpSpPr>
      <p:sp>
        <p:nvSpPr>
          <p:cNvPr id="217" name="Google Shape;217;p16"/>
          <p:cNvSpPr/>
          <p:nvPr/>
        </p:nvSpPr>
        <p:spPr>
          <a:xfrm>
            <a:off x="3564800" y="4736025"/>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nvGrpSpPr>
          <p:cNvPr id="218" name="Google Shape;218;p16"/>
          <p:cNvGrpSpPr/>
          <p:nvPr/>
        </p:nvGrpSpPr>
        <p:grpSpPr>
          <a:xfrm>
            <a:off x="-228259" y="147910"/>
            <a:ext cx="6768198" cy="5009100"/>
            <a:chOff x="-123013" y="147910"/>
            <a:chExt cx="6768198" cy="5009100"/>
          </a:xfrm>
        </p:grpSpPr>
        <p:sp>
          <p:nvSpPr>
            <p:cNvPr id="219" name="Google Shape;219;p16"/>
            <p:cNvSpPr/>
            <p:nvPr/>
          </p:nvSpPr>
          <p:spPr>
            <a:xfrm rot="10800000" flipH="1">
              <a:off x="-123013" y="147910"/>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220" name="Google Shape;220;p16"/>
            <p:cNvSpPr/>
            <p:nvPr/>
          </p:nvSpPr>
          <p:spPr>
            <a:xfrm>
              <a:off x="6342067" y="213016"/>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1" name="Google Shape;221;p16"/>
            <p:cNvSpPr/>
            <p:nvPr/>
          </p:nvSpPr>
          <p:spPr>
            <a:xfrm>
              <a:off x="6532479" y="199015"/>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2" name="Google Shape;222;p16"/>
            <p:cNvSpPr/>
            <p:nvPr/>
          </p:nvSpPr>
          <p:spPr>
            <a:xfrm>
              <a:off x="6561705" y="314522"/>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3" name="Google Shape;223;p16"/>
            <p:cNvSpPr/>
            <p:nvPr/>
          </p:nvSpPr>
          <p:spPr>
            <a:xfrm>
              <a:off x="6561705" y="240668"/>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224" name="Google Shape;224;p16"/>
            <p:cNvCxnSpPr>
              <a:endCxn id="219" idx="3"/>
            </p:cNvCxnSpPr>
            <p:nvPr/>
          </p:nvCxnSpPr>
          <p:spPr>
            <a:xfrm rot="10800000">
              <a:off x="1053587" y="290110"/>
              <a:ext cx="5285100" cy="0"/>
            </a:xfrm>
            <a:prstGeom prst="straightConnector1">
              <a:avLst/>
            </a:prstGeom>
            <a:noFill/>
            <a:ln w="9525" cap="flat" cmpd="sng">
              <a:solidFill>
                <a:schemeClr val="dk1"/>
              </a:solidFill>
              <a:prstDash val="solid"/>
              <a:round/>
              <a:headEnd type="none" w="med" len="med"/>
              <a:tailEnd type="none" w="med" len="med"/>
            </a:ln>
          </p:spPr>
        </p:cxnSp>
        <p:cxnSp>
          <p:nvCxnSpPr>
            <p:cNvPr id="225" name="Google Shape;225;p16"/>
            <p:cNvCxnSpPr>
              <a:endCxn id="219" idx="0"/>
            </p:cNvCxnSpPr>
            <p:nvPr/>
          </p:nvCxnSpPr>
          <p:spPr>
            <a:xfrm rot="10800000">
              <a:off x="465287" y="432310"/>
              <a:ext cx="0" cy="4724700"/>
            </a:xfrm>
            <a:prstGeom prst="straightConnector1">
              <a:avLst/>
            </a:prstGeom>
            <a:noFill/>
            <a:ln w="9525" cap="flat" cmpd="sng">
              <a:solidFill>
                <a:schemeClr val="dk1"/>
              </a:solidFill>
              <a:prstDash val="solid"/>
              <a:round/>
              <a:headEnd type="none" w="med" len="med"/>
              <a:tailEnd type="none" w="med" len="med"/>
            </a:ln>
          </p:spPr>
        </p:cxnSp>
      </p:grpSp>
      <p:sp>
        <p:nvSpPr>
          <p:cNvPr id="226" name="Google Shape;226;p16"/>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2">
  <p:cSld name="CUSTOM_11">
    <p:spTree>
      <p:nvGrpSpPr>
        <p:cNvPr id="1" name="Shape 227"/>
        <p:cNvGrpSpPr/>
        <p:nvPr/>
      </p:nvGrpSpPr>
      <p:grpSpPr>
        <a:xfrm>
          <a:off x="0" y="0"/>
          <a:ext cx="0" cy="0"/>
          <a:chOff x="0" y="0"/>
          <a:chExt cx="0" cy="0"/>
        </a:xfrm>
      </p:grpSpPr>
      <p:grpSp>
        <p:nvGrpSpPr>
          <p:cNvPr id="228" name="Google Shape;228;p17"/>
          <p:cNvGrpSpPr/>
          <p:nvPr/>
        </p:nvGrpSpPr>
        <p:grpSpPr>
          <a:xfrm>
            <a:off x="8534520" y="-92922"/>
            <a:ext cx="1249730" cy="4915922"/>
            <a:chOff x="8430770" y="-92922"/>
            <a:chExt cx="1249730" cy="4915922"/>
          </a:xfrm>
        </p:grpSpPr>
        <p:grpSp>
          <p:nvGrpSpPr>
            <p:cNvPr id="229" name="Google Shape;229;p17"/>
            <p:cNvGrpSpPr/>
            <p:nvPr/>
          </p:nvGrpSpPr>
          <p:grpSpPr>
            <a:xfrm rot="5400000">
              <a:off x="7604720" y="733128"/>
              <a:ext cx="2534850" cy="882750"/>
              <a:chOff x="-96030" y="3967928"/>
              <a:chExt cx="2534850" cy="882750"/>
            </a:xfrm>
          </p:grpSpPr>
          <p:sp>
            <p:nvSpPr>
              <p:cNvPr id="230" name="Google Shape;230;p17"/>
              <p:cNvSpPr/>
              <p:nvPr/>
            </p:nvSpPr>
            <p:spPr>
              <a:xfrm>
                <a:off x="-96030" y="3967928"/>
                <a:ext cx="2231728" cy="792270"/>
              </a:xfrm>
              <a:custGeom>
                <a:avLst/>
                <a:gdLst/>
                <a:ahLst/>
                <a:cxnLst/>
                <a:rect l="l" t="t" r="r" b="b"/>
                <a:pathLst>
                  <a:path w="12752" h="4527" fill="none" extrusionOk="0">
                    <a:moveTo>
                      <a:pt x="0" y="0"/>
                    </a:moveTo>
                    <a:lnTo>
                      <a:pt x="0" y="0"/>
                    </a:lnTo>
                    <a:cubicBezTo>
                      <a:pt x="10972" y="0"/>
                      <a:pt x="10972" y="0"/>
                      <a:pt x="10972" y="0"/>
                    </a:cubicBezTo>
                    <a:cubicBezTo>
                      <a:pt x="11576" y="0"/>
                      <a:pt x="12068" y="492"/>
                      <a:pt x="12068" y="1096"/>
                    </a:cubicBezTo>
                    <a:cubicBezTo>
                      <a:pt x="12068" y="1247"/>
                      <a:pt x="12068" y="1247"/>
                      <a:pt x="12068" y="1247"/>
                    </a:cubicBezTo>
                    <a:cubicBezTo>
                      <a:pt x="12068" y="1851"/>
                      <a:pt x="11576" y="2344"/>
                      <a:pt x="10972" y="2344"/>
                    </a:cubicBezTo>
                    <a:cubicBezTo>
                      <a:pt x="2845" y="2344"/>
                      <a:pt x="2845" y="2344"/>
                      <a:pt x="2845" y="2344"/>
                    </a:cubicBezTo>
                    <a:cubicBezTo>
                      <a:pt x="2241" y="2344"/>
                      <a:pt x="1748" y="2827"/>
                      <a:pt x="1748" y="3431"/>
                    </a:cubicBezTo>
                    <a:lnTo>
                      <a:pt x="1748" y="3431"/>
                    </a:lnTo>
                    <a:cubicBezTo>
                      <a:pt x="1748" y="4043"/>
                      <a:pt x="2241" y="4527"/>
                      <a:pt x="2845" y="4527"/>
                    </a:cubicBezTo>
                    <a:cubicBezTo>
                      <a:pt x="12752" y="4527"/>
                      <a:pt x="12752" y="4527"/>
                      <a:pt x="12752" y="4527"/>
                    </a:cubicBezTo>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 name="Google Shape;231;p17"/>
              <p:cNvSpPr/>
              <p:nvPr/>
            </p:nvSpPr>
            <p:spPr>
              <a:xfrm>
                <a:off x="2135702" y="4682493"/>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2" name="Google Shape;232;p17"/>
              <p:cNvSpPr/>
              <p:nvPr/>
            </p:nvSpPr>
            <p:spPr>
              <a:xfrm>
                <a:off x="2326113" y="4668492"/>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3" name="Google Shape;233;p17"/>
              <p:cNvSpPr/>
              <p:nvPr/>
            </p:nvSpPr>
            <p:spPr>
              <a:xfrm>
                <a:off x="2355340" y="4783999"/>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4" name="Google Shape;234;p17"/>
              <p:cNvSpPr/>
              <p:nvPr/>
            </p:nvSpPr>
            <p:spPr>
              <a:xfrm>
                <a:off x="2355340" y="4710145"/>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235" name="Google Shape;235;p17"/>
            <p:cNvSpPr/>
            <p:nvPr/>
          </p:nvSpPr>
          <p:spPr>
            <a:xfrm>
              <a:off x="8503900" y="4538600"/>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grpSp>
        <p:nvGrpSpPr>
          <p:cNvPr id="236" name="Google Shape;236;p17"/>
          <p:cNvGrpSpPr/>
          <p:nvPr/>
        </p:nvGrpSpPr>
        <p:grpSpPr>
          <a:xfrm>
            <a:off x="-1727025" y="1460250"/>
            <a:ext cx="6291175" cy="5585750"/>
            <a:chOff x="-1727025" y="1460250"/>
            <a:chExt cx="6291175" cy="5585750"/>
          </a:xfrm>
        </p:grpSpPr>
        <p:sp>
          <p:nvSpPr>
            <p:cNvPr id="237" name="Google Shape;237;p17"/>
            <p:cNvSpPr/>
            <p:nvPr/>
          </p:nvSpPr>
          <p:spPr>
            <a:xfrm>
              <a:off x="-1727025" y="146025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238" name="Google Shape;238;p17"/>
            <p:cNvSpPr/>
            <p:nvPr/>
          </p:nvSpPr>
          <p:spPr>
            <a:xfrm>
              <a:off x="2341150" y="482300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sp>
        <p:nvSpPr>
          <p:cNvPr id="239" name="Google Shape;239;p17"/>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40"/>
        <p:cNvGrpSpPr/>
        <p:nvPr/>
      </p:nvGrpSpPr>
      <p:grpSpPr>
        <a:xfrm>
          <a:off x="0" y="0"/>
          <a:ext cx="0" cy="0"/>
          <a:chOff x="0" y="0"/>
          <a:chExt cx="0" cy="0"/>
        </a:xfrm>
      </p:grpSpPr>
      <p:grpSp>
        <p:nvGrpSpPr>
          <p:cNvPr id="241" name="Google Shape;241;p18"/>
          <p:cNvGrpSpPr/>
          <p:nvPr/>
        </p:nvGrpSpPr>
        <p:grpSpPr>
          <a:xfrm>
            <a:off x="-612725" y="445225"/>
            <a:ext cx="1754025" cy="3142250"/>
            <a:chOff x="-612725" y="445225"/>
            <a:chExt cx="1754025" cy="3142250"/>
          </a:xfrm>
        </p:grpSpPr>
        <p:grpSp>
          <p:nvGrpSpPr>
            <p:cNvPr id="242" name="Google Shape;242;p18"/>
            <p:cNvGrpSpPr/>
            <p:nvPr/>
          </p:nvGrpSpPr>
          <p:grpSpPr>
            <a:xfrm>
              <a:off x="285100" y="445225"/>
              <a:ext cx="856200" cy="856200"/>
              <a:chOff x="285100" y="445225"/>
              <a:chExt cx="856200" cy="856200"/>
            </a:xfrm>
          </p:grpSpPr>
          <p:sp>
            <p:nvSpPr>
              <p:cNvPr id="243" name="Google Shape;243;p18"/>
              <p:cNvSpPr/>
              <p:nvPr/>
            </p:nvSpPr>
            <p:spPr>
              <a:xfrm>
                <a:off x="285100" y="445225"/>
                <a:ext cx="856200" cy="856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244" name="Google Shape;244;p18"/>
              <p:cNvSpPr/>
              <p:nvPr/>
            </p:nvSpPr>
            <p:spPr>
              <a:xfrm>
                <a:off x="506762" y="579382"/>
                <a:ext cx="412876" cy="587885"/>
              </a:xfrm>
              <a:custGeom>
                <a:avLst/>
                <a:gdLst/>
                <a:ahLst/>
                <a:cxnLst/>
                <a:rect l="l" t="t" r="r" b="b"/>
                <a:pathLst>
                  <a:path w="3831" h="5455" extrusionOk="0">
                    <a:moveTo>
                      <a:pt x="1959" y="30"/>
                    </a:moveTo>
                    <a:lnTo>
                      <a:pt x="1959" y="30"/>
                    </a:lnTo>
                    <a:cubicBezTo>
                      <a:pt x="13" y="3175"/>
                      <a:pt x="13" y="3175"/>
                      <a:pt x="13" y="3175"/>
                    </a:cubicBezTo>
                    <a:cubicBezTo>
                      <a:pt x="-19" y="3217"/>
                      <a:pt x="13" y="3269"/>
                      <a:pt x="65" y="3269"/>
                    </a:cubicBezTo>
                    <a:cubicBezTo>
                      <a:pt x="1606" y="3269"/>
                      <a:pt x="1606" y="3269"/>
                      <a:pt x="1606" y="3269"/>
                    </a:cubicBezTo>
                    <a:cubicBezTo>
                      <a:pt x="1638" y="3269"/>
                      <a:pt x="1669" y="3300"/>
                      <a:pt x="1669" y="3331"/>
                    </a:cubicBezTo>
                    <a:cubicBezTo>
                      <a:pt x="1669" y="5394"/>
                      <a:pt x="1669" y="5394"/>
                      <a:pt x="1669" y="5394"/>
                    </a:cubicBezTo>
                    <a:cubicBezTo>
                      <a:pt x="1669" y="5456"/>
                      <a:pt x="1742" y="5477"/>
                      <a:pt x="1773" y="5425"/>
                    </a:cubicBezTo>
                    <a:cubicBezTo>
                      <a:pt x="3824" y="2332"/>
                      <a:pt x="3824" y="2332"/>
                      <a:pt x="3824" y="2332"/>
                    </a:cubicBezTo>
                    <a:cubicBezTo>
                      <a:pt x="3845" y="2291"/>
                      <a:pt x="3814" y="2239"/>
                      <a:pt x="3772" y="2239"/>
                    </a:cubicBezTo>
                    <a:cubicBezTo>
                      <a:pt x="2126" y="2239"/>
                      <a:pt x="2126" y="2239"/>
                      <a:pt x="2126" y="2239"/>
                    </a:cubicBezTo>
                    <a:cubicBezTo>
                      <a:pt x="2095" y="2239"/>
                      <a:pt x="2074" y="2207"/>
                      <a:pt x="2074" y="2176"/>
                    </a:cubicBezTo>
                    <a:cubicBezTo>
                      <a:pt x="2064" y="61"/>
                      <a:pt x="2064" y="61"/>
                      <a:pt x="2064" y="61"/>
                    </a:cubicBezTo>
                    <a:cubicBezTo>
                      <a:pt x="2064" y="-1"/>
                      <a:pt x="1991" y="-22"/>
                      <a:pt x="1959" y="30"/>
                    </a:cubicBezTo>
                    <a:close/>
                  </a:path>
                </a:pathLst>
              </a:custGeom>
              <a:noFill/>
              <a:ln w="9525" cap="flat" cmpd="sng">
                <a:solidFill>
                  <a:schemeClr val="dk1"/>
                </a:solidFill>
                <a:prstDash val="solid"/>
                <a:miter lim="8000"/>
                <a:headEnd type="none" w="sm" len="sm"/>
                <a:tailEnd type="none" w="sm" len="sm"/>
              </a:ln>
            </p:spPr>
            <p:txBody>
              <a:bodyPr spcFirstLastPara="1" wrap="square" lIns="97550" tIns="52550" rIns="97550" bIns="525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245" name="Google Shape;245;p18"/>
            <p:cNvSpPr/>
            <p:nvPr/>
          </p:nvSpPr>
          <p:spPr>
            <a:xfrm>
              <a:off x="-612725" y="3303075"/>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sp>
        <p:nvSpPr>
          <p:cNvPr id="246" name="Google Shape;246;p18"/>
          <p:cNvSpPr/>
          <p:nvPr/>
        </p:nvSpPr>
        <p:spPr>
          <a:xfrm>
            <a:off x="8892475" y="924325"/>
            <a:ext cx="2223000" cy="2223000"/>
          </a:xfrm>
          <a:prstGeom prst="ellipse">
            <a:avLst/>
          </a:prstGeom>
          <a:solidFill>
            <a:schemeClr val="accent5">
              <a:alpha val="195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247" name="Google Shape;247;p18"/>
          <p:cNvSpPr txBox="1">
            <a:spLocks noGrp="1"/>
          </p:cNvSpPr>
          <p:nvPr>
            <p:ph type="title"/>
          </p:nvPr>
        </p:nvSpPr>
        <p:spPr>
          <a:xfrm>
            <a:off x="3539017" y="539500"/>
            <a:ext cx="4891800" cy="10587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48" name="Google Shape;248;p18"/>
          <p:cNvSpPr txBox="1">
            <a:spLocks noGrp="1"/>
          </p:cNvSpPr>
          <p:nvPr>
            <p:ph type="subTitle" idx="1"/>
          </p:nvPr>
        </p:nvSpPr>
        <p:spPr>
          <a:xfrm>
            <a:off x="3538975" y="1598200"/>
            <a:ext cx="4891800" cy="714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49" name="Google Shape;249;p18"/>
          <p:cNvSpPr txBox="1"/>
          <p:nvPr/>
        </p:nvSpPr>
        <p:spPr>
          <a:xfrm>
            <a:off x="3538975" y="3393450"/>
            <a:ext cx="4068900" cy="7140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b="1">
                <a:solidFill>
                  <a:schemeClr val="dk1"/>
                </a:solidFill>
                <a:latin typeface="Sofia Sans"/>
                <a:ea typeface="Sofia Sans"/>
                <a:cs typeface="Sofia Sans"/>
                <a:sym typeface="Sofia Sans"/>
              </a:rPr>
              <a:t>CREDITS:</a:t>
            </a:r>
            <a:r>
              <a:rPr lang="en" sz="1200">
                <a:solidFill>
                  <a:schemeClr val="dk1"/>
                </a:solidFill>
                <a:latin typeface="Sofia Sans"/>
                <a:ea typeface="Sofia Sans"/>
                <a:cs typeface="Sofia Sans"/>
                <a:sym typeface="Sofia Sans"/>
              </a:rPr>
              <a:t> This presentation template was created by </a:t>
            </a:r>
            <a:r>
              <a:rPr lang="en" sz="1200" b="1" u="sng">
                <a:solidFill>
                  <a:schemeClr val="dk1"/>
                </a:solidFill>
                <a:latin typeface="Sofia Sans"/>
                <a:ea typeface="Sofia Sans"/>
                <a:cs typeface="Sofia Sans"/>
                <a:sym typeface="Sofia Sans"/>
                <a:hlinkClick r:id="rId2">
                  <a:extLst>
                    <a:ext uri="{A12FA001-AC4F-418D-AE19-62706E023703}">
                      <ahyp:hlinkClr xmlns:ahyp="http://schemas.microsoft.com/office/drawing/2018/hyperlinkcolor" val="tx"/>
                    </a:ext>
                  </a:extLst>
                </a:hlinkClick>
              </a:rPr>
              <a:t>Slidesgo</a:t>
            </a:r>
            <a:r>
              <a:rPr lang="en" sz="1200">
                <a:solidFill>
                  <a:schemeClr val="dk1"/>
                </a:solidFill>
                <a:latin typeface="Sofia Sans"/>
                <a:ea typeface="Sofia Sans"/>
                <a:cs typeface="Sofia Sans"/>
                <a:sym typeface="Sofia Sans"/>
              </a:rPr>
              <a:t>, and includes icons by </a:t>
            </a:r>
            <a:r>
              <a:rPr lang="en" sz="1200" b="1" u="sng">
                <a:solidFill>
                  <a:schemeClr val="dk1"/>
                </a:solidFill>
                <a:latin typeface="Sofia Sans"/>
                <a:ea typeface="Sofia Sans"/>
                <a:cs typeface="Sofia Sans"/>
                <a:sym typeface="Sofia Sans"/>
                <a:hlinkClick r:id="rId3">
                  <a:extLst>
                    <a:ext uri="{A12FA001-AC4F-418D-AE19-62706E023703}">
                      <ahyp:hlinkClr xmlns:ahyp="http://schemas.microsoft.com/office/drawing/2018/hyperlinkcolor" val="tx"/>
                    </a:ext>
                  </a:extLst>
                </a:hlinkClick>
              </a:rPr>
              <a:t>Flaticon</a:t>
            </a:r>
            <a:r>
              <a:rPr lang="en" sz="1200">
                <a:solidFill>
                  <a:schemeClr val="dk1"/>
                </a:solidFill>
                <a:latin typeface="Sofia Sans"/>
                <a:ea typeface="Sofia Sans"/>
                <a:cs typeface="Sofia Sans"/>
                <a:sym typeface="Sofia Sans"/>
              </a:rPr>
              <a:t>, and infographics &amp; images by </a:t>
            </a:r>
            <a:r>
              <a:rPr lang="en" sz="1200" b="1" u="sng">
                <a:solidFill>
                  <a:schemeClr val="dk1"/>
                </a:solidFill>
                <a:latin typeface="Sofia Sans"/>
                <a:ea typeface="Sofia Sans"/>
                <a:cs typeface="Sofia Sans"/>
                <a:sym typeface="Sofia Sans"/>
                <a:hlinkClick r:id="rId4">
                  <a:extLst>
                    <a:ext uri="{A12FA001-AC4F-418D-AE19-62706E023703}">
                      <ahyp:hlinkClr xmlns:ahyp="http://schemas.microsoft.com/office/drawing/2018/hyperlinkcolor" val="tx"/>
                    </a:ext>
                  </a:extLst>
                </a:hlinkClick>
              </a:rPr>
              <a:t>Freepik</a:t>
            </a:r>
            <a:r>
              <a:rPr lang="en" sz="1200" u="sng">
                <a:solidFill>
                  <a:schemeClr val="dk1"/>
                </a:solidFill>
                <a:latin typeface="Sofia Sans"/>
                <a:ea typeface="Sofia Sans"/>
                <a:cs typeface="Sofia Sans"/>
                <a:sym typeface="Sofia Sans"/>
              </a:rPr>
              <a:t> </a:t>
            </a:r>
            <a:endParaRPr sz="1200" b="1" u="sng">
              <a:solidFill>
                <a:schemeClr val="dk1"/>
              </a:solidFill>
              <a:latin typeface="Sofia Sans"/>
              <a:ea typeface="Sofia Sans"/>
              <a:cs typeface="Sofia Sans"/>
              <a:sym typeface="Sofia Sans"/>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250"/>
        <p:cNvGrpSpPr/>
        <p:nvPr/>
      </p:nvGrpSpPr>
      <p:grpSpPr>
        <a:xfrm>
          <a:off x="0" y="0"/>
          <a:ext cx="0" cy="0"/>
          <a:chOff x="0" y="0"/>
          <a:chExt cx="0" cy="0"/>
        </a:xfrm>
      </p:grpSpPr>
      <p:grpSp>
        <p:nvGrpSpPr>
          <p:cNvPr id="251" name="Google Shape;251;p19"/>
          <p:cNvGrpSpPr/>
          <p:nvPr/>
        </p:nvGrpSpPr>
        <p:grpSpPr>
          <a:xfrm>
            <a:off x="-1659025" y="1460250"/>
            <a:ext cx="12494425" cy="2223000"/>
            <a:chOff x="-1659025" y="1793600"/>
            <a:chExt cx="12494425" cy="2223000"/>
          </a:xfrm>
        </p:grpSpPr>
        <p:sp>
          <p:nvSpPr>
            <p:cNvPr id="252" name="Google Shape;252;p19"/>
            <p:cNvSpPr/>
            <p:nvPr/>
          </p:nvSpPr>
          <p:spPr>
            <a:xfrm>
              <a:off x="-1659025" y="1793600"/>
              <a:ext cx="2223000" cy="2223000"/>
            </a:xfrm>
            <a:prstGeom prst="ellipse">
              <a:avLst/>
            </a:prstGeom>
            <a:solidFill>
              <a:schemeClr val="accent5">
                <a:alpha val="195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253" name="Google Shape;253;p19"/>
            <p:cNvSpPr/>
            <p:nvPr/>
          </p:nvSpPr>
          <p:spPr>
            <a:xfrm>
              <a:off x="8612400" y="1793600"/>
              <a:ext cx="2223000" cy="2223000"/>
            </a:xfrm>
            <a:prstGeom prst="ellipse">
              <a:avLst/>
            </a:prstGeom>
            <a:solidFill>
              <a:schemeClr val="accent5">
                <a:alpha val="195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grpSp>
        <p:nvGrpSpPr>
          <p:cNvPr id="254" name="Google Shape;254;p19"/>
          <p:cNvGrpSpPr/>
          <p:nvPr/>
        </p:nvGrpSpPr>
        <p:grpSpPr>
          <a:xfrm>
            <a:off x="285100" y="445225"/>
            <a:ext cx="856200" cy="856200"/>
            <a:chOff x="285100" y="445225"/>
            <a:chExt cx="856200" cy="856200"/>
          </a:xfrm>
        </p:grpSpPr>
        <p:sp>
          <p:nvSpPr>
            <p:cNvPr id="255" name="Google Shape;255;p19"/>
            <p:cNvSpPr/>
            <p:nvPr/>
          </p:nvSpPr>
          <p:spPr>
            <a:xfrm>
              <a:off x="285100" y="445225"/>
              <a:ext cx="856200" cy="856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256" name="Google Shape;256;p19"/>
            <p:cNvSpPr/>
            <p:nvPr/>
          </p:nvSpPr>
          <p:spPr>
            <a:xfrm>
              <a:off x="506762" y="579382"/>
              <a:ext cx="412876" cy="587885"/>
            </a:xfrm>
            <a:custGeom>
              <a:avLst/>
              <a:gdLst/>
              <a:ahLst/>
              <a:cxnLst/>
              <a:rect l="l" t="t" r="r" b="b"/>
              <a:pathLst>
                <a:path w="3831" h="5455" extrusionOk="0">
                  <a:moveTo>
                    <a:pt x="1959" y="30"/>
                  </a:moveTo>
                  <a:lnTo>
                    <a:pt x="1959" y="30"/>
                  </a:lnTo>
                  <a:cubicBezTo>
                    <a:pt x="13" y="3175"/>
                    <a:pt x="13" y="3175"/>
                    <a:pt x="13" y="3175"/>
                  </a:cubicBezTo>
                  <a:cubicBezTo>
                    <a:pt x="-19" y="3217"/>
                    <a:pt x="13" y="3269"/>
                    <a:pt x="65" y="3269"/>
                  </a:cubicBezTo>
                  <a:cubicBezTo>
                    <a:pt x="1606" y="3269"/>
                    <a:pt x="1606" y="3269"/>
                    <a:pt x="1606" y="3269"/>
                  </a:cubicBezTo>
                  <a:cubicBezTo>
                    <a:pt x="1638" y="3269"/>
                    <a:pt x="1669" y="3300"/>
                    <a:pt x="1669" y="3331"/>
                  </a:cubicBezTo>
                  <a:cubicBezTo>
                    <a:pt x="1669" y="5394"/>
                    <a:pt x="1669" y="5394"/>
                    <a:pt x="1669" y="5394"/>
                  </a:cubicBezTo>
                  <a:cubicBezTo>
                    <a:pt x="1669" y="5456"/>
                    <a:pt x="1742" y="5477"/>
                    <a:pt x="1773" y="5425"/>
                  </a:cubicBezTo>
                  <a:cubicBezTo>
                    <a:pt x="3824" y="2332"/>
                    <a:pt x="3824" y="2332"/>
                    <a:pt x="3824" y="2332"/>
                  </a:cubicBezTo>
                  <a:cubicBezTo>
                    <a:pt x="3845" y="2291"/>
                    <a:pt x="3814" y="2239"/>
                    <a:pt x="3772" y="2239"/>
                  </a:cubicBezTo>
                  <a:cubicBezTo>
                    <a:pt x="2126" y="2239"/>
                    <a:pt x="2126" y="2239"/>
                    <a:pt x="2126" y="2239"/>
                  </a:cubicBezTo>
                  <a:cubicBezTo>
                    <a:pt x="2095" y="2239"/>
                    <a:pt x="2074" y="2207"/>
                    <a:pt x="2074" y="2176"/>
                  </a:cubicBezTo>
                  <a:cubicBezTo>
                    <a:pt x="2064" y="61"/>
                    <a:pt x="2064" y="61"/>
                    <a:pt x="2064" y="61"/>
                  </a:cubicBezTo>
                  <a:cubicBezTo>
                    <a:pt x="2064" y="-1"/>
                    <a:pt x="1991" y="-22"/>
                    <a:pt x="1959" y="30"/>
                  </a:cubicBezTo>
                  <a:close/>
                </a:path>
              </a:pathLst>
            </a:custGeom>
            <a:noFill/>
            <a:ln w="9525" cap="flat" cmpd="sng">
              <a:solidFill>
                <a:srgbClr val="000000"/>
              </a:solidFill>
              <a:prstDash val="solid"/>
              <a:miter lim="8000"/>
              <a:headEnd type="none" w="sm" len="sm"/>
              <a:tailEnd type="none" w="sm" len="sm"/>
            </a:ln>
          </p:spPr>
          <p:txBody>
            <a:bodyPr spcFirstLastPara="1" wrap="square" lIns="97550" tIns="52550" rIns="97550" bIns="525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257" name="Google Shape;257;p19"/>
          <p:cNvGrpSpPr/>
          <p:nvPr/>
        </p:nvGrpSpPr>
        <p:grpSpPr>
          <a:xfrm>
            <a:off x="-940505" y="445225"/>
            <a:ext cx="10717630" cy="4405453"/>
            <a:chOff x="-940505" y="445225"/>
            <a:chExt cx="10717630" cy="4405453"/>
          </a:xfrm>
        </p:grpSpPr>
        <p:grpSp>
          <p:nvGrpSpPr>
            <p:cNvPr id="258" name="Google Shape;258;p19"/>
            <p:cNvGrpSpPr/>
            <p:nvPr/>
          </p:nvGrpSpPr>
          <p:grpSpPr>
            <a:xfrm>
              <a:off x="-940505" y="3967928"/>
              <a:ext cx="2534850" cy="882750"/>
              <a:chOff x="-96030" y="3967928"/>
              <a:chExt cx="2534850" cy="882750"/>
            </a:xfrm>
          </p:grpSpPr>
          <p:sp>
            <p:nvSpPr>
              <p:cNvPr id="259" name="Google Shape;259;p19"/>
              <p:cNvSpPr/>
              <p:nvPr/>
            </p:nvSpPr>
            <p:spPr>
              <a:xfrm>
                <a:off x="-96030" y="3967928"/>
                <a:ext cx="2231728" cy="792270"/>
              </a:xfrm>
              <a:custGeom>
                <a:avLst/>
                <a:gdLst/>
                <a:ahLst/>
                <a:cxnLst/>
                <a:rect l="l" t="t" r="r" b="b"/>
                <a:pathLst>
                  <a:path w="12752" h="4527" fill="none" extrusionOk="0">
                    <a:moveTo>
                      <a:pt x="0" y="0"/>
                    </a:moveTo>
                    <a:lnTo>
                      <a:pt x="0" y="0"/>
                    </a:lnTo>
                    <a:cubicBezTo>
                      <a:pt x="10972" y="0"/>
                      <a:pt x="10972" y="0"/>
                      <a:pt x="10972" y="0"/>
                    </a:cubicBezTo>
                    <a:cubicBezTo>
                      <a:pt x="11576" y="0"/>
                      <a:pt x="12068" y="492"/>
                      <a:pt x="12068" y="1096"/>
                    </a:cubicBezTo>
                    <a:cubicBezTo>
                      <a:pt x="12068" y="1247"/>
                      <a:pt x="12068" y="1247"/>
                      <a:pt x="12068" y="1247"/>
                    </a:cubicBezTo>
                    <a:cubicBezTo>
                      <a:pt x="12068" y="1851"/>
                      <a:pt x="11576" y="2344"/>
                      <a:pt x="10972" y="2344"/>
                    </a:cubicBezTo>
                    <a:cubicBezTo>
                      <a:pt x="2845" y="2344"/>
                      <a:pt x="2845" y="2344"/>
                      <a:pt x="2845" y="2344"/>
                    </a:cubicBezTo>
                    <a:cubicBezTo>
                      <a:pt x="2241" y="2344"/>
                      <a:pt x="1748" y="2827"/>
                      <a:pt x="1748" y="3431"/>
                    </a:cubicBezTo>
                    <a:lnTo>
                      <a:pt x="1748" y="3431"/>
                    </a:lnTo>
                    <a:cubicBezTo>
                      <a:pt x="1748" y="4043"/>
                      <a:pt x="2241" y="4527"/>
                      <a:pt x="2845" y="4527"/>
                    </a:cubicBezTo>
                    <a:cubicBezTo>
                      <a:pt x="12752" y="4527"/>
                      <a:pt x="12752" y="4527"/>
                      <a:pt x="12752" y="4527"/>
                    </a:cubicBezTo>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0" name="Google Shape;260;p19"/>
              <p:cNvSpPr/>
              <p:nvPr/>
            </p:nvSpPr>
            <p:spPr>
              <a:xfrm>
                <a:off x="2135702" y="4682493"/>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1" name="Google Shape;261;p19"/>
              <p:cNvSpPr/>
              <p:nvPr/>
            </p:nvSpPr>
            <p:spPr>
              <a:xfrm>
                <a:off x="2326113" y="4668492"/>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2" name="Google Shape;262;p19"/>
              <p:cNvSpPr/>
              <p:nvPr/>
            </p:nvSpPr>
            <p:spPr>
              <a:xfrm>
                <a:off x="2355340" y="4783999"/>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3" name="Google Shape;263;p19"/>
              <p:cNvSpPr/>
              <p:nvPr/>
            </p:nvSpPr>
            <p:spPr>
              <a:xfrm>
                <a:off x="2355340" y="4710145"/>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264" name="Google Shape;264;p19"/>
            <p:cNvSpPr/>
            <p:nvPr/>
          </p:nvSpPr>
          <p:spPr>
            <a:xfrm>
              <a:off x="8600525" y="4461800"/>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nvGrpSpPr>
            <p:cNvPr id="265" name="Google Shape;265;p19"/>
            <p:cNvGrpSpPr/>
            <p:nvPr/>
          </p:nvGrpSpPr>
          <p:grpSpPr>
            <a:xfrm>
              <a:off x="285100" y="445225"/>
              <a:ext cx="856200" cy="856200"/>
              <a:chOff x="285100" y="445225"/>
              <a:chExt cx="856200" cy="856200"/>
            </a:xfrm>
          </p:grpSpPr>
          <p:sp>
            <p:nvSpPr>
              <p:cNvPr id="266" name="Google Shape;266;p19"/>
              <p:cNvSpPr/>
              <p:nvPr/>
            </p:nvSpPr>
            <p:spPr>
              <a:xfrm>
                <a:off x="506762" y="579382"/>
                <a:ext cx="412876" cy="587885"/>
              </a:xfrm>
              <a:custGeom>
                <a:avLst/>
                <a:gdLst/>
                <a:ahLst/>
                <a:cxnLst/>
                <a:rect l="l" t="t" r="r" b="b"/>
                <a:pathLst>
                  <a:path w="3831" h="5455" extrusionOk="0">
                    <a:moveTo>
                      <a:pt x="1959" y="30"/>
                    </a:moveTo>
                    <a:lnTo>
                      <a:pt x="1959" y="30"/>
                    </a:lnTo>
                    <a:cubicBezTo>
                      <a:pt x="13" y="3175"/>
                      <a:pt x="13" y="3175"/>
                      <a:pt x="13" y="3175"/>
                    </a:cubicBezTo>
                    <a:cubicBezTo>
                      <a:pt x="-19" y="3217"/>
                      <a:pt x="13" y="3269"/>
                      <a:pt x="65" y="3269"/>
                    </a:cubicBezTo>
                    <a:cubicBezTo>
                      <a:pt x="1606" y="3269"/>
                      <a:pt x="1606" y="3269"/>
                      <a:pt x="1606" y="3269"/>
                    </a:cubicBezTo>
                    <a:cubicBezTo>
                      <a:pt x="1638" y="3269"/>
                      <a:pt x="1669" y="3300"/>
                      <a:pt x="1669" y="3331"/>
                    </a:cubicBezTo>
                    <a:cubicBezTo>
                      <a:pt x="1669" y="5394"/>
                      <a:pt x="1669" y="5394"/>
                      <a:pt x="1669" y="5394"/>
                    </a:cubicBezTo>
                    <a:cubicBezTo>
                      <a:pt x="1669" y="5456"/>
                      <a:pt x="1742" y="5477"/>
                      <a:pt x="1773" y="5425"/>
                    </a:cubicBezTo>
                    <a:cubicBezTo>
                      <a:pt x="3824" y="2332"/>
                      <a:pt x="3824" y="2332"/>
                      <a:pt x="3824" y="2332"/>
                    </a:cubicBezTo>
                    <a:cubicBezTo>
                      <a:pt x="3845" y="2291"/>
                      <a:pt x="3814" y="2239"/>
                      <a:pt x="3772" y="2239"/>
                    </a:cubicBezTo>
                    <a:cubicBezTo>
                      <a:pt x="2126" y="2239"/>
                      <a:pt x="2126" y="2239"/>
                      <a:pt x="2126" y="2239"/>
                    </a:cubicBezTo>
                    <a:cubicBezTo>
                      <a:pt x="2095" y="2239"/>
                      <a:pt x="2074" y="2207"/>
                      <a:pt x="2074" y="2176"/>
                    </a:cubicBezTo>
                    <a:cubicBezTo>
                      <a:pt x="2064" y="61"/>
                      <a:pt x="2064" y="61"/>
                      <a:pt x="2064" y="61"/>
                    </a:cubicBezTo>
                    <a:cubicBezTo>
                      <a:pt x="2064" y="-1"/>
                      <a:pt x="1991" y="-22"/>
                      <a:pt x="1959" y="30"/>
                    </a:cubicBezTo>
                    <a:close/>
                  </a:path>
                </a:pathLst>
              </a:custGeom>
              <a:noFill/>
              <a:ln w="9525" cap="flat" cmpd="sng">
                <a:solidFill>
                  <a:schemeClr val="dk1"/>
                </a:solidFill>
                <a:prstDash val="solid"/>
                <a:miter lim="8000"/>
                <a:headEnd type="none" w="sm" len="sm"/>
                <a:tailEnd type="none" w="sm" len="sm"/>
              </a:ln>
            </p:spPr>
            <p:txBody>
              <a:bodyPr spcFirstLastPara="1" wrap="square" lIns="97550" tIns="52550" rIns="97550" bIns="525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7" name="Google Shape;267;p19"/>
              <p:cNvSpPr/>
              <p:nvPr/>
            </p:nvSpPr>
            <p:spPr>
              <a:xfrm>
                <a:off x="285100" y="445225"/>
                <a:ext cx="856200" cy="856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gr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282"/>
        <p:cNvGrpSpPr/>
        <p:nvPr/>
      </p:nvGrpSpPr>
      <p:grpSpPr>
        <a:xfrm>
          <a:off x="0" y="0"/>
          <a:ext cx="0" cy="0"/>
          <a:chOff x="0" y="0"/>
          <a:chExt cx="0" cy="0"/>
        </a:xfrm>
      </p:grpSpPr>
      <p:grpSp>
        <p:nvGrpSpPr>
          <p:cNvPr id="283" name="Google Shape;283;p20"/>
          <p:cNvGrpSpPr/>
          <p:nvPr/>
        </p:nvGrpSpPr>
        <p:grpSpPr>
          <a:xfrm>
            <a:off x="3868375" y="-1683500"/>
            <a:ext cx="6202125" cy="8697350"/>
            <a:chOff x="3868375" y="-1683500"/>
            <a:chExt cx="6202125" cy="8697350"/>
          </a:xfrm>
        </p:grpSpPr>
        <p:sp>
          <p:nvSpPr>
            <p:cNvPr id="284" name="Google Shape;284;p20"/>
            <p:cNvSpPr/>
            <p:nvPr/>
          </p:nvSpPr>
          <p:spPr>
            <a:xfrm>
              <a:off x="7847500" y="-1683500"/>
              <a:ext cx="2223000" cy="2223000"/>
            </a:xfrm>
            <a:prstGeom prst="ellipse">
              <a:avLst/>
            </a:prstGeom>
            <a:solidFill>
              <a:schemeClr val="accent5">
                <a:alpha val="195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285" name="Google Shape;285;p20"/>
            <p:cNvSpPr/>
            <p:nvPr/>
          </p:nvSpPr>
          <p:spPr>
            <a:xfrm>
              <a:off x="3868375" y="4790850"/>
              <a:ext cx="2223000" cy="2223000"/>
            </a:xfrm>
            <a:prstGeom prst="ellipse">
              <a:avLst/>
            </a:prstGeom>
            <a:solidFill>
              <a:schemeClr val="accent5">
                <a:alpha val="195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grpSp>
        <p:nvGrpSpPr>
          <p:cNvPr id="286" name="Google Shape;286;p20"/>
          <p:cNvGrpSpPr/>
          <p:nvPr/>
        </p:nvGrpSpPr>
        <p:grpSpPr>
          <a:xfrm flipH="1">
            <a:off x="-304788" y="-152"/>
            <a:ext cx="3349223" cy="4974600"/>
            <a:chOff x="6046787" y="-152"/>
            <a:chExt cx="3349223" cy="4974600"/>
          </a:xfrm>
        </p:grpSpPr>
        <p:sp>
          <p:nvSpPr>
            <p:cNvPr id="287" name="Google Shape;287;p20"/>
            <p:cNvSpPr/>
            <p:nvPr/>
          </p:nvSpPr>
          <p:spPr>
            <a:xfrm flipH="1">
              <a:off x="8219410" y="4690048"/>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288" name="Google Shape;288;p20"/>
            <p:cNvSpPr/>
            <p:nvPr/>
          </p:nvSpPr>
          <p:spPr>
            <a:xfrm rot="10800000">
              <a:off x="6159494" y="4752183"/>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9" name="Google Shape;289;p20"/>
            <p:cNvSpPr/>
            <p:nvPr/>
          </p:nvSpPr>
          <p:spPr>
            <a:xfrm rot="10800000">
              <a:off x="6130267" y="4741158"/>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90" name="Google Shape;290;p20"/>
            <p:cNvSpPr/>
            <p:nvPr/>
          </p:nvSpPr>
          <p:spPr>
            <a:xfrm rot="10800000">
              <a:off x="6046787" y="4782810"/>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91" name="Google Shape;291;p20"/>
            <p:cNvSpPr/>
            <p:nvPr/>
          </p:nvSpPr>
          <p:spPr>
            <a:xfrm rot="10800000">
              <a:off x="6046787" y="4856489"/>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292" name="Google Shape;292;p20"/>
            <p:cNvCxnSpPr>
              <a:endCxn id="287" idx="3"/>
            </p:cNvCxnSpPr>
            <p:nvPr/>
          </p:nvCxnSpPr>
          <p:spPr>
            <a:xfrm>
              <a:off x="6350110" y="4832248"/>
              <a:ext cx="1869300" cy="0"/>
            </a:xfrm>
            <a:prstGeom prst="straightConnector1">
              <a:avLst/>
            </a:prstGeom>
            <a:noFill/>
            <a:ln w="9525" cap="flat" cmpd="sng">
              <a:solidFill>
                <a:schemeClr val="dk1"/>
              </a:solidFill>
              <a:prstDash val="solid"/>
              <a:round/>
              <a:headEnd type="none" w="med" len="med"/>
              <a:tailEnd type="none" w="med" len="med"/>
            </a:ln>
          </p:spPr>
        </p:cxnSp>
        <p:cxnSp>
          <p:nvCxnSpPr>
            <p:cNvPr id="293" name="Google Shape;293;p20"/>
            <p:cNvCxnSpPr>
              <a:endCxn id="287" idx="0"/>
            </p:cNvCxnSpPr>
            <p:nvPr/>
          </p:nvCxnSpPr>
          <p:spPr>
            <a:xfrm>
              <a:off x="8807710" y="-152"/>
              <a:ext cx="0" cy="4690200"/>
            </a:xfrm>
            <a:prstGeom prst="straightConnector1">
              <a:avLst/>
            </a:prstGeom>
            <a:noFill/>
            <a:ln w="9525" cap="flat" cmpd="sng">
              <a:solidFill>
                <a:schemeClr val="dk1"/>
              </a:solidFill>
              <a:prstDash val="solid"/>
              <a:round/>
              <a:headEnd type="none" w="med" len="med"/>
              <a:tailEnd type="none" w="med" len="med"/>
            </a:ln>
          </p:spPr>
        </p:cxnSp>
      </p:gr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97"/>
        <p:cNvGrpSpPr/>
        <p:nvPr/>
      </p:nvGrpSpPr>
      <p:grpSpPr>
        <a:xfrm>
          <a:off x="0" y="0"/>
          <a:ext cx="0" cy="0"/>
          <a:chOff x="0" y="0"/>
          <a:chExt cx="0" cy="0"/>
        </a:xfrm>
      </p:grpSpPr>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98"/>
        <p:cNvGrpSpPr/>
        <p:nvPr/>
      </p:nvGrpSpPr>
      <p:grpSpPr>
        <a:xfrm>
          <a:off x="0" y="0"/>
          <a:ext cx="0" cy="0"/>
          <a:chOff x="0" y="0"/>
          <a:chExt cx="0" cy="0"/>
        </a:xfrm>
      </p:grpSpPr>
      <p:sp>
        <p:nvSpPr>
          <p:cNvPr id="299" name="Google Shape;299;p2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5"/>
        <p:cNvGrpSpPr/>
        <p:nvPr/>
      </p:nvGrpSpPr>
      <p:grpSpPr>
        <a:xfrm>
          <a:off x="0" y="0"/>
          <a:ext cx="0" cy="0"/>
          <a:chOff x="0" y="0"/>
          <a:chExt cx="0" cy="0"/>
        </a:xfrm>
      </p:grpSpPr>
      <p:grpSp>
        <p:nvGrpSpPr>
          <p:cNvPr id="26" name="Google Shape;26;p3"/>
          <p:cNvGrpSpPr/>
          <p:nvPr/>
        </p:nvGrpSpPr>
        <p:grpSpPr>
          <a:xfrm>
            <a:off x="8430770" y="-92922"/>
            <a:ext cx="1249730" cy="4915922"/>
            <a:chOff x="8430770" y="-92922"/>
            <a:chExt cx="1249730" cy="4915922"/>
          </a:xfrm>
        </p:grpSpPr>
        <p:grpSp>
          <p:nvGrpSpPr>
            <p:cNvPr id="27" name="Google Shape;27;p3"/>
            <p:cNvGrpSpPr/>
            <p:nvPr/>
          </p:nvGrpSpPr>
          <p:grpSpPr>
            <a:xfrm rot="5400000">
              <a:off x="7604720" y="733128"/>
              <a:ext cx="2534850" cy="882750"/>
              <a:chOff x="-96030" y="3967928"/>
              <a:chExt cx="2534850" cy="882750"/>
            </a:xfrm>
          </p:grpSpPr>
          <p:sp>
            <p:nvSpPr>
              <p:cNvPr id="28" name="Google Shape;28;p3"/>
              <p:cNvSpPr/>
              <p:nvPr/>
            </p:nvSpPr>
            <p:spPr>
              <a:xfrm>
                <a:off x="-96030" y="3967928"/>
                <a:ext cx="2231728" cy="792270"/>
              </a:xfrm>
              <a:custGeom>
                <a:avLst/>
                <a:gdLst/>
                <a:ahLst/>
                <a:cxnLst/>
                <a:rect l="l" t="t" r="r" b="b"/>
                <a:pathLst>
                  <a:path w="12752" h="4527" fill="none" extrusionOk="0">
                    <a:moveTo>
                      <a:pt x="0" y="0"/>
                    </a:moveTo>
                    <a:lnTo>
                      <a:pt x="0" y="0"/>
                    </a:lnTo>
                    <a:cubicBezTo>
                      <a:pt x="10972" y="0"/>
                      <a:pt x="10972" y="0"/>
                      <a:pt x="10972" y="0"/>
                    </a:cubicBezTo>
                    <a:cubicBezTo>
                      <a:pt x="11576" y="0"/>
                      <a:pt x="12068" y="492"/>
                      <a:pt x="12068" y="1096"/>
                    </a:cubicBezTo>
                    <a:cubicBezTo>
                      <a:pt x="12068" y="1247"/>
                      <a:pt x="12068" y="1247"/>
                      <a:pt x="12068" y="1247"/>
                    </a:cubicBezTo>
                    <a:cubicBezTo>
                      <a:pt x="12068" y="1851"/>
                      <a:pt x="11576" y="2344"/>
                      <a:pt x="10972" y="2344"/>
                    </a:cubicBezTo>
                    <a:cubicBezTo>
                      <a:pt x="2845" y="2344"/>
                      <a:pt x="2845" y="2344"/>
                      <a:pt x="2845" y="2344"/>
                    </a:cubicBezTo>
                    <a:cubicBezTo>
                      <a:pt x="2241" y="2344"/>
                      <a:pt x="1748" y="2827"/>
                      <a:pt x="1748" y="3431"/>
                    </a:cubicBezTo>
                    <a:lnTo>
                      <a:pt x="1748" y="3431"/>
                    </a:lnTo>
                    <a:cubicBezTo>
                      <a:pt x="1748" y="4043"/>
                      <a:pt x="2241" y="4527"/>
                      <a:pt x="2845" y="4527"/>
                    </a:cubicBezTo>
                    <a:cubicBezTo>
                      <a:pt x="12752" y="4527"/>
                      <a:pt x="12752" y="4527"/>
                      <a:pt x="12752" y="4527"/>
                    </a:cubicBezTo>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9" name="Google Shape;29;p3"/>
              <p:cNvSpPr/>
              <p:nvPr/>
            </p:nvSpPr>
            <p:spPr>
              <a:xfrm>
                <a:off x="2135702" y="4682493"/>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0" name="Google Shape;30;p3"/>
              <p:cNvSpPr/>
              <p:nvPr/>
            </p:nvSpPr>
            <p:spPr>
              <a:xfrm>
                <a:off x="2326113" y="4668492"/>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 name="Google Shape;31;p3"/>
              <p:cNvSpPr/>
              <p:nvPr/>
            </p:nvSpPr>
            <p:spPr>
              <a:xfrm>
                <a:off x="2355340" y="4783999"/>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 name="Google Shape;32;p3"/>
              <p:cNvSpPr/>
              <p:nvPr/>
            </p:nvSpPr>
            <p:spPr>
              <a:xfrm>
                <a:off x="2355340" y="4710145"/>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33" name="Google Shape;33;p3"/>
            <p:cNvSpPr/>
            <p:nvPr/>
          </p:nvSpPr>
          <p:spPr>
            <a:xfrm>
              <a:off x="8503900" y="4538600"/>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grpSp>
        <p:nvGrpSpPr>
          <p:cNvPr id="34" name="Google Shape;34;p3"/>
          <p:cNvGrpSpPr/>
          <p:nvPr/>
        </p:nvGrpSpPr>
        <p:grpSpPr>
          <a:xfrm>
            <a:off x="-604775" y="-1683500"/>
            <a:ext cx="11430900" cy="5952825"/>
            <a:chOff x="-604775" y="-1683500"/>
            <a:chExt cx="11430900" cy="5952825"/>
          </a:xfrm>
        </p:grpSpPr>
        <p:sp>
          <p:nvSpPr>
            <p:cNvPr id="35" name="Google Shape;35;p3"/>
            <p:cNvSpPr/>
            <p:nvPr/>
          </p:nvSpPr>
          <p:spPr>
            <a:xfrm>
              <a:off x="-604775" y="-168350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36" name="Google Shape;36;p3"/>
            <p:cNvSpPr/>
            <p:nvPr/>
          </p:nvSpPr>
          <p:spPr>
            <a:xfrm>
              <a:off x="8603125" y="2046325"/>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sp>
        <p:nvSpPr>
          <p:cNvPr id="37" name="Google Shape;37;p3"/>
          <p:cNvSpPr txBox="1">
            <a:spLocks noGrp="1"/>
          </p:cNvSpPr>
          <p:nvPr>
            <p:ph type="title"/>
          </p:nvPr>
        </p:nvSpPr>
        <p:spPr>
          <a:xfrm>
            <a:off x="713225" y="2518401"/>
            <a:ext cx="5443800" cy="1674000"/>
          </a:xfrm>
          <a:prstGeom prst="rect">
            <a:avLst/>
          </a:prstGeom>
        </p:spPr>
        <p:txBody>
          <a:bodyPr spcFirstLastPara="1" wrap="square" lIns="91425" tIns="91425" rIns="91425" bIns="91425" anchor="b" anchorCtr="0">
            <a:noAutofit/>
          </a:bodyPr>
          <a:lstStyle>
            <a:lvl1pPr lvl="0" algn="r">
              <a:spcBef>
                <a:spcPts val="0"/>
              </a:spcBef>
              <a:spcAft>
                <a:spcPts val="0"/>
              </a:spcAft>
              <a:buSzPts val="4000"/>
              <a:buNone/>
              <a:defRPr sz="4000"/>
            </a:lvl1pPr>
            <a:lvl2pPr lvl="1" algn="ctr">
              <a:spcBef>
                <a:spcPts val="0"/>
              </a:spcBef>
              <a:spcAft>
                <a:spcPts val="0"/>
              </a:spcAft>
              <a:buSzPts val="4000"/>
              <a:buNone/>
              <a:defRPr sz="4000"/>
            </a:lvl2pPr>
            <a:lvl3pPr lvl="2" algn="ctr">
              <a:spcBef>
                <a:spcPts val="0"/>
              </a:spcBef>
              <a:spcAft>
                <a:spcPts val="0"/>
              </a:spcAft>
              <a:buSzPts val="4000"/>
              <a:buNone/>
              <a:defRPr sz="4000"/>
            </a:lvl3pPr>
            <a:lvl4pPr lvl="3" algn="ctr">
              <a:spcBef>
                <a:spcPts val="0"/>
              </a:spcBef>
              <a:spcAft>
                <a:spcPts val="0"/>
              </a:spcAft>
              <a:buSzPts val="4000"/>
              <a:buNone/>
              <a:defRPr sz="4000"/>
            </a:lvl4pPr>
            <a:lvl5pPr lvl="4" algn="ctr">
              <a:spcBef>
                <a:spcPts val="0"/>
              </a:spcBef>
              <a:spcAft>
                <a:spcPts val="0"/>
              </a:spcAft>
              <a:buSzPts val="4000"/>
              <a:buNone/>
              <a:defRPr sz="4000"/>
            </a:lvl5pPr>
            <a:lvl6pPr lvl="5" algn="ctr">
              <a:spcBef>
                <a:spcPts val="0"/>
              </a:spcBef>
              <a:spcAft>
                <a:spcPts val="0"/>
              </a:spcAft>
              <a:buSzPts val="4000"/>
              <a:buNone/>
              <a:defRPr sz="4000"/>
            </a:lvl6pPr>
            <a:lvl7pPr lvl="6" algn="ctr">
              <a:spcBef>
                <a:spcPts val="0"/>
              </a:spcBef>
              <a:spcAft>
                <a:spcPts val="0"/>
              </a:spcAft>
              <a:buSzPts val="4000"/>
              <a:buNone/>
              <a:defRPr sz="4000"/>
            </a:lvl7pPr>
            <a:lvl8pPr lvl="7" algn="ctr">
              <a:spcBef>
                <a:spcPts val="0"/>
              </a:spcBef>
              <a:spcAft>
                <a:spcPts val="0"/>
              </a:spcAft>
              <a:buSzPts val="4000"/>
              <a:buNone/>
              <a:defRPr sz="4000"/>
            </a:lvl8pPr>
            <a:lvl9pPr lvl="8" algn="ctr">
              <a:spcBef>
                <a:spcPts val="0"/>
              </a:spcBef>
              <a:spcAft>
                <a:spcPts val="0"/>
              </a:spcAft>
              <a:buSzPts val="4000"/>
              <a:buNone/>
              <a:defRPr sz="4000"/>
            </a:lvl9pPr>
          </a:lstStyle>
          <a:p>
            <a:endParaRPr/>
          </a:p>
        </p:txBody>
      </p:sp>
      <p:sp>
        <p:nvSpPr>
          <p:cNvPr id="38" name="Google Shape;38;p3"/>
          <p:cNvSpPr txBox="1">
            <a:spLocks noGrp="1"/>
          </p:cNvSpPr>
          <p:nvPr>
            <p:ph type="title" idx="2" hasCustomPrompt="1"/>
          </p:nvPr>
        </p:nvSpPr>
        <p:spPr>
          <a:xfrm>
            <a:off x="4974125" y="1282692"/>
            <a:ext cx="1182900" cy="1235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Clr>
                <a:schemeClr val="lt1"/>
              </a:buClr>
              <a:buSzPts val="5000"/>
              <a:buNone/>
              <a:defRPr sz="5000" b="0">
                <a:solidFill>
                  <a:schemeClr val="accent5">
                    <a:lumMod val="75000"/>
                  </a:schemeClr>
                </a:solidFill>
              </a:defRPr>
            </a:lvl1pPr>
            <a:lvl2pPr lvl="1" algn="ctr" rtl="0">
              <a:spcBef>
                <a:spcPts val="0"/>
              </a:spcBef>
              <a:spcAft>
                <a:spcPts val="0"/>
              </a:spcAft>
              <a:buClr>
                <a:schemeClr val="lt1"/>
              </a:buClr>
              <a:buSzPts val="5000"/>
              <a:buNone/>
              <a:defRPr sz="5000">
                <a:solidFill>
                  <a:schemeClr val="lt1"/>
                </a:solidFill>
              </a:defRPr>
            </a:lvl2pPr>
            <a:lvl3pPr lvl="2" algn="ctr" rtl="0">
              <a:spcBef>
                <a:spcPts val="0"/>
              </a:spcBef>
              <a:spcAft>
                <a:spcPts val="0"/>
              </a:spcAft>
              <a:buClr>
                <a:schemeClr val="lt1"/>
              </a:buClr>
              <a:buSzPts val="5000"/>
              <a:buNone/>
              <a:defRPr sz="5000">
                <a:solidFill>
                  <a:schemeClr val="lt1"/>
                </a:solidFill>
              </a:defRPr>
            </a:lvl3pPr>
            <a:lvl4pPr lvl="3" algn="ctr" rtl="0">
              <a:spcBef>
                <a:spcPts val="0"/>
              </a:spcBef>
              <a:spcAft>
                <a:spcPts val="0"/>
              </a:spcAft>
              <a:buClr>
                <a:schemeClr val="lt1"/>
              </a:buClr>
              <a:buSzPts val="5000"/>
              <a:buNone/>
              <a:defRPr sz="5000">
                <a:solidFill>
                  <a:schemeClr val="lt1"/>
                </a:solidFill>
              </a:defRPr>
            </a:lvl4pPr>
            <a:lvl5pPr lvl="4" algn="ctr" rtl="0">
              <a:spcBef>
                <a:spcPts val="0"/>
              </a:spcBef>
              <a:spcAft>
                <a:spcPts val="0"/>
              </a:spcAft>
              <a:buClr>
                <a:schemeClr val="lt1"/>
              </a:buClr>
              <a:buSzPts val="5000"/>
              <a:buNone/>
              <a:defRPr sz="5000">
                <a:solidFill>
                  <a:schemeClr val="lt1"/>
                </a:solidFill>
              </a:defRPr>
            </a:lvl5pPr>
            <a:lvl6pPr lvl="5" algn="ctr" rtl="0">
              <a:spcBef>
                <a:spcPts val="0"/>
              </a:spcBef>
              <a:spcAft>
                <a:spcPts val="0"/>
              </a:spcAft>
              <a:buClr>
                <a:schemeClr val="lt1"/>
              </a:buClr>
              <a:buSzPts val="5000"/>
              <a:buNone/>
              <a:defRPr sz="5000">
                <a:solidFill>
                  <a:schemeClr val="lt1"/>
                </a:solidFill>
              </a:defRPr>
            </a:lvl6pPr>
            <a:lvl7pPr lvl="6" algn="ctr" rtl="0">
              <a:spcBef>
                <a:spcPts val="0"/>
              </a:spcBef>
              <a:spcAft>
                <a:spcPts val="0"/>
              </a:spcAft>
              <a:buClr>
                <a:schemeClr val="lt1"/>
              </a:buClr>
              <a:buSzPts val="5000"/>
              <a:buNone/>
              <a:defRPr sz="5000">
                <a:solidFill>
                  <a:schemeClr val="lt1"/>
                </a:solidFill>
              </a:defRPr>
            </a:lvl7pPr>
            <a:lvl8pPr lvl="7" algn="ctr" rtl="0">
              <a:spcBef>
                <a:spcPts val="0"/>
              </a:spcBef>
              <a:spcAft>
                <a:spcPts val="0"/>
              </a:spcAft>
              <a:buClr>
                <a:schemeClr val="lt1"/>
              </a:buClr>
              <a:buSzPts val="5000"/>
              <a:buNone/>
              <a:defRPr sz="5000">
                <a:solidFill>
                  <a:schemeClr val="lt1"/>
                </a:solidFill>
              </a:defRPr>
            </a:lvl8pPr>
            <a:lvl9pPr lvl="8" algn="ctr" rtl="0">
              <a:spcBef>
                <a:spcPts val="0"/>
              </a:spcBef>
              <a:spcAft>
                <a:spcPts val="0"/>
              </a:spcAft>
              <a:buClr>
                <a:schemeClr val="lt1"/>
              </a:buClr>
              <a:buSzPts val="5000"/>
              <a:buNone/>
              <a:defRPr sz="5000">
                <a:solidFill>
                  <a:schemeClr val="lt1"/>
                </a:solidFill>
              </a:defRPr>
            </a:lvl9pPr>
          </a:lstStyle>
          <a:p>
            <a:r>
              <a:t>xx%</a:t>
            </a:r>
          </a:p>
        </p:txBody>
      </p:sp>
      <p:sp>
        <p:nvSpPr>
          <p:cNvPr id="39" name="Google Shape;39;p3"/>
          <p:cNvSpPr txBox="1">
            <a:spLocks noGrp="1"/>
          </p:cNvSpPr>
          <p:nvPr>
            <p:ph type="subTitle" idx="1"/>
          </p:nvPr>
        </p:nvSpPr>
        <p:spPr>
          <a:xfrm>
            <a:off x="713225" y="4192392"/>
            <a:ext cx="5443800" cy="411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5"/>
        <p:cNvGrpSpPr/>
        <p:nvPr/>
      </p:nvGrpSpPr>
      <p:grpSpPr>
        <a:xfrm>
          <a:off x="0" y="0"/>
          <a:ext cx="0" cy="0"/>
          <a:chOff x="0" y="0"/>
          <a:chExt cx="0" cy="0"/>
        </a:xfrm>
      </p:grpSpPr>
      <p:sp>
        <p:nvSpPr>
          <p:cNvPr id="56" name="Google Shape;56;p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7" name="Google Shape;57;p5"/>
          <p:cNvSpPr txBox="1">
            <a:spLocks noGrp="1"/>
          </p:cNvSpPr>
          <p:nvPr>
            <p:ph type="subTitle" idx="1"/>
          </p:nvPr>
        </p:nvSpPr>
        <p:spPr>
          <a:xfrm>
            <a:off x="1496063" y="3550096"/>
            <a:ext cx="6766500" cy="10539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b="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58" name="Google Shape;58;p5"/>
          <p:cNvSpPr txBox="1">
            <a:spLocks noGrp="1"/>
          </p:cNvSpPr>
          <p:nvPr>
            <p:ph type="subTitle" idx="2"/>
          </p:nvPr>
        </p:nvSpPr>
        <p:spPr>
          <a:xfrm>
            <a:off x="1495837" y="1786032"/>
            <a:ext cx="6766500" cy="10539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b="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59" name="Google Shape;59;p5"/>
          <p:cNvSpPr txBox="1">
            <a:spLocks noGrp="1"/>
          </p:cNvSpPr>
          <p:nvPr>
            <p:ph type="subTitle" idx="3"/>
          </p:nvPr>
        </p:nvSpPr>
        <p:spPr>
          <a:xfrm>
            <a:off x="1495838" y="1396350"/>
            <a:ext cx="6766500" cy="5028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algn="ctr"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algn="ctr"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algn="ctr"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algn="ctr"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algn="ctr"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algn="ctr"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algn="ctr"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algn="ctr"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sp>
        <p:nvSpPr>
          <p:cNvPr id="60" name="Google Shape;60;p5"/>
          <p:cNvSpPr txBox="1">
            <a:spLocks noGrp="1"/>
          </p:cNvSpPr>
          <p:nvPr>
            <p:ph type="subTitle" idx="4"/>
          </p:nvPr>
        </p:nvSpPr>
        <p:spPr>
          <a:xfrm>
            <a:off x="1496068" y="3160415"/>
            <a:ext cx="6766500" cy="5028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1800"/>
              <a:buFont typeface="Epilogue"/>
              <a:buNone/>
              <a:defRPr sz="1800" b="1">
                <a:solidFill>
                  <a:schemeClr val="dk1"/>
                </a:solidFill>
                <a:latin typeface="Epilogue"/>
                <a:ea typeface="Epilogue"/>
                <a:cs typeface="Epilogue"/>
                <a:sym typeface="Epilogue"/>
              </a:defRPr>
            </a:lvl1pPr>
            <a:lvl2pPr lvl="1" algn="ctr" rtl="0">
              <a:lnSpc>
                <a:spcPct val="115000"/>
              </a:lnSpc>
              <a:spcBef>
                <a:spcPts val="0"/>
              </a:spcBef>
              <a:spcAft>
                <a:spcPts val="0"/>
              </a:spcAft>
              <a:buSzPts val="1800"/>
              <a:buFont typeface="Epilogue"/>
              <a:buNone/>
              <a:defRPr sz="1800" b="1">
                <a:latin typeface="Epilogue"/>
                <a:ea typeface="Epilogue"/>
                <a:cs typeface="Epilogue"/>
                <a:sym typeface="Epilogue"/>
              </a:defRPr>
            </a:lvl2pPr>
            <a:lvl3pPr lvl="2" algn="ctr" rtl="0">
              <a:lnSpc>
                <a:spcPct val="115000"/>
              </a:lnSpc>
              <a:spcBef>
                <a:spcPts val="0"/>
              </a:spcBef>
              <a:spcAft>
                <a:spcPts val="0"/>
              </a:spcAft>
              <a:buSzPts val="1800"/>
              <a:buFont typeface="Epilogue"/>
              <a:buNone/>
              <a:defRPr sz="1800" b="1">
                <a:latin typeface="Epilogue"/>
                <a:ea typeface="Epilogue"/>
                <a:cs typeface="Epilogue"/>
                <a:sym typeface="Epilogue"/>
              </a:defRPr>
            </a:lvl3pPr>
            <a:lvl4pPr lvl="3" algn="ctr" rtl="0">
              <a:lnSpc>
                <a:spcPct val="115000"/>
              </a:lnSpc>
              <a:spcBef>
                <a:spcPts val="0"/>
              </a:spcBef>
              <a:spcAft>
                <a:spcPts val="0"/>
              </a:spcAft>
              <a:buSzPts val="1800"/>
              <a:buFont typeface="Epilogue"/>
              <a:buNone/>
              <a:defRPr sz="1800" b="1">
                <a:latin typeface="Epilogue"/>
                <a:ea typeface="Epilogue"/>
                <a:cs typeface="Epilogue"/>
                <a:sym typeface="Epilogue"/>
              </a:defRPr>
            </a:lvl4pPr>
            <a:lvl5pPr lvl="4" algn="ctr" rtl="0">
              <a:lnSpc>
                <a:spcPct val="115000"/>
              </a:lnSpc>
              <a:spcBef>
                <a:spcPts val="0"/>
              </a:spcBef>
              <a:spcAft>
                <a:spcPts val="0"/>
              </a:spcAft>
              <a:buSzPts val="1800"/>
              <a:buFont typeface="Epilogue"/>
              <a:buNone/>
              <a:defRPr sz="1800" b="1">
                <a:latin typeface="Epilogue"/>
                <a:ea typeface="Epilogue"/>
                <a:cs typeface="Epilogue"/>
                <a:sym typeface="Epilogue"/>
              </a:defRPr>
            </a:lvl5pPr>
            <a:lvl6pPr lvl="5" algn="ctr" rtl="0">
              <a:lnSpc>
                <a:spcPct val="115000"/>
              </a:lnSpc>
              <a:spcBef>
                <a:spcPts val="0"/>
              </a:spcBef>
              <a:spcAft>
                <a:spcPts val="0"/>
              </a:spcAft>
              <a:buSzPts val="1800"/>
              <a:buFont typeface="Epilogue"/>
              <a:buNone/>
              <a:defRPr sz="1800" b="1">
                <a:latin typeface="Epilogue"/>
                <a:ea typeface="Epilogue"/>
                <a:cs typeface="Epilogue"/>
                <a:sym typeface="Epilogue"/>
              </a:defRPr>
            </a:lvl6pPr>
            <a:lvl7pPr lvl="6" algn="ctr" rtl="0">
              <a:lnSpc>
                <a:spcPct val="115000"/>
              </a:lnSpc>
              <a:spcBef>
                <a:spcPts val="0"/>
              </a:spcBef>
              <a:spcAft>
                <a:spcPts val="0"/>
              </a:spcAft>
              <a:buSzPts val="1800"/>
              <a:buFont typeface="Epilogue"/>
              <a:buNone/>
              <a:defRPr sz="1800" b="1">
                <a:latin typeface="Epilogue"/>
                <a:ea typeface="Epilogue"/>
                <a:cs typeface="Epilogue"/>
                <a:sym typeface="Epilogue"/>
              </a:defRPr>
            </a:lvl7pPr>
            <a:lvl8pPr lvl="7" algn="ctr" rtl="0">
              <a:lnSpc>
                <a:spcPct val="115000"/>
              </a:lnSpc>
              <a:spcBef>
                <a:spcPts val="0"/>
              </a:spcBef>
              <a:spcAft>
                <a:spcPts val="0"/>
              </a:spcAft>
              <a:buSzPts val="1800"/>
              <a:buFont typeface="Epilogue"/>
              <a:buNone/>
              <a:defRPr sz="1800" b="1">
                <a:latin typeface="Epilogue"/>
                <a:ea typeface="Epilogue"/>
                <a:cs typeface="Epilogue"/>
                <a:sym typeface="Epilogue"/>
              </a:defRPr>
            </a:lvl8pPr>
            <a:lvl9pPr lvl="8" algn="ctr" rtl="0">
              <a:lnSpc>
                <a:spcPct val="115000"/>
              </a:lnSpc>
              <a:spcBef>
                <a:spcPts val="0"/>
              </a:spcBef>
              <a:spcAft>
                <a:spcPts val="0"/>
              </a:spcAft>
              <a:buSzPts val="1800"/>
              <a:buFont typeface="Epilogue"/>
              <a:buNone/>
              <a:defRPr sz="1800" b="1">
                <a:latin typeface="Epilogue"/>
                <a:ea typeface="Epilogue"/>
                <a:cs typeface="Epilogue"/>
                <a:sym typeface="Epilogue"/>
              </a:defRPr>
            </a:lvl9pPr>
          </a:lstStyle>
          <a:p>
            <a:endParaRPr/>
          </a:p>
        </p:txBody>
      </p:sp>
      <p:grpSp>
        <p:nvGrpSpPr>
          <p:cNvPr id="61" name="Google Shape;61;p5"/>
          <p:cNvGrpSpPr/>
          <p:nvPr/>
        </p:nvGrpSpPr>
        <p:grpSpPr>
          <a:xfrm>
            <a:off x="26" y="-26302"/>
            <a:ext cx="9143964" cy="5555700"/>
            <a:chOff x="26" y="-26302"/>
            <a:chExt cx="9143964" cy="5555700"/>
          </a:xfrm>
        </p:grpSpPr>
        <p:grpSp>
          <p:nvGrpSpPr>
            <p:cNvPr id="62" name="Google Shape;62;p5"/>
            <p:cNvGrpSpPr/>
            <p:nvPr/>
          </p:nvGrpSpPr>
          <p:grpSpPr>
            <a:xfrm flipH="1">
              <a:off x="26" y="-26302"/>
              <a:ext cx="1357398" cy="5555700"/>
              <a:chOff x="7798852" y="-39350"/>
              <a:chExt cx="1357398" cy="5555700"/>
            </a:xfrm>
          </p:grpSpPr>
          <p:sp>
            <p:nvSpPr>
              <p:cNvPr id="63" name="Google Shape;63;p5"/>
              <p:cNvSpPr/>
              <p:nvPr/>
            </p:nvSpPr>
            <p:spPr>
              <a:xfrm rot="5400000">
                <a:off x="8217575" y="4785850"/>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64" name="Google Shape;64;p5"/>
              <p:cNvSpPr/>
              <p:nvPr/>
            </p:nvSpPr>
            <p:spPr>
              <a:xfrm flipH="1">
                <a:off x="7911559" y="204768"/>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5" name="Google Shape;65;p5"/>
              <p:cNvSpPr/>
              <p:nvPr/>
            </p:nvSpPr>
            <p:spPr>
              <a:xfrm flipH="1">
                <a:off x="7882332" y="190767"/>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6" name="Google Shape;66;p5"/>
              <p:cNvSpPr/>
              <p:nvPr/>
            </p:nvSpPr>
            <p:spPr>
              <a:xfrm flipH="1">
                <a:off x="7798852" y="306274"/>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7" name="Google Shape;67;p5"/>
              <p:cNvSpPr/>
              <p:nvPr/>
            </p:nvSpPr>
            <p:spPr>
              <a:xfrm flipH="1">
                <a:off x="7798852" y="232420"/>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68" name="Google Shape;68;p5"/>
              <p:cNvCxnSpPr/>
              <p:nvPr/>
            </p:nvCxnSpPr>
            <p:spPr>
              <a:xfrm>
                <a:off x="8099950" y="278675"/>
                <a:ext cx="1056300" cy="0"/>
              </a:xfrm>
              <a:prstGeom prst="straightConnector1">
                <a:avLst/>
              </a:prstGeom>
              <a:noFill/>
              <a:ln w="9525" cap="flat" cmpd="sng">
                <a:solidFill>
                  <a:schemeClr val="dk1"/>
                </a:solidFill>
                <a:prstDash val="solid"/>
                <a:round/>
                <a:headEnd type="none" w="med" len="med"/>
                <a:tailEnd type="none" w="med" len="med"/>
              </a:ln>
            </p:spPr>
          </p:cxnSp>
          <p:cxnSp>
            <p:nvCxnSpPr>
              <p:cNvPr id="69" name="Google Shape;69;p5"/>
              <p:cNvCxnSpPr/>
              <p:nvPr/>
            </p:nvCxnSpPr>
            <p:spPr>
              <a:xfrm rot="10800000">
                <a:off x="8805875" y="-39350"/>
                <a:ext cx="0" cy="4379100"/>
              </a:xfrm>
              <a:prstGeom prst="straightConnector1">
                <a:avLst/>
              </a:prstGeom>
              <a:noFill/>
              <a:ln w="9525" cap="flat" cmpd="sng">
                <a:solidFill>
                  <a:schemeClr val="dk1"/>
                </a:solidFill>
                <a:prstDash val="solid"/>
                <a:round/>
                <a:headEnd type="none" w="med" len="med"/>
                <a:tailEnd type="none" w="med" len="med"/>
              </a:ln>
            </p:spPr>
          </p:cxnSp>
        </p:grpSp>
        <p:sp>
          <p:nvSpPr>
            <p:cNvPr id="70" name="Google Shape;70;p5"/>
            <p:cNvSpPr/>
            <p:nvPr/>
          </p:nvSpPr>
          <p:spPr>
            <a:xfrm flipH="1">
              <a:off x="8630270" y="3802368"/>
              <a:ext cx="513720" cy="1424520"/>
            </a:xfrm>
            <a:custGeom>
              <a:avLst/>
              <a:gdLst/>
              <a:ahLst/>
              <a:cxnLst/>
              <a:rect l="l" t="t" r="r" b="b"/>
              <a:pathLst>
                <a:path w="1427" h="3957" fill="none" extrusionOk="0">
                  <a:moveTo>
                    <a:pt x="0" y="0"/>
                  </a:moveTo>
                  <a:lnTo>
                    <a:pt x="0" y="0"/>
                  </a:lnTo>
                  <a:cubicBezTo>
                    <a:pt x="959" y="0"/>
                    <a:pt x="959" y="0"/>
                    <a:pt x="959" y="0"/>
                  </a:cubicBezTo>
                  <a:cubicBezTo>
                    <a:pt x="1216" y="0"/>
                    <a:pt x="1427" y="207"/>
                    <a:pt x="1427" y="465"/>
                  </a:cubicBezTo>
                  <a:cubicBezTo>
                    <a:pt x="1427" y="3957"/>
                    <a:pt x="1427" y="3957"/>
                    <a:pt x="1427" y="3957"/>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71" name="Google Shape;71;p5"/>
          <p:cNvSpPr/>
          <p:nvPr/>
        </p:nvSpPr>
        <p:spPr>
          <a:xfrm>
            <a:off x="8430775" y="-145860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2"/>
        <p:cNvGrpSpPr/>
        <p:nvPr/>
      </p:nvGrpSpPr>
      <p:grpSpPr>
        <a:xfrm>
          <a:off x="0" y="0"/>
          <a:ext cx="0" cy="0"/>
          <a:chOff x="0" y="0"/>
          <a:chExt cx="0" cy="0"/>
        </a:xfrm>
      </p:grpSpPr>
      <p:grpSp>
        <p:nvGrpSpPr>
          <p:cNvPr id="73" name="Google Shape;73;p6"/>
          <p:cNvGrpSpPr/>
          <p:nvPr/>
        </p:nvGrpSpPr>
        <p:grpSpPr>
          <a:xfrm>
            <a:off x="-225425" y="155239"/>
            <a:ext cx="9572353" cy="4883236"/>
            <a:chOff x="-225425" y="155239"/>
            <a:chExt cx="9572353" cy="4883236"/>
          </a:xfrm>
        </p:grpSpPr>
        <p:sp>
          <p:nvSpPr>
            <p:cNvPr id="74" name="Google Shape;74;p6"/>
            <p:cNvSpPr/>
            <p:nvPr/>
          </p:nvSpPr>
          <p:spPr>
            <a:xfrm>
              <a:off x="-225425" y="4754075"/>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cxnSp>
          <p:nvCxnSpPr>
            <p:cNvPr id="75" name="Google Shape;75;p6"/>
            <p:cNvCxnSpPr/>
            <p:nvPr/>
          </p:nvCxnSpPr>
          <p:spPr>
            <a:xfrm rot="10800000">
              <a:off x="362873" y="1985075"/>
              <a:ext cx="0" cy="2769000"/>
            </a:xfrm>
            <a:prstGeom prst="straightConnector1">
              <a:avLst/>
            </a:prstGeom>
            <a:noFill/>
            <a:ln w="9525" cap="flat" cmpd="sng">
              <a:solidFill>
                <a:schemeClr val="dk1"/>
              </a:solidFill>
              <a:prstDash val="solid"/>
              <a:round/>
              <a:headEnd type="none" w="med" len="med"/>
              <a:tailEnd type="none" w="med" len="med"/>
            </a:ln>
          </p:spPr>
        </p:cxnSp>
        <p:grpSp>
          <p:nvGrpSpPr>
            <p:cNvPr id="76" name="Google Shape;76;p6"/>
            <p:cNvGrpSpPr/>
            <p:nvPr/>
          </p:nvGrpSpPr>
          <p:grpSpPr>
            <a:xfrm rot="-5400000">
              <a:off x="211314" y="1742417"/>
              <a:ext cx="303118" cy="182185"/>
              <a:chOff x="2135702" y="4668492"/>
              <a:chExt cx="303118" cy="182185"/>
            </a:xfrm>
          </p:grpSpPr>
          <p:sp>
            <p:nvSpPr>
              <p:cNvPr id="77" name="Google Shape;77;p6"/>
              <p:cNvSpPr/>
              <p:nvPr/>
            </p:nvSpPr>
            <p:spPr>
              <a:xfrm>
                <a:off x="2135702" y="4682493"/>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8" name="Google Shape;78;p6"/>
              <p:cNvSpPr/>
              <p:nvPr/>
            </p:nvSpPr>
            <p:spPr>
              <a:xfrm>
                <a:off x="2326113" y="4668492"/>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9" name="Google Shape;79;p6"/>
              <p:cNvSpPr/>
              <p:nvPr/>
            </p:nvSpPr>
            <p:spPr>
              <a:xfrm>
                <a:off x="2355340" y="4783999"/>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0" name="Google Shape;80;p6"/>
              <p:cNvSpPr/>
              <p:nvPr/>
            </p:nvSpPr>
            <p:spPr>
              <a:xfrm>
                <a:off x="2355340" y="4710145"/>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81" name="Google Shape;81;p6"/>
            <p:cNvSpPr/>
            <p:nvPr/>
          </p:nvSpPr>
          <p:spPr>
            <a:xfrm rot="10800000" flipH="1">
              <a:off x="8170328" y="155239"/>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cxnSp>
          <p:nvCxnSpPr>
            <p:cNvPr id="82" name="Google Shape;82;p6"/>
            <p:cNvCxnSpPr/>
            <p:nvPr/>
          </p:nvCxnSpPr>
          <p:spPr>
            <a:xfrm>
              <a:off x="8758627" y="439639"/>
              <a:ext cx="0" cy="2769000"/>
            </a:xfrm>
            <a:prstGeom prst="straightConnector1">
              <a:avLst/>
            </a:prstGeom>
            <a:noFill/>
            <a:ln w="9525" cap="flat" cmpd="sng">
              <a:solidFill>
                <a:schemeClr val="dk1"/>
              </a:solidFill>
              <a:prstDash val="solid"/>
              <a:round/>
              <a:headEnd type="none" w="med" len="med"/>
              <a:tailEnd type="none" w="med" len="med"/>
            </a:ln>
          </p:spPr>
        </p:cxnSp>
        <p:grpSp>
          <p:nvGrpSpPr>
            <p:cNvPr id="83" name="Google Shape;83;p6"/>
            <p:cNvGrpSpPr/>
            <p:nvPr/>
          </p:nvGrpSpPr>
          <p:grpSpPr>
            <a:xfrm rot="-5400000" flipH="1">
              <a:off x="8607068" y="3269111"/>
              <a:ext cx="303118" cy="182185"/>
              <a:chOff x="2135702" y="4668492"/>
              <a:chExt cx="303118" cy="182185"/>
            </a:xfrm>
          </p:grpSpPr>
          <p:sp>
            <p:nvSpPr>
              <p:cNvPr id="84" name="Google Shape;84;p6"/>
              <p:cNvSpPr/>
              <p:nvPr/>
            </p:nvSpPr>
            <p:spPr>
              <a:xfrm>
                <a:off x="2135702" y="4682493"/>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5" name="Google Shape;85;p6"/>
              <p:cNvSpPr/>
              <p:nvPr/>
            </p:nvSpPr>
            <p:spPr>
              <a:xfrm>
                <a:off x="2326113" y="4668492"/>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6" name="Google Shape;86;p6"/>
              <p:cNvSpPr/>
              <p:nvPr/>
            </p:nvSpPr>
            <p:spPr>
              <a:xfrm>
                <a:off x="2355340" y="4783999"/>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7" name="Google Shape;87;p6"/>
              <p:cNvSpPr/>
              <p:nvPr/>
            </p:nvSpPr>
            <p:spPr>
              <a:xfrm>
                <a:off x="2355340" y="4710145"/>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sp>
        <p:nvSpPr>
          <p:cNvPr id="88" name="Google Shape;88;p6"/>
          <p:cNvSpPr/>
          <p:nvPr/>
        </p:nvSpPr>
        <p:spPr>
          <a:xfrm>
            <a:off x="7873100" y="460400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89" name="Google Shape;89;p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0"/>
        <p:cNvGrpSpPr/>
        <p:nvPr/>
      </p:nvGrpSpPr>
      <p:grpSpPr>
        <a:xfrm>
          <a:off x="0" y="0"/>
          <a:ext cx="0" cy="0"/>
          <a:chOff x="0" y="0"/>
          <a:chExt cx="0" cy="0"/>
        </a:xfrm>
      </p:grpSpPr>
      <p:sp>
        <p:nvSpPr>
          <p:cNvPr id="91" name="Google Shape;91;p7"/>
          <p:cNvSpPr/>
          <p:nvPr/>
        </p:nvSpPr>
        <p:spPr>
          <a:xfrm>
            <a:off x="6441150" y="493180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nvGrpSpPr>
          <p:cNvPr id="92" name="Google Shape;92;p7"/>
          <p:cNvGrpSpPr/>
          <p:nvPr/>
        </p:nvGrpSpPr>
        <p:grpSpPr>
          <a:xfrm>
            <a:off x="-123013" y="147910"/>
            <a:ext cx="6768198" cy="5009100"/>
            <a:chOff x="-123013" y="147910"/>
            <a:chExt cx="6768198" cy="5009100"/>
          </a:xfrm>
        </p:grpSpPr>
        <p:sp>
          <p:nvSpPr>
            <p:cNvPr id="93" name="Google Shape;93;p7"/>
            <p:cNvSpPr/>
            <p:nvPr/>
          </p:nvSpPr>
          <p:spPr>
            <a:xfrm rot="10800000" flipH="1">
              <a:off x="-123013" y="147910"/>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94" name="Google Shape;94;p7"/>
            <p:cNvSpPr/>
            <p:nvPr/>
          </p:nvSpPr>
          <p:spPr>
            <a:xfrm>
              <a:off x="6342067" y="213016"/>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5" name="Google Shape;95;p7"/>
            <p:cNvSpPr/>
            <p:nvPr/>
          </p:nvSpPr>
          <p:spPr>
            <a:xfrm>
              <a:off x="6532479" y="199015"/>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6" name="Google Shape;96;p7"/>
            <p:cNvSpPr/>
            <p:nvPr/>
          </p:nvSpPr>
          <p:spPr>
            <a:xfrm>
              <a:off x="6561705" y="314522"/>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7" name="Google Shape;97;p7"/>
            <p:cNvSpPr/>
            <p:nvPr/>
          </p:nvSpPr>
          <p:spPr>
            <a:xfrm>
              <a:off x="6561705" y="240668"/>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98" name="Google Shape;98;p7"/>
            <p:cNvCxnSpPr>
              <a:endCxn id="93" idx="3"/>
            </p:cNvCxnSpPr>
            <p:nvPr/>
          </p:nvCxnSpPr>
          <p:spPr>
            <a:xfrm rot="10800000">
              <a:off x="1053587" y="290110"/>
              <a:ext cx="5285100" cy="0"/>
            </a:xfrm>
            <a:prstGeom prst="straightConnector1">
              <a:avLst/>
            </a:prstGeom>
            <a:noFill/>
            <a:ln w="9525" cap="flat" cmpd="sng">
              <a:solidFill>
                <a:schemeClr val="dk1"/>
              </a:solidFill>
              <a:prstDash val="solid"/>
              <a:round/>
              <a:headEnd type="none" w="med" len="med"/>
              <a:tailEnd type="none" w="med" len="med"/>
            </a:ln>
          </p:spPr>
        </p:cxnSp>
        <p:cxnSp>
          <p:nvCxnSpPr>
            <p:cNvPr id="99" name="Google Shape;99;p7"/>
            <p:cNvCxnSpPr>
              <a:endCxn id="93" idx="0"/>
            </p:cNvCxnSpPr>
            <p:nvPr/>
          </p:nvCxnSpPr>
          <p:spPr>
            <a:xfrm rot="10800000">
              <a:off x="465287" y="432310"/>
              <a:ext cx="0" cy="4724700"/>
            </a:xfrm>
            <a:prstGeom prst="straightConnector1">
              <a:avLst/>
            </a:prstGeom>
            <a:noFill/>
            <a:ln w="9525" cap="flat" cmpd="sng">
              <a:solidFill>
                <a:schemeClr val="dk1"/>
              </a:solidFill>
              <a:prstDash val="solid"/>
              <a:round/>
              <a:headEnd type="none" w="med" len="med"/>
              <a:tailEnd type="none" w="med" len="med"/>
            </a:ln>
          </p:spPr>
        </p:cxnSp>
      </p:grpSp>
      <p:sp>
        <p:nvSpPr>
          <p:cNvPr id="100" name="Google Shape;100;p7"/>
          <p:cNvSpPr>
            <a:spLocks noGrp="1"/>
          </p:cNvSpPr>
          <p:nvPr>
            <p:ph type="pic" idx="2"/>
          </p:nvPr>
        </p:nvSpPr>
        <p:spPr>
          <a:xfrm>
            <a:off x="713225" y="1353275"/>
            <a:ext cx="3666300" cy="3250800"/>
          </a:xfrm>
          <a:prstGeom prst="rect">
            <a:avLst/>
          </a:prstGeom>
          <a:noFill/>
          <a:ln w="9525" cap="flat" cmpd="sng">
            <a:solidFill>
              <a:schemeClr val="dk1"/>
            </a:solidFill>
            <a:prstDash val="dash"/>
            <a:round/>
            <a:headEnd type="none" w="sm" len="sm"/>
            <a:tailEnd type="none" w="sm" len="sm"/>
          </a:ln>
        </p:spPr>
      </p:sp>
      <p:sp>
        <p:nvSpPr>
          <p:cNvPr id="101" name="Google Shape;101;p7"/>
          <p:cNvSpPr txBox="1">
            <a:spLocks noGrp="1"/>
          </p:cNvSpPr>
          <p:nvPr>
            <p:ph type="title"/>
          </p:nvPr>
        </p:nvSpPr>
        <p:spPr>
          <a:xfrm>
            <a:off x="713225" y="539500"/>
            <a:ext cx="7717200" cy="5760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2" name="Google Shape;102;p7"/>
          <p:cNvSpPr txBox="1">
            <a:spLocks noGrp="1"/>
          </p:cNvSpPr>
          <p:nvPr>
            <p:ph type="subTitle" idx="1"/>
          </p:nvPr>
        </p:nvSpPr>
        <p:spPr>
          <a:xfrm>
            <a:off x="4517000" y="1353275"/>
            <a:ext cx="3913500" cy="32508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Clr>
                <a:schemeClr val="accent5">
                  <a:lumMod val="75000"/>
                </a:schemeClr>
              </a:buClr>
              <a:buSzPts val="1400"/>
              <a:buChar char="☐"/>
              <a:defRPr/>
            </a:lvl1pPr>
            <a:lvl2pPr lvl="1" algn="ctr" rtl="0">
              <a:lnSpc>
                <a:spcPct val="115000"/>
              </a:lnSpc>
              <a:spcBef>
                <a:spcPts val="0"/>
              </a:spcBef>
              <a:spcAft>
                <a:spcPts val="0"/>
              </a:spcAft>
              <a:buClr>
                <a:srgbClr val="E76A28"/>
              </a:buClr>
              <a:buSzPts val="1600"/>
              <a:buFont typeface="Nunito Light"/>
              <a:buChar char="○"/>
              <a:defRPr/>
            </a:lvl2pPr>
            <a:lvl3pPr lvl="2" algn="ctr" rtl="0">
              <a:lnSpc>
                <a:spcPct val="115000"/>
              </a:lnSpc>
              <a:spcBef>
                <a:spcPts val="0"/>
              </a:spcBef>
              <a:spcAft>
                <a:spcPts val="0"/>
              </a:spcAft>
              <a:buClr>
                <a:srgbClr val="E76A28"/>
              </a:buClr>
              <a:buSzPts val="1500"/>
              <a:buFont typeface="Nunito Light"/>
              <a:buChar char="■"/>
              <a:defRPr/>
            </a:lvl3pPr>
            <a:lvl4pPr lvl="3" algn="ctr" rtl="0">
              <a:lnSpc>
                <a:spcPct val="115000"/>
              </a:lnSpc>
              <a:spcBef>
                <a:spcPts val="0"/>
              </a:spcBef>
              <a:spcAft>
                <a:spcPts val="0"/>
              </a:spcAft>
              <a:buClr>
                <a:srgbClr val="E76A28"/>
              </a:buClr>
              <a:buSzPts val="1500"/>
              <a:buFont typeface="Nunito Light"/>
              <a:buChar char="●"/>
              <a:defRPr/>
            </a:lvl4pPr>
            <a:lvl5pPr lvl="4" algn="ctr" rtl="0">
              <a:lnSpc>
                <a:spcPct val="115000"/>
              </a:lnSpc>
              <a:spcBef>
                <a:spcPts val="0"/>
              </a:spcBef>
              <a:spcAft>
                <a:spcPts val="0"/>
              </a:spcAft>
              <a:buClr>
                <a:srgbClr val="E76A28"/>
              </a:buClr>
              <a:buSzPts val="1400"/>
              <a:buFont typeface="Nunito Light"/>
              <a:buChar char="○"/>
              <a:defRPr/>
            </a:lvl5pPr>
            <a:lvl6pPr lvl="5" algn="ctr" rtl="0">
              <a:lnSpc>
                <a:spcPct val="115000"/>
              </a:lnSpc>
              <a:spcBef>
                <a:spcPts val="0"/>
              </a:spcBef>
              <a:spcAft>
                <a:spcPts val="0"/>
              </a:spcAft>
              <a:buClr>
                <a:srgbClr val="999999"/>
              </a:buClr>
              <a:buSzPts val="1400"/>
              <a:buFont typeface="Nunito Light"/>
              <a:buChar char="■"/>
              <a:defRPr/>
            </a:lvl6pPr>
            <a:lvl7pPr lvl="6" algn="ctr" rtl="0">
              <a:lnSpc>
                <a:spcPct val="115000"/>
              </a:lnSpc>
              <a:spcBef>
                <a:spcPts val="0"/>
              </a:spcBef>
              <a:spcAft>
                <a:spcPts val="0"/>
              </a:spcAft>
              <a:buClr>
                <a:srgbClr val="999999"/>
              </a:buClr>
              <a:buSzPts val="1300"/>
              <a:buFont typeface="Nunito Light"/>
              <a:buChar char="●"/>
              <a:defRPr/>
            </a:lvl7pPr>
            <a:lvl8pPr lvl="7" algn="ctr" rtl="0">
              <a:lnSpc>
                <a:spcPct val="115000"/>
              </a:lnSpc>
              <a:spcBef>
                <a:spcPts val="0"/>
              </a:spcBef>
              <a:spcAft>
                <a:spcPts val="0"/>
              </a:spcAft>
              <a:buClr>
                <a:srgbClr val="999999"/>
              </a:buClr>
              <a:buSzPts val="1300"/>
              <a:buFont typeface="Nunito Light"/>
              <a:buChar char="○"/>
              <a:defRPr/>
            </a:lvl8pPr>
            <a:lvl9pPr lvl="8" algn="ctr" rtl="0">
              <a:lnSpc>
                <a:spcPct val="115000"/>
              </a:lnSpc>
              <a:spcBef>
                <a:spcPts val="0"/>
              </a:spcBef>
              <a:spcAft>
                <a:spcPts val="0"/>
              </a:spcAft>
              <a:buClr>
                <a:srgbClr val="999999"/>
              </a:buClr>
              <a:buSzPts val="1400"/>
              <a:buFont typeface="Nunito Light"/>
              <a:buChar char="■"/>
              <a:defRPr/>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3"/>
        <p:cNvGrpSpPr/>
        <p:nvPr/>
      </p:nvGrpSpPr>
      <p:grpSpPr>
        <a:xfrm>
          <a:off x="0" y="0"/>
          <a:ext cx="0" cy="0"/>
          <a:chOff x="0" y="0"/>
          <a:chExt cx="0" cy="0"/>
        </a:xfrm>
      </p:grpSpPr>
      <p:grpSp>
        <p:nvGrpSpPr>
          <p:cNvPr id="104" name="Google Shape;104;p8"/>
          <p:cNvGrpSpPr/>
          <p:nvPr/>
        </p:nvGrpSpPr>
        <p:grpSpPr>
          <a:xfrm>
            <a:off x="1652700" y="1543950"/>
            <a:ext cx="9242775" cy="5283050"/>
            <a:chOff x="1652700" y="1543950"/>
            <a:chExt cx="9242775" cy="5283050"/>
          </a:xfrm>
        </p:grpSpPr>
        <p:sp>
          <p:nvSpPr>
            <p:cNvPr id="105" name="Google Shape;105;p8"/>
            <p:cNvSpPr/>
            <p:nvPr/>
          </p:nvSpPr>
          <p:spPr>
            <a:xfrm>
              <a:off x="8672475" y="154395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106" name="Google Shape;106;p8"/>
            <p:cNvSpPr/>
            <p:nvPr/>
          </p:nvSpPr>
          <p:spPr>
            <a:xfrm>
              <a:off x="1652700" y="460400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grpSp>
        <p:nvGrpSpPr>
          <p:cNvPr id="107" name="Google Shape;107;p8"/>
          <p:cNvGrpSpPr/>
          <p:nvPr/>
        </p:nvGrpSpPr>
        <p:grpSpPr>
          <a:xfrm>
            <a:off x="8600525" y="613700"/>
            <a:ext cx="1278200" cy="4132500"/>
            <a:chOff x="8600525" y="613700"/>
            <a:chExt cx="1278200" cy="4132500"/>
          </a:xfrm>
        </p:grpSpPr>
        <p:sp>
          <p:nvSpPr>
            <p:cNvPr id="108" name="Google Shape;108;p8"/>
            <p:cNvSpPr/>
            <p:nvPr/>
          </p:nvSpPr>
          <p:spPr>
            <a:xfrm>
              <a:off x="8600525" y="4461800"/>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109" name="Google Shape;109;p8"/>
            <p:cNvSpPr/>
            <p:nvPr/>
          </p:nvSpPr>
          <p:spPr>
            <a:xfrm>
              <a:off x="8702125" y="613700"/>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sp>
        <p:nvSpPr>
          <p:cNvPr id="110" name="Google Shape;110;p8"/>
          <p:cNvSpPr txBox="1">
            <a:spLocks noGrp="1"/>
          </p:cNvSpPr>
          <p:nvPr>
            <p:ph type="title"/>
          </p:nvPr>
        </p:nvSpPr>
        <p:spPr>
          <a:xfrm>
            <a:off x="713225" y="1376550"/>
            <a:ext cx="5125500" cy="2390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37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11"/>
        <p:cNvGrpSpPr/>
        <p:nvPr/>
      </p:nvGrpSpPr>
      <p:grpSpPr>
        <a:xfrm>
          <a:off x="0" y="0"/>
          <a:ext cx="0" cy="0"/>
          <a:chOff x="0" y="0"/>
          <a:chExt cx="0" cy="0"/>
        </a:xfrm>
      </p:grpSpPr>
      <p:grpSp>
        <p:nvGrpSpPr>
          <p:cNvPr id="112" name="Google Shape;112;p9"/>
          <p:cNvGrpSpPr/>
          <p:nvPr/>
        </p:nvGrpSpPr>
        <p:grpSpPr>
          <a:xfrm>
            <a:off x="6046787" y="-152"/>
            <a:ext cx="3349223" cy="4974600"/>
            <a:chOff x="6046787" y="-152"/>
            <a:chExt cx="3349223" cy="4974600"/>
          </a:xfrm>
        </p:grpSpPr>
        <p:sp>
          <p:nvSpPr>
            <p:cNvPr id="113" name="Google Shape;113;p9"/>
            <p:cNvSpPr/>
            <p:nvPr/>
          </p:nvSpPr>
          <p:spPr>
            <a:xfrm flipH="1">
              <a:off x="8219410" y="4690048"/>
              <a:ext cx="1176600" cy="284400"/>
            </a:xfrm>
            <a:prstGeom prst="roundRect">
              <a:avLst>
                <a:gd name="adj" fmla="val 50000"/>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114" name="Google Shape;114;p9"/>
            <p:cNvSpPr/>
            <p:nvPr/>
          </p:nvSpPr>
          <p:spPr>
            <a:xfrm rot="10800000">
              <a:off x="6159494" y="4752183"/>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 name="Google Shape;115;p9"/>
            <p:cNvSpPr/>
            <p:nvPr/>
          </p:nvSpPr>
          <p:spPr>
            <a:xfrm rot="10800000">
              <a:off x="6130267" y="4741158"/>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6" name="Google Shape;116;p9"/>
            <p:cNvSpPr/>
            <p:nvPr/>
          </p:nvSpPr>
          <p:spPr>
            <a:xfrm rot="10800000">
              <a:off x="6046787" y="4782810"/>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7" name="Google Shape;117;p9"/>
            <p:cNvSpPr/>
            <p:nvPr/>
          </p:nvSpPr>
          <p:spPr>
            <a:xfrm rot="10800000">
              <a:off x="6046787" y="4856489"/>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118" name="Google Shape;118;p9"/>
            <p:cNvCxnSpPr>
              <a:endCxn id="113" idx="3"/>
            </p:cNvCxnSpPr>
            <p:nvPr/>
          </p:nvCxnSpPr>
          <p:spPr>
            <a:xfrm>
              <a:off x="6350110" y="4832248"/>
              <a:ext cx="1869300" cy="0"/>
            </a:xfrm>
            <a:prstGeom prst="straightConnector1">
              <a:avLst/>
            </a:prstGeom>
            <a:noFill/>
            <a:ln w="9525" cap="flat" cmpd="sng">
              <a:solidFill>
                <a:schemeClr val="dk1"/>
              </a:solidFill>
              <a:prstDash val="solid"/>
              <a:round/>
              <a:headEnd type="none" w="med" len="med"/>
              <a:tailEnd type="none" w="med" len="med"/>
            </a:ln>
          </p:spPr>
        </p:cxnSp>
        <p:cxnSp>
          <p:nvCxnSpPr>
            <p:cNvPr id="119" name="Google Shape;119;p9"/>
            <p:cNvCxnSpPr>
              <a:endCxn id="113" idx="0"/>
            </p:cNvCxnSpPr>
            <p:nvPr/>
          </p:nvCxnSpPr>
          <p:spPr>
            <a:xfrm>
              <a:off x="8807710" y="-152"/>
              <a:ext cx="0" cy="4690200"/>
            </a:xfrm>
            <a:prstGeom prst="straightConnector1">
              <a:avLst/>
            </a:prstGeom>
            <a:noFill/>
            <a:ln w="9525" cap="flat" cmpd="sng">
              <a:solidFill>
                <a:schemeClr val="dk1"/>
              </a:solidFill>
              <a:prstDash val="solid"/>
              <a:round/>
              <a:headEnd type="none" w="med" len="med"/>
              <a:tailEnd type="none" w="med" len="med"/>
            </a:ln>
          </p:spPr>
        </p:cxnSp>
      </p:grpSp>
      <p:grpSp>
        <p:nvGrpSpPr>
          <p:cNvPr id="120" name="Google Shape;120;p9"/>
          <p:cNvGrpSpPr/>
          <p:nvPr/>
        </p:nvGrpSpPr>
        <p:grpSpPr>
          <a:xfrm>
            <a:off x="-1051325" y="-1909250"/>
            <a:ext cx="9331575" cy="8923100"/>
            <a:chOff x="-1051325" y="-1909250"/>
            <a:chExt cx="9331575" cy="8923100"/>
          </a:xfrm>
        </p:grpSpPr>
        <p:sp>
          <p:nvSpPr>
            <p:cNvPr id="121" name="Google Shape;121;p9"/>
            <p:cNvSpPr/>
            <p:nvPr/>
          </p:nvSpPr>
          <p:spPr>
            <a:xfrm>
              <a:off x="6057250" y="-190925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122" name="Google Shape;122;p9"/>
            <p:cNvSpPr/>
            <p:nvPr/>
          </p:nvSpPr>
          <p:spPr>
            <a:xfrm>
              <a:off x="-1051325" y="479085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sp>
        <p:nvSpPr>
          <p:cNvPr id="123" name="Google Shape;123;p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24" name="Google Shape;124;p9"/>
          <p:cNvSpPr txBox="1">
            <a:spLocks noGrp="1"/>
          </p:cNvSpPr>
          <p:nvPr>
            <p:ph type="subTitle" idx="1"/>
          </p:nvPr>
        </p:nvSpPr>
        <p:spPr>
          <a:xfrm>
            <a:off x="726775" y="3014000"/>
            <a:ext cx="7704000" cy="159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b="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25" name="Google Shape;125;p9"/>
          <p:cNvSpPr txBox="1">
            <a:spLocks noGrp="1"/>
          </p:cNvSpPr>
          <p:nvPr>
            <p:ph type="subTitle" idx="2"/>
          </p:nvPr>
        </p:nvSpPr>
        <p:spPr>
          <a:xfrm>
            <a:off x="726775" y="1337950"/>
            <a:ext cx="7704000" cy="1590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b="0"/>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29"/>
        <p:cNvGrpSpPr/>
        <p:nvPr/>
      </p:nvGrpSpPr>
      <p:grpSpPr>
        <a:xfrm>
          <a:off x="0" y="0"/>
          <a:ext cx="0" cy="0"/>
          <a:chOff x="0" y="0"/>
          <a:chExt cx="0" cy="0"/>
        </a:xfrm>
      </p:grpSpPr>
      <p:grpSp>
        <p:nvGrpSpPr>
          <p:cNvPr id="130" name="Google Shape;130;p11"/>
          <p:cNvGrpSpPr/>
          <p:nvPr/>
        </p:nvGrpSpPr>
        <p:grpSpPr>
          <a:xfrm>
            <a:off x="-1226550" y="-1683500"/>
            <a:ext cx="11545200" cy="8352175"/>
            <a:chOff x="-1378950" y="-1835900"/>
            <a:chExt cx="11545200" cy="8352175"/>
          </a:xfrm>
        </p:grpSpPr>
        <p:sp>
          <p:nvSpPr>
            <p:cNvPr id="131" name="Google Shape;131;p11"/>
            <p:cNvSpPr/>
            <p:nvPr/>
          </p:nvSpPr>
          <p:spPr>
            <a:xfrm>
              <a:off x="-1378950" y="-1835900"/>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132" name="Google Shape;132;p11"/>
            <p:cNvSpPr/>
            <p:nvPr/>
          </p:nvSpPr>
          <p:spPr>
            <a:xfrm>
              <a:off x="7943250" y="4293275"/>
              <a:ext cx="2223000" cy="2223000"/>
            </a:xfrm>
            <a:prstGeom prst="ellipse">
              <a:avLst/>
            </a:prstGeom>
            <a:solidFill>
              <a:schemeClr val="accent5">
                <a:alpha val="1646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grpSp>
      <p:grpSp>
        <p:nvGrpSpPr>
          <p:cNvPr id="133" name="Google Shape;133;p11"/>
          <p:cNvGrpSpPr/>
          <p:nvPr/>
        </p:nvGrpSpPr>
        <p:grpSpPr>
          <a:xfrm>
            <a:off x="-1727780" y="4162628"/>
            <a:ext cx="2534850" cy="882750"/>
            <a:chOff x="-96030" y="3967928"/>
            <a:chExt cx="2534850" cy="882750"/>
          </a:xfrm>
        </p:grpSpPr>
        <p:sp>
          <p:nvSpPr>
            <p:cNvPr id="134" name="Google Shape;134;p11"/>
            <p:cNvSpPr/>
            <p:nvPr/>
          </p:nvSpPr>
          <p:spPr>
            <a:xfrm>
              <a:off x="-96030" y="3967928"/>
              <a:ext cx="2231728" cy="792270"/>
            </a:xfrm>
            <a:custGeom>
              <a:avLst/>
              <a:gdLst/>
              <a:ahLst/>
              <a:cxnLst/>
              <a:rect l="l" t="t" r="r" b="b"/>
              <a:pathLst>
                <a:path w="12752" h="4527" fill="none" extrusionOk="0">
                  <a:moveTo>
                    <a:pt x="0" y="0"/>
                  </a:moveTo>
                  <a:lnTo>
                    <a:pt x="0" y="0"/>
                  </a:lnTo>
                  <a:cubicBezTo>
                    <a:pt x="10972" y="0"/>
                    <a:pt x="10972" y="0"/>
                    <a:pt x="10972" y="0"/>
                  </a:cubicBezTo>
                  <a:cubicBezTo>
                    <a:pt x="11576" y="0"/>
                    <a:pt x="12068" y="492"/>
                    <a:pt x="12068" y="1096"/>
                  </a:cubicBezTo>
                  <a:cubicBezTo>
                    <a:pt x="12068" y="1247"/>
                    <a:pt x="12068" y="1247"/>
                    <a:pt x="12068" y="1247"/>
                  </a:cubicBezTo>
                  <a:cubicBezTo>
                    <a:pt x="12068" y="1851"/>
                    <a:pt x="11576" y="2344"/>
                    <a:pt x="10972" y="2344"/>
                  </a:cubicBezTo>
                  <a:cubicBezTo>
                    <a:pt x="2845" y="2344"/>
                    <a:pt x="2845" y="2344"/>
                    <a:pt x="2845" y="2344"/>
                  </a:cubicBezTo>
                  <a:cubicBezTo>
                    <a:pt x="2241" y="2344"/>
                    <a:pt x="1748" y="2827"/>
                    <a:pt x="1748" y="3431"/>
                  </a:cubicBezTo>
                  <a:lnTo>
                    <a:pt x="1748" y="3431"/>
                  </a:lnTo>
                  <a:cubicBezTo>
                    <a:pt x="1748" y="4043"/>
                    <a:pt x="2241" y="4527"/>
                    <a:pt x="2845" y="4527"/>
                  </a:cubicBezTo>
                  <a:cubicBezTo>
                    <a:pt x="12752" y="4527"/>
                    <a:pt x="12752" y="4527"/>
                    <a:pt x="12752" y="4527"/>
                  </a:cubicBezTo>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5" name="Google Shape;135;p11"/>
            <p:cNvSpPr/>
            <p:nvPr/>
          </p:nvSpPr>
          <p:spPr>
            <a:xfrm>
              <a:off x="2135702" y="4682493"/>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 name="Google Shape;136;p11"/>
            <p:cNvSpPr/>
            <p:nvPr/>
          </p:nvSpPr>
          <p:spPr>
            <a:xfrm>
              <a:off x="2326113" y="4668492"/>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 name="Google Shape;137;p11"/>
            <p:cNvSpPr/>
            <p:nvPr/>
          </p:nvSpPr>
          <p:spPr>
            <a:xfrm>
              <a:off x="2355340" y="4783999"/>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 name="Google Shape;138;p11"/>
            <p:cNvSpPr/>
            <p:nvPr/>
          </p:nvSpPr>
          <p:spPr>
            <a:xfrm>
              <a:off x="2355340" y="4710145"/>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139" name="Google Shape;139;p11"/>
          <p:cNvSpPr txBox="1">
            <a:spLocks noGrp="1"/>
          </p:cNvSpPr>
          <p:nvPr>
            <p:ph type="title" hasCustomPrompt="1"/>
          </p:nvPr>
        </p:nvSpPr>
        <p:spPr>
          <a:xfrm>
            <a:off x="3360175" y="1841750"/>
            <a:ext cx="5070600" cy="1192800"/>
          </a:xfrm>
          <a:prstGeom prst="rect">
            <a:avLst/>
          </a:prstGeom>
        </p:spPr>
        <p:txBody>
          <a:bodyPr spcFirstLastPara="1" wrap="square" lIns="91425" tIns="91425" rIns="91425" bIns="91425" anchor="b" anchorCtr="0">
            <a:noAutofit/>
          </a:bodyPr>
          <a:lstStyle>
            <a:lvl1pPr lvl="0" algn="r">
              <a:spcBef>
                <a:spcPts val="0"/>
              </a:spcBef>
              <a:spcAft>
                <a:spcPts val="0"/>
              </a:spcAft>
              <a:buSzPts val="6000"/>
              <a:buNone/>
              <a:defRPr sz="6000" b="0">
                <a:solidFill>
                  <a:schemeClr val="accent5">
                    <a:lumMod val="75000"/>
                  </a:schemeClr>
                </a:solidFill>
              </a:defRPr>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r>
              <a:t>xx%</a:t>
            </a:r>
          </a:p>
        </p:txBody>
      </p:sp>
      <p:sp>
        <p:nvSpPr>
          <p:cNvPr id="140" name="Google Shape;140;p11"/>
          <p:cNvSpPr txBox="1">
            <a:spLocks noGrp="1"/>
          </p:cNvSpPr>
          <p:nvPr>
            <p:ph type="subTitle" idx="1"/>
          </p:nvPr>
        </p:nvSpPr>
        <p:spPr>
          <a:xfrm>
            <a:off x="3360175" y="3167600"/>
            <a:ext cx="5070600" cy="7491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r" rtl="0">
              <a:lnSpc>
                <a:spcPct val="115000"/>
              </a:lnSpc>
              <a:spcBef>
                <a:spcPts val="0"/>
              </a:spcBef>
              <a:spcAft>
                <a:spcPts val="0"/>
              </a:spcAft>
              <a:buSzPts val="1600"/>
              <a:buNone/>
              <a:defRPr sz="1600"/>
            </a:lvl1pPr>
            <a:lvl2pPr lvl="1" algn="ctr" rtl="0">
              <a:lnSpc>
                <a:spcPct val="115000"/>
              </a:lnSpc>
              <a:spcBef>
                <a:spcPts val="0"/>
              </a:spcBef>
              <a:spcAft>
                <a:spcPts val="0"/>
              </a:spcAft>
              <a:buSzPts val="1600"/>
              <a:buNone/>
              <a:defRPr sz="1600"/>
            </a:lvl2pPr>
            <a:lvl3pPr lvl="2" algn="ctr" rtl="0">
              <a:lnSpc>
                <a:spcPct val="115000"/>
              </a:lnSpc>
              <a:spcBef>
                <a:spcPts val="0"/>
              </a:spcBef>
              <a:spcAft>
                <a:spcPts val="0"/>
              </a:spcAft>
              <a:buSzPts val="1600"/>
              <a:buNone/>
              <a:defRPr sz="1600"/>
            </a:lvl3pPr>
            <a:lvl4pPr lvl="3" algn="ctr" rtl="0">
              <a:lnSpc>
                <a:spcPct val="115000"/>
              </a:lnSpc>
              <a:spcBef>
                <a:spcPts val="0"/>
              </a:spcBef>
              <a:spcAft>
                <a:spcPts val="0"/>
              </a:spcAft>
              <a:buSzPts val="1600"/>
              <a:buNone/>
              <a:defRPr sz="1600"/>
            </a:lvl4pPr>
            <a:lvl5pPr lvl="4" algn="ctr" rtl="0">
              <a:lnSpc>
                <a:spcPct val="115000"/>
              </a:lnSpc>
              <a:spcBef>
                <a:spcPts val="0"/>
              </a:spcBef>
              <a:spcAft>
                <a:spcPts val="0"/>
              </a:spcAft>
              <a:buSzPts val="1600"/>
              <a:buNone/>
              <a:defRPr sz="1600"/>
            </a:lvl5pPr>
            <a:lvl6pPr lvl="5" algn="ctr" rtl="0">
              <a:lnSpc>
                <a:spcPct val="115000"/>
              </a:lnSpc>
              <a:spcBef>
                <a:spcPts val="0"/>
              </a:spcBef>
              <a:spcAft>
                <a:spcPts val="0"/>
              </a:spcAft>
              <a:buSzPts val="1600"/>
              <a:buNone/>
              <a:defRPr sz="1600"/>
            </a:lvl6pPr>
            <a:lvl7pPr lvl="6" algn="ctr" rtl="0">
              <a:lnSpc>
                <a:spcPct val="115000"/>
              </a:lnSpc>
              <a:spcBef>
                <a:spcPts val="0"/>
              </a:spcBef>
              <a:spcAft>
                <a:spcPts val="0"/>
              </a:spcAft>
              <a:buSzPts val="1600"/>
              <a:buNone/>
              <a:defRPr sz="1600"/>
            </a:lvl7pPr>
            <a:lvl8pPr lvl="7" algn="ctr" rtl="0">
              <a:lnSpc>
                <a:spcPct val="115000"/>
              </a:lnSpc>
              <a:spcBef>
                <a:spcPts val="0"/>
              </a:spcBef>
              <a:spcAft>
                <a:spcPts val="0"/>
              </a:spcAft>
              <a:buSzPts val="1600"/>
              <a:buNone/>
              <a:defRPr sz="1600"/>
            </a:lvl8pPr>
            <a:lvl9pPr lvl="8" algn="ctr" rtl="0">
              <a:lnSpc>
                <a:spcPct val="115000"/>
              </a:lnSpc>
              <a:spcBef>
                <a:spcPts val="0"/>
              </a:spcBef>
              <a:spcAft>
                <a:spcPts val="0"/>
              </a:spcAft>
              <a:buSzPts val="1600"/>
              <a:buNone/>
              <a:defRPr sz="1600"/>
            </a:lvl9pPr>
          </a:lstStyle>
          <a:p>
            <a:endParaRPr/>
          </a:p>
        </p:txBody>
      </p:sp>
    </p:spTree>
  </p:cSld>
  <p:clrMapOvr>
    <a:masterClrMapping/>
  </p:clrMapOvr>
  <p:extLst>
    <p:ext uri="{DCECCB84-F9BA-43D5-87BE-67443E8EF086}">
      <p15:sldGuideLst xmlns:p15="http://schemas.microsoft.com/office/powerpoint/2012/main">
        <p15:guide id="1" orient="horz" pos="1620" userDrawn="1">
          <p15:clr>
            <a:srgbClr val="FBAE40"/>
          </p15:clr>
        </p15:guide>
        <p15:guide id="2" pos="2880"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41"/>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19.xml"/><Relationship Id="rId1" Type="http://schemas.openxmlformats.org/officeDocument/2006/relationships/slideLayout" Target="../slideLayouts/slideLayout1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Epilogue"/>
              <a:buNone/>
              <a:defRPr sz="2800" b="1">
                <a:solidFill>
                  <a:schemeClr val="dk1"/>
                </a:solidFill>
                <a:latin typeface="Epilogue"/>
                <a:ea typeface="Epilogue"/>
                <a:cs typeface="Epilogue"/>
                <a:sym typeface="Epilogue"/>
              </a:defRPr>
            </a:lvl1pPr>
            <a:lvl2pPr lvl="1" rtl="0">
              <a:spcBef>
                <a:spcPts val="0"/>
              </a:spcBef>
              <a:spcAft>
                <a:spcPts val="0"/>
              </a:spcAft>
              <a:buClr>
                <a:schemeClr val="dk1"/>
              </a:buClr>
              <a:buSzPts val="2800"/>
              <a:buFont typeface="Epilogue"/>
              <a:buNone/>
              <a:defRPr sz="2800" b="1">
                <a:solidFill>
                  <a:schemeClr val="dk1"/>
                </a:solidFill>
                <a:latin typeface="Epilogue"/>
                <a:ea typeface="Epilogue"/>
                <a:cs typeface="Epilogue"/>
                <a:sym typeface="Epilogue"/>
              </a:defRPr>
            </a:lvl2pPr>
            <a:lvl3pPr lvl="2" rtl="0">
              <a:spcBef>
                <a:spcPts val="0"/>
              </a:spcBef>
              <a:spcAft>
                <a:spcPts val="0"/>
              </a:spcAft>
              <a:buClr>
                <a:schemeClr val="dk1"/>
              </a:buClr>
              <a:buSzPts val="2800"/>
              <a:buFont typeface="Epilogue"/>
              <a:buNone/>
              <a:defRPr sz="2800" b="1">
                <a:solidFill>
                  <a:schemeClr val="dk1"/>
                </a:solidFill>
                <a:latin typeface="Epilogue"/>
                <a:ea typeface="Epilogue"/>
                <a:cs typeface="Epilogue"/>
                <a:sym typeface="Epilogue"/>
              </a:defRPr>
            </a:lvl3pPr>
            <a:lvl4pPr lvl="3" rtl="0">
              <a:spcBef>
                <a:spcPts val="0"/>
              </a:spcBef>
              <a:spcAft>
                <a:spcPts val="0"/>
              </a:spcAft>
              <a:buClr>
                <a:schemeClr val="dk1"/>
              </a:buClr>
              <a:buSzPts val="2800"/>
              <a:buFont typeface="Epilogue"/>
              <a:buNone/>
              <a:defRPr sz="2800" b="1">
                <a:solidFill>
                  <a:schemeClr val="dk1"/>
                </a:solidFill>
                <a:latin typeface="Epilogue"/>
                <a:ea typeface="Epilogue"/>
                <a:cs typeface="Epilogue"/>
                <a:sym typeface="Epilogue"/>
              </a:defRPr>
            </a:lvl4pPr>
            <a:lvl5pPr lvl="4" rtl="0">
              <a:spcBef>
                <a:spcPts val="0"/>
              </a:spcBef>
              <a:spcAft>
                <a:spcPts val="0"/>
              </a:spcAft>
              <a:buClr>
                <a:schemeClr val="dk1"/>
              </a:buClr>
              <a:buSzPts val="2800"/>
              <a:buFont typeface="Epilogue"/>
              <a:buNone/>
              <a:defRPr sz="2800" b="1">
                <a:solidFill>
                  <a:schemeClr val="dk1"/>
                </a:solidFill>
                <a:latin typeface="Epilogue"/>
                <a:ea typeface="Epilogue"/>
                <a:cs typeface="Epilogue"/>
                <a:sym typeface="Epilogue"/>
              </a:defRPr>
            </a:lvl5pPr>
            <a:lvl6pPr lvl="5" rtl="0">
              <a:spcBef>
                <a:spcPts val="0"/>
              </a:spcBef>
              <a:spcAft>
                <a:spcPts val="0"/>
              </a:spcAft>
              <a:buClr>
                <a:schemeClr val="dk1"/>
              </a:buClr>
              <a:buSzPts val="2800"/>
              <a:buFont typeface="Epilogue"/>
              <a:buNone/>
              <a:defRPr sz="2800" b="1">
                <a:solidFill>
                  <a:schemeClr val="dk1"/>
                </a:solidFill>
                <a:latin typeface="Epilogue"/>
                <a:ea typeface="Epilogue"/>
                <a:cs typeface="Epilogue"/>
                <a:sym typeface="Epilogue"/>
              </a:defRPr>
            </a:lvl6pPr>
            <a:lvl7pPr lvl="6" rtl="0">
              <a:spcBef>
                <a:spcPts val="0"/>
              </a:spcBef>
              <a:spcAft>
                <a:spcPts val="0"/>
              </a:spcAft>
              <a:buClr>
                <a:schemeClr val="dk1"/>
              </a:buClr>
              <a:buSzPts val="2800"/>
              <a:buFont typeface="Epilogue"/>
              <a:buNone/>
              <a:defRPr sz="2800" b="1">
                <a:solidFill>
                  <a:schemeClr val="dk1"/>
                </a:solidFill>
                <a:latin typeface="Epilogue"/>
                <a:ea typeface="Epilogue"/>
                <a:cs typeface="Epilogue"/>
                <a:sym typeface="Epilogue"/>
              </a:defRPr>
            </a:lvl7pPr>
            <a:lvl8pPr lvl="7" rtl="0">
              <a:spcBef>
                <a:spcPts val="0"/>
              </a:spcBef>
              <a:spcAft>
                <a:spcPts val="0"/>
              </a:spcAft>
              <a:buClr>
                <a:schemeClr val="dk1"/>
              </a:buClr>
              <a:buSzPts val="2800"/>
              <a:buFont typeface="Epilogue"/>
              <a:buNone/>
              <a:defRPr sz="2800" b="1">
                <a:solidFill>
                  <a:schemeClr val="dk1"/>
                </a:solidFill>
                <a:latin typeface="Epilogue"/>
                <a:ea typeface="Epilogue"/>
                <a:cs typeface="Epilogue"/>
                <a:sym typeface="Epilogue"/>
              </a:defRPr>
            </a:lvl8pPr>
            <a:lvl9pPr lvl="8" rtl="0">
              <a:spcBef>
                <a:spcPts val="0"/>
              </a:spcBef>
              <a:spcAft>
                <a:spcPts val="0"/>
              </a:spcAft>
              <a:buClr>
                <a:schemeClr val="dk1"/>
              </a:buClr>
              <a:buSzPts val="2800"/>
              <a:buFont typeface="Epilogue"/>
              <a:buNone/>
              <a:defRPr sz="2800" b="1">
                <a:solidFill>
                  <a:schemeClr val="dk1"/>
                </a:solidFill>
                <a:latin typeface="Epilogue"/>
                <a:ea typeface="Epilogue"/>
                <a:cs typeface="Epilogue"/>
                <a:sym typeface="Epilogue"/>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Sofia Sans"/>
              <a:buChar char="☐"/>
              <a:defRPr>
                <a:solidFill>
                  <a:schemeClr val="dk1"/>
                </a:solidFill>
                <a:latin typeface="Sofia Sans"/>
                <a:ea typeface="Sofia Sans"/>
                <a:cs typeface="Sofia Sans"/>
                <a:sym typeface="Sofia Sans"/>
              </a:defRPr>
            </a:lvl1pPr>
            <a:lvl2pPr marL="914400" lvl="1" indent="-317500">
              <a:lnSpc>
                <a:spcPct val="115000"/>
              </a:lnSpc>
              <a:spcBef>
                <a:spcPts val="0"/>
              </a:spcBef>
              <a:spcAft>
                <a:spcPts val="0"/>
              </a:spcAft>
              <a:buClr>
                <a:schemeClr val="dk1"/>
              </a:buClr>
              <a:buSzPts val="1400"/>
              <a:buFont typeface="Sofia Sans"/>
              <a:buChar char="○"/>
              <a:defRPr>
                <a:solidFill>
                  <a:schemeClr val="dk1"/>
                </a:solidFill>
                <a:latin typeface="Sofia Sans"/>
                <a:ea typeface="Sofia Sans"/>
                <a:cs typeface="Sofia Sans"/>
                <a:sym typeface="Sofia Sans"/>
              </a:defRPr>
            </a:lvl2pPr>
            <a:lvl3pPr marL="1371600" lvl="2" indent="-317500">
              <a:lnSpc>
                <a:spcPct val="115000"/>
              </a:lnSpc>
              <a:spcBef>
                <a:spcPts val="0"/>
              </a:spcBef>
              <a:spcAft>
                <a:spcPts val="0"/>
              </a:spcAft>
              <a:buClr>
                <a:schemeClr val="dk1"/>
              </a:buClr>
              <a:buSzPts val="1400"/>
              <a:buFont typeface="Sofia Sans"/>
              <a:buChar char="■"/>
              <a:defRPr>
                <a:solidFill>
                  <a:schemeClr val="dk1"/>
                </a:solidFill>
                <a:latin typeface="Sofia Sans"/>
                <a:ea typeface="Sofia Sans"/>
                <a:cs typeface="Sofia Sans"/>
                <a:sym typeface="Sofia Sans"/>
              </a:defRPr>
            </a:lvl3pPr>
            <a:lvl4pPr marL="1828800" lvl="3" indent="-317500">
              <a:lnSpc>
                <a:spcPct val="115000"/>
              </a:lnSpc>
              <a:spcBef>
                <a:spcPts val="0"/>
              </a:spcBef>
              <a:spcAft>
                <a:spcPts val="0"/>
              </a:spcAft>
              <a:buClr>
                <a:schemeClr val="dk1"/>
              </a:buClr>
              <a:buSzPts val="1400"/>
              <a:buFont typeface="Sofia Sans"/>
              <a:buChar char="●"/>
              <a:defRPr>
                <a:solidFill>
                  <a:schemeClr val="dk1"/>
                </a:solidFill>
                <a:latin typeface="Sofia Sans"/>
                <a:ea typeface="Sofia Sans"/>
                <a:cs typeface="Sofia Sans"/>
                <a:sym typeface="Sofia Sans"/>
              </a:defRPr>
            </a:lvl4pPr>
            <a:lvl5pPr marL="2286000" lvl="4" indent="-317500">
              <a:lnSpc>
                <a:spcPct val="115000"/>
              </a:lnSpc>
              <a:spcBef>
                <a:spcPts val="0"/>
              </a:spcBef>
              <a:spcAft>
                <a:spcPts val="0"/>
              </a:spcAft>
              <a:buClr>
                <a:schemeClr val="dk1"/>
              </a:buClr>
              <a:buSzPts val="1400"/>
              <a:buFont typeface="Sofia Sans"/>
              <a:buChar char="○"/>
              <a:defRPr>
                <a:solidFill>
                  <a:schemeClr val="dk1"/>
                </a:solidFill>
                <a:latin typeface="Sofia Sans"/>
                <a:ea typeface="Sofia Sans"/>
                <a:cs typeface="Sofia Sans"/>
                <a:sym typeface="Sofia Sans"/>
              </a:defRPr>
            </a:lvl5pPr>
            <a:lvl6pPr marL="2743200" lvl="5" indent="-317500">
              <a:lnSpc>
                <a:spcPct val="115000"/>
              </a:lnSpc>
              <a:spcBef>
                <a:spcPts val="0"/>
              </a:spcBef>
              <a:spcAft>
                <a:spcPts val="0"/>
              </a:spcAft>
              <a:buClr>
                <a:schemeClr val="dk1"/>
              </a:buClr>
              <a:buSzPts val="1400"/>
              <a:buFont typeface="Sofia Sans"/>
              <a:buChar char="■"/>
              <a:defRPr>
                <a:solidFill>
                  <a:schemeClr val="dk1"/>
                </a:solidFill>
                <a:latin typeface="Sofia Sans"/>
                <a:ea typeface="Sofia Sans"/>
                <a:cs typeface="Sofia Sans"/>
                <a:sym typeface="Sofia Sans"/>
              </a:defRPr>
            </a:lvl6pPr>
            <a:lvl7pPr marL="3200400" lvl="6" indent="-317500">
              <a:lnSpc>
                <a:spcPct val="115000"/>
              </a:lnSpc>
              <a:spcBef>
                <a:spcPts val="0"/>
              </a:spcBef>
              <a:spcAft>
                <a:spcPts val="0"/>
              </a:spcAft>
              <a:buClr>
                <a:schemeClr val="dk1"/>
              </a:buClr>
              <a:buSzPts val="1400"/>
              <a:buFont typeface="Sofia Sans"/>
              <a:buChar char="●"/>
              <a:defRPr>
                <a:solidFill>
                  <a:schemeClr val="dk1"/>
                </a:solidFill>
                <a:latin typeface="Sofia Sans"/>
                <a:ea typeface="Sofia Sans"/>
                <a:cs typeface="Sofia Sans"/>
                <a:sym typeface="Sofia Sans"/>
              </a:defRPr>
            </a:lvl7pPr>
            <a:lvl8pPr marL="3657600" lvl="7" indent="-317500">
              <a:lnSpc>
                <a:spcPct val="115000"/>
              </a:lnSpc>
              <a:spcBef>
                <a:spcPts val="0"/>
              </a:spcBef>
              <a:spcAft>
                <a:spcPts val="0"/>
              </a:spcAft>
              <a:buClr>
                <a:schemeClr val="dk1"/>
              </a:buClr>
              <a:buSzPts val="1400"/>
              <a:buFont typeface="Sofia Sans"/>
              <a:buChar char="○"/>
              <a:defRPr>
                <a:solidFill>
                  <a:schemeClr val="dk1"/>
                </a:solidFill>
                <a:latin typeface="Sofia Sans"/>
                <a:ea typeface="Sofia Sans"/>
                <a:cs typeface="Sofia Sans"/>
                <a:sym typeface="Sofia Sans"/>
              </a:defRPr>
            </a:lvl8pPr>
            <a:lvl9pPr marL="4114800" lvl="8" indent="-317500">
              <a:lnSpc>
                <a:spcPct val="115000"/>
              </a:lnSpc>
              <a:spcBef>
                <a:spcPts val="0"/>
              </a:spcBef>
              <a:spcAft>
                <a:spcPts val="0"/>
              </a:spcAft>
              <a:buClr>
                <a:schemeClr val="dk1"/>
              </a:buClr>
              <a:buSzPts val="1400"/>
              <a:buFont typeface="Sofia Sans"/>
              <a:buChar char="■"/>
              <a:defRPr>
                <a:solidFill>
                  <a:schemeClr val="dk1"/>
                </a:solidFill>
                <a:latin typeface="Sofia Sans"/>
                <a:ea typeface="Sofia Sans"/>
                <a:cs typeface="Sofia Sans"/>
                <a:sym typeface="Sofia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7"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94"/>
        <p:cNvGrpSpPr/>
        <p:nvPr/>
      </p:nvGrpSpPr>
      <p:grpSpPr>
        <a:xfrm>
          <a:off x="0" y="0"/>
          <a:ext cx="0" cy="0"/>
          <a:chOff x="0" y="0"/>
          <a:chExt cx="0" cy="0"/>
        </a:xfrm>
      </p:grpSpPr>
      <p:sp>
        <p:nvSpPr>
          <p:cNvPr id="295" name="Google Shape;295;p2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96" name="Google Shape;296;p2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7" r:id="rId1"/>
    <p:sldLayoutId id="2147483668"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 Id="rId6" Type="http://schemas.openxmlformats.org/officeDocument/2006/relationships/image" Target="../media/image4.png"/><Relationship Id="rId5" Type="http://schemas.openxmlformats.org/officeDocument/2006/relationships/image" Target="../media/image3.png"/><Relationship Id="rId4" Type="http://schemas.openxmlformats.org/officeDocument/2006/relationships/image" Target="../media/image2.png"/></Relationships>
</file>

<file path=ppt/slides/_rels/slide1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openxmlformats.org/officeDocument/2006/relationships/image" Target="../media/image19.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4.xml"/></Relationships>
</file>

<file path=ppt/slides/_rels/slide101.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00.xml"/><Relationship Id="rId1" Type="http://schemas.openxmlformats.org/officeDocument/2006/relationships/slideLayout" Target="../slideLayouts/slideLayout13.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0.xml"/></Relationships>
</file>

<file path=ppt/slides/_rels/slide103.xml.rels><?xml version="1.0" encoding="UTF-8" standalone="yes"?>
<Relationships xmlns="http://schemas.openxmlformats.org/package/2006/relationships"><Relationship Id="rId3" Type="http://schemas.openxmlformats.org/officeDocument/2006/relationships/hyperlink" Target="mailto:youremail@freepik.com" TargetMode="External"/><Relationship Id="rId2" Type="http://schemas.openxmlformats.org/officeDocument/2006/relationships/notesSlide" Target="../notesSlides/notesSlide102.xml"/><Relationship Id="rId1" Type="http://schemas.openxmlformats.org/officeDocument/2006/relationships/slideLayout" Target="../slideLayouts/slideLayout15.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0.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13.xml"/></Relationships>
</file>

<file path=ppt/slides/_rels/slide106.xml.rels><?xml version="1.0" encoding="UTF-8" standalone="yes"?>
<Relationships xmlns="http://schemas.openxmlformats.org/package/2006/relationships"><Relationship Id="rId3" Type="http://schemas.openxmlformats.org/officeDocument/2006/relationships/hyperlink" Target="https://www.freepik.com/free-vector/electricity-icon-flat_1538046.htm/?utm_source=slidesgo_template&amp;utm_medium=referral-link&amp;utm_campaign=sg_resources&amp;utm_content=freepik" TargetMode="External"/><Relationship Id="rId2" Type="http://schemas.openxmlformats.org/officeDocument/2006/relationships/notesSlide" Target="../notesSlides/notesSlide105.xml"/><Relationship Id="rId1" Type="http://schemas.openxmlformats.org/officeDocument/2006/relationships/slideLayout" Target="../slideLayouts/slideLayout4.xml"/></Relationships>
</file>

<file path=ppt/slides/_rels/slide107.xml.rels><?xml version="1.0" encoding="UTF-8" standalone="yes"?>
<Relationships xmlns="http://schemas.openxmlformats.org/package/2006/relationships"><Relationship Id="rId3" Type="http://schemas.openxmlformats.org/officeDocument/2006/relationships/hyperlink" Target="https://www.freepik.com/free-vector/electricity-icon-flat-set_1539091.htm/?utm_source=slidesgo_template&amp;utm_medium=referral-link&amp;utm_campaign=sg_resources&amp;utm_content=freepik" TargetMode="External"/><Relationship Id="rId7" Type="http://schemas.openxmlformats.org/officeDocument/2006/relationships/hyperlink" Target="https://www.flaticon.com/packs/electricity-18/?utm_source=slidesgo_template&amp;utm_medium=referral-link&amp;utm_campaign=sg_resources&amp;utm_content=flaticon" TargetMode="External"/><Relationship Id="rId2" Type="http://schemas.openxmlformats.org/officeDocument/2006/relationships/notesSlide" Target="../notesSlides/notesSlide106.xml"/><Relationship Id="rId1" Type="http://schemas.openxmlformats.org/officeDocument/2006/relationships/slideLayout" Target="../slideLayouts/slideLayout14.xml"/><Relationship Id="rId6" Type="http://schemas.openxmlformats.org/officeDocument/2006/relationships/hyperlink" Target="https://www.freepik.com/free-photo/elevated-view-electrical-equipment-circuit-board_4153058.htm/?utm_source=slidesgo_template&amp;utm_medium=referral-link&amp;utm_campaign=sg_resources&amp;utm_content=freepik" TargetMode="External"/><Relationship Id="rId5" Type="http://schemas.openxmlformats.org/officeDocument/2006/relationships/hyperlink" Target="https://www.freepik.com/free-photo/male-technician-hand-wearing-gloves-holding-computer-parts_3318190.htm/?utm_source=slidesgo_template&amp;utm_medium=referral-link&amp;utm_campaign=sg_resources&amp;utm_content=freepik" TargetMode="External"/><Relationship Id="rId4" Type="http://schemas.openxmlformats.org/officeDocument/2006/relationships/hyperlink" Target="https://www.freepik.com/free-photo/portrait-female-working_12240922.htm/?utm_source=slidesgo_template&amp;utm_medium=referral-link&amp;utm_campaign=sg_resources&amp;utm_content=freepik" TargetMode="External"/></Relationships>
</file>

<file path=ppt/slides/_rels/slide10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07.xml"/><Relationship Id="rId1" Type="http://schemas.openxmlformats.org/officeDocument/2006/relationships/slideLayout" Target="../slideLayouts/slideLayout19.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103.xml"/></Relationships>
</file>

<file path=ppt/slides/_rels/slide10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08.xml"/><Relationship Id="rId1" Type="http://schemas.openxmlformats.org/officeDocument/2006/relationships/slideLayout" Target="../slideLayouts/slideLayout19.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103.xml"/></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11.xml"/><Relationship Id="rId1" Type="http://schemas.openxmlformats.org/officeDocument/2006/relationships/slideLayout" Target="../slideLayouts/slideLayout7.xml"/><Relationship Id="rId5" Type="http://schemas.openxmlformats.org/officeDocument/2006/relationships/image" Target="../media/image22.png"/><Relationship Id="rId4" Type="http://schemas.openxmlformats.org/officeDocument/2006/relationships/image" Target="../media/image21.png"/></Relationships>
</file>

<file path=ppt/slides/_rels/slide110.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28.png"/><Relationship Id="rId2" Type="http://schemas.openxmlformats.org/officeDocument/2006/relationships/notesSlide" Target="../notesSlides/notesSlide109.xml"/><Relationship Id="rId1" Type="http://schemas.openxmlformats.org/officeDocument/2006/relationships/slideLayout" Target="../slideLayouts/slideLayout19.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27.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26.png"/><Relationship Id="rId4" Type="http://schemas.openxmlformats.org/officeDocument/2006/relationships/image" Target="../media/image124.png"/><Relationship Id="rId9" Type="http://schemas.openxmlformats.org/officeDocument/2006/relationships/image" Target="../media/image125.png"/></Relationships>
</file>

<file path=ppt/slides/_rels/slide11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110.xml"/><Relationship Id="rId1" Type="http://schemas.openxmlformats.org/officeDocument/2006/relationships/slideLayout" Target="../slideLayouts/slideLayout19.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18.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18.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18.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18.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18.xml"/></Relationships>
</file>

<file path=ppt/slides/_rels/slide117.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116.xml"/><Relationship Id="rId1" Type="http://schemas.openxmlformats.org/officeDocument/2006/relationships/slideLayout" Target="../slideLayouts/slideLayout19.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18.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18.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18.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19.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19.xml"/></Relationships>
</file>

<file path=ppt/slides/_rels/slide12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23.xml"/><Relationship Id="rId1" Type="http://schemas.openxmlformats.org/officeDocument/2006/relationships/slideLayout" Target="../slideLayouts/slideLayout18.xml"/><Relationship Id="rId4" Type="http://schemas.openxmlformats.org/officeDocument/2006/relationships/image" Target="../media/image129.png"/></Relationships>
</file>

<file path=ppt/slides/_rels/slide125.xml.rels><?xml version="1.0" encoding="UTF-8" standalone="yes"?>
<Relationships xmlns="http://schemas.openxmlformats.org/package/2006/relationships"><Relationship Id="rId3" Type="http://schemas.microsoft.com/office/2018/10/relationships/comments" Target="../comments/modernComment_13E_D1F633DC.xml"/><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3" Type="http://schemas.microsoft.com/office/2018/10/relationships/comments" Target="../comments/modernComment_14B_30F47C51.xml"/><Relationship Id="rId2" Type="http://schemas.openxmlformats.org/officeDocument/2006/relationships/notesSlide" Target="../notesSlides/notesSlide125.xml"/><Relationship Id="rId1" Type="http://schemas.openxmlformats.org/officeDocument/2006/relationships/slideLayout" Target="../slideLayouts/slideLayout5.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4.xml"/><Relationship Id="rId1" Type="http://schemas.openxmlformats.org/officeDocument/2006/relationships/slideLayout" Target="../slideLayouts/slideLayout5.xml"/><Relationship Id="rId4" Type="http://schemas.openxmlformats.org/officeDocument/2006/relationships/image" Target="../media/image9.png"/></Relationships>
</file>

<file path=ppt/slides/_rels/slide15.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8.xml"/><Relationship Id="rId1" Type="http://schemas.openxmlformats.org/officeDocument/2006/relationships/slideLayout" Target="../slideLayouts/slideLayout6.xml"/><Relationship Id="rId4" Type="http://schemas.openxmlformats.org/officeDocument/2006/relationships/image" Target="../media/image23.png"/></Relationships>
</file>

<file path=ppt/slides/_rels/slide19.xml.rels><?xml version="1.0" encoding="UTF-8" standalone="yes"?>
<Relationships xmlns="http://schemas.openxmlformats.org/package/2006/relationships"><Relationship Id="rId8" Type="http://schemas.openxmlformats.org/officeDocument/2006/relationships/image" Target="../media/image33.jpeg"/><Relationship Id="rId3" Type="http://schemas.openxmlformats.org/officeDocument/2006/relationships/image" Target="../media/image28.jpeg"/><Relationship Id="rId7" Type="http://schemas.openxmlformats.org/officeDocument/2006/relationships/image" Target="../media/image32.jpeg"/><Relationship Id="rId2" Type="http://schemas.openxmlformats.org/officeDocument/2006/relationships/notesSlide" Target="../notesSlides/notesSlide19.xml"/><Relationship Id="rId1" Type="http://schemas.openxmlformats.org/officeDocument/2006/relationships/slideLayout" Target="../slideLayouts/slideLayout5.xml"/><Relationship Id="rId6" Type="http://schemas.openxmlformats.org/officeDocument/2006/relationships/image" Target="../media/image31.jpeg"/><Relationship Id="rId5" Type="http://schemas.openxmlformats.org/officeDocument/2006/relationships/image" Target="../media/image30.jpeg"/><Relationship Id="rId4" Type="http://schemas.openxmlformats.org/officeDocument/2006/relationships/image" Target="../media/image29.jpeg"/></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7.xml"/><Relationship Id="rId5" Type="http://schemas.openxmlformats.org/officeDocument/2006/relationships/image" Target="../media/image7.png"/><Relationship Id="rId4" Type="http://schemas.openxmlformats.org/officeDocument/2006/relationships/image" Target="../media/image6.png"/></Relationships>
</file>

<file path=ppt/slides/_rels/slide20.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22.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3.xml"/><Relationship Id="rId1" Type="http://schemas.openxmlformats.org/officeDocument/2006/relationships/slideLayout" Target="../slideLayouts/slideLayout3.xml"/><Relationship Id="rId4" Type="http://schemas.openxmlformats.org/officeDocument/2006/relationships/image" Target="../media/image23.png"/></Relationships>
</file>

<file path=ppt/slides/_rels/slide24.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24.xml"/><Relationship Id="rId1" Type="http://schemas.openxmlformats.org/officeDocument/2006/relationships/slideLayout" Target="../slideLayouts/slideLayout11.xml"/><Relationship Id="rId5" Type="http://schemas.openxmlformats.org/officeDocument/2006/relationships/image" Target="../media/image38.png"/><Relationship Id="rId4" Type="http://schemas.openxmlformats.org/officeDocument/2006/relationships/image" Target="../media/image37.png"/></Relationships>
</file>

<file path=ppt/slides/_rels/slide25.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39.png"/><Relationship Id="rId1" Type="http://schemas.openxmlformats.org/officeDocument/2006/relationships/slideLayout" Target="../slideLayouts/slideLayout13.xml"/></Relationships>
</file>

<file path=ppt/slides/_rels/slide26.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25.xml"/><Relationship Id="rId1" Type="http://schemas.openxmlformats.org/officeDocument/2006/relationships/slideLayout" Target="../slideLayouts/slideLayout3.xml"/><Relationship Id="rId4" Type="http://schemas.openxmlformats.org/officeDocument/2006/relationships/image" Target="../media/image42.jpeg"/></Relationships>
</file>

<file path=ppt/slides/_rels/slide27.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26.xml"/><Relationship Id="rId1" Type="http://schemas.openxmlformats.org/officeDocument/2006/relationships/slideLayout" Target="../slideLayouts/slideLayout14.xml"/><Relationship Id="rId4" Type="http://schemas.openxmlformats.org/officeDocument/2006/relationships/image" Target="../media/image44.jpeg"/></Relationships>
</file>

<file path=ppt/slides/_rels/slide28.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27.xml"/><Relationship Id="rId1" Type="http://schemas.openxmlformats.org/officeDocument/2006/relationships/slideLayout" Target="../slideLayouts/slideLayout3.xml"/><Relationship Id="rId4" Type="http://schemas.openxmlformats.org/officeDocument/2006/relationships/image" Target="../media/image23.png"/></Relationships>
</file>

<file path=ppt/slides/_rels/slide2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28.xml"/><Relationship Id="rId1" Type="http://schemas.openxmlformats.org/officeDocument/2006/relationships/slideLayout" Target="../slideLayouts/slideLayout3.xml"/><Relationship Id="rId5" Type="http://schemas.openxmlformats.org/officeDocument/2006/relationships/image" Target="../media/image9.png"/><Relationship Id="rId4" Type="http://schemas.openxmlformats.org/officeDocument/2006/relationships/image" Target="../media/image25.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29.xml"/><Relationship Id="rId1" Type="http://schemas.openxmlformats.org/officeDocument/2006/relationships/slideLayout" Target="../slideLayouts/slideLayout13.xml"/><Relationship Id="rId4" Type="http://schemas.openxmlformats.org/officeDocument/2006/relationships/image" Target="../media/image47.png"/></Relationships>
</file>

<file path=ppt/slides/_rels/slide3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31.xml"/><Relationship Id="rId1" Type="http://schemas.openxmlformats.org/officeDocument/2006/relationships/slideLayout" Target="../slideLayouts/slideLayout5.xml"/><Relationship Id="rId4" Type="http://schemas.openxmlformats.org/officeDocument/2006/relationships/image" Target="../media/image36.png"/></Relationships>
</file>

<file path=ppt/slides/_rels/slide33.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32.xml"/><Relationship Id="rId1" Type="http://schemas.openxmlformats.org/officeDocument/2006/relationships/slideLayout" Target="../slideLayouts/slideLayout3.xml"/><Relationship Id="rId4" Type="http://schemas.openxmlformats.org/officeDocument/2006/relationships/image" Target="../media/image23.png"/></Relationships>
</file>

<file path=ppt/slides/_rels/slide34.xml.rels><?xml version="1.0" encoding="UTF-8" standalone="yes"?>
<Relationships xmlns="http://schemas.openxmlformats.org/package/2006/relationships"><Relationship Id="rId3" Type="http://schemas.openxmlformats.org/officeDocument/2006/relationships/image" Target="../media/image49.png"/><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34.xml"/><Relationship Id="rId1" Type="http://schemas.openxmlformats.org/officeDocument/2006/relationships/slideLayout" Target="../slideLayouts/slideLayout3.xml"/><Relationship Id="rId4" Type="http://schemas.openxmlformats.org/officeDocument/2006/relationships/image" Target="../media/image9.png"/></Relationships>
</file>

<file path=ppt/slides/_rels/slide36.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35.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36.xml"/><Relationship Id="rId1" Type="http://schemas.openxmlformats.org/officeDocument/2006/relationships/slideLayout" Target="../slideLayouts/slideLayout5.xml"/><Relationship Id="rId6" Type="http://schemas.openxmlformats.org/officeDocument/2006/relationships/image" Target="../media/image36.png"/><Relationship Id="rId5" Type="http://schemas.openxmlformats.org/officeDocument/2006/relationships/image" Target="../media/image53.png"/><Relationship Id="rId4" Type="http://schemas.openxmlformats.org/officeDocument/2006/relationships/image" Target="../media/image52.png"/></Relationships>
</file>

<file path=ppt/slides/_rels/slide3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37.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56.png"/><Relationship Id="rId2" Type="http://schemas.openxmlformats.org/officeDocument/2006/relationships/notesSlide" Target="../notesSlides/notesSlide39.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3" Type="http://schemas.openxmlformats.org/officeDocument/2006/relationships/image" Target="../media/image57.pn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42.xml"/><Relationship Id="rId1" Type="http://schemas.openxmlformats.org/officeDocument/2006/relationships/slideLayout" Target="../slideLayouts/slideLayout1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3.xml"/></Relationships>
</file>

<file path=ppt/slides/_rels/slide45.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44.xml"/><Relationship Id="rId1" Type="http://schemas.openxmlformats.org/officeDocument/2006/relationships/slideLayout" Target="../slideLayouts/slideLayout13.xml"/><Relationship Id="rId4" Type="http://schemas.openxmlformats.org/officeDocument/2006/relationships/image" Target="../media/image60.png"/></Relationships>
</file>

<file path=ppt/slides/_rels/slide46.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5.xml"/><Relationship Id="rId1" Type="http://schemas.openxmlformats.org/officeDocument/2006/relationships/slideLayout" Target="../slideLayouts/slideLayout13.xml"/><Relationship Id="rId4" Type="http://schemas.openxmlformats.org/officeDocument/2006/relationships/image" Target="../media/image9.png"/></Relationships>
</file>

<file path=ppt/slides/_rels/slide47.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6.xml"/><Relationship Id="rId1" Type="http://schemas.openxmlformats.org/officeDocument/2006/relationships/slideLayout" Target="../slideLayouts/slideLayout13.xml"/><Relationship Id="rId5" Type="http://schemas.openxmlformats.org/officeDocument/2006/relationships/image" Target="../media/image63.png"/><Relationship Id="rId4" Type="http://schemas.openxmlformats.org/officeDocument/2006/relationships/image" Target="../media/image62.png"/></Relationships>
</file>

<file path=ppt/slides/_rels/slide48.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48.xml"/><Relationship Id="rId1" Type="http://schemas.openxmlformats.org/officeDocument/2006/relationships/slideLayout" Target="../slideLayouts/slideLayout13.xml"/><Relationship Id="rId4" Type="http://schemas.openxmlformats.org/officeDocument/2006/relationships/image" Target="../media/image64.png"/></Relationships>
</file>

<file path=ppt/slides/_rels/slide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image" Target="../media/image65.png"/><Relationship Id="rId7" Type="http://schemas.openxmlformats.org/officeDocument/2006/relationships/image" Target="../media/image69.png"/><Relationship Id="rId2" Type="http://schemas.openxmlformats.org/officeDocument/2006/relationships/notesSlide" Target="../notesSlides/notesSlide50.xml"/><Relationship Id="rId1" Type="http://schemas.openxmlformats.org/officeDocument/2006/relationships/slideLayout" Target="../slideLayouts/slideLayout13.xml"/><Relationship Id="rId6" Type="http://schemas.openxmlformats.org/officeDocument/2006/relationships/image" Target="../media/image68.png"/><Relationship Id="rId5" Type="http://schemas.openxmlformats.org/officeDocument/2006/relationships/image" Target="../media/image67.png"/><Relationship Id="rId4" Type="http://schemas.openxmlformats.org/officeDocument/2006/relationships/image" Target="../media/image66.png"/></Relationships>
</file>

<file path=ppt/slides/_rels/slide52.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51.xml"/><Relationship Id="rId1" Type="http://schemas.openxmlformats.org/officeDocument/2006/relationships/slideLayout" Target="../slideLayouts/slideLayout13.xml"/></Relationships>
</file>

<file path=ppt/slides/_rels/slide53.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notesSlide" Target="../notesSlides/notesSlide52.xml"/><Relationship Id="rId1" Type="http://schemas.openxmlformats.org/officeDocument/2006/relationships/slideLayout" Target="../slideLayouts/slideLayout13.xml"/><Relationship Id="rId4" Type="http://schemas.openxmlformats.org/officeDocument/2006/relationships/image" Target="../media/image72.jpeg"/></Relationships>
</file>

<file path=ppt/slides/_rels/slide54.xml.rels><?xml version="1.0" encoding="UTF-8" standalone="yes"?>
<Relationships xmlns="http://schemas.openxmlformats.org/package/2006/relationships"><Relationship Id="rId3" Type="http://schemas.microsoft.com/office/2018/10/relationships/comments" Target="../comments/modernComment_15D_39A25189.xml"/><Relationship Id="rId2" Type="http://schemas.openxmlformats.org/officeDocument/2006/relationships/notesSlide" Target="../notesSlides/notesSlide53.xml"/><Relationship Id="rId1" Type="http://schemas.openxmlformats.org/officeDocument/2006/relationships/slideLayout" Target="../slideLayouts/slideLayout13.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73.png"/></Relationships>
</file>

<file path=ppt/slides/_rels/slide55.xml.rels><?xml version="1.0" encoding="UTF-8" standalone="yes"?>
<Relationships xmlns="http://schemas.openxmlformats.org/package/2006/relationships"><Relationship Id="rId3" Type="http://schemas.openxmlformats.org/officeDocument/2006/relationships/image" Target="../media/image73.png"/><Relationship Id="rId2" Type="http://schemas.openxmlformats.org/officeDocument/2006/relationships/notesSlide" Target="../notesSlides/notesSlide54.xml"/><Relationship Id="rId1" Type="http://schemas.openxmlformats.org/officeDocument/2006/relationships/slideLayout" Target="../slideLayouts/slideLayout13.xml"/></Relationships>
</file>

<file path=ppt/slides/_rels/slide56.xml.rels><?xml version="1.0" encoding="UTF-8" standalone="yes"?>
<Relationships xmlns="http://schemas.openxmlformats.org/package/2006/relationships"><Relationship Id="rId3" Type="http://schemas.openxmlformats.org/officeDocument/2006/relationships/image" Target="../media/image74.png"/><Relationship Id="rId2" Type="http://schemas.openxmlformats.org/officeDocument/2006/relationships/notesSlide" Target="../notesSlides/notesSlide55.xml"/><Relationship Id="rId1" Type="http://schemas.openxmlformats.org/officeDocument/2006/relationships/slideLayout" Target="../slideLayouts/slideLayout13.xml"/></Relationships>
</file>

<file path=ppt/slides/_rels/slide57.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notesSlide" Target="../notesSlides/notesSlide56.xml"/><Relationship Id="rId1" Type="http://schemas.openxmlformats.org/officeDocument/2006/relationships/slideLayout" Target="../slideLayouts/slideLayout13.xml"/></Relationships>
</file>

<file path=ppt/slides/_rels/slide58.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57.xml"/><Relationship Id="rId1" Type="http://schemas.openxmlformats.org/officeDocument/2006/relationships/slideLayout" Target="../slideLayouts/slideLayout5.xml"/></Relationships>
</file>

<file path=ppt/slides/_rels/slide5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8.xml"/><Relationship Id="rId1" Type="http://schemas.openxmlformats.org/officeDocument/2006/relationships/slideLayout" Target="../slideLayouts/slideLayout1.xml"/><Relationship Id="rId4" Type="http://schemas.openxmlformats.org/officeDocument/2006/relationships/image" Target="../media/image2.png"/></Relationships>
</file>

<file path=ppt/slides/_rels/slide6.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6.xml"/><Relationship Id="rId1" Type="http://schemas.openxmlformats.org/officeDocument/2006/relationships/slideLayout" Target="../slideLayouts/slideLayout7.xml"/><Relationship Id="rId6" Type="http://schemas.openxmlformats.org/officeDocument/2006/relationships/image" Target="../media/image13.png"/><Relationship Id="rId5" Type="http://schemas.openxmlformats.org/officeDocument/2006/relationships/image" Target="../media/image12.png"/><Relationship Id="rId4" Type="http://schemas.openxmlformats.org/officeDocument/2006/relationships/image" Target="../media/image11.jpeg"/></Relationships>
</file>

<file path=ppt/slides/_rels/slide60.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59.xml"/><Relationship Id="rId1" Type="http://schemas.openxmlformats.org/officeDocument/2006/relationships/slideLayout" Target="../slideLayouts/slideLayout3.xml"/><Relationship Id="rId4" Type="http://schemas.openxmlformats.org/officeDocument/2006/relationships/image" Target="../media/image78.png"/></Relationships>
</file>

<file path=ppt/slides/_rels/slide61.xml.rels><?xml version="1.0" encoding="UTF-8" standalone="yes"?>
<Relationships xmlns="http://schemas.openxmlformats.org/package/2006/relationships"><Relationship Id="rId3" Type="http://schemas.microsoft.com/office/2018/10/relationships/comments" Target="../comments/modernComment_181_4408F191.xml"/><Relationship Id="rId2" Type="http://schemas.openxmlformats.org/officeDocument/2006/relationships/notesSlide" Target="../notesSlides/notesSlide60.xml"/><Relationship Id="rId1" Type="http://schemas.openxmlformats.org/officeDocument/2006/relationships/slideLayout" Target="../slideLayouts/slideLayout3.xml"/><Relationship Id="rId5" Type="http://schemas.openxmlformats.org/officeDocument/2006/relationships/image" Target="../media/image80.jpeg"/><Relationship Id="rId4" Type="http://schemas.openxmlformats.org/officeDocument/2006/relationships/image" Target="../media/image79.jpeg"/></Relationships>
</file>

<file path=ppt/slides/_rels/slide62.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61.xml"/><Relationship Id="rId1" Type="http://schemas.openxmlformats.org/officeDocument/2006/relationships/slideLayout" Target="../slideLayouts/slideLayout3.xml"/><Relationship Id="rId6" Type="http://schemas.openxmlformats.org/officeDocument/2006/relationships/image" Target="../media/image83.png"/><Relationship Id="rId5" Type="http://schemas.openxmlformats.org/officeDocument/2006/relationships/image" Target="../media/image82.svg"/><Relationship Id="rId4" Type="http://schemas.openxmlformats.org/officeDocument/2006/relationships/image" Target="../media/image81.png"/></Relationships>
</file>

<file path=ppt/slides/_rels/slide63.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62.xml"/><Relationship Id="rId1" Type="http://schemas.openxmlformats.org/officeDocument/2006/relationships/slideLayout" Target="../slideLayouts/slideLayout3.xml"/><Relationship Id="rId6" Type="http://schemas.microsoft.com/office/2007/relationships/hdphoto" Target="../media/hdphoto1.wdp"/><Relationship Id="rId5" Type="http://schemas.openxmlformats.org/officeDocument/2006/relationships/image" Target="../media/image86.png"/><Relationship Id="rId4" Type="http://schemas.openxmlformats.org/officeDocument/2006/relationships/image" Target="../media/image85.jpeg"/></Relationships>
</file>

<file path=ppt/slides/_rels/slide64.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63.xml"/><Relationship Id="rId1" Type="http://schemas.openxmlformats.org/officeDocument/2006/relationships/slideLayout" Target="../slideLayouts/slideLayout5.xml"/><Relationship Id="rId4" Type="http://schemas.openxmlformats.org/officeDocument/2006/relationships/image" Target="../media/image36.png"/></Relationships>
</file>

<file path=ppt/slides/_rels/slide65.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4.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8" Type="http://schemas.openxmlformats.org/officeDocument/2006/relationships/image" Target="../media/image91.png"/><Relationship Id="rId3" Type="http://schemas.openxmlformats.org/officeDocument/2006/relationships/image" Target="../media/image88.png"/><Relationship Id="rId7" Type="http://schemas.microsoft.com/office/2007/relationships/hdphoto" Target="../media/hdphoto3.wdp"/><Relationship Id="rId2" Type="http://schemas.openxmlformats.org/officeDocument/2006/relationships/notesSlide" Target="../notesSlides/notesSlide65.xml"/><Relationship Id="rId1" Type="http://schemas.openxmlformats.org/officeDocument/2006/relationships/slideLayout" Target="../slideLayouts/slideLayout13.xml"/><Relationship Id="rId6" Type="http://schemas.openxmlformats.org/officeDocument/2006/relationships/image" Target="../media/image90.png"/><Relationship Id="rId5" Type="http://schemas.microsoft.com/office/2007/relationships/hdphoto" Target="../media/hdphoto2.wdp"/><Relationship Id="rId4" Type="http://schemas.openxmlformats.org/officeDocument/2006/relationships/image" Target="../media/image89.png"/><Relationship Id="rId9" Type="http://schemas.microsoft.com/office/2007/relationships/hdphoto" Target="../media/hdphoto4.wdp"/></Relationships>
</file>

<file path=ppt/slides/_rels/slide67.xml.rels><?xml version="1.0" encoding="UTF-8" standalone="yes"?>
<Relationships xmlns="http://schemas.openxmlformats.org/package/2006/relationships"><Relationship Id="rId3" Type="http://schemas.microsoft.com/office/2018/10/relationships/comments" Target="../comments/modernComment_180_593793E5.xml"/><Relationship Id="rId2" Type="http://schemas.openxmlformats.org/officeDocument/2006/relationships/notesSlide" Target="../notesSlides/notesSlide66.xml"/><Relationship Id="rId1" Type="http://schemas.openxmlformats.org/officeDocument/2006/relationships/slideLayout" Target="../slideLayouts/slideLayout3.xml"/><Relationship Id="rId5" Type="http://schemas.openxmlformats.org/officeDocument/2006/relationships/image" Target="../media/image93.png"/><Relationship Id="rId4" Type="http://schemas.openxmlformats.org/officeDocument/2006/relationships/image" Target="../media/image92.jpeg"/></Relationships>
</file>

<file path=ppt/slides/_rels/slide68.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68.xml"/><Relationship Id="rId1" Type="http://schemas.openxmlformats.org/officeDocument/2006/relationships/slideLayout" Target="../slideLayouts/slideLayout3.xml"/><Relationship Id="rId4" Type="http://schemas.openxmlformats.org/officeDocument/2006/relationships/image" Target="../media/image96.png"/></Relationships>
</file>

<file path=ppt/slides/_rels/slide7.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69.xml"/><Relationship Id="rId1" Type="http://schemas.openxmlformats.org/officeDocument/2006/relationships/slideLayout" Target="../slideLayouts/slideLayout5.xml"/><Relationship Id="rId4" Type="http://schemas.openxmlformats.org/officeDocument/2006/relationships/image" Target="../media/image36.png"/></Relationships>
</file>

<file path=ppt/slides/_rels/slide7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0.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71.xml"/><Relationship Id="rId1" Type="http://schemas.openxmlformats.org/officeDocument/2006/relationships/slideLayout" Target="../slideLayouts/slideLayout13.xml"/><Relationship Id="rId6" Type="http://schemas.microsoft.com/office/2007/relationships/hdphoto" Target="../media/hdphoto4.wdp"/><Relationship Id="rId5" Type="http://schemas.openxmlformats.org/officeDocument/2006/relationships/image" Target="../media/image91.png"/><Relationship Id="rId4" Type="http://schemas.microsoft.com/office/2007/relationships/hdphoto" Target="../media/hdphoto2.wdp"/></Relationships>
</file>

<file path=ppt/slides/_rels/slide73.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72.xml"/><Relationship Id="rId1" Type="http://schemas.openxmlformats.org/officeDocument/2006/relationships/slideLayout" Target="../slideLayouts/slideLayout3.xml"/><Relationship Id="rId6" Type="http://schemas.microsoft.com/office/2007/relationships/hdphoto" Target="../media/hdphoto1.wdp"/><Relationship Id="rId5" Type="http://schemas.openxmlformats.org/officeDocument/2006/relationships/image" Target="../media/image86.png"/><Relationship Id="rId4" Type="http://schemas.openxmlformats.org/officeDocument/2006/relationships/image" Target="../media/image99.png"/></Relationships>
</file>

<file path=ppt/slides/_rels/slide7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notesSlide" Target="../notesSlides/notesSlide74.xml"/><Relationship Id="rId1" Type="http://schemas.openxmlformats.org/officeDocument/2006/relationships/slideLayout" Target="../slideLayouts/slideLayout3.xml"/><Relationship Id="rId4" Type="http://schemas.microsoft.com/office/2007/relationships/hdphoto" Target="../media/hdphoto5.wdp"/></Relationships>
</file>

<file path=ppt/slides/_rels/slide76.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5.xml"/><Relationship Id="rId1" Type="http://schemas.openxmlformats.org/officeDocument/2006/relationships/slideLayout" Target="../slideLayouts/slideLayout3.xml"/><Relationship Id="rId5" Type="http://schemas.openxmlformats.org/officeDocument/2006/relationships/image" Target="../media/image103.jpeg"/><Relationship Id="rId4" Type="http://schemas.openxmlformats.org/officeDocument/2006/relationships/image" Target="../media/image102.jpeg"/></Relationships>
</file>

<file path=ppt/slides/_rels/slide77.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76.xml"/><Relationship Id="rId1" Type="http://schemas.openxmlformats.org/officeDocument/2006/relationships/slideLayout" Target="../slideLayouts/slideLayout13.xml"/><Relationship Id="rId6" Type="http://schemas.microsoft.com/office/2007/relationships/hdphoto" Target="../media/hdphoto4.wdp"/><Relationship Id="rId5" Type="http://schemas.openxmlformats.org/officeDocument/2006/relationships/image" Target="../media/image91.png"/><Relationship Id="rId4" Type="http://schemas.microsoft.com/office/2007/relationships/hdphoto" Target="../media/hdphoto2.wdp"/></Relationships>
</file>

<file path=ppt/slides/_rels/slide78.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77.xml"/><Relationship Id="rId1" Type="http://schemas.openxmlformats.org/officeDocument/2006/relationships/slideLayout" Target="../slideLayouts/slideLayout3.xml"/><Relationship Id="rId4" Type="http://schemas.microsoft.com/office/2007/relationships/hdphoto" Target="../media/hdphoto1.wdp"/></Relationships>
</file>

<file path=ppt/slides/_rels/slide79.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78.xml"/><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8.xml"/><Relationship Id="rId1" Type="http://schemas.openxmlformats.org/officeDocument/2006/relationships/slideLayout" Target="../slideLayouts/slideLayout5.xml"/><Relationship Id="rId4" Type="http://schemas.openxmlformats.org/officeDocument/2006/relationships/image" Target="../media/image16.png"/></Relationships>
</file>

<file path=ppt/slides/_rels/slide80.xml.rels><?xml version="1.0" encoding="UTF-8" standalone="yes"?>
<Relationships xmlns="http://schemas.openxmlformats.org/package/2006/relationships"><Relationship Id="rId3" Type="http://schemas.openxmlformats.org/officeDocument/2006/relationships/image" Target="../media/image105.png"/><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3" Type="http://schemas.openxmlformats.org/officeDocument/2006/relationships/image" Target="../media/image106.png"/><Relationship Id="rId2" Type="http://schemas.openxmlformats.org/officeDocument/2006/relationships/notesSlide" Target="../notesSlides/notesSlide80.xml"/><Relationship Id="rId1" Type="http://schemas.openxmlformats.org/officeDocument/2006/relationships/slideLayout" Target="../slideLayouts/slideLayout3.xml"/><Relationship Id="rId6" Type="http://schemas.openxmlformats.org/officeDocument/2006/relationships/image" Target="../media/image108.png"/><Relationship Id="rId5" Type="http://schemas.openxmlformats.org/officeDocument/2006/relationships/image" Target="../media/image107.png"/><Relationship Id="rId4" Type="http://schemas.microsoft.com/office/2007/relationships/hdphoto" Target="../media/hdphoto6.wdp"/></Relationships>
</file>

<file path=ppt/slides/_rels/slide82.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1.xml"/><Relationship Id="rId1" Type="http://schemas.openxmlformats.org/officeDocument/2006/relationships/slideLayout" Target="../slideLayouts/slideLayout3.xml"/><Relationship Id="rId4" Type="http://schemas.openxmlformats.org/officeDocument/2006/relationships/image" Target="../media/image23.png"/></Relationships>
</file>

<file path=ppt/slides/_rels/slide83.xml.rels><?xml version="1.0" encoding="UTF-8" standalone="yes"?>
<Relationships xmlns="http://schemas.openxmlformats.org/package/2006/relationships"><Relationship Id="rId3" Type="http://schemas.openxmlformats.org/officeDocument/2006/relationships/image" Target="../media/image109.png"/><Relationship Id="rId2" Type="http://schemas.openxmlformats.org/officeDocument/2006/relationships/notesSlide" Target="../notesSlides/notesSlide82.xml"/><Relationship Id="rId1" Type="http://schemas.openxmlformats.org/officeDocument/2006/relationships/slideLayout" Target="../slideLayouts/slideLayout3.xml"/><Relationship Id="rId6" Type="http://schemas.openxmlformats.org/officeDocument/2006/relationships/image" Target="../media/image112.png"/><Relationship Id="rId5" Type="http://schemas.openxmlformats.org/officeDocument/2006/relationships/image" Target="../media/image111.png"/><Relationship Id="rId4" Type="http://schemas.openxmlformats.org/officeDocument/2006/relationships/image" Target="../media/image110.png"/></Relationships>
</file>

<file path=ppt/slides/_rels/slide84.xml.rels><?xml version="1.0" encoding="UTF-8" standalone="yes"?>
<Relationships xmlns="http://schemas.openxmlformats.org/package/2006/relationships"><Relationship Id="rId3" Type="http://schemas.microsoft.com/office/2018/10/relationships/comments" Target="../comments/modernComment_191_8647A02F.xml"/><Relationship Id="rId2" Type="http://schemas.openxmlformats.org/officeDocument/2006/relationships/notesSlide" Target="../notesSlides/notesSlide83.xml"/><Relationship Id="rId1" Type="http://schemas.openxmlformats.org/officeDocument/2006/relationships/slideLayout" Target="../slideLayouts/slideLayout3.xml"/><Relationship Id="rId4" Type="http://schemas.openxmlformats.org/officeDocument/2006/relationships/image" Target="../media/image104.png"/></Relationships>
</file>

<file path=ppt/slides/_rels/slide85.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84.xml"/><Relationship Id="rId1" Type="http://schemas.openxmlformats.org/officeDocument/2006/relationships/slideLayout" Target="../slideLayouts/slideLayout3.xml"/><Relationship Id="rId4" Type="http://schemas.openxmlformats.org/officeDocument/2006/relationships/image" Target="../media/image23.png"/></Relationships>
</file>

<file path=ppt/slides/_rels/slide86.xml.rels><?xml version="1.0" encoding="UTF-8" standalone="yes"?>
<Relationships xmlns="http://schemas.openxmlformats.org/package/2006/relationships"><Relationship Id="rId3" Type="http://schemas.openxmlformats.org/officeDocument/2006/relationships/image" Target="../media/image104.png"/><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microsoft.com/office/2018/10/relationships/comments" Target="../comments/modernComment_19A_F20114C5.xml"/><Relationship Id="rId2" Type="http://schemas.openxmlformats.org/officeDocument/2006/relationships/notesSlide" Target="../notesSlides/notesSlide86.xml"/><Relationship Id="rId1" Type="http://schemas.openxmlformats.org/officeDocument/2006/relationships/slideLayout" Target="../slideLayouts/slideLayout3.xml"/><Relationship Id="rId6" Type="http://schemas.openxmlformats.org/officeDocument/2006/relationships/image" Target="../media/image115.png"/><Relationship Id="rId5" Type="http://schemas.openxmlformats.org/officeDocument/2006/relationships/image" Target="../media/image114.png"/><Relationship Id="rId4" Type="http://schemas.openxmlformats.org/officeDocument/2006/relationships/image" Target="../media/image113.png"/></Relationships>
</file>

<file path=ppt/slides/_rels/slide88.xml.rels><?xml version="1.0" encoding="UTF-8" standalone="yes"?>
<Relationships xmlns="http://schemas.openxmlformats.org/package/2006/relationships"><Relationship Id="rId3" Type="http://schemas.openxmlformats.org/officeDocument/2006/relationships/image" Target="../media/image116.png"/><Relationship Id="rId2" Type="http://schemas.openxmlformats.org/officeDocument/2006/relationships/notesSlide" Target="../notesSlides/notesSlide87.xml"/><Relationship Id="rId1" Type="http://schemas.openxmlformats.org/officeDocument/2006/relationships/slideLayout" Target="../slideLayouts/slideLayout3.xml"/><Relationship Id="rId4" Type="http://schemas.openxmlformats.org/officeDocument/2006/relationships/image" Target="../media/image113.png"/></Relationships>
</file>

<file path=ppt/slides/_rels/slide89.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8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9.xml"/><Relationship Id="rId1" Type="http://schemas.openxmlformats.org/officeDocument/2006/relationships/slideLayout" Target="../slideLayouts/slideLayout5.xml"/><Relationship Id="rId4" Type="http://schemas.openxmlformats.org/officeDocument/2006/relationships/image" Target="../media/image18.png"/></Relationships>
</file>

<file path=ppt/slides/_rels/slide90.xml.rels><?xml version="1.0" encoding="UTF-8" standalone="yes"?>
<Relationships xmlns="http://schemas.openxmlformats.org/package/2006/relationships"><Relationship Id="rId3" Type="http://schemas.openxmlformats.org/officeDocument/2006/relationships/image" Target="../media/image118.png"/><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microsoft.com/office/2018/10/relationships/comments" Target="../comments/modernComment_1A1_70DB0A0C.xml"/><Relationship Id="rId2" Type="http://schemas.openxmlformats.org/officeDocument/2006/relationships/notesSlide" Target="../notesSlides/notesSlide90.xml"/><Relationship Id="rId1" Type="http://schemas.openxmlformats.org/officeDocument/2006/relationships/slideLayout" Target="../slideLayouts/slideLayout3.xml"/><Relationship Id="rId6" Type="http://schemas.microsoft.com/office/2007/relationships/hdphoto" Target="../media/hdphoto7.wdp"/><Relationship Id="rId5" Type="http://schemas.openxmlformats.org/officeDocument/2006/relationships/image" Target="../media/image119.png"/><Relationship Id="rId4" Type="http://schemas.openxmlformats.org/officeDocument/2006/relationships/image" Target="../media/image118.png"/></Relationships>
</file>

<file path=ppt/slides/_rels/slide92.xml.rels><?xml version="1.0" encoding="UTF-8" standalone="yes"?>
<Relationships xmlns="http://schemas.openxmlformats.org/package/2006/relationships"><Relationship Id="rId3" Type="http://schemas.openxmlformats.org/officeDocument/2006/relationships/image" Target="../media/image120.png"/><Relationship Id="rId2" Type="http://schemas.openxmlformats.org/officeDocument/2006/relationships/notesSlide" Target="../notesSlides/notesSlide91.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121.jpe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8.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3.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4.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03">
          <a:extLst>
            <a:ext uri="{FF2B5EF4-FFF2-40B4-BE49-F238E27FC236}">
              <a16:creationId xmlns:a16="http://schemas.microsoft.com/office/drawing/2014/main" id="{DBCD508E-6912-A355-6C96-01A6F8C185AE}"/>
            </a:ext>
          </a:extLst>
        </p:cNvPr>
        <p:cNvGrpSpPr/>
        <p:nvPr/>
      </p:nvGrpSpPr>
      <p:grpSpPr>
        <a:xfrm>
          <a:off x="0" y="0"/>
          <a:ext cx="0" cy="0"/>
          <a:chOff x="0" y="0"/>
          <a:chExt cx="0" cy="0"/>
        </a:xfrm>
      </p:grpSpPr>
      <p:sp>
        <p:nvSpPr>
          <p:cNvPr id="304" name="Google Shape;304;p24">
            <a:extLst>
              <a:ext uri="{FF2B5EF4-FFF2-40B4-BE49-F238E27FC236}">
                <a16:creationId xmlns:a16="http://schemas.microsoft.com/office/drawing/2014/main" id="{A0912B60-8AC7-B387-0DD4-155EA58D3ED8}"/>
              </a:ext>
            </a:extLst>
          </p:cNvPr>
          <p:cNvSpPr/>
          <p:nvPr/>
        </p:nvSpPr>
        <p:spPr>
          <a:xfrm>
            <a:off x="1843400" y="277775"/>
            <a:ext cx="6998503" cy="3441431"/>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305" name="Google Shape;305;p24">
            <a:extLst>
              <a:ext uri="{FF2B5EF4-FFF2-40B4-BE49-F238E27FC236}">
                <a16:creationId xmlns:a16="http://schemas.microsoft.com/office/drawing/2014/main" id="{EBA03E1F-379B-025D-A0AC-5D60FEB4D12A}"/>
              </a:ext>
            </a:extLst>
          </p:cNvPr>
          <p:cNvCxnSpPr/>
          <p:nvPr/>
        </p:nvCxnSpPr>
        <p:spPr>
          <a:xfrm>
            <a:off x="-70025" y="2634675"/>
            <a:ext cx="1428900" cy="0"/>
          </a:xfrm>
          <a:prstGeom prst="straightConnector1">
            <a:avLst/>
          </a:prstGeom>
          <a:noFill/>
          <a:ln w="9525" cap="flat" cmpd="sng">
            <a:solidFill>
              <a:schemeClr val="dk1"/>
            </a:solidFill>
            <a:prstDash val="dash"/>
            <a:round/>
            <a:headEnd type="none" w="med" len="med"/>
            <a:tailEnd type="none" w="med" len="med"/>
          </a:ln>
        </p:spPr>
      </p:cxnSp>
      <p:sp>
        <p:nvSpPr>
          <p:cNvPr id="326" name="Google Shape;326;p24">
            <a:extLst>
              <a:ext uri="{FF2B5EF4-FFF2-40B4-BE49-F238E27FC236}">
                <a16:creationId xmlns:a16="http://schemas.microsoft.com/office/drawing/2014/main" id="{ACB1F23F-D875-CF1B-B5DB-E7B974E92651}"/>
              </a:ext>
            </a:extLst>
          </p:cNvPr>
          <p:cNvSpPr txBox="1">
            <a:spLocks noGrp="1"/>
          </p:cNvSpPr>
          <p:nvPr>
            <p:ph type="ctrTitle"/>
          </p:nvPr>
        </p:nvSpPr>
        <p:spPr>
          <a:xfrm>
            <a:off x="3330875" y="1139463"/>
            <a:ext cx="5099700" cy="2262600"/>
          </a:xfrm>
          <a:prstGeom prst="rect">
            <a:avLst/>
          </a:prstGeom>
        </p:spPr>
        <p:txBody>
          <a:bodyPr spcFirstLastPara="1" wrap="square" lIns="91425" tIns="91425" rIns="91425" bIns="91425" anchor="b" anchorCtr="0">
            <a:noAutofit/>
          </a:bodyPr>
          <a:lstStyle/>
          <a:p>
            <a:r>
              <a:rPr lang="en"/>
              <a:t>Hydro Education HUB</a:t>
            </a:r>
            <a:endParaRPr lang="it-IT"/>
          </a:p>
          <a:p>
            <a:r>
              <a:rPr lang="de-DE" b="0" err="1"/>
              <a:t>Introduction</a:t>
            </a:r>
            <a:endParaRPr b="0"/>
          </a:p>
        </p:txBody>
      </p:sp>
      <p:sp>
        <p:nvSpPr>
          <p:cNvPr id="327" name="Google Shape;327;p24">
            <a:extLst>
              <a:ext uri="{FF2B5EF4-FFF2-40B4-BE49-F238E27FC236}">
                <a16:creationId xmlns:a16="http://schemas.microsoft.com/office/drawing/2014/main" id="{16CC1ED5-4B17-C1A9-130E-414873C096D7}"/>
              </a:ext>
            </a:extLst>
          </p:cNvPr>
          <p:cNvSpPr txBox="1">
            <a:spLocks noGrp="1"/>
          </p:cNvSpPr>
          <p:nvPr>
            <p:ph type="subTitle" idx="1"/>
          </p:nvPr>
        </p:nvSpPr>
        <p:spPr>
          <a:xfrm>
            <a:off x="3330874" y="3489596"/>
            <a:ext cx="5082026" cy="635487"/>
          </a:xfrm>
          <a:prstGeom prst="rect">
            <a:avLst/>
          </a:prstGeom>
        </p:spPr>
        <p:txBody>
          <a:bodyPr spcFirstLastPara="1" wrap="square" lIns="91425" tIns="91425" rIns="91425" bIns="91425" anchor="ctr" anchorCtr="0">
            <a:noAutofit/>
          </a:bodyPr>
          <a:lstStyle/>
          <a:p>
            <a:pPr algn="just">
              <a:lnSpc>
                <a:spcPct val="114999"/>
              </a:lnSpc>
            </a:pPr>
            <a:r>
              <a:rPr lang="de-DE" sz="1400" err="1"/>
              <a:t>Introduction</a:t>
            </a:r>
            <a:r>
              <a:rPr lang="de-DE" sz="1400"/>
              <a:t> </a:t>
            </a:r>
            <a:r>
              <a:rPr lang="de-DE" sz="1400" err="1"/>
              <a:t>to</a:t>
            </a:r>
            <a:r>
              <a:rPr lang="de-DE" sz="1400"/>
              <a:t> </a:t>
            </a:r>
            <a:r>
              <a:rPr lang="de-DE" sz="1400" err="1"/>
              <a:t>Hydro</a:t>
            </a:r>
            <a:r>
              <a:rPr lang="de-DE" sz="1400"/>
              <a:t> Energy</a:t>
            </a:r>
            <a:endParaRPr lang="en" sz="1400">
              <a:solidFill>
                <a:srgbClr val="000000"/>
              </a:solidFill>
            </a:endParaRPr>
          </a:p>
          <a:p>
            <a:pPr marL="0" indent="0" algn="just">
              <a:lnSpc>
                <a:spcPct val="114999"/>
              </a:lnSpc>
            </a:pPr>
            <a:endParaRPr lang="en"/>
          </a:p>
        </p:txBody>
      </p:sp>
      <p:pic>
        <p:nvPicPr>
          <p:cNvPr id="2" name="Grafik 1" descr="Ein Bild, das Screenshot, Blau, Rechteck, Electric Blue (Farbe) enthält.&#10;&#10;Automatisch generierte Beschreibung">
            <a:extLst>
              <a:ext uri="{FF2B5EF4-FFF2-40B4-BE49-F238E27FC236}">
                <a16:creationId xmlns:a16="http://schemas.microsoft.com/office/drawing/2014/main" id="{9CCB6ED2-0739-7A2E-8A4E-57608232CEED}"/>
              </a:ext>
            </a:extLst>
          </p:cNvPr>
          <p:cNvPicPr>
            <a:picLocks noChangeAspect="1"/>
          </p:cNvPicPr>
          <p:nvPr/>
        </p:nvPicPr>
        <p:blipFill>
          <a:blip r:embed="rId3"/>
          <a:stretch>
            <a:fillRect/>
          </a:stretch>
        </p:blipFill>
        <p:spPr>
          <a:xfrm>
            <a:off x="6668309" y="4507752"/>
            <a:ext cx="638175" cy="333375"/>
          </a:xfrm>
          <a:prstGeom prst="rect">
            <a:avLst/>
          </a:prstGeom>
        </p:spPr>
      </p:pic>
      <p:pic>
        <p:nvPicPr>
          <p:cNvPr id="3" name="Grafik 2" descr="KNUST Logo - PNG Logo Vector Brand Downloads (SVG, EPS)">
            <a:extLst>
              <a:ext uri="{FF2B5EF4-FFF2-40B4-BE49-F238E27FC236}">
                <a16:creationId xmlns:a16="http://schemas.microsoft.com/office/drawing/2014/main" id="{31A920EA-E5EB-81C5-D55F-7AC60F553093}"/>
              </a:ext>
            </a:extLst>
          </p:cNvPr>
          <p:cNvPicPr>
            <a:picLocks noChangeAspect="1"/>
          </p:cNvPicPr>
          <p:nvPr/>
        </p:nvPicPr>
        <p:blipFill>
          <a:blip r:embed="rId4"/>
          <a:stretch>
            <a:fillRect/>
          </a:stretch>
        </p:blipFill>
        <p:spPr>
          <a:xfrm>
            <a:off x="7369295" y="4399202"/>
            <a:ext cx="1047750" cy="485775"/>
          </a:xfrm>
          <a:prstGeom prst="rect">
            <a:avLst/>
          </a:prstGeom>
        </p:spPr>
      </p:pic>
      <p:sp>
        <p:nvSpPr>
          <p:cNvPr id="4" name="Google Shape;327;p24">
            <a:extLst>
              <a:ext uri="{FF2B5EF4-FFF2-40B4-BE49-F238E27FC236}">
                <a16:creationId xmlns:a16="http://schemas.microsoft.com/office/drawing/2014/main" id="{E59A8B45-9E4E-9820-E599-B663B95F35DF}"/>
              </a:ext>
            </a:extLst>
          </p:cNvPr>
          <p:cNvSpPr txBox="1">
            <a:spLocks/>
          </p:cNvSpPr>
          <p:nvPr/>
        </p:nvSpPr>
        <p:spPr>
          <a:xfrm>
            <a:off x="3229573" y="4539767"/>
            <a:ext cx="2450943" cy="411600"/>
          </a:xfrm>
          <a:prstGeom prst="rect">
            <a:avLst/>
          </a:prstGeom>
          <a:noFill/>
          <a:ln w="9525" cap="flat" cmpd="sng">
            <a:no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indent="0"/>
            <a:r>
              <a:rPr lang="en" sz="1200" b="1"/>
              <a:t>Renewable energy workshop</a:t>
            </a:r>
          </a:p>
        </p:txBody>
      </p:sp>
      <p:sp>
        <p:nvSpPr>
          <p:cNvPr id="5" name="Google Shape;327;p24">
            <a:extLst>
              <a:ext uri="{FF2B5EF4-FFF2-40B4-BE49-F238E27FC236}">
                <a16:creationId xmlns:a16="http://schemas.microsoft.com/office/drawing/2014/main" id="{F0625934-894D-1794-27A9-E2E1398F18AC}"/>
              </a:ext>
            </a:extLst>
          </p:cNvPr>
          <p:cNvSpPr txBox="1">
            <a:spLocks/>
          </p:cNvSpPr>
          <p:nvPr/>
        </p:nvSpPr>
        <p:spPr>
          <a:xfrm>
            <a:off x="1662095" y="4535658"/>
            <a:ext cx="2469638" cy="411600"/>
          </a:xfrm>
          <a:prstGeom prst="rect">
            <a:avLst/>
          </a:prstGeom>
          <a:noFill/>
          <a:ln w="9525" cap="flat" cmpd="sng">
            <a:no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indent="0"/>
            <a:r>
              <a:rPr lang="en" sz="1200" dirty="0"/>
              <a:t>13.03.2024</a:t>
            </a:r>
          </a:p>
        </p:txBody>
      </p:sp>
      <p:pic>
        <p:nvPicPr>
          <p:cNvPr id="7" name="Picture 6" descr="A blue and white logo with a faucet and plugs around it&#10;&#10;Description automatically generated">
            <a:extLst>
              <a:ext uri="{FF2B5EF4-FFF2-40B4-BE49-F238E27FC236}">
                <a16:creationId xmlns:a16="http://schemas.microsoft.com/office/drawing/2014/main" id="{AFFC14E6-3EC5-316A-34FC-E050C9D61E25}"/>
              </a:ext>
            </a:extLst>
          </p:cNvPr>
          <p:cNvPicPr>
            <a:picLocks noChangeAspect="1"/>
          </p:cNvPicPr>
          <p:nvPr/>
        </p:nvPicPr>
        <p:blipFill>
          <a:blip r:embed="rId5"/>
          <a:stretch>
            <a:fillRect/>
          </a:stretch>
        </p:blipFill>
        <p:spPr>
          <a:xfrm>
            <a:off x="943400" y="1630371"/>
            <a:ext cx="1800000" cy="1800000"/>
          </a:xfrm>
          <a:prstGeom prst="rect">
            <a:avLst/>
          </a:prstGeom>
        </p:spPr>
      </p:pic>
      <p:pic>
        <p:nvPicPr>
          <p:cNvPr id="6" name="Picture 5" descr="A logo with a circle and a blue wave&#10;&#10;AI-generated content may be incorrect.">
            <a:extLst>
              <a:ext uri="{FF2B5EF4-FFF2-40B4-BE49-F238E27FC236}">
                <a16:creationId xmlns:a16="http://schemas.microsoft.com/office/drawing/2014/main" id="{9B2AF486-C749-40BB-3EFB-1B44404E90CB}"/>
              </a:ext>
            </a:extLst>
          </p:cNvPr>
          <p:cNvPicPr>
            <a:picLocks noChangeAspect="1"/>
          </p:cNvPicPr>
          <p:nvPr/>
        </p:nvPicPr>
        <p:blipFill>
          <a:blip r:embed="rId6"/>
          <a:stretch>
            <a:fillRect/>
          </a:stretch>
        </p:blipFill>
        <p:spPr>
          <a:xfrm>
            <a:off x="5572894" y="4125707"/>
            <a:ext cx="1095375" cy="1095375"/>
          </a:xfrm>
          <a:prstGeom prst="rect">
            <a:avLst/>
          </a:prstGeom>
        </p:spPr>
      </p:pic>
    </p:spTree>
    <p:extLst>
      <p:ext uri="{BB962C8B-B14F-4D97-AF65-F5344CB8AC3E}">
        <p14:creationId xmlns:p14="http://schemas.microsoft.com/office/powerpoint/2010/main" val="2219938771"/>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sp>
        <p:nvSpPr>
          <p:cNvPr id="6" name="Textfeld 5">
            <a:extLst>
              <a:ext uri="{FF2B5EF4-FFF2-40B4-BE49-F238E27FC236}">
                <a16:creationId xmlns:a16="http://schemas.microsoft.com/office/drawing/2014/main" id="{E1CDC266-BC9A-8E2E-4977-6322C18BAF98}"/>
              </a:ext>
            </a:extLst>
          </p:cNvPr>
          <p:cNvSpPr txBox="1"/>
          <p:nvPr/>
        </p:nvSpPr>
        <p:spPr>
          <a:xfrm>
            <a:off x="713224" y="4018280"/>
            <a:ext cx="7790695" cy="738664"/>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rtl="0"/>
            <a:r>
              <a:rPr lang="en-US">
                <a:latin typeface="Sofia Sans" panose="020B0604020202020204" charset="0"/>
              </a:rPr>
              <a:t>Hydropower is a </a:t>
            </a:r>
            <a:r>
              <a:rPr lang="en-US" b="1">
                <a:latin typeface="Sofia Sans" panose="020B0604020202020204" charset="0"/>
              </a:rPr>
              <a:t>significant</a:t>
            </a:r>
            <a:r>
              <a:rPr lang="en-US">
                <a:latin typeface="Sofia Sans" panose="020B0604020202020204" charset="0"/>
              </a:rPr>
              <a:t> contributor to Ghana's energy supply, driving a large portion of the nation's electricity generation. Moreover, there is substantial untapped potential for expanding hydro energy production across the country!</a:t>
            </a:r>
            <a:endParaRPr lang="de-DE">
              <a:latin typeface="Sofia Sans" panose="020B0604020202020204" charset="0"/>
            </a:endParaRPr>
          </a:p>
        </p:txBody>
      </p:sp>
      <p:graphicFrame>
        <p:nvGraphicFramePr>
          <p:cNvPr id="12" name="Diagramm 11">
            <a:extLst>
              <a:ext uri="{FF2B5EF4-FFF2-40B4-BE49-F238E27FC236}">
                <a16:creationId xmlns:a16="http://schemas.microsoft.com/office/drawing/2014/main" id="{254B3212-4BF3-6CAB-CF92-C693778123F9}"/>
              </a:ext>
            </a:extLst>
          </p:cNvPr>
          <p:cNvGraphicFramePr/>
          <p:nvPr>
            <p:extLst>
              <p:ext uri="{D42A27DB-BD31-4B8C-83A1-F6EECF244321}">
                <p14:modId xmlns:p14="http://schemas.microsoft.com/office/powerpoint/2010/main" val="2927314967"/>
              </p:ext>
            </p:extLst>
          </p:nvPr>
        </p:nvGraphicFramePr>
        <p:xfrm>
          <a:off x="1528177" y="1251170"/>
          <a:ext cx="6087296" cy="2727960"/>
        </p:xfrm>
        <a:graphic>
          <a:graphicData uri="http://schemas.openxmlformats.org/drawingml/2006/chart">
            <c:chart xmlns:c="http://schemas.openxmlformats.org/drawingml/2006/chart" xmlns:r="http://schemas.openxmlformats.org/officeDocument/2006/relationships" r:id="rId3"/>
          </a:graphicData>
        </a:graphic>
      </p:graphicFrame>
      <p:pic>
        <p:nvPicPr>
          <p:cNvPr id="3" name="Grafik 2" descr="Ein Bild, das Symbol, Clipart, Grafiken, Logo enthält.&#10;&#10;Automatisch generierte Beschreibung">
            <a:extLst>
              <a:ext uri="{FF2B5EF4-FFF2-40B4-BE49-F238E27FC236}">
                <a16:creationId xmlns:a16="http://schemas.microsoft.com/office/drawing/2014/main" id="{2D58EF5B-00EA-8347-4714-919EE6333171}"/>
              </a:ext>
            </a:extLst>
          </p:cNvPr>
          <p:cNvPicPr>
            <a:picLocks noChangeAspect="1"/>
          </p:cNvPicPr>
          <p:nvPr/>
        </p:nvPicPr>
        <p:blipFill>
          <a:blip r:embed="rId4"/>
          <a:stretch>
            <a:fillRect/>
          </a:stretch>
        </p:blipFill>
        <p:spPr>
          <a:xfrm>
            <a:off x="7971425" y="197500"/>
            <a:ext cx="918000" cy="918000"/>
          </a:xfrm>
          <a:prstGeom prst="rect">
            <a:avLst/>
          </a:prstGeom>
        </p:spPr>
      </p:pic>
      <p:sp>
        <p:nvSpPr>
          <p:cNvPr id="4" name="Titel 3">
            <a:extLst>
              <a:ext uri="{FF2B5EF4-FFF2-40B4-BE49-F238E27FC236}">
                <a16:creationId xmlns:a16="http://schemas.microsoft.com/office/drawing/2014/main" id="{046DBF86-041B-F08B-7D1F-AF4202D170C2}"/>
              </a:ext>
            </a:extLst>
          </p:cNvPr>
          <p:cNvSpPr>
            <a:spLocks noGrp="1"/>
          </p:cNvSpPr>
          <p:nvPr>
            <p:ph type="title"/>
          </p:nvPr>
        </p:nvSpPr>
        <p:spPr/>
        <p:txBody>
          <a:bodyPr/>
          <a:lstStyle/>
          <a:p>
            <a:r>
              <a:rPr lang="en"/>
              <a:t>Ghana’s – Energy Mix</a:t>
            </a:r>
            <a:endParaRPr lang="de-DE"/>
          </a:p>
        </p:txBody>
      </p:sp>
    </p:spTree>
    <p:extLst>
      <p:ext uri="{BB962C8B-B14F-4D97-AF65-F5344CB8AC3E}">
        <p14:creationId xmlns:p14="http://schemas.microsoft.com/office/powerpoint/2010/main" val="3332908774"/>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Shape 667"/>
        <p:cNvGrpSpPr/>
        <p:nvPr/>
      </p:nvGrpSpPr>
      <p:grpSpPr>
        <a:xfrm>
          <a:off x="0" y="0"/>
          <a:ext cx="0" cy="0"/>
          <a:chOff x="0" y="0"/>
          <a:chExt cx="0" cy="0"/>
        </a:xfrm>
      </p:grpSpPr>
      <p:sp>
        <p:nvSpPr>
          <p:cNvPr id="668" name="Google Shape;668;p40"/>
          <p:cNvSpPr txBox="1"/>
          <p:nvPr/>
        </p:nvSpPr>
        <p:spPr>
          <a:xfrm>
            <a:off x="726450" y="2974550"/>
            <a:ext cx="3685200" cy="457200"/>
          </a:xfrm>
          <a:prstGeom prst="rect">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1"/>
                </a:solidFill>
                <a:latin typeface="Epilogue"/>
                <a:ea typeface="Epilogue"/>
                <a:cs typeface="Epilogue"/>
                <a:sym typeface="Epilogue"/>
              </a:rPr>
              <a:t>The wonders of space</a:t>
            </a:r>
            <a:endParaRPr b="1">
              <a:solidFill>
                <a:schemeClr val="dk1"/>
              </a:solidFill>
              <a:latin typeface="Epilogue"/>
              <a:ea typeface="Epilogue"/>
              <a:cs typeface="Epilogue"/>
              <a:sym typeface="Epilogue"/>
            </a:endParaRPr>
          </a:p>
        </p:txBody>
      </p:sp>
      <p:sp>
        <p:nvSpPr>
          <p:cNvPr id="669" name="Google Shape;669;p40"/>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Group discussion</a:t>
            </a:r>
            <a:endParaRPr/>
          </a:p>
        </p:txBody>
      </p:sp>
      <p:sp>
        <p:nvSpPr>
          <p:cNvPr id="670" name="Google Shape;670;p40"/>
          <p:cNvSpPr txBox="1"/>
          <p:nvPr/>
        </p:nvSpPr>
        <p:spPr>
          <a:xfrm>
            <a:off x="3397475" y="2190900"/>
            <a:ext cx="2360700" cy="5028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800" b="1">
                <a:solidFill>
                  <a:schemeClr val="accent5">
                    <a:lumMod val="75000"/>
                  </a:schemeClr>
                </a:solidFill>
                <a:latin typeface="Epilogue"/>
                <a:ea typeface="Epilogue"/>
                <a:cs typeface="Epilogue"/>
                <a:sym typeface="Epilogue"/>
              </a:rPr>
              <a:t>Topics</a:t>
            </a:r>
            <a:endParaRPr sz="1800" b="1">
              <a:solidFill>
                <a:schemeClr val="accent5">
                  <a:lumMod val="75000"/>
                </a:schemeClr>
              </a:solidFill>
              <a:latin typeface="Epilogue"/>
              <a:ea typeface="Epilogue"/>
              <a:cs typeface="Epilogue"/>
              <a:sym typeface="Epilogue"/>
            </a:endParaRPr>
          </a:p>
        </p:txBody>
      </p:sp>
      <p:sp>
        <p:nvSpPr>
          <p:cNvPr id="671" name="Google Shape;671;p40"/>
          <p:cNvSpPr txBox="1"/>
          <p:nvPr/>
        </p:nvSpPr>
        <p:spPr>
          <a:xfrm>
            <a:off x="726450" y="1239581"/>
            <a:ext cx="7704000" cy="5760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Sofia Sans"/>
                <a:ea typeface="Sofia Sans"/>
                <a:cs typeface="Sofia Sans"/>
                <a:sym typeface="Sofia Sans"/>
              </a:rPr>
              <a:t>Divide the class into small groups of 3-5 students. Assign each group a discussion topic or question. In their groups, </a:t>
            </a:r>
            <a:r>
              <a:rPr lang="en" b="1">
                <a:solidFill>
                  <a:schemeClr val="dk1"/>
                </a:solidFill>
                <a:latin typeface="Sofia Sans"/>
                <a:ea typeface="Sofia Sans"/>
                <a:cs typeface="Sofia Sans"/>
                <a:sym typeface="Sofia Sans"/>
              </a:rPr>
              <a:t>they should discuss the topic and reach conclusions</a:t>
            </a:r>
            <a:endParaRPr b="1">
              <a:solidFill>
                <a:schemeClr val="dk1"/>
              </a:solidFill>
              <a:latin typeface="Sofia Sans"/>
              <a:ea typeface="Sofia Sans"/>
              <a:cs typeface="Sofia Sans"/>
              <a:sym typeface="Sofia Sans"/>
            </a:endParaRPr>
          </a:p>
        </p:txBody>
      </p:sp>
      <p:sp>
        <p:nvSpPr>
          <p:cNvPr id="672" name="Google Shape;672;p40"/>
          <p:cNvSpPr txBox="1"/>
          <p:nvPr/>
        </p:nvSpPr>
        <p:spPr>
          <a:xfrm>
            <a:off x="726450" y="3560675"/>
            <a:ext cx="3685200" cy="457200"/>
          </a:xfrm>
          <a:prstGeom prst="rect">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1"/>
                </a:solidFill>
                <a:latin typeface="Epilogue"/>
                <a:ea typeface="Epilogue"/>
                <a:cs typeface="Epilogue"/>
                <a:sym typeface="Epilogue"/>
              </a:rPr>
              <a:t>Incredible world of microorganisms</a:t>
            </a:r>
            <a:endParaRPr b="1">
              <a:solidFill>
                <a:schemeClr val="dk1"/>
              </a:solidFill>
              <a:latin typeface="Epilogue"/>
              <a:ea typeface="Epilogue"/>
              <a:cs typeface="Epilogue"/>
              <a:sym typeface="Epilogue"/>
            </a:endParaRPr>
          </a:p>
        </p:txBody>
      </p:sp>
      <p:sp>
        <p:nvSpPr>
          <p:cNvPr id="673" name="Google Shape;673;p40"/>
          <p:cNvSpPr txBox="1"/>
          <p:nvPr/>
        </p:nvSpPr>
        <p:spPr>
          <a:xfrm>
            <a:off x="726450" y="4146800"/>
            <a:ext cx="3685200" cy="457200"/>
          </a:xfrm>
          <a:prstGeom prst="rect">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1"/>
                </a:solidFill>
                <a:latin typeface="Epilogue"/>
                <a:ea typeface="Epilogue"/>
                <a:cs typeface="Epilogue"/>
                <a:sym typeface="Epilogue"/>
              </a:rPr>
              <a:t>Renewable energy sources</a:t>
            </a:r>
            <a:endParaRPr b="1">
              <a:solidFill>
                <a:schemeClr val="dk1"/>
              </a:solidFill>
              <a:latin typeface="Epilogue"/>
              <a:ea typeface="Epilogue"/>
              <a:cs typeface="Epilogue"/>
              <a:sym typeface="Epilogue"/>
            </a:endParaRPr>
          </a:p>
        </p:txBody>
      </p:sp>
      <p:sp>
        <p:nvSpPr>
          <p:cNvPr id="674" name="Google Shape;674;p40"/>
          <p:cNvSpPr txBox="1"/>
          <p:nvPr/>
        </p:nvSpPr>
        <p:spPr>
          <a:xfrm>
            <a:off x="4744000" y="2974550"/>
            <a:ext cx="3685200" cy="457200"/>
          </a:xfrm>
          <a:prstGeom prst="rect">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1"/>
                </a:solidFill>
                <a:latin typeface="Epilogue"/>
                <a:ea typeface="Epilogue"/>
                <a:cs typeface="Epilogue"/>
                <a:sym typeface="Epilogue"/>
              </a:rPr>
              <a:t>Genetics and heredity</a:t>
            </a:r>
            <a:endParaRPr b="1">
              <a:solidFill>
                <a:schemeClr val="dk1"/>
              </a:solidFill>
              <a:latin typeface="Epilogue"/>
              <a:ea typeface="Epilogue"/>
              <a:cs typeface="Epilogue"/>
              <a:sym typeface="Epilogue"/>
            </a:endParaRPr>
          </a:p>
        </p:txBody>
      </p:sp>
      <p:sp>
        <p:nvSpPr>
          <p:cNvPr id="675" name="Google Shape;675;p40"/>
          <p:cNvSpPr txBox="1"/>
          <p:nvPr/>
        </p:nvSpPr>
        <p:spPr>
          <a:xfrm>
            <a:off x="4744000" y="3560675"/>
            <a:ext cx="3685200" cy="457200"/>
          </a:xfrm>
          <a:prstGeom prst="rect">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1"/>
                </a:solidFill>
                <a:latin typeface="Epilogue"/>
                <a:ea typeface="Epilogue"/>
                <a:cs typeface="Epilogue"/>
                <a:sym typeface="Epilogue"/>
              </a:rPr>
              <a:t>Ecosystems and biodiversity</a:t>
            </a:r>
            <a:endParaRPr b="1">
              <a:solidFill>
                <a:schemeClr val="dk1"/>
              </a:solidFill>
              <a:latin typeface="Epilogue"/>
              <a:ea typeface="Epilogue"/>
              <a:cs typeface="Epilogue"/>
              <a:sym typeface="Epilogue"/>
            </a:endParaRPr>
          </a:p>
        </p:txBody>
      </p:sp>
      <p:sp>
        <p:nvSpPr>
          <p:cNvPr id="676" name="Google Shape;676;p40"/>
          <p:cNvSpPr txBox="1"/>
          <p:nvPr/>
        </p:nvSpPr>
        <p:spPr>
          <a:xfrm>
            <a:off x="4744000" y="4146800"/>
            <a:ext cx="3685200" cy="457200"/>
          </a:xfrm>
          <a:prstGeom prst="rect">
            <a:avLst/>
          </a:prstGeom>
          <a:no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1"/>
                </a:solidFill>
                <a:latin typeface="Epilogue"/>
                <a:ea typeface="Epilogue"/>
                <a:cs typeface="Epilogue"/>
                <a:sym typeface="Epilogue"/>
              </a:rPr>
              <a:t>The scientific method in everyday life</a:t>
            </a:r>
            <a:endParaRPr b="1">
              <a:solidFill>
                <a:schemeClr val="dk1"/>
              </a:solidFill>
              <a:latin typeface="Epilogue"/>
              <a:ea typeface="Epilogue"/>
              <a:cs typeface="Epilogue"/>
              <a:sym typeface="Epilogue"/>
            </a:endParaRPr>
          </a:p>
        </p:txBody>
      </p:sp>
      <p:cxnSp>
        <p:nvCxnSpPr>
          <p:cNvPr id="677" name="Google Shape;677;p40"/>
          <p:cNvCxnSpPr>
            <a:stCxn id="670" idx="2"/>
            <a:endCxn id="668" idx="0"/>
          </p:cNvCxnSpPr>
          <p:nvPr/>
        </p:nvCxnSpPr>
        <p:spPr>
          <a:xfrm rot="5400000">
            <a:off x="3433025" y="1829700"/>
            <a:ext cx="280800" cy="2008800"/>
          </a:xfrm>
          <a:prstGeom prst="bentConnector3">
            <a:avLst>
              <a:gd name="adj1" fmla="val 50009"/>
            </a:avLst>
          </a:prstGeom>
          <a:noFill/>
          <a:ln w="9525" cap="flat" cmpd="sng">
            <a:solidFill>
              <a:schemeClr val="dk1"/>
            </a:solidFill>
            <a:prstDash val="solid"/>
            <a:round/>
            <a:headEnd type="none" w="med" len="med"/>
            <a:tailEnd type="none" w="med" len="med"/>
          </a:ln>
        </p:spPr>
      </p:cxnSp>
      <p:cxnSp>
        <p:nvCxnSpPr>
          <p:cNvPr id="678" name="Google Shape;678;p40"/>
          <p:cNvCxnSpPr>
            <a:stCxn id="670" idx="2"/>
            <a:endCxn id="674" idx="0"/>
          </p:cNvCxnSpPr>
          <p:nvPr/>
        </p:nvCxnSpPr>
        <p:spPr>
          <a:xfrm rot="-5400000" flipH="1">
            <a:off x="5441825" y="1829700"/>
            <a:ext cx="280800" cy="2008800"/>
          </a:xfrm>
          <a:prstGeom prst="bentConnector3">
            <a:avLst>
              <a:gd name="adj1" fmla="val 50009"/>
            </a:avLst>
          </a:prstGeom>
          <a:noFill/>
          <a:ln w="9525" cap="flat" cmpd="sng">
            <a:solidFill>
              <a:schemeClr val="dk1"/>
            </a:solidFill>
            <a:prstDash val="solid"/>
            <a:round/>
            <a:headEnd type="none" w="med" len="med"/>
            <a:tailEnd type="none" w="med" len="med"/>
          </a:ln>
        </p:spPr>
      </p:cxnSp>
      <p:cxnSp>
        <p:nvCxnSpPr>
          <p:cNvPr id="679" name="Google Shape;679;p40"/>
          <p:cNvCxnSpPr>
            <a:stCxn id="668" idx="2"/>
            <a:endCxn id="672" idx="0"/>
          </p:cNvCxnSpPr>
          <p:nvPr/>
        </p:nvCxnSpPr>
        <p:spPr>
          <a:xfrm>
            <a:off x="2569050" y="3431750"/>
            <a:ext cx="0" cy="129000"/>
          </a:xfrm>
          <a:prstGeom prst="straightConnector1">
            <a:avLst/>
          </a:prstGeom>
          <a:noFill/>
          <a:ln w="9525" cap="flat" cmpd="sng">
            <a:solidFill>
              <a:schemeClr val="dk1"/>
            </a:solidFill>
            <a:prstDash val="solid"/>
            <a:round/>
            <a:headEnd type="none" w="med" len="med"/>
            <a:tailEnd type="none" w="med" len="med"/>
          </a:ln>
        </p:spPr>
      </p:cxnSp>
      <p:cxnSp>
        <p:nvCxnSpPr>
          <p:cNvPr id="680" name="Google Shape;680;p40"/>
          <p:cNvCxnSpPr>
            <a:stCxn id="672" idx="2"/>
            <a:endCxn id="673" idx="0"/>
          </p:cNvCxnSpPr>
          <p:nvPr/>
        </p:nvCxnSpPr>
        <p:spPr>
          <a:xfrm>
            <a:off x="2569050" y="4017875"/>
            <a:ext cx="0" cy="129000"/>
          </a:xfrm>
          <a:prstGeom prst="straightConnector1">
            <a:avLst/>
          </a:prstGeom>
          <a:noFill/>
          <a:ln w="9525" cap="flat" cmpd="sng">
            <a:solidFill>
              <a:schemeClr val="dk1"/>
            </a:solidFill>
            <a:prstDash val="solid"/>
            <a:round/>
            <a:headEnd type="none" w="med" len="med"/>
            <a:tailEnd type="none" w="med" len="med"/>
          </a:ln>
        </p:spPr>
      </p:cxnSp>
      <p:cxnSp>
        <p:nvCxnSpPr>
          <p:cNvPr id="681" name="Google Shape;681;p40"/>
          <p:cNvCxnSpPr>
            <a:stCxn id="674" idx="2"/>
            <a:endCxn id="675" idx="0"/>
          </p:cNvCxnSpPr>
          <p:nvPr/>
        </p:nvCxnSpPr>
        <p:spPr>
          <a:xfrm>
            <a:off x="6586600" y="3431750"/>
            <a:ext cx="0" cy="129000"/>
          </a:xfrm>
          <a:prstGeom prst="straightConnector1">
            <a:avLst/>
          </a:prstGeom>
          <a:noFill/>
          <a:ln w="9525" cap="flat" cmpd="sng">
            <a:solidFill>
              <a:schemeClr val="dk1"/>
            </a:solidFill>
            <a:prstDash val="solid"/>
            <a:round/>
            <a:headEnd type="none" w="med" len="med"/>
            <a:tailEnd type="none" w="med" len="med"/>
          </a:ln>
        </p:spPr>
      </p:cxnSp>
      <p:cxnSp>
        <p:nvCxnSpPr>
          <p:cNvPr id="682" name="Google Shape;682;p40"/>
          <p:cNvCxnSpPr>
            <a:stCxn id="675" idx="2"/>
            <a:endCxn id="676" idx="0"/>
          </p:cNvCxnSpPr>
          <p:nvPr/>
        </p:nvCxnSpPr>
        <p:spPr>
          <a:xfrm>
            <a:off x="6586600" y="4017875"/>
            <a:ext cx="0" cy="129000"/>
          </a:xfrm>
          <a:prstGeom prst="straightConnector1">
            <a:avLst/>
          </a:prstGeom>
          <a:noFill/>
          <a:ln w="9525" cap="flat" cmpd="sng">
            <a:solidFill>
              <a:schemeClr val="dk1"/>
            </a:solidFill>
            <a:prstDash val="solid"/>
            <a:round/>
            <a:headEnd type="none" w="med" len="med"/>
            <a:tailEnd type="none" w="med" len="med"/>
          </a:ln>
        </p:spPr>
      </p:cxnSp>
      <p:grpSp>
        <p:nvGrpSpPr>
          <p:cNvPr id="683" name="Google Shape;683;p40"/>
          <p:cNvGrpSpPr/>
          <p:nvPr/>
        </p:nvGrpSpPr>
        <p:grpSpPr>
          <a:xfrm>
            <a:off x="2982984" y="2213704"/>
            <a:ext cx="313269" cy="457224"/>
            <a:chOff x="6046944" y="2731462"/>
            <a:chExt cx="337248" cy="491480"/>
          </a:xfrm>
          <a:solidFill>
            <a:schemeClr val="accent5">
              <a:lumMod val="50000"/>
            </a:schemeClr>
          </a:solidFill>
        </p:grpSpPr>
        <p:sp>
          <p:nvSpPr>
            <p:cNvPr id="684" name="Google Shape;684;p40"/>
            <p:cNvSpPr/>
            <p:nvPr/>
          </p:nvSpPr>
          <p:spPr>
            <a:xfrm>
              <a:off x="6304007" y="3091583"/>
              <a:ext cx="15094" cy="61789"/>
            </a:xfrm>
            <a:custGeom>
              <a:avLst/>
              <a:gdLst/>
              <a:ahLst/>
              <a:cxnLst/>
              <a:rect l="l" t="t" r="r" b="b"/>
              <a:pathLst>
                <a:path w="64" h="262" extrusionOk="0">
                  <a:moveTo>
                    <a:pt x="0" y="34"/>
                  </a:moveTo>
                  <a:lnTo>
                    <a:pt x="0" y="34"/>
                  </a:lnTo>
                  <a:cubicBezTo>
                    <a:pt x="0" y="228"/>
                    <a:pt x="0" y="228"/>
                    <a:pt x="0" y="228"/>
                  </a:cubicBezTo>
                  <a:cubicBezTo>
                    <a:pt x="0" y="243"/>
                    <a:pt x="11" y="258"/>
                    <a:pt x="26" y="262"/>
                  </a:cubicBezTo>
                  <a:cubicBezTo>
                    <a:pt x="45" y="262"/>
                    <a:pt x="64" y="247"/>
                    <a:pt x="64" y="232"/>
                  </a:cubicBezTo>
                  <a:cubicBezTo>
                    <a:pt x="64" y="30"/>
                    <a:pt x="64" y="30"/>
                    <a:pt x="64" y="30"/>
                  </a:cubicBezTo>
                  <a:cubicBezTo>
                    <a:pt x="64" y="15"/>
                    <a:pt x="45" y="0"/>
                    <a:pt x="26" y="0"/>
                  </a:cubicBezTo>
                  <a:cubicBezTo>
                    <a:pt x="11" y="4"/>
                    <a:pt x="0" y="19"/>
                    <a:pt x="0" y="3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85" name="Google Shape;685;p40"/>
            <p:cNvSpPr/>
            <p:nvPr/>
          </p:nvSpPr>
          <p:spPr>
            <a:xfrm>
              <a:off x="6339383" y="3091583"/>
              <a:ext cx="14150" cy="61789"/>
            </a:xfrm>
            <a:custGeom>
              <a:avLst/>
              <a:gdLst/>
              <a:ahLst/>
              <a:cxnLst/>
              <a:rect l="l" t="t" r="r" b="b"/>
              <a:pathLst>
                <a:path w="60" h="262" extrusionOk="0">
                  <a:moveTo>
                    <a:pt x="0" y="34"/>
                  </a:moveTo>
                  <a:lnTo>
                    <a:pt x="0" y="34"/>
                  </a:lnTo>
                  <a:cubicBezTo>
                    <a:pt x="0" y="228"/>
                    <a:pt x="0" y="228"/>
                    <a:pt x="0" y="228"/>
                  </a:cubicBezTo>
                  <a:cubicBezTo>
                    <a:pt x="0" y="243"/>
                    <a:pt x="11" y="258"/>
                    <a:pt x="26" y="262"/>
                  </a:cubicBezTo>
                  <a:cubicBezTo>
                    <a:pt x="45" y="262"/>
                    <a:pt x="60" y="247"/>
                    <a:pt x="60" y="232"/>
                  </a:cubicBezTo>
                  <a:cubicBezTo>
                    <a:pt x="60" y="30"/>
                    <a:pt x="60" y="30"/>
                    <a:pt x="60" y="30"/>
                  </a:cubicBezTo>
                  <a:cubicBezTo>
                    <a:pt x="60" y="15"/>
                    <a:pt x="45" y="0"/>
                    <a:pt x="26" y="0"/>
                  </a:cubicBezTo>
                  <a:cubicBezTo>
                    <a:pt x="11" y="4"/>
                    <a:pt x="0" y="19"/>
                    <a:pt x="0" y="3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86" name="Google Shape;686;p40"/>
            <p:cNvSpPr/>
            <p:nvPr/>
          </p:nvSpPr>
          <p:spPr>
            <a:xfrm>
              <a:off x="6272169" y="2731933"/>
              <a:ext cx="112023" cy="491008"/>
            </a:xfrm>
            <a:custGeom>
              <a:avLst/>
              <a:gdLst/>
              <a:ahLst/>
              <a:cxnLst/>
              <a:rect l="l" t="t" r="r" b="b"/>
              <a:pathLst>
                <a:path w="475" h="2082" extrusionOk="0">
                  <a:moveTo>
                    <a:pt x="475" y="1424"/>
                  </a:moveTo>
                  <a:lnTo>
                    <a:pt x="475" y="1424"/>
                  </a:lnTo>
                  <a:cubicBezTo>
                    <a:pt x="472" y="1379"/>
                    <a:pt x="457" y="1349"/>
                    <a:pt x="442" y="1323"/>
                  </a:cubicBezTo>
                  <a:cubicBezTo>
                    <a:pt x="430" y="1300"/>
                    <a:pt x="419" y="1283"/>
                    <a:pt x="419" y="1253"/>
                  </a:cubicBezTo>
                  <a:cubicBezTo>
                    <a:pt x="419" y="1238"/>
                    <a:pt x="419" y="1223"/>
                    <a:pt x="427" y="1212"/>
                  </a:cubicBezTo>
                  <a:cubicBezTo>
                    <a:pt x="453" y="1201"/>
                    <a:pt x="475" y="1174"/>
                    <a:pt x="475" y="1145"/>
                  </a:cubicBezTo>
                  <a:cubicBezTo>
                    <a:pt x="475" y="1066"/>
                    <a:pt x="475" y="1066"/>
                    <a:pt x="475" y="1066"/>
                  </a:cubicBezTo>
                  <a:cubicBezTo>
                    <a:pt x="475" y="1025"/>
                    <a:pt x="442" y="995"/>
                    <a:pt x="404" y="995"/>
                  </a:cubicBezTo>
                  <a:cubicBezTo>
                    <a:pt x="352" y="995"/>
                    <a:pt x="352" y="995"/>
                    <a:pt x="352" y="995"/>
                  </a:cubicBezTo>
                  <a:cubicBezTo>
                    <a:pt x="352" y="378"/>
                    <a:pt x="352" y="378"/>
                    <a:pt x="352" y="378"/>
                  </a:cubicBezTo>
                  <a:cubicBezTo>
                    <a:pt x="404" y="288"/>
                    <a:pt x="404" y="288"/>
                    <a:pt x="404" y="288"/>
                  </a:cubicBezTo>
                  <a:cubicBezTo>
                    <a:pt x="416" y="273"/>
                    <a:pt x="416" y="262"/>
                    <a:pt x="408" y="244"/>
                  </a:cubicBezTo>
                  <a:cubicBezTo>
                    <a:pt x="352" y="49"/>
                    <a:pt x="352" y="49"/>
                    <a:pt x="352" y="49"/>
                  </a:cubicBezTo>
                  <a:cubicBezTo>
                    <a:pt x="337" y="4"/>
                    <a:pt x="307" y="0"/>
                    <a:pt x="296" y="0"/>
                  </a:cubicBezTo>
                  <a:cubicBezTo>
                    <a:pt x="180" y="0"/>
                    <a:pt x="180" y="0"/>
                    <a:pt x="180" y="0"/>
                  </a:cubicBezTo>
                  <a:cubicBezTo>
                    <a:pt x="169" y="0"/>
                    <a:pt x="139" y="4"/>
                    <a:pt x="124" y="49"/>
                  </a:cubicBezTo>
                  <a:cubicBezTo>
                    <a:pt x="68" y="244"/>
                    <a:pt x="68" y="244"/>
                    <a:pt x="68" y="244"/>
                  </a:cubicBezTo>
                  <a:lnTo>
                    <a:pt x="68" y="244"/>
                  </a:lnTo>
                  <a:cubicBezTo>
                    <a:pt x="64" y="262"/>
                    <a:pt x="64" y="273"/>
                    <a:pt x="71" y="288"/>
                  </a:cubicBezTo>
                  <a:cubicBezTo>
                    <a:pt x="124" y="378"/>
                    <a:pt x="124" y="378"/>
                    <a:pt x="124" y="378"/>
                  </a:cubicBezTo>
                  <a:cubicBezTo>
                    <a:pt x="124" y="636"/>
                    <a:pt x="124" y="636"/>
                    <a:pt x="124" y="636"/>
                  </a:cubicBezTo>
                  <a:cubicBezTo>
                    <a:pt x="124" y="655"/>
                    <a:pt x="135" y="666"/>
                    <a:pt x="150" y="670"/>
                  </a:cubicBezTo>
                  <a:cubicBezTo>
                    <a:pt x="169" y="670"/>
                    <a:pt x="184" y="659"/>
                    <a:pt x="184" y="640"/>
                  </a:cubicBezTo>
                  <a:cubicBezTo>
                    <a:pt x="184" y="371"/>
                    <a:pt x="184" y="371"/>
                    <a:pt x="184" y="371"/>
                  </a:cubicBezTo>
                  <a:cubicBezTo>
                    <a:pt x="184" y="367"/>
                    <a:pt x="184" y="359"/>
                    <a:pt x="180" y="356"/>
                  </a:cubicBezTo>
                  <a:cubicBezTo>
                    <a:pt x="127" y="262"/>
                    <a:pt x="127" y="262"/>
                    <a:pt x="127" y="262"/>
                  </a:cubicBezTo>
                  <a:cubicBezTo>
                    <a:pt x="184" y="64"/>
                    <a:pt x="184" y="64"/>
                    <a:pt x="184" y="64"/>
                  </a:cubicBezTo>
                  <a:lnTo>
                    <a:pt x="184" y="60"/>
                  </a:lnTo>
                  <a:cubicBezTo>
                    <a:pt x="292" y="60"/>
                    <a:pt x="292" y="60"/>
                    <a:pt x="292" y="60"/>
                  </a:cubicBezTo>
                  <a:cubicBezTo>
                    <a:pt x="292" y="64"/>
                    <a:pt x="292" y="64"/>
                    <a:pt x="292" y="64"/>
                  </a:cubicBezTo>
                  <a:cubicBezTo>
                    <a:pt x="348" y="258"/>
                    <a:pt x="348" y="258"/>
                    <a:pt x="348" y="258"/>
                  </a:cubicBezTo>
                  <a:cubicBezTo>
                    <a:pt x="348" y="262"/>
                    <a:pt x="348" y="262"/>
                    <a:pt x="348" y="262"/>
                  </a:cubicBezTo>
                  <a:cubicBezTo>
                    <a:pt x="296" y="356"/>
                    <a:pt x="296" y="356"/>
                    <a:pt x="296" y="356"/>
                  </a:cubicBezTo>
                  <a:cubicBezTo>
                    <a:pt x="292" y="359"/>
                    <a:pt x="292" y="367"/>
                    <a:pt x="292" y="371"/>
                  </a:cubicBezTo>
                  <a:cubicBezTo>
                    <a:pt x="292" y="995"/>
                    <a:pt x="292" y="995"/>
                    <a:pt x="292" y="995"/>
                  </a:cubicBezTo>
                  <a:cubicBezTo>
                    <a:pt x="184" y="995"/>
                    <a:pt x="184" y="995"/>
                    <a:pt x="184" y="995"/>
                  </a:cubicBezTo>
                  <a:cubicBezTo>
                    <a:pt x="184" y="782"/>
                    <a:pt x="184" y="782"/>
                    <a:pt x="184" y="782"/>
                  </a:cubicBezTo>
                  <a:cubicBezTo>
                    <a:pt x="184" y="763"/>
                    <a:pt x="172" y="752"/>
                    <a:pt x="158" y="748"/>
                  </a:cubicBezTo>
                  <a:cubicBezTo>
                    <a:pt x="139" y="748"/>
                    <a:pt x="124" y="759"/>
                    <a:pt x="124" y="778"/>
                  </a:cubicBezTo>
                  <a:cubicBezTo>
                    <a:pt x="124" y="995"/>
                    <a:pt x="124" y="995"/>
                    <a:pt x="124" y="995"/>
                  </a:cubicBezTo>
                  <a:cubicBezTo>
                    <a:pt x="71" y="995"/>
                    <a:pt x="71" y="995"/>
                    <a:pt x="71" y="995"/>
                  </a:cubicBezTo>
                  <a:cubicBezTo>
                    <a:pt x="34" y="995"/>
                    <a:pt x="0" y="1025"/>
                    <a:pt x="0" y="1066"/>
                  </a:cubicBezTo>
                  <a:cubicBezTo>
                    <a:pt x="0" y="1145"/>
                    <a:pt x="0" y="1145"/>
                    <a:pt x="0" y="1145"/>
                  </a:cubicBezTo>
                  <a:cubicBezTo>
                    <a:pt x="0" y="1174"/>
                    <a:pt x="23" y="1205"/>
                    <a:pt x="53" y="1212"/>
                  </a:cubicBezTo>
                  <a:cubicBezTo>
                    <a:pt x="57" y="1223"/>
                    <a:pt x="57" y="1238"/>
                    <a:pt x="57" y="1253"/>
                  </a:cubicBezTo>
                  <a:cubicBezTo>
                    <a:pt x="57" y="1283"/>
                    <a:pt x="49" y="1300"/>
                    <a:pt x="34" y="1323"/>
                  </a:cubicBezTo>
                  <a:cubicBezTo>
                    <a:pt x="19" y="1349"/>
                    <a:pt x="4" y="1379"/>
                    <a:pt x="4" y="1424"/>
                  </a:cubicBezTo>
                  <a:lnTo>
                    <a:pt x="0" y="1884"/>
                  </a:lnTo>
                  <a:cubicBezTo>
                    <a:pt x="0" y="1895"/>
                    <a:pt x="4" y="1906"/>
                    <a:pt x="8" y="1921"/>
                  </a:cubicBezTo>
                  <a:cubicBezTo>
                    <a:pt x="45" y="2037"/>
                    <a:pt x="45" y="2037"/>
                    <a:pt x="45" y="2037"/>
                  </a:cubicBezTo>
                  <a:cubicBezTo>
                    <a:pt x="57" y="2078"/>
                    <a:pt x="83" y="2082"/>
                    <a:pt x="94" y="2082"/>
                  </a:cubicBezTo>
                  <a:cubicBezTo>
                    <a:pt x="382" y="2082"/>
                    <a:pt x="382" y="2082"/>
                    <a:pt x="382" y="2082"/>
                  </a:cubicBezTo>
                  <a:cubicBezTo>
                    <a:pt x="393" y="2082"/>
                    <a:pt x="419" y="2078"/>
                    <a:pt x="430" y="2037"/>
                  </a:cubicBezTo>
                  <a:cubicBezTo>
                    <a:pt x="468" y="1921"/>
                    <a:pt x="468" y="1921"/>
                    <a:pt x="468" y="1921"/>
                  </a:cubicBezTo>
                  <a:cubicBezTo>
                    <a:pt x="472" y="1906"/>
                    <a:pt x="475" y="1895"/>
                    <a:pt x="475" y="1884"/>
                  </a:cubicBezTo>
                  <a:lnTo>
                    <a:pt x="475" y="1424"/>
                  </a:lnTo>
                  <a:moveTo>
                    <a:pt x="64" y="1854"/>
                  </a:moveTo>
                  <a:lnTo>
                    <a:pt x="64" y="1854"/>
                  </a:lnTo>
                  <a:cubicBezTo>
                    <a:pt x="64" y="1458"/>
                    <a:pt x="64" y="1458"/>
                    <a:pt x="64" y="1458"/>
                  </a:cubicBezTo>
                  <a:cubicBezTo>
                    <a:pt x="412" y="1458"/>
                    <a:pt x="412" y="1458"/>
                    <a:pt x="412" y="1458"/>
                  </a:cubicBezTo>
                  <a:cubicBezTo>
                    <a:pt x="412" y="1854"/>
                    <a:pt x="412" y="1854"/>
                    <a:pt x="412" y="1854"/>
                  </a:cubicBezTo>
                  <a:lnTo>
                    <a:pt x="64" y="1854"/>
                  </a:lnTo>
                  <a:moveTo>
                    <a:pt x="116" y="1216"/>
                  </a:moveTo>
                  <a:lnTo>
                    <a:pt x="116" y="1216"/>
                  </a:lnTo>
                  <a:cubicBezTo>
                    <a:pt x="363" y="1216"/>
                    <a:pt x="363" y="1216"/>
                    <a:pt x="363" y="1216"/>
                  </a:cubicBezTo>
                  <a:cubicBezTo>
                    <a:pt x="359" y="1227"/>
                    <a:pt x="359" y="1238"/>
                    <a:pt x="359" y="1253"/>
                  </a:cubicBezTo>
                  <a:cubicBezTo>
                    <a:pt x="359" y="1300"/>
                    <a:pt x="374" y="1331"/>
                    <a:pt x="390" y="1357"/>
                  </a:cubicBezTo>
                  <a:cubicBezTo>
                    <a:pt x="397" y="1368"/>
                    <a:pt x="404" y="1383"/>
                    <a:pt x="412" y="1398"/>
                  </a:cubicBezTo>
                  <a:cubicBezTo>
                    <a:pt x="68" y="1398"/>
                    <a:pt x="68" y="1398"/>
                    <a:pt x="68" y="1398"/>
                  </a:cubicBezTo>
                  <a:cubicBezTo>
                    <a:pt x="71" y="1383"/>
                    <a:pt x="79" y="1368"/>
                    <a:pt x="90" y="1353"/>
                  </a:cubicBezTo>
                  <a:cubicBezTo>
                    <a:pt x="102" y="1331"/>
                    <a:pt x="120" y="1300"/>
                    <a:pt x="120" y="1253"/>
                  </a:cubicBezTo>
                  <a:cubicBezTo>
                    <a:pt x="120" y="1238"/>
                    <a:pt x="120" y="1227"/>
                    <a:pt x="116" y="1216"/>
                  </a:cubicBezTo>
                  <a:moveTo>
                    <a:pt x="71" y="1055"/>
                  </a:moveTo>
                  <a:lnTo>
                    <a:pt x="71" y="1055"/>
                  </a:lnTo>
                  <a:cubicBezTo>
                    <a:pt x="404" y="1055"/>
                    <a:pt x="404" y="1055"/>
                    <a:pt x="404" y="1055"/>
                  </a:cubicBezTo>
                  <a:cubicBezTo>
                    <a:pt x="408" y="1055"/>
                    <a:pt x="412" y="1058"/>
                    <a:pt x="412" y="1066"/>
                  </a:cubicBezTo>
                  <a:cubicBezTo>
                    <a:pt x="412" y="1145"/>
                    <a:pt x="412" y="1145"/>
                    <a:pt x="412" y="1145"/>
                  </a:cubicBezTo>
                  <a:cubicBezTo>
                    <a:pt x="412" y="1148"/>
                    <a:pt x="408" y="1152"/>
                    <a:pt x="404" y="1152"/>
                  </a:cubicBezTo>
                  <a:cubicBezTo>
                    <a:pt x="71" y="1152"/>
                    <a:pt x="71" y="1152"/>
                    <a:pt x="71" y="1152"/>
                  </a:cubicBezTo>
                  <a:cubicBezTo>
                    <a:pt x="68" y="1152"/>
                    <a:pt x="64" y="1148"/>
                    <a:pt x="64" y="1145"/>
                  </a:cubicBezTo>
                  <a:cubicBezTo>
                    <a:pt x="64" y="1066"/>
                    <a:pt x="64" y="1066"/>
                    <a:pt x="64" y="1066"/>
                  </a:cubicBezTo>
                  <a:cubicBezTo>
                    <a:pt x="64" y="1058"/>
                    <a:pt x="68" y="1055"/>
                    <a:pt x="71" y="1055"/>
                  </a:cubicBezTo>
                  <a:moveTo>
                    <a:pt x="374" y="2018"/>
                  </a:moveTo>
                  <a:lnTo>
                    <a:pt x="374" y="2018"/>
                  </a:lnTo>
                  <a:cubicBezTo>
                    <a:pt x="105" y="2018"/>
                    <a:pt x="105" y="2018"/>
                    <a:pt x="105" y="2018"/>
                  </a:cubicBezTo>
                  <a:lnTo>
                    <a:pt x="105" y="2018"/>
                  </a:lnTo>
                  <a:cubicBezTo>
                    <a:pt x="71" y="1914"/>
                    <a:pt x="71" y="1914"/>
                    <a:pt x="71" y="1914"/>
                  </a:cubicBezTo>
                  <a:cubicBezTo>
                    <a:pt x="404" y="1914"/>
                    <a:pt x="404" y="1914"/>
                    <a:pt x="404" y="1914"/>
                  </a:cubicBezTo>
                  <a:lnTo>
                    <a:pt x="374" y="2018"/>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87" name="Google Shape;687;p40"/>
            <p:cNvSpPr/>
            <p:nvPr/>
          </p:nvSpPr>
          <p:spPr>
            <a:xfrm>
              <a:off x="6046944" y="2731462"/>
              <a:ext cx="173105" cy="490537"/>
            </a:xfrm>
            <a:custGeom>
              <a:avLst/>
              <a:gdLst/>
              <a:ahLst/>
              <a:cxnLst/>
              <a:rect l="l" t="t" r="r" b="b"/>
              <a:pathLst>
                <a:path w="734" h="2080" extrusionOk="0">
                  <a:moveTo>
                    <a:pt x="578" y="25"/>
                  </a:moveTo>
                  <a:lnTo>
                    <a:pt x="578" y="25"/>
                  </a:lnTo>
                  <a:cubicBezTo>
                    <a:pt x="567" y="17"/>
                    <a:pt x="522" y="-12"/>
                    <a:pt x="488" y="6"/>
                  </a:cubicBezTo>
                  <a:cubicBezTo>
                    <a:pt x="454" y="28"/>
                    <a:pt x="458" y="77"/>
                    <a:pt x="458" y="100"/>
                  </a:cubicBezTo>
                  <a:cubicBezTo>
                    <a:pt x="458" y="103"/>
                    <a:pt x="458" y="103"/>
                    <a:pt x="458" y="103"/>
                  </a:cubicBezTo>
                  <a:cubicBezTo>
                    <a:pt x="458" y="305"/>
                    <a:pt x="458" y="305"/>
                    <a:pt x="458" y="305"/>
                  </a:cubicBezTo>
                  <a:cubicBezTo>
                    <a:pt x="458" y="358"/>
                    <a:pt x="421" y="402"/>
                    <a:pt x="365" y="406"/>
                  </a:cubicBezTo>
                  <a:cubicBezTo>
                    <a:pt x="312" y="402"/>
                    <a:pt x="271" y="358"/>
                    <a:pt x="271" y="305"/>
                  </a:cubicBezTo>
                  <a:cubicBezTo>
                    <a:pt x="271" y="103"/>
                    <a:pt x="271" y="103"/>
                    <a:pt x="271" y="103"/>
                  </a:cubicBezTo>
                  <a:lnTo>
                    <a:pt x="271" y="100"/>
                  </a:lnTo>
                  <a:cubicBezTo>
                    <a:pt x="275" y="77"/>
                    <a:pt x="279" y="28"/>
                    <a:pt x="245" y="6"/>
                  </a:cubicBezTo>
                  <a:cubicBezTo>
                    <a:pt x="211" y="-12"/>
                    <a:pt x="166" y="17"/>
                    <a:pt x="155" y="25"/>
                  </a:cubicBezTo>
                  <a:cubicBezTo>
                    <a:pt x="43" y="103"/>
                    <a:pt x="-13" y="234"/>
                    <a:pt x="2" y="369"/>
                  </a:cubicBezTo>
                  <a:cubicBezTo>
                    <a:pt x="17" y="500"/>
                    <a:pt x="99" y="608"/>
                    <a:pt x="215" y="661"/>
                  </a:cubicBezTo>
                  <a:cubicBezTo>
                    <a:pt x="215" y="948"/>
                    <a:pt x="215" y="948"/>
                    <a:pt x="215" y="948"/>
                  </a:cubicBezTo>
                  <a:cubicBezTo>
                    <a:pt x="215" y="964"/>
                    <a:pt x="226" y="978"/>
                    <a:pt x="241" y="978"/>
                  </a:cubicBezTo>
                  <a:cubicBezTo>
                    <a:pt x="260" y="982"/>
                    <a:pt x="275" y="967"/>
                    <a:pt x="275" y="948"/>
                  </a:cubicBezTo>
                  <a:cubicBezTo>
                    <a:pt x="275" y="642"/>
                    <a:pt x="275" y="642"/>
                    <a:pt x="275" y="642"/>
                  </a:cubicBezTo>
                  <a:cubicBezTo>
                    <a:pt x="275" y="627"/>
                    <a:pt x="268" y="616"/>
                    <a:pt x="256" y="612"/>
                  </a:cubicBezTo>
                  <a:cubicBezTo>
                    <a:pt x="140" y="571"/>
                    <a:pt x="65" y="477"/>
                    <a:pt x="50" y="361"/>
                  </a:cubicBezTo>
                  <a:cubicBezTo>
                    <a:pt x="36" y="249"/>
                    <a:pt x="84" y="141"/>
                    <a:pt x="185" y="77"/>
                  </a:cubicBezTo>
                  <a:cubicBezTo>
                    <a:pt x="196" y="66"/>
                    <a:pt x="208" y="62"/>
                    <a:pt x="211" y="62"/>
                  </a:cubicBezTo>
                  <a:cubicBezTo>
                    <a:pt x="211" y="66"/>
                    <a:pt x="215" y="77"/>
                    <a:pt x="211" y="96"/>
                  </a:cubicBezTo>
                  <a:cubicBezTo>
                    <a:pt x="211" y="100"/>
                    <a:pt x="211" y="103"/>
                    <a:pt x="211" y="103"/>
                  </a:cubicBezTo>
                  <a:cubicBezTo>
                    <a:pt x="211" y="305"/>
                    <a:pt x="211" y="305"/>
                    <a:pt x="211" y="305"/>
                  </a:cubicBezTo>
                  <a:cubicBezTo>
                    <a:pt x="211" y="391"/>
                    <a:pt x="279" y="462"/>
                    <a:pt x="365" y="470"/>
                  </a:cubicBezTo>
                  <a:lnTo>
                    <a:pt x="368" y="470"/>
                  </a:lnTo>
                  <a:cubicBezTo>
                    <a:pt x="454" y="462"/>
                    <a:pt x="522" y="391"/>
                    <a:pt x="522" y="305"/>
                  </a:cubicBezTo>
                  <a:cubicBezTo>
                    <a:pt x="522" y="103"/>
                    <a:pt x="522" y="103"/>
                    <a:pt x="522" y="103"/>
                  </a:cubicBezTo>
                  <a:cubicBezTo>
                    <a:pt x="522" y="103"/>
                    <a:pt x="522" y="100"/>
                    <a:pt x="522" y="96"/>
                  </a:cubicBezTo>
                  <a:cubicBezTo>
                    <a:pt x="518" y="77"/>
                    <a:pt x="518" y="66"/>
                    <a:pt x="522" y="62"/>
                  </a:cubicBezTo>
                  <a:cubicBezTo>
                    <a:pt x="525" y="62"/>
                    <a:pt x="533" y="66"/>
                    <a:pt x="548" y="77"/>
                  </a:cubicBezTo>
                  <a:cubicBezTo>
                    <a:pt x="645" y="141"/>
                    <a:pt x="698" y="249"/>
                    <a:pt x="683" y="361"/>
                  </a:cubicBezTo>
                  <a:cubicBezTo>
                    <a:pt x="667" y="477"/>
                    <a:pt x="589" y="571"/>
                    <a:pt x="477" y="612"/>
                  </a:cubicBezTo>
                  <a:cubicBezTo>
                    <a:pt x="466" y="616"/>
                    <a:pt x="454" y="627"/>
                    <a:pt x="454" y="642"/>
                  </a:cubicBezTo>
                  <a:cubicBezTo>
                    <a:pt x="454" y="1415"/>
                    <a:pt x="454" y="1415"/>
                    <a:pt x="454" y="1415"/>
                  </a:cubicBezTo>
                  <a:cubicBezTo>
                    <a:pt x="454" y="1426"/>
                    <a:pt x="462" y="1437"/>
                    <a:pt x="477" y="1445"/>
                  </a:cubicBezTo>
                  <a:cubicBezTo>
                    <a:pt x="563" y="1478"/>
                    <a:pt x="664" y="1553"/>
                    <a:pt x="664" y="1721"/>
                  </a:cubicBezTo>
                  <a:cubicBezTo>
                    <a:pt x="664" y="1860"/>
                    <a:pt x="533" y="2017"/>
                    <a:pt x="365" y="2017"/>
                  </a:cubicBezTo>
                  <a:cubicBezTo>
                    <a:pt x="200" y="2017"/>
                    <a:pt x="69" y="1860"/>
                    <a:pt x="69" y="1721"/>
                  </a:cubicBezTo>
                  <a:cubicBezTo>
                    <a:pt x="69" y="1553"/>
                    <a:pt x="170" y="1478"/>
                    <a:pt x="256" y="1445"/>
                  </a:cubicBezTo>
                  <a:cubicBezTo>
                    <a:pt x="268" y="1437"/>
                    <a:pt x="275" y="1426"/>
                    <a:pt x="275" y="1415"/>
                  </a:cubicBezTo>
                  <a:cubicBezTo>
                    <a:pt x="275" y="1091"/>
                    <a:pt x="275" y="1091"/>
                    <a:pt x="275" y="1091"/>
                  </a:cubicBezTo>
                  <a:cubicBezTo>
                    <a:pt x="275" y="1076"/>
                    <a:pt x="264" y="1060"/>
                    <a:pt x="249" y="1060"/>
                  </a:cubicBezTo>
                  <a:cubicBezTo>
                    <a:pt x="230" y="1057"/>
                    <a:pt x="215" y="1072"/>
                    <a:pt x="215" y="1091"/>
                  </a:cubicBezTo>
                  <a:cubicBezTo>
                    <a:pt x="215" y="1392"/>
                    <a:pt x="215" y="1392"/>
                    <a:pt x="215" y="1392"/>
                  </a:cubicBezTo>
                  <a:cubicBezTo>
                    <a:pt x="81" y="1452"/>
                    <a:pt x="6" y="1568"/>
                    <a:pt x="6" y="1721"/>
                  </a:cubicBezTo>
                  <a:cubicBezTo>
                    <a:pt x="6" y="1890"/>
                    <a:pt x="159" y="2080"/>
                    <a:pt x="365" y="2080"/>
                  </a:cubicBezTo>
                  <a:cubicBezTo>
                    <a:pt x="574" y="2080"/>
                    <a:pt x="727" y="1890"/>
                    <a:pt x="727" y="1721"/>
                  </a:cubicBezTo>
                  <a:cubicBezTo>
                    <a:pt x="727" y="1568"/>
                    <a:pt x="653" y="1452"/>
                    <a:pt x="518" y="1392"/>
                  </a:cubicBezTo>
                  <a:cubicBezTo>
                    <a:pt x="518" y="661"/>
                    <a:pt x="518" y="661"/>
                    <a:pt x="518" y="661"/>
                  </a:cubicBezTo>
                  <a:cubicBezTo>
                    <a:pt x="634" y="608"/>
                    <a:pt x="716" y="500"/>
                    <a:pt x="731" y="369"/>
                  </a:cubicBezTo>
                  <a:cubicBezTo>
                    <a:pt x="746" y="234"/>
                    <a:pt x="690" y="103"/>
                    <a:pt x="578" y="2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88" name="Google Shape;688;p40"/>
            <p:cNvSpPr/>
            <p:nvPr/>
          </p:nvSpPr>
          <p:spPr>
            <a:xfrm>
              <a:off x="6086093" y="3084037"/>
              <a:ext cx="94571" cy="106362"/>
            </a:xfrm>
            <a:custGeom>
              <a:avLst/>
              <a:gdLst/>
              <a:ahLst/>
              <a:cxnLst/>
              <a:rect l="l" t="t" r="r" b="b"/>
              <a:pathLst>
                <a:path w="401" h="451" extrusionOk="0">
                  <a:moveTo>
                    <a:pt x="401" y="133"/>
                  </a:moveTo>
                  <a:lnTo>
                    <a:pt x="401" y="133"/>
                  </a:lnTo>
                  <a:cubicBezTo>
                    <a:pt x="401" y="118"/>
                    <a:pt x="393" y="107"/>
                    <a:pt x="378" y="99"/>
                  </a:cubicBezTo>
                  <a:lnTo>
                    <a:pt x="378" y="96"/>
                  </a:lnTo>
                  <a:cubicBezTo>
                    <a:pt x="225" y="10"/>
                    <a:pt x="225" y="10"/>
                    <a:pt x="225" y="10"/>
                  </a:cubicBezTo>
                  <a:cubicBezTo>
                    <a:pt x="221" y="6"/>
                    <a:pt x="221" y="6"/>
                    <a:pt x="221" y="6"/>
                  </a:cubicBezTo>
                  <a:cubicBezTo>
                    <a:pt x="206" y="-2"/>
                    <a:pt x="195" y="-2"/>
                    <a:pt x="180" y="6"/>
                  </a:cubicBezTo>
                  <a:lnTo>
                    <a:pt x="176" y="10"/>
                  </a:lnTo>
                  <a:cubicBezTo>
                    <a:pt x="23" y="96"/>
                    <a:pt x="23" y="96"/>
                    <a:pt x="23" y="96"/>
                  </a:cubicBezTo>
                  <a:cubicBezTo>
                    <a:pt x="23" y="99"/>
                    <a:pt x="23" y="99"/>
                    <a:pt x="19" y="99"/>
                  </a:cubicBezTo>
                  <a:cubicBezTo>
                    <a:pt x="8" y="107"/>
                    <a:pt x="0" y="118"/>
                    <a:pt x="0" y="133"/>
                  </a:cubicBezTo>
                  <a:lnTo>
                    <a:pt x="0" y="137"/>
                  </a:lnTo>
                  <a:cubicBezTo>
                    <a:pt x="0" y="313"/>
                    <a:pt x="0" y="313"/>
                    <a:pt x="0" y="313"/>
                  </a:cubicBezTo>
                  <a:cubicBezTo>
                    <a:pt x="0" y="316"/>
                    <a:pt x="0" y="316"/>
                    <a:pt x="0" y="316"/>
                  </a:cubicBezTo>
                  <a:cubicBezTo>
                    <a:pt x="0" y="335"/>
                    <a:pt x="8" y="346"/>
                    <a:pt x="19" y="353"/>
                  </a:cubicBezTo>
                  <a:cubicBezTo>
                    <a:pt x="23" y="353"/>
                    <a:pt x="23" y="353"/>
                    <a:pt x="23" y="353"/>
                  </a:cubicBezTo>
                  <a:cubicBezTo>
                    <a:pt x="176" y="443"/>
                    <a:pt x="176" y="443"/>
                    <a:pt x="176" y="443"/>
                  </a:cubicBezTo>
                  <a:cubicBezTo>
                    <a:pt x="180" y="443"/>
                    <a:pt x="180" y="443"/>
                    <a:pt x="180" y="443"/>
                  </a:cubicBezTo>
                  <a:cubicBezTo>
                    <a:pt x="187" y="447"/>
                    <a:pt x="195" y="451"/>
                    <a:pt x="199" y="451"/>
                  </a:cubicBezTo>
                  <a:cubicBezTo>
                    <a:pt x="206" y="451"/>
                    <a:pt x="214" y="447"/>
                    <a:pt x="221" y="443"/>
                  </a:cubicBezTo>
                  <a:lnTo>
                    <a:pt x="225" y="443"/>
                  </a:lnTo>
                  <a:lnTo>
                    <a:pt x="225" y="443"/>
                  </a:lnTo>
                  <a:cubicBezTo>
                    <a:pt x="378" y="353"/>
                    <a:pt x="378" y="353"/>
                    <a:pt x="378" y="353"/>
                  </a:cubicBezTo>
                  <a:lnTo>
                    <a:pt x="378" y="353"/>
                  </a:lnTo>
                  <a:cubicBezTo>
                    <a:pt x="393" y="342"/>
                    <a:pt x="401" y="335"/>
                    <a:pt x="401" y="316"/>
                  </a:cubicBezTo>
                  <a:lnTo>
                    <a:pt x="401" y="313"/>
                  </a:lnTo>
                  <a:cubicBezTo>
                    <a:pt x="401" y="137"/>
                    <a:pt x="401" y="137"/>
                    <a:pt x="401" y="137"/>
                  </a:cubicBezTo>
                  <a:lnTo>
                    <a:pt x="401" y="133"/>
                  </a:lnTo>
                  <a:moveTo>
                    <a:pt x="337" y="305"/>
                  </a:moveTo>
                  <a:lnTo>
                    <a:pt x="337" y="305"/>
                  </a:lnTo>
                  <a:cubicBezTo>
                    <a:pt x="199" y="384"/>
                    <a:pt x="199" y="384"/>
                    <a:pt x="199" y="384"/>
                  </a:cubicBezTo>
                  <a:cubicBezTo>
                    <a:pt x="60" y="305"/>
                    <a:pt x="60" y="305"/>
                    <a:pt x="60" y="305"/>
                  </a:cubicBezTo>
                  <a:cubicBezTo>
                    <a:pt x="60" y="144"/>
                    <a:pt x="60" y="144"/>
                    <a:pt x="60" y="144"/>
                  </a:cubicBezTo>
                  <a:cubicBezTo>
                    <a:pt x="199" y="66"/>
                    <a:pt x="199" y="66"/>
                    <a:pt x="199" y="66"/>
                  </a:cubicBezTo>
                  <a:cubicBezTo>
                    <a:pt x="337" y="144"/>
                    <a:pt x="337" y="144"/>
                    <a:pt x="337" y="144"/>
                  </a:cubicBezTo>
                  <a:lnTo>
                    <a:pt x="337" y="305"/>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689" name="Google Shape;689;p40"/>
          <p:cNvGrpSpPr/>
          <p:nvPr/>
        </p:nvGrpSpPr>
        <p:grpSpPr>
          <a:xfrm>
            <a:off x="5859399" y="2213711"/>
            <a:ext cx="448754" cy="457198"/>
            <a:chOff x="3544002" y="3424348"/>
            <a:chExt cx="483467" cy="491716"/>
          </a:xfrm>
          <a:solidFill>
            <a:schemeClr val="accent5">
              <a:lumMod val="50000"/>
            </a:schemeClr>
          </a:solidFill>
        </p:grpSpPr>
        <p:sp>
          <p:nvSpPr>
            <p:cNvPr id="690" name="Google Shape;690;p40"/>
            <p:cNvSpPr/>
            <p:nvPr/>
          </p:nvSpPr>
          <p:spPr>
            <a:xfrm>
              <a:off x="3544002" y="3424348"/>
              <a:ext cx="483467" cy="491716"/>
            </a:xfrm>
            <a:custGeom>
              <a:avLst/>
              <a:gdLst/>
              <a:ahLst/>
              <a:cxnLst/>
              <a:rect l="l" t="t" r="r" b="b"/>
              <a:pathLst>
                <a:path w="2050" h="2085" extrusionOk="0">
                  <a:moveTo>
                    <a:pt x="2034" y="171"/>
                  </a:moveTo>
                  <a:lnTo>
                    <a:pt x="2034" y="171"/>
                  </a:lnTo>
                  <a:cubicBezTo>
                    <a:pt x="1952" y="92"/>
                    <a:pt x="1952" y="92"/>
                    <a:pt x="1952" y="92"/>
                  </a:cubicBezTo>
                  <a:lnTo>
                    <a:pt x="1952" y="92"/>
                  </a:lnTo>
                  <a:cubicBezTo>
                    <a:pt x="1869" y="14"/>
                    <a:pt x="1869" y="14"/>
                    <a:pt x="1869" y="14"/>
                  </a:cubicBezTo>
                  <a:cubicBezTo>
                    <a:pt x="1851" y="-5"/>
                    <a:pt x="1821" y="-5"/>
                    <a:pt x="1799" y="10"/>
                  </a:cubicBezTo>
                  <a:cubicBezTo>
                    <a:pt x="1208" y="451"/>
                    <a:pt x="1208" y="451"/>
                    <a:pt x="1208" y="451"/>
                  </a:cubicBezTo>
                  <a:cubicBezTo>
                    <a:pt x="1189" y="462"/>
                    <a:pt x="1171" y="477"/>
                    <a:pt x="1151" y="496"/>
                  </a:cubicBezTo>
                  <a:cubicBezTo>
                    <a:pt x="1137" y="511"/>
                    <a:pt x="1126" y="530"/>
                    <a:pt x="1118" y="544"/>
                  </a:cubicBezTo>
                  <a:cubicBezTo>
                    <a:pt x="1111" y="552"/>
                    <a:pt x="1107" y="560"/>
                    <a:pt x="1103" y="567"/>
                  </a:cubicBezTo>
                  <a:cubicBezTo>
                    <a:pt x="1036" y="642"/>
                    <a:pt x="968" y="672"/>
                    <a:pt x="894" y="687"/>
                  </a:cubicBezTo>
                  <a:cubicBezTo>
                    <a:pt x="882" y="649"/>
                    <a:pt x="882" y="649"/>
                    <a:pt x="882" y="649"/>
                  </a:cubicBezTo>
                  <a:cubicBezTo>
                    <a:pt x="871" y="616"/>
                    <a:pt x="845" y="589"/>
                    <a:pt x="815" y="575"/>
                  </a:cubicBezTo>
                  <a:cubicBezTo>
                    <a:pt x="785" y="560"/>
                    <a:pt x="748" y="560"/>
                    <a:pt x="718" y="571"/>
                  </a:cubicBezTo>
                  <a:cubicBezTo>
                    <a:pt x="684" y="582"/>
                    <a:pt x="658" y="604"/>
                    <a:pt x="643" y="634"/>
                  </a:cubicBezTo>
                  <a:cubicBezTo>
                    <a:pt x="628" y="664"/>
                    <a:pt x="625" y="702"/>
                    <a:pt x="636" y="731"/>
                  </a:cubicBezTo>
                  <a:cubicBezTo>
                    <a:pt x="639" y="739"/>
                    <a:pt x="639" y="739"/>
                    <a:pt x="639" y="739"/>
                  </a:cubicBezTo>
                  <a:cubicBezTo>
                    <a:pt x="516" y="784"/>
                    <a:pt x="400" y="866"/>
                    <a:pt x="266" y="997"/>
                  </a:cubicBezTo>
                  <a:cubicBezTo>
                    <a:pt x="262" y="997"/>
                    <a:pt x="262" y="1001"/>
                    <a:pt x="262" y="1001"/>
                  </a:cubicBezTo>
                  <a:cubicBezTo>
                    <a:pt x="262" y="1038"/>
                    <a:pt x="295" y="1049"/>
                    <a:pt x="314" y="1030"/>
                  </a:cubicBezTo>
                  <a:cubicBezTo>
                    <a:pt x="453" y="903"/>
                    <a:pt x="565" y="825"/>
                    <a:pt x="688" y="787"/>
                  </a:cubicBezTo>
                  <a:cubicBezTo>
                    <a:pt x="703" y="784"/>
                    <a:pt x="710" y="769"/>
                    <a:pt x="707" y="754"/>
                  </a:cubicBezTo>
                  <a:lnTo>
                    <a:pt x="707" y="750"/>
                  </a:lnTo>
                  <a:cubicBezTo>
                    <a:pt x="696" y="713"/>
                    <a:pt x="696" y="713"/>
                    <a:pt x="696" y="713"/>
                  </a:cubicBezTo>
                  <a:cubicBezTo>
                    <a:pt x="688" y="698"/>
                    <a:pt x="692" y="679"/>
                    <a:pt x="699" y="660"/>
                  </a:cubicBezTo>
                  <a:cubicBezTo>
                    <a:pt x="707" y="646"/>
                    <a:pt x="722" y="634"/>
                    <a:pt x="737" y="627"/>
                  </a:cubicBezTo>
                  <a:cubicBezTo>
                    <a:pt x="755" y="619"/>
                    <a:pt x="774" y="623"/>
                    <a:pt x="789" y="631"/>
                  </a:cubicBezTo>
                  <a:cubicBezTo>
                    <a:pt x="804" y="638"/>
                    <a:pt x="819" y="653"/>
                    <a:pt x="823" y="668"/>
                  </a:cubicBezTo>
                  <a:cubicBezTo>
                    <a:pt x="845" y="731"/>
                    <a:pt x="845" y="731"/>
                    <a:pt x="845" y="731"/>
                  </a:cubicBezTo>
                  <a:lnTo>
                    <a:pt x="845" y="731"/>
                  </a:lnTo>
                  <a:cubicBezTo>
                    <a:pt x="905" y="900"/>
                    <a:pt x="905" y="900"/>
                    <a:pt x="905" y="900"/>
                  </a:cubicBezTo>
                  <a:cubicBezTo>
                    <a:pt x="879" y="907"/>
                    <a:pt x="849" y="911"/>
                    <a:pt x="819" y="915"/>
                  </a:cubicBezTo>
                  <a:cubicBezTo>
                    <a:pt x="602" y="937"/>
                    <a:pt x="415" y="1139"/>
                    <a:pt x="262" y="1300"/>
                  </a:cubicBezTo>
                  <a:cubicBezTo>
                    <a:pt x="239" y="1330"/>
                    <a:pt x="213" y="1352"/>
                    <a:pt x="191" y="1378"/>
                  </a:cubicBezTo>
                  <a:cubicBezTo>
                    <a:pt x="176" y="1393"/>
                    <a:pt x="157" y="1401"/>
                    <a:pt x="138" y="1401"/>
                  </a:cubicBezTo>
                  <a:cubicBezTo>
                    <a:pt x="119" y="1401"/>
                    <a:pt x="97" y="1393"/>
                    <a:pt x="86" y="1378"/>
                  </a:cubicBezTo>
                  <a:cubicBezTo>
                    <a:pt x="56" y="1352"/>
                    <a:pt x="52" y="1304"/>
                    <a:pt x="82" y="1274"/>
                  </a:cubicBezTo>
                  <a:cubicBezTo>
                    <a:pt x="108" y="1248"/>
                    <a:pt x="135" y="1217"/>
                    <a:pt x="157" y="1191"/>
                  </a:cubicBezTo>
                  <a:cubicBezTo>
                    <a:pt x="183" y="1169"/>
                    <a:pt x="206" y="1143"/>
                    <a:pt x="232" y="1117"/>
                  </a:cubicBezTo>
                  <a:lnTo>
                    <a:pt x="232" y="1113"/>
                  </a:lnTo>
                  <a:cubicBezTo>
                    <a:pt x="232" y="1076"/>
                    <a:pt x="194" y="1064"/>
                    <a:pt x="179" y="1083"/>
                  </a:cubicBezTo>
                  <a:cubicBezTo>
                    <a:pt x="157" y="1105"/>
                    <a:pt x="135" y="1128"/>
                    <a:pt x="112" y="1150"/>
                  </a:cubicBezTo>
                  <a:cubicBezTo>
                    <a:pt x="90" y="1177"/>
                    <a:pt x="63" y="1203"/>
                    <a:pt x="37" y="1229"/>
                  </a:cubicBezTo>
                  <a:cubicBezTo>
                    <a:pt x="15" y="1255"/>
                    <a:pt x="0" y="1293"/>
                    <a:pt x="0" y="1326"/>
                  </a:cubicBezTo>
                  <a:cubicBezTo>
                    <a:pt x="0" y="1364"/>
                    <a:pt x="15" y="1397"/>
                    <a:pt x="41" y="1423"/>
                  </a:cubicBezTo>
                  <a:cubicBezTo>
                    <a:pt x="67" y="1449"/>
                    <a:pt x="101" y="1461"/>
                    <a:pt x="138" y="1461"/>
                  </a:cubicBezTo>
                  <a:lnTo>
                    <a:pt x="138" y="1461"/>
                  </a:lnTo>
                  <a:cubicBezTo>
                    <a:pt x="176" y="1461"/>
                    <a:pt x="209" y="1446"/>
                    <a:pt x="235" y="1420"/>
                  </a:cubicBezTo>
                  <a:cubicBezTo>
                    <a:pt x="258" y="1397"/>
                    <a:pt x="284" y="1371"/>
                    <a:pt x="306" y="1345"/>
                  </a:cubicBezTo>
                  <a:cubicBezTo>
                    <a:pt x="453" y="1188"/>
                    <a:pt x="632" y="997"/>
                    <a:pt x="826" y="974"/>
                  </a:cubicBezTo>
                  <a:cubicBezTo>
                    <a:pt x="871" y="967"/>
                    <a:pt x="912" y="963"/>
                    <a:pt x="946" y="956"/>
                  </a:cubicBezTo>
                  <a:cubicBezTo>
                    <a:pt x="950" y="956"/>
                    <a:pt x="953" y="952"/>
                    <a:pt x="953" y="952"/>
                  </a:cubicBezTo>
                  <a:lnTo>
                    <a:pt x="953" y="952"/>
                  </a:lnTo>
                  <a:cubicBezTo>
                    <a:pt x="1024" y="937"/>
                    <a:pt x="1081" y="915"/>
                    <a:pt x="1137" y="885"/>
                  </a:cubicBezTo>
                  <a:cubicBezTo>
                    <a:pt x="1144" y="896"/>
                    <a:pt x="1151" y="903"/>
                    <a:pt x="1159" y="911"/>
                  </a:cubicBezTo>
                  <a:cubicBezTo>
                    <a:pt x="1167" y="918"/>
                    <a:pt x="1178" y="926"/>
                    <a:pt x="1185" y="934"/>
                  </a:cubicBezTo>
                  <a:cubicBezTo>
                    <a:pt x="1159" y="990"/>
                    <a:pt x="1137" y="1049"/>
                    <a:pt x="1126" y="1121"/>
                  </a:cubicBezTo>
                  <a:lnTo>
                    <a:pt x="1126" y="1124"/>
                  </a:lnTo>
                  <a:cubicBezTo>
                    <a:pt x="1118" y="1161"/>
                    <a:pt x="1111" y="1203"/>
                    <a:pt x="1107" y="1248"/>
                  </a:cubicBezTo>
                  <a:cubicBezTo>
                    <a:pt x="1092" y="1446"/>
                    <a:pt x="905" y="1629"/>
                    <a:pt x="755" y="1779"/>
                  </a:cubicBezTo>
                  <a:cubicBezTo>
                    <a:pt x="729" y="1805"/>
                    <a:pt x="707" y="1827"/>
                    <a:pt x="681" y="1853"/>
                  </a:cubicBezTo>
                  <a:cubicBezTo>
                    <a:pt x="628" y="1906"/>
                    <a:pt x="632" y="1992"/>
                    <a:pt x="684" y="2044"/>
                  </a:cubicBezTo>
                  <a:cubicBezTo>
                    <a:pt x="710" y="2070"/>
                    <a:pt x="748" y="2085"/>
                    <a:pt x="781" y="2085"/>
                  </a:cubicBezTo>
                  <a:cubicBezTo>
                    <a:pt x="815" y="2085"/>
                    <a:pt x="852" y="2070"/>
                    <a:pt x="879" y="2044"/>
                  </a:cubicBezTo>
                  <a:cubicBezTo>
                    <a:pt x="905" y="2018"/>
                    <a:pt x="931" y="1992"/>
                    <a:pt x="953" y="1966"/>
                  </a:cubicBezTo>
                  <a:cubicBezTo>
                    <a:pt x="995" y="1924"/>
                    <a:pt x="1039" y="1879"/>
                    <a:pt x="1081" y="1838"/>
                  </a:cubicBezTo>
                  <a:cubicBezTo>
                    <a:pt x="1081" y="1835"/>
                    <a:pt x="1081" y="1835"/>
                    <a:pt x="1081" y="1831"/>
                  </a:cubicBezTo>
                  <a:cubicBezTo>
                    <a:pt x="1081" y="1794"/>
                    <a:pt x="1043" y="1786"/>
                    <a:pt x="1028" y="1805"/>
                  </a:cubicBezTo>
                  <a:cubicBezTo>
                    <a:pt x="991" y="1846"/>
                    <a:pt x="950" y="1883"/>
                    <a:pt x="912" y="1921"/>
                  </a:cubicBezTo>
                  <a:cubicBezTo>
                    <a:pt x="886" y="1947"/>
                    <a:pt x="860" y="1973"/>
                    <a:pt x="834" y="1999"/>
                  </a:cubicBezTo>
                  <a:cubicBezTo>
                    <a:pt x="808" y="2029"/>
                    <a:pt x="759" y="2029"/>
                    <a:pt x="729" y="2003"/>
                  </a:cubicBezTo>
                  <a:cubicBezTo>
                    <a:pt x="699" y="1973"/>
                    <a:pt x="696" y="1924"/>
                    <a:pt x="725" y="1894"/>
                  </a:cubicBezTo>
                  <a:cubicBezTo>
                    <a:pt x="748" y="1872"/>
                    <a:pt x="774" y="1846"/>
                    <a:pt x="800" y="1819"/>
                  </a:cubicBezTo>
                  <a:cubicBezTo>
                    <a:pt x="957" y="1666"/>
                    <a:pt x="1151" y="1472"/>
                    <a:pt x="1171" y="1251"/>
                  </a:cubicBezTo>
                  <a:cubicBezTo>
                    <a:pt x="1171" y="1221"/>
                    <a:pt x="1174" y="1191"/>
                    <a:pt x="1178" y="1169"/>
                  </a:cubicBezTo>
                  <a:cubicBezTo>
                    <a:pt x="1350" y="1221"/>
                    <a:pt x="1350" y="1221"/>
                    <a:pt x="1350" y="1221"/>
                  </a:cubicBezTo>
                  <a:lnTo>
                    <a:pt x="1350" y="1221"/>
                  </a:lnTo>
                  <a:cubicBezTo>
                    <a:pt x="1414" y="1240"/>
                    <a:pt x="1414" y="1240"/>
                    <a:pt x="1414" y="1240"/>
                  </a:cubicBezTo>
                  <a:cubicBezTo>
                    <a:pt x="1432" y="1244"/>
                    <a:pt x="1443" y="1255"/>
                    <a:pt x="1454" y="1274"/>
                  </a:cubicBezTo>
                  <a:cubicBezTo>
                    <a:pt x="1462" y="1289"/>
                    <a:pt x="1462" y="1307"/>
                    <a:pt x="1458" y="1326"/>
                  </a:cubicBezTo>
                  <a:cubicBezTo>
                    <a:pt x="1454" y="1341"/>
                    <a:pt x="1440" y="1356"/>
                    <a:pt x="1425" y="1364"/>
                  </a:cubicBezTo>
                  <a:cubicBezTo>
                    <a:pt x="1410" y="1375"/>
                    <a:pt x="1391" y="1375"/>
                    <a:pt x="1372" y="1371"/>
                  </a:cubicBezTo>
                  <a:cubicBezTo>
                    <a:pt x="1339" y="1360"/>
                    <a:pt x="1339" y="1360"/>
                    <a:pt x="1339" y="1360"/>
                  </a:cubicBezTo>
                  <a:cubicBezTo>
                    <a:pt x="1324" y="1356"/>
                    <a:pt x="1309" y="1360"/>
                    <a:pt x="1301" y="1375"/>
                  </a:cubicBezTo>
                  <a:lnTo>
                    <a:pt x="1301" y="1378"/>
                  </a:lnTo>
                  <a:cubicBezTo>
                    <a:pt x="1271" y="1483"/>
                    <a:pt x="1211" y="1588"/>
                    <a:pt x="1118" y="1700"/>
                  </a:cubicBezTo>
                  <a:cubicBezTo>
                    <a:pt x="1107" y="1715"/>
                    <a:pt x="1111" y="1734"/>
                    <a:pt x="1122" y="1745"/>
                  </a:cubicBezTo>
                  <a:cubicBezTo>
                    <a:pt x="1129" y="1749"/>
                    <a:pt x="1133" y="1752"/>
                    <a:pt x="1140" y="1752"/>
                  </a:cubicBezTo>
                  <a:cubicBezTo>
                    <a:pt x="1151" y="1752"/>
                    <a:pt x="1159" y="1749"/>
                    <a:pt x="1167" y="1741"/>
                  </a:cubicBezTo>
                  <a:cubicBezTo>
                    <a:pt x="1256" y="1629"/>
                    <a:pt x="1316" y="1528"/>
                    <a:pt x="1350" y="1427"/>
                  </a:cubicBezTo>
                  <a:cubicBezTo>
                    <a:pt x="1357" y="1427"/>
                    <a:pt x="1357" y="1427"/>
                    <a:pt x="1357" y="1427"/>
                  </a:cubicBezTo>
                  <a:cubicBezTo>
                    <a:pt x="1387" y="1438"/>
                    <a:pt x="1425" y="1435"/>
                    <a:pt x="1454" y="1420"/>
                  </a:cubicBezTo>
                  <a:cubicBezTo>
                    <a:pt x="1485" y="1401"/>
                    <a:pt x="1507" y="1375"/>
                    <a:pt x="1518" y="1341"/>
                  </a:cubicBezTo>
                  <a:cubicBezTo>
                    <a:pt x="1526" y="1311"/>
                    <a:pt x="1526" y="1274"/>
                    <a:pt x="1507" y="1244"/>
                  </a:cubicBezTo>
                  <a:cubicBezTo>
                    <a:pt x="1492" y="1214"/>
                    <a:pt x="1466" y="1191"/>
                    <a:pt x="1432" y="1180"/>
                  </a:cubicBezTo>
                  <a:cubicBezTo>
                    <a:pt x="1395" y="1169"/>
                    <a:pt x="1395" y="1169"/>
                    <a:pt x="1395" y="1169"/>
                  </a:cubicBezTo>
                  <a:cubicBezTo>
                    <a:pt x="1406" y="1094"/>
                    <a:pt x="1436" y="1027"/>
                    <a:pt x="1507" y="960"/>
                  </a:cubicBezTo>
                  <a:cubicBezTo>
                    <a:pt x="1533" y="945"/>
                    <a:pt x="1555" y="926"/>
                    <a:pt x="1574" y="903"/>
                  </a:cubicBezTo>
                  <a:cubicBezTo>
                    <a:pt x="1589" y="889"/>
                    <a:pt x="1600" y="874"/>
                    <a:pt x="1612" y="859"/>
                  </a:cubicBezTo>
                  <a:cubicBezTo>
                    <a:pt x="1615" y="855"/>
                    <a:pt x="2038" y="242"/>
                    <a:pt x="2038" y="242"/>
                  </a:cubicBezTo>
                  <a:cubicBezTo>
                    <a:pt x="2056" y="219"/>
                    <a:pt x="2053" y="189"/>
                    <a:pt x="2034" y="171"/>
                  </a:cubicBezTo>
                  <a:moveTo>
                    <a:pt x="1832" y="62"/>
                  </a:moveTo>
                  <a:lnTo>
                    <a:pt x="1832" y="62"/>
                  </a:lnTo>
                  <a:cubicBezTo>
                    <a:pt x="1888" y="114"/>
                    <a:pt x="1888" y="114"/>
                    <a:pt x="1888" y="114"/>
                  </a:cubicBezTo>
                  <a:cubicBezTo>
                    <a:pt x="1544" y="466"/>
                    <a:pt x="1544" y="466"/>
                    <a:pt x="1544" y="466"/>
                  </a:cubicBezTo>
                  <a:cubicBezTo>
                    <a:pt x="1496" y="428"/>
                    <a:pt x="1432" y="406"/>
                    <a:pt x="1372" y="406"/>
                  </a:cubicBezTo>
                  <a:lnTo>
                    <a:pt x="1832" y="62"/>
                  </a:lnTo>
                  <a:moveTo>
                    <a:pt x="1335" y="1150"/>
                  </a:moveTo>
                  <a:lnTo>
                    <a:pt x="1335" y="1150"/>
                  </a:lnTo>
                  <a:cubicBezTo>
                    <a:pt x="1189" y="1105"/>
                    <a:pt x="1189" y="1105"/>
                    <a:pt x="1189" y="1105"/>
                  </a:cubicBezTo>
                  <a:cubicBezTo>
                    <a:pt x="1200" y="1053"/>
                    <a:pt x="1219" y="1008"/>
                    <a:pt x="1238" y="967"/>
                  </a:cubicBezTo>
                  <a:cubicBezTo>
                    <a:pt x="1279" y="986"/>
                    <a:pt x="1324" y="993"/>
                    <a:pt x="1369" y="993"/>
                  </a:cubicBezTo>
                  <a:cubicBezTo>
                    <a:pt x="1380" y="993"/>
                    <a:pt x="1387" y="993"/>
                    <a:pt x="1398" y="993"/>
                  </a:cubicBezTo>
                  <a:cubicBezTo>
                    <a:pt x="1369" y="1038"/>
                    <a:pt x="1346" y="1090"/>
                    <a:pt x="1335" y="1150"/>
                  </a:cubicBezTo>
                  <a:moveTo>
                    <a:pt x="1563" y="825"/>
                  </a:moveTo>
                  <a:lnTo>
                    <a:pt x="1563" y="825"/>
                  </a:lnTo>
                  <a:cubicBezTo>
                    <a:pt x="1552" y="836"/>
                    <a:pt x="1544" y="851"/>
                    <a:pt x="1533" y="862"/>
                  </a:cubicBezTo>
                  <a:cubicBezTo>
                    <a:pt x="1488" y="907"/>
                    <a:pt x="1432" y="934"/>
                    <a:pt x="1369" y="934"/>
                  </a:cubicBezTo>
                  <a:cubicBezTo>
                    <a:pt x="1305" y="934"/>
                    <a:pt x="1245" y="911"/>
                    <a:pt x="1200" y="866"/>
                  </a:cubicBezTo>
                  <a:cubicBezTo>
                    <a:pt x="1189" y="855"/>
                    <a:pt x="1178" y="844"/>
                    <a:pt x="1171" y="829"/>
                  </a:cubicBezTo>
                  <a:cubicBezTo>
                    <a:pt x="1159" y="814"/>
                    <a:pt x="1140" y="810"/>
                    <a:pt x="1129" y="818"/>
                  </a:cubicBezTo>
                  <a:cubicBezTo>
                    <a:pt x="1081" y="847"/>
                    <a:pt x="1028" y="870"/>
                    <a:pt x="965" y="889"/>
                  </a:cubicBezTo>
                  <a:cubicBezTo>
                    <a:pt x="916" y="743"/>
                    <a:pt x="916" y="743"/>
                    <a:pt x="916" y="743"/>
                  </a:cubicBezTo>
                  <a:cubicBezTo>
                    <a:pt x="1013" y="720"/>
                    <a:pt x="1081" y="679"/>
                    <a:pt x="1148" y="604"/>
                  </a:cubicBezTo>
                  <a:cubicBezTo>
                    <a:pt x="1155" y="597"/>
                    <a:pt x="1163" y="586"/>
                    <a:pt x="1171" y="575"/>
                  </a:cubicBezTo>
                  <a:cubicBezTo>
                    <a:pt x="1178" y="563"/>
                    <a:pt x="1185" y="548"/>
                    <a:pt x="1196" y="537"/>
                  </a:cubicBezTo>
                  <a:cubicBezTo>
                    <a:pt x="1211" y="522"/>
                    <a:pt x="1227" y="511"/>
                    <a:pt x="1241" y="500"/>
                  </a:cubicBezTo>
                  <a:lnTo>
                    <a:pt x="1241" y="500"/>
                  </a:lnTo>
                  <a:cubicBezTo>
                    <a:pt x="1331" y="448"/>
                    <a:pt x="1447" y="455"/>
                    <a:pt x="1526" y="533"/>
                  </a:cubicBezTo>
                  <a:cubicBezTo>
                    <a:pt x="1541" y="544"/>
                    <a:pt x="1559" y="544"/>
                    <a:pt x="1570" y="530"/>
                  </a:cubicBezTo>
                  <a:cubicBezTo>
                    <a:pt x="1933" y="156"/>
                    <a:pt x="1933" y="156"/>
                    <a:pt x="1933" y="156"/>
                  </a:cubicBezTo>
                  <a:cubicBezTo>
                    <a:pt x="1985" y="212"/>
                    <a:pt x="1985" y="212"/>
                    <a:pt x="1985" y="212"/>
                  </a:cubicBezTo>
                  <a:cubicBezTo>
                    <a:pt x="1985" y="212"/>
                    <a:pt x="1563" y="821"/>
                    <a:pt x="1563" y="82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91" name="Google Shape;691;p40"/>
            <p:cNvSpPr/>
            <p:nvPr/>
          </p:nvSpPr>
          <p:spPr>
            <a:xfrm>
              <a:off x="3830544" y="3554530"/>
              <a:ext cx="70280" cy="69571"/>
            </a:xfrm>
            <a:custGeom>
              <a:avLst/>
              <a:gdLst/>
              <a:ahLst/>
              <a:cxnLst/>
              <a:rect l="l" t="t" r="r" b="b"/>
              <a:pathLst>
                <a:path w="298" h="295" extrusionOk="0">
                  <a:moveTo>
                    <a:pt x="150" y="0"/>
                  </a:moveTo>
                  <a:lnTo>
                    <a:pt x="150" y="0"/>
                  </a:lnTo>
                  <a:lnTo>
                    <a:pt x="146" y="0"/>
                  </a:lnTo>
                  <a:cubicBezTo>
                    <a:pt x="109" y="0"/>
                    <a:pt x="71" y="15"/>
                    <a:pt x="41" y="45"/>
                  </a:cubicBezTo>
                  <a:cubicBezTo>
                    <a:pt x="15" y="71"/>
                    <a:pt x="0" y="108"/>
                    <a:pt x="0" y="150"/>
                  </a:cubicBezTo>
                  <a:cubicBezTo>
                    <a:pt x="0" y="191"/>
                    <a:pt x="15" y="228"/>
                    <a:pt x="45" y="254"/>
                  </a:cubicBezTo>
                  <a:cubicBezTo>
                    <a:pt x="75" y="284"/>
                    <a:pt x="112" y="295"/>
                    <a:pt x="150" y="295"/>
                  </a:cubicBezTo>
                  <a:cubicBezTo>
                    <a:pt x="187" y="295"/>
                    <a:pt x="228" y="280"/>
                    <a:pt x="258" y="251"/>
                  </a:cubicBezTo>
                  <a:cubicBezTo>
                    <a:pt x="314" y="191"/>
                    <a:pt x="311" y="97"/>
                    <a:pt x="255" y="41"/>
                  </a:cubicBezTo>
                  <a:cubicBezTo>
                    <a:pt x="225" y="15"/>
                    <a:pt x="187" y="0"/>
                    <a:pt x="150" y="0"/>
                  </a:cubicBezTo>
                  <a:moveTo>
                    <a:pt x="213" y="210"/>
                  </a:moveTo>
                  <a:lnTo>
                    <a:pt x="213" y="210"/>
                  </a:lnTo>
                  <a:cubicBezTo>
                    <a:pt x="180" y="243"/>
                    <a:pt x="124" y="243"/>
                    <a:pt x="86" y="210"/>
                  </a:cubicBezTo>
                  <a:cubicBezTo>
                    <a:pt x="71" y="195"/>
                    <a:pt x="60" y="172"/>
                    <a:pt x="60" y="150"/>
                  </a:cubicBezTo>
                  <a:cubicBezTo>
                    <a:pt x="60" y="127"/>
                    <a:pt x="71" y="105"/>
                    <a:pt x="86" y="86"/>
                  </a:cubicBezTo>
                  <a:cubicBezTo>
                    <a:pt x="101" y="71"/>
                    <a:pt x="124" y="60"/>
                    <a:pt x="146" y="60"/>
                  </a:cubicBezTo>
                  <a:cubicBezTo>
                    <a:pt x="150" y="60"/>
                    <a:pt x="150" y="60"/>
                    <a:pt x="150" y="60"/>
                  </a:cubicBezTo>
                  <a:cubicBezTo>
                    <a:pt x="172" y="60"/>
                    <a:pt x="195" y="67"/>
                    <a:pt x="210" y="86"/>
                  </a:cubicBezTo>
                  <a:cubicBezTo>
                    <a:pt x="247" y="120"/>
                    <a:pt x="247" y="176"/>
                    <a:pt x="213" y="21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spTree>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Shape 695"/>
        <p:cNvGrpSpPr/>
        <p:nvPr/>
      </p:nvGrpSpPr>
      <p:grpSpPr>
        <a:xfrm>
          <a:off x="0" y="0"/>
          <a:ext cx="0" cy="0"/>
          <a:chOff x="0" y="0"/>
          <a:chExt cx="0" cy="0"/>
        </a:xfrm>
      </p:grpSpPr>
      <p:sp>
        <p:nvSpPr>
          <p:cNvPr id="696" name="Google Shape;696;p41"/>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Essay</a:t>
            </a:r>
            <a:endParaRPr/>
          </a:p>
        </p:txBody>
      </p:sp>
      <p:sp>
        <p:nvSpPr>
          <p:cNvPr id="697" name="Google Shape;697;p41"/>
          <p:cNvSpPr txBox="1"/>
          <p:nvPr/>
        </p:nvSpPr>
        <p:spPr>
          <a:xfrm>
            <a:off x="3055675" y="1236100"/>
            <a:ext cx="5368200" cy="5760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a:solidFill>
                  <a:schemeClr val="dk1"/>
                </a:solidFill>
                <a:latin typeface="Sofia Sans"/>
                <a:ea typeface="Sofia Sans"/>
                <a:cs typeface="Sofia Sans"/>
                <a:sym typeface="Sofia Sans"/>
              </a:rPr>
              <a:t>Select a topic</a:t>
            </a:r>
            <a:r>
              <a:rPr lang="en">
                <a:solidFill>
                  <a:schemeClr val="dk1"/>
                </a:solidFill>
                <a:latin typeface="Sofia Sans"/>
                <a:ea typeface="Sofia Sans"/>
                <a:cs typeface="Sofia Sans"/>
                <a:sym typeface="Sofia Sans"/>
              </a:rPr>
              <a:t> for the essay. Students should </a:t>
            </a:r>
            <a:r>
              <a:rPr lang="en" b="1">
                <a:solidFill>
                  <a:schemeClr val="dk1"/>
                </a:solidFill>
                <a:latin typeface="Sofia Sans"/>
                <a:ea typeface="Sofia Sans"/>
                <a:cs typeface="Sofia Sans"/>
                <a:sym typeface="Sofia Sans"/>
              </a:rPr>
              <a:t>research the topic, outline the structure and write a well-constructed essay</a:t>
            </a:r>
            <a:endParaRPr b="1">
              <a:solidFill>
                <a:schemeClr val="dk1"/>
              </a:solidFill>
              <a:latin typeface="Sofia Sans"/>
              <a:ea typeface="Sofia Sans"/>
              <a:cs typeface="Sofia Sans"/>
              <a:sym typeface="Sofia Sans"/>
            </a:endParaRPr>
          </a:p>
        </p:txBody>
      </p:sp>
      <p:sp>
        <p:nvSpPr>
          <p:cNvPr id="698" name="Google Shape;698;p41"/>
          <p:cNvSpPr txBox="1"/>
          <p:nvPr/>
        </p:nvSpPr>
        <p:spPr>
          <a:xfrm>
            <a:off x="3055675" y="2044080"/>
            <a:ext cx="5368200" cy="5028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1800" b="1">
                <a:solidFill>
                  <a:schemeClr val="dk1"/>
                </a:solidFill>
                <a:latin typeface="Epilogue"/>
                <a:ea typeface="Epilogue"/>
                <a:cs typeface="Epilogue"/>
                <a:sym typeface="Epilogue"/>
              </a:rPr>
              <a:t>Topics</a:t>
            </a:r>
            <a:endParaRPr sz="1800" b="1">
              <a:solidFill>
                <a:schemeClr val="dk1"/>
              </a:solidFill>
              <a:latin typeface="Epilogue"/>
              <a:ea typeface="Epilogue"/>
              <a:cs typeface="Epilogue"/>
              <a:sym typeface="Epilogue"/>
            </a:endParaRPr>
          </a:p>
        </p:txBody>
      </p:sp>
      <p:sp>
        <p:nvSpPr>
          <p:cNvPr id="699" name="Google Shape;699;p41"/>
          <p:cNvSpPr txBox="1"/>
          <p:nvPr/>
        </p:nvSpPr>
        <p:spPr>
          <a:xfrm>
            <a:off x="3055675" y="2492579"/>
            <a:ext cx="5368200" cy="2111400"/>
          </a:xfrm>
          <a:prstGeom prst="rect">
            <a:avLst/>
          </a:prstGeom>
          <a:noFill/>
          <a:ln>
            <a:noFill/>
          </a:ln>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Clr>
                <a:schemeClr val="accent5">
                  <a:lumMod val="75000"/>
                </a:schemeClr>
              </a:buClr>
              <a:buSzPts val="1400"/>
              <a:buFont typeface="Sofia Sans"/>
              <a:buChar char="☐"/>
            </a:pPr>
            <a:r>
              <a:rPr lang="en" b="1">
                <a:solidFill>
                  <a:schemeClr val="dk1"/>
                </a:solidFill>
                <a:latin typeface="Sofia Sans"/>
                <a:ea typeface="Sofia Sans"/>
                <a:cs typeface="Sofia Sans"/>
                <a:sym typeface="Sofia Sans"/>
              </a:rPr>
              <a:t>The interconnectedness of scientific disciplines: </a:t>
            </a:r>
            <a:r>
              <a:rPr lang="en">
                <a:solidFill>
                  <a:schemeClr val="dk1"/>
                </a:solidFill>
                <a:latin typeface="Sofia Sans"/>
                <a:ea typeface="Sofia Sans"/>
                <a:cs typeface="Sofia Sans"/>
                <a:sym typeface="Sofia Sans"/>
              </a:rPr>
              <a:t>Choose two scientific fields and discuss how discoveries in one field can influence and contribute to advancements in another</a:t>
            </a:r>
            <a:endParaRPr>
              <a:solidFill>
                <a:schemeClr val="dk1"/>
              </a:solidFill>
              <a:latin typeface="Sofia Sans"/>
              <a:ea typeface="Sofia Sans"/>
              <a:cs typeface="Sofia Sans"/>
              <a:sym typeface="Sofia Sans"/>
            </a:endParaRPr>
          </a:p>
          <a:p>
            <a:pPr marL="457200" lvl="0" indent="-317500" algn="l" rtl="0">
              <a:lnSpc>
                <a:spcPct val="115000"/>
              </a:lnSpc>
              <a:spcBef>
                <a:spcPts val="0"/>
              </a:spcBef>
              <a:spcAft>
                <a:spcPts val="0"/>
              </a:spcAft>
              <a:buClr>
                <a:schemeClr val="accent5">
                  <a:lumMod val="75000"/>
                </a:schemeClr>
              </a:buClr>
              <a:buSzPts val="1400"/>
              <a:buFont typeface="Sofia Sans"/>
              <a:buChar char="☐"/>
            </a:pPr>
            <a:r>
              <a:rPr lang="en" b="1">
                <a:solidFill>
                  <a:schemeClr val="dk1"/>
                </a:solidFill>
                <a:latin typeface="Sofia Sans"/>
                <a:ea typeface="Sofia Sans"/>
                <a:cs typeface="Sofia Sans"/>
                <a:sym typeface="Sofia Sans"/>
              </a:rPr>
              <a:t>The role of science in addressing global challenges:</a:t>
            </a:r>
            <a:r>
              <a:rPr lang="en">
                <a:solidFill>
                  <a:schemeClr val="dk1"/>
                </a:solidFill>
                <a:latin typeface="Sofia Sans"/>
                <a:ea typeface="Sofia Sans"/>
                <a:cs typeface="Sofia Sans"/>
                <a:sym typeface="Sofia Sans"/>
              </a:rPr>
              <a:t> analyze the role of science in addressing global challenges. Choose one or more pressing issues  and discuss how scientific advancements contribute to understanding, mitigating, or solving these challenges</a:t>
            </a:r>
            <a:endParaRPr>
              <a:solidFill>
                <a:schemeClr val="dk1"/>
              </a:solidFill>
              <a:latin typeface="Sofia Sans"/>
              <a:ea typeface="Sofia Sans"/>
              <a:cs typeface="Sofia Sans"/>
              <a:sym typeface="Sofia Sans"/>
            </a:endParaRPr>
          </a:p>
        </p:txBody>
      </p:sp>
      <p:pic>
        <p:nvPicPr>
          <p:cNvPr id="700" name="Google Shape;700;p41"/>
          <p:cNvPicPr preferRelativeResize="0"/>
          <p:nvPr/>
        </p:nvPicPr>
        <p:blipFill rotWithShape="1">
          <a:blip r:embed="rId3">
            <a:alphaModFix/>
          </a:blip>
          <a:srcRect t="4446" b="4437"/>
          <a:stretch/>
        </p:blipFill>
        <p:spPr>
          <a:xfrm>
            <a:off x="713225" y="1189100"/>
            <a:ext cx="2342454" cy="3414878"/>
          </a:xfrm>
          <a:prstGeom prst="rect">
            <a:avLst/>
          </a:prstGeom>
          <a:noFill/>
          <a:ln w="9525" cap="flat" cmpd="sng">
            <a:solidFill>
              <a:schemeClr val="dk1"/>
            </a:solidFill>
            <a:prstDash val="dash"/>
            <a:round/>
            <a:headEnd type="none" w="sm" len="sm"/>
            <a:tailEnd type="none" w="sm" len="sm"/>
          </a:ln>
        </p:spPr>
      </p:pic>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Shape 704"/>
        <p:cNvGrpSpPr/>
        <p:nvPr/>
      </p:nvGrpSpPr>
      <p:grpSpPr>
        <a:xfrm>
          <a:off x="0" y="0"/>
          <a:ext cx="0" cy="0"/>
          <a:chOff x="0" y="0"/>
          <a:chExt cx="0" cy="0"/>
        </a:xfrm>
      </p:grpSpPr>
      <p:sp>
        <p:nvSpPr>
          <p:cNvPr id="705" name="Google Shape;705;p42"/>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Conclusions</a:t>
            </a:r>
            <a:endParaRPr/>
          </a:p>
        </p:txBody>
      </p:sp>
      <p:sp>
        <p:nvSpPr>
          <p:cNvPr id="706" name="Google Shape;706;p42"/>
          <p:cNvSpPr txBox="1">
            <a:spLocks noGrp="1"/>
          </p:cNvSpPr>
          <p:nvPr>
            <p:ph type="subTitle" idx="1"/>
          </p:nvPr>
        </p:nvSpPr>
        <p:spPr>
          <a:xfrm>
            <a:off x="1139076" y="1618142"/>
            <a:ext cx="7291800" cy="5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process of conducting an experiment is crucial to </a:t>
            </a:r>
            <a:r>
              <a:rPr lang="en" b="1"/>
              <a:t>understanding science</a:t>
            </a:r>
            <a:r>
              <a:rPr lang="en"/>
              <a:t>. It helps students learn how to hypothesize, plan, execute, and analyze data in a systematic way</a:t>
            </a:r>
            <a:endParaRPr/>
          </a:p>
        </p:txBody>
      </p:sp>
      <p:sp>
        <p:nvSpPr>
          <p:cNvPr id="707" name="Google Shape;707;p42"/>
          <p:cNvSpPr txBox="1">
            <a:spLocks noGrp="1"/>
          </p:cNvSpPr>
          <p:nvPr>
            <p:ph type="subTitle" idx="2"/>
          </p:nvPr>
        </p:nvSpPr>
        <p:spPr>
          <a:xfrm>
            <a:off x="1139082" y="2823067"/>
            <a:ext cx="7291800" cy="5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Visual representation of data can improve the understanding and </a:t>
            </a:r>
            <a:r>
              <a:rPr lang="en" b="1"/>
              <a:t>interpretation of the results</a:t>
            </a:r>
            <a:r>
              <a:rPr lang="en"/>
              <a:t>. It provides a clear way to present complex data sets and allows for easy comparisons</a:t>
            </a:r>
            <a:endParaRPr/>
          </a:p>
        </p:txBody>
      </p:sp>
      <p:sp>
        <p:nvSpPr>
          <p:cNvPr id="708" name="Google Shape;708;p42"/>
          <p:cNvSpPr txBox="1">
            <a:spLocks noGrp="1"/>
          </p:cNvSpPr>
          <p:nvPr>
            <p:ph type="subTitle" idx="3"/>
          </p:nvPr>
        </p:nvSpPr>
        <p:spPr>
          <a:xfrm>
            <a:off x="1139075" y="4027991"/>
            <a:ext cx="7291800" cy="57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Knowledge about different materials is </a:t>
            </a:r>
            <a:r>
              <a:rPr lang="en" b="1"/>
              <a:t>fundamental in science</a:t>
            </a:r>
            <a:r>
              <a:rPr lang="en"/>
              <a:t>. This understanding can help students comprehend why certain materials are chosen for specific purposes</a:t>
            </a:r>
            <a:endParaRPr/>
          </a:p>
        </p:txBody>
      </p:sp>
      <p:sp>
        <p:nvSpPr>
          <p:cNvPr id="709" name="Google Shape;709;p42"/>
          <p:cNvSpPr txBox="1">
            <a:spLocks noGrp="1"/>
          </p:cNvSpPr>
          <p:nvPr>
            <p:ph type="subTitle" idx="4"/>
          </p:nvPr>
        </p:nvSpPr>
        <p:spPr>
          <a:xfrm>
            <a:off x="1139076" y="1240025"/>
            <a:ext cx="7291800" cy="50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Scientific method </a:t>
            </a:r>
            <a:endParaRPr/>
          </a:p>
        </p:txBody>
      </p:sp>
      <p:sp>
        <p:nvSpPr>
          <p:cNvPr id="710" name="Google Shape;710;p42"/>
          <p:cNvSpPr txBox="1">
            <a:spLocks noGrp="1"/>
          </p:cNvSpPr>
          <p:nvPr>
            <p:ph type="subTitle" idx="5"/>
          </p:nvPr>
        </p:nvSpPr>
        <p:spPr>
          <a:xfrm>
            <a:off x="1139076" y="2446438"/>
            <a:ext cx="7291800" cy="50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Data representation</a:t>
            </a:r>
            <a:endParaRPr/>
          </a:p>
        </p:txBody>
      </p:sp>
      <p:sp>
        <p:nvSpPr>
          <p:cNvPr id="711" name="Google Shape;711;p42"/>
          <p:cNvSpPr txBox="1">
            <a:spLocks noGrp="1"/>
          </p:cNvSpPr>
          <p:nvPr>
            <p:ph type="subTitle" idx="6"/>
          </p:nvPr>
        </p:nvSpPr>
        <p:spPr>
          <a:xfrm>
            <a:off x="1139076" y="3652850"/>
            <a:ext cx="7291800" cy="502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Understanding materials</a:t>
            </a:r>
            <a:endParaRPr/>
          </a:p>
        </p:txBody>
      </p:sp>
      <p:grpSp>
        <p:nvGrpSpPr>
          <p:cNvPr id="712" name="Google Shape;712;p42"/>
          <p:cNvGrpSpPr/>
          <p:nvPr/>
        </p:nvGrpSpPr>
        <p:grpSpPr>
          <a:xfrm>
            <a:off x="747054" y="1290259"/>
            <a:ext cx="331910" cy="402332"/>
            <a:chOff x="5462303" y="2089280"/>
            <a:chExt cx="404225" cy="491008"/>
          </a:xfrm>
          <a:solidFill>
            <a:schemeClr val="accent5">
              <a:lumMod val="50000"/>
            </a:schemeClr>
          </a:solidFill>
        </p:grpSpPr>
        <p:sp>
          <p:nvSpPr>
            <p:cNvPr id="713" name="Google Shape;713;p42"/>
            <p:cNvSpPr/>
            <p:nvPr/>
          </p:nvSpPr>
          <p:spPr>
            <a:xfrm>
              <a:off x="5462303" y="2089280"/>
              <a:ext cx="404225" cy="491008"/>
            </a:xfrm>
            <a:custGeom>
              <a:avLst/>
              <a:gdLst/>
              <a:ahLst/>
              <a:cxnLst/>
              <a:rect l="l" t="t" r="r" b="b"/>
              <a:pathLst>
                <a:path w="1714" h="2082" extrusionOk="0">
                  <a:moveTo>
                    <a:pt x="1703" y="1443"/>
                  </a:moveTo>
                  <a:lnTo>
                    <a:pt x="1703" y="1443"/>
                  </a:lnTo>
                  <a:cubicBezTo>
                    <a:pt x="1722" y="1465"/>
                    <a:pt x="1711" y="1495"/>
                    <a:pt x="1707" y="1503"/>
                  </a:cubicBezTo>
                  <a:cubicBezTo>
                    <a:pt x="1628" y="1719"/>
                    <a:pt x="1539" y="1847"/>
                    <a:pt x="1419" y="1914"/>
                  </a:cubicBezTo>
                  <a:cubicBezTo>
                    <a:pt x="1415" y="1918"/>
                    <a:pt x="1408" y="1918"/>
                    <a:pt x="1404" y="1918"/>
                  </a:cubicBezTo>
                  <a:cubicBezTo>
                    <a:pt x="1393" y="1918"/>
                    <a:pt x="1382" y="1910"/>
                    <a:pt x="1378" y="1903"/>
                  </a:cubicBezTo>
                  <a:cubicBezTo>
                    <a:pt x="1370" y="1888"/>
                    <a:pt x="1374" y="1869"/>
                    <a:pt x="1389" y="1862"/>
                  </a:cubicBezTo>
                  <a:cubicBezTo>
                    <a:pt x="1494" y="1802"/>
                    <a:pt x="1572" y="1690"/>
                    <a:pt x="1647" y="1499"/>
                  </a:cubicBezTo>
                  <a:cubicBezTo>
                    <a:pt x="1509" y="1547"/>
                    <a:pt x="1464" y="1547"/>
                    <a:pt x="1314" y="1544"/>
                  </a:cubicBezTo>
                  <a:cubicBezTo>
                    <a:pt x="1161" y="1536"/>
                    <a:pt x="1056" y="1585"/>
                    <a:pt x="997" y="1690"/>
                  </a:cubicBezTo>
                  <a:cubicBezTo>
                    <a:pt x="997" y="1712"/>
                    <a:pt x="997" y="1712"/>
                    <a:pt x="997" y="1712"/>
                  </a:cubicBezTo>
                  <a:cubicBezTo>
                    <a:pt x="1086" y="1656"/>
                    <a:pt x="1198" y="1652"/>
                    <a:pt x="1292" y="1648"/>
                  </a:cubicBezTo>
                  <a:cubicBezTo>
                    <a:pt x="1325" y="1648"/>
                    <a:pt x="1359" y="1645"/>
                    <a:pt x="1389" y="1641"/>
                  </a:cubicBezTo>
                  <a:cubicBezTo>
                    <a:pt x="1404" y="1641"/>
                    <a:pt x="1419" y="1652"/>
                    <a:pt x="1423" y="1667"/>
                  </a:cubicBezTo>
                  <a:cubicBezTo>
                    <a:pt x="1427" y="1686"/>
                    <a:pt x="1412" y="1701"/>
                    <a:pt x="1396" y="1705"/>
                  </a:cubicBezTo>
                  <a:cubicBezTo>
                    <a:pt x="1363" y="1708"/>
                    <a:pt x="1329" y="1708"/>
                    <a:pt x="1292" y="1708"/>
                  </a:cubicBezTo>
                  <a:cubicBezTo>
                    <a:pt x="1187" y="1716"/>
                    <a:pt x="1071" y="1719"/>
                    <a:pt x="997" y="1791"/>
                  </a:cubicBezTo>
                  <a:cubicBezTo>
                    <a:pt x="997" y="1910"/>
                    <a:pt x="997" y="1910"/>
                    <a:pt x="997" y="1910"/>
                  </a:cubicBezTo>
                  <a:cubicBezTo>
                    <a:pt x="1113" y="1922"/>
                    <a:pt x="1202" y="1922"/>
                    <a:pt x="1277" y="1906"/>
                  </a:cubicBezTo>
                  <a:cubicBezTo>
                    <a:pt x="1292" y="1903"/>
                    <a:pt x="1311" y="1914"/>
                    <a:pt x="1314" y="1929"/>
                  </a:cubicBezTo>
                  <a:cubicBezTo>
                    <a:pt x="1314" y="1944"/>
                    <a:pt x="1307" y="1962"/>
                    <a:pt x="1288" y="1966"/>
                  </a:cubicBezTo>
                  <a:cubicBezTo>
                    <a:pt x="1247" y="1974"/>
                    <a:pt x="1198" y="1978"/>
                    <a:pt x="1142" y="1978"/>
                  </a:cubicBezTo>
                  <a:cubicBezTo>
                    <a:pt x="1097" y="1978"/>
                    <a:pt x="1049" y="1974"/>
                    <a:pt x="997" y="1970"/>
                  </a:cubicBezTo>
                  <a:cubicBezTo>
                    <a:pt x="985" y="2034"/>
                    <a:pt x="929" y="2082"/>
                    <a:pt x="862" y="2082"/>
                  </a:cubicBezTo>
                  <a:cubicBezTo>
                    <a:pt x="794" y="2082"/>
                    <a:pt x="738" y="2034"/>
                    <a:pt x="727" y="1970"/>
                  </a:cubicBezTo>
                  <a:cubicBezTo>
                    <a:pt x="675" y="1974"/>
                    <a:pt x="626" y="1978"/>
                    <a:pt x="581" y="1978"/>
                  </a:cubicBezTo>
                  <a:cubicBezTo>
                    <a:pt x="525" y="1978"/>
                    <a:pt x="477" y="1974"/>
                    <a:pt x="435" y="1966"/>
                  </a:cubicBezTo>
                  <a:cubicBezTo>
                    <a:pt x="417" y="1962"/>
                    <a:pt x="409" y="1944"/>
                    <a:pt x="409" y="1929"/>
                  </a:cubicBezTo>
                  <a:cubicBezTo>
                    <a:pt x="413" y="1914"/>
                    <a:pt x="432" y="1903"/>
                    <a:pt x="447" y="1906"/>
                  </a:cubicBezTo>
                  <a:cubicBezTo>
                    <a:pt x="522" y="1922"/>
                    <a:pt x="607" y="1922"/>
                    <a:pt x="727" y="1910"/>
                  </a:cubicBezTo>
                  <a:cubicBezTo>
                    <a:pt x="727" y="1791"/>
                    <a:pt x="727" y="1791"/>
                    <a:pt x="727" y="1791"/>
                  </a:cubicBezTo>
                  <a:cubicBezTo>
                    <a:pt x="727" y="1791"/>
                    <a:pt x="533" y="1716"/>
                    <a:pt x="428" y="1708"/>
                  </a:cubicBezTo>
                  <a:cubicBezTo>
                    <a:pt x="391" y="1708"/>
                    <a:pt x="357" y="1708"/>
                    <a:pt x="327" y="1705"/>
                  </a:cubicBezTo>
                  <a:cubicBezTo>
                    <a:pt x="308" y="1701"/>
                    <a:pt x="297" y="1686"/>
                    <a:pt x="301" y="1667"/>
                  </a:cubicBezTo>
                  <a:cubicBezTo>
                    <a:pt x="301" y="1652"/>
                    <a:pt x="316" y="1641"/>
                    <a:pt x="335" y="1641"/>
                  </a:cubicBezTo>
                  <a:cubicBezTo>
                    <a:pt x="364" y="1645"/>
                    <a:pt x="394" y="1648"/>
                    <a:pt x="432" y="1648"/>
                  </a:cubicBezTo>
                  <a:cubicBezTo>
                    <a:pt x="525" y="1652"/>
                    <a:pt x="638" y="1656"/>
                    <a:pt x="727" y="1712"/>
                  </a:cubicBezTo>
                  <a:cubicBezTo>
                    <a:pt x="727" y="1690"/>
                    <a:pt x="727" y="1690"/>
                    <a:pt x="727" y="1690"/>
                  </a:cubicBezTo>
                  <a:cubicBezTo>
                    <a:pt x="667" y="1585"/>
                    <a:pt x="559" y="1536"/>
                    <a:pt x="406" y="1544"/>
                  </a:cubicBezTo>
                  <a:cubicBezTo>
                    <a:pt x="252" y="1547"/>
                    <a:pt x="208" y="1544"/>
                    <a:pt x="69" y="1499"/>
                  </a:cubicBezTo>
                  <a:cubicBezTo>
                    <a:pt x="144" y="1690"/>
                    <a:pt x="226" y="1806"/>
                    <a:pt x="331" y="1862"/>
                  </a:cubicBezTo>
                  <a:cubicBezTo>
                    <a:pt x="346" y="1869"/>
                    <a:pt x="350" y="1888"/>
                    <a:pt x="342" y="1903"/>
                  </a:cubicBezTo>
                  <a:cubicBezTo>
                    <a:pt x="335" y="1914"/>
                    <a:pt x="327" y="1922"/>
                    <a:pt x="316" y="1922"/>
                  </a:cubicBezTo>
                  <a:cubicBezTo>
                    <a:pt x="308" y="1922"/>
                    <a:pt x="305" y="1918"/>
                    <a:pt x="301" y="1914"/>
                  </a:cubicBezTo>
                  <a:cubicBezTo>
                    <a:pt x="181" y="1847"/>
                    <a:pt x="88" y="1719"/>
                    <a:pt x="9" y="1503"/>
                  </a:cubicBezTo>
                  <a:cubicBezTo>
                    <a:pt x="2" y="1491"/>
                    <a:pt x="-9" y="1462"/>
                    <a:pt x="13" y="1443"/>
                  </a:cubicBezTo>
                  <a:cubicBezTo>
                    <a:pt x="32" y="1420"/>
                    <a:pt x="69" y="1432"/>
                    <a:pt x="84" y="1436"/>
                  </a:cubicBezTo>
                  <a:cubicBezTo>
                    <a:pt x="219" y="1484"/>
                    <a:pt x="252" y="1488"/>
                    <a:pt x="402" y="1480"/>
                  </a:cubicBezTo>
                  <a:cubicBezTo>
                    <a:pt x="540" y="1476"/>
                    <a:pt x="649" y="1514"/>
                    <a:pt x="727" y="1589"/>
                  </a:cubicBezTo>
                  <a:cubicBezTo>
                    <a:pt x="727" y="1462"/>
                    <a:pt x="727" y="1462"/>
                    <a:pt x="727" y="1462"/>
                  </a:cubicBezTo>
                  <a:cubicBezTo>
                    <a:pt x="697" y="1450"/>
                    <a:pt x="675" y="1391"/>
                    <a:pt x="675" y="1391"/>
                  </a:cubicBezTo>
                  <a:cubicBezTo>
                    <a:pt x="675" y="1323"/>
                    <a:pt x="675" y="1323"/>
                    <a:pt x="675" y="1323"/>
                  </a:cubicBezTo>
                  <a:cubicBezTo>
                    <a:pt x="615" y="1308"/>
                    <a:pt x="567" y="1252"/>
                    <a:pt x="567" y="1185"/>
                  </a:cubicBezTo>
                  <a:cubicBezTo>
                    <a:pt x="567" y="1144"/>
                    <a:pt x="567" y="1144"/>
                    <a:pt x="567" y="1144"/>
                  </a:cubicBezTo>
                  <a:cubicBezTo>
                    <a:pt x="484" y="1133"/>
                    <a:pt x="420" y="1061"/>
                    <a:pt x="420" y="975"/>
                  </a:cubicBezTo>
                  <a:cubicBezTo>
                    <a:pt x="420" y="504"/>
                    <a:pt x="420" y="504"/>
                    <a:pt x="420" y="504"/>
                  </a:cubicBezTo>
                  <a:cubicBezTo>
                    <a:pt x="420" y="475"/>
                    <a:pt x="443" y="452"/>
                    <a:pt x="473" y="452"/>
                  </a:cubicBezTo>
                  <a:cubicBezTo>
                    <a:pt x="484" y="452"/>
                    <a:pt x="484" y="452"/>
                    <a:pt x="484" y="452"/>
                  </a:cubicBezTo>
                  <a:cubicBezTo>
                    <a:pt x="484" y="71"/>
                    <a:pt x="484" y="71"/>
                    <a:pt x="484" y="71"/>
                  </a:cubicBezTo>
                  <a:cubicBezTo>
                    <a:pt x="484" y="33"/>
                    <a:pt x="518" y="0"/>
                    <a:pt x="559" y="0"/>
                  </a:cubicBezTo>
                  <a:cubicBezTo>
                    <a:pt x="638" y="0"/>
                    <a:pt x="638" y="0"/>
                    <a:pt x="638" y="0"/>
                  </a:cubicBezTo>
                  <a:cubicBezTo>
                    <a:pt x="675" y="0"/>
                    <a:pt x="709" y="33"/>
                    <a:pt x="709" y="71"/>
                  </a:cubicBezTo>
                  <a:cubicBezTo>
                    <a:pt x="709" y="452"/>
                    <a:pt x="709" y="452"/>
                    <a:pt x="709" y="452"/>
                  </a:cubicBezTo>
                  <a:cubicBezTo>
                    <a:pt x="1011" y="452"/>
                    <a:pt x="1011" y="452"/>
                    <a:pt x="1011" y="452"/>
                  </a:cubicBezTo>
                  <a:cubicBezTo>
                    <a:pt x="1011" y="71"/>
                    <a:pt x="1011" y="71"/>
                    <a:pt x="1011" y="71"/>
                  </a:cubicBezTo>
                  <a:cubicBezTo>
                    <a:pt x="1011" y="33"/>
                    <a:pt x="1045" y="0"/>
                    <a:pt x="1082" y="0"/>
                  </a:cubicBezTo>
                  <a:cubicBezTo>
                    <a:pt x="1165" y="0"/>
                    <a:pt x="1165" y="0"/>
                    <a:pt x="1165" y="0"/>
                  </a:cubicBezTo>
                  <a:cubicBezTo>
                    <a:pt x="1206" y="0"/>
                    <a:pt x="1240" y="33"/>
                    <a:pt x="1240" y="71"/>
                  </a:cubicBezTo>
                  <a:cubicBezTo>
                    <a:pt x="1240" y="452"/>
                    <a:pt x="1240" y="452"/>
                    <a:pt x="1240" y="452"/>
                  </a:cubicBezTo>
                  <a:cubicBezTo>
                    <a:pt x="1247" y="452"/>
                    <a:pt x="1247" y="452"/>
                    <a:pt x="1247" y="452"/>
                  </a:cubicBezTo>
                  <a:cubicBezTo>
                    <a:pt x="1277" y="452"/>
                    <a:pt x="1299" y="475"/>
                    <a:pt x="1299" y="504"/>
                  </a:cubicBezTo>
                  <a:cubicBezTo>
                    <a:pt x="1299" y="975"/>
                    <a:pt x="1299" y="975"/>
                    <a:pt x="1299" y="975"/>
                  </a:cubicBezTo>
                  <a:cubicBezTo>
                    <a:pt x="1299" y="1061"/>
                    <a:pt x="1236" y="1133"/>
                    <a:pt x="1153" y="1144"/>
                  </a:cubicBezTo>
                  <a:cubicBezTo>
                    <a:pt x="1153" y="1185"/>
                    <a:pt x="1153" y="1185"/>
                    <a:pt x="1153" y="1185"/>
                  </a:cubicBezTo>
                  <a:cubicBezTo>
                    <a:pt x="1153" y="1252"/>
                    <a:pt x="1105" y="1308"/>
                    <a:pt x="1041" y="1323"/>
                  </a:cubicBezTo>
                  <a:cubicBezTo>
                    <a:pt x="1041" y="1394"/>
                    <a:pt x="1041" y="1394"/>
                    <a:pt x="1041" y="1394"/>
                  </a:cubicBezTo>
                  <a:cubicBezTo>
                    <a:pt x="1041" y="1424"/>
                    <a:pt x="1026" y="1450"/>
                    <a:pt x="997" y="1462"/>
                  </a:cubicBezTo>
                  <a:cubicBezTo>
                    <a:pt x="997" y="1589"/>
                    <a:pt x="997" y="1589"/>
                    <a:pt x="997" y="1589"/>
                  </a:cubicBezTo>
                  <a:cubicBezTo>
                    <a:pt x="1071" y="1514"/>
                    <a:pt x="1180" y="1476"/>
                    <a:pt x="1314" y="1484"/>
                  </a:cubicBezTo>
                  <a:cubicBezTo>
                    <a:pt x="1464" y="1488"/>
                    <a:pt x="1497" y="1488"/>
                    <a:pt x="1632" y="1439"/>
                  </a:cubicBezTo>
                  <a:cubicBezTo>
                    <a:pt x="1647" y="1432"/>
                    <a:pt x="1681" y="1420"/>
                    <a:pt x="1703" y="1443"/>
                  </a:cubicBezTo>
                  <a:moveTo>
                    <a:pt x="1240" y="979"/>
                  </a:moveTo>
                  <a:lnTo>
                    <a:pt x="1240" y="979"/>
                  </a:lnTo>
                  <a:cubicBezTo>
                    <a:pt x="1240" y="961"/>
                    <a:pt x="1240" y="961"/>
                    <a:pt x="1240" y="961"/>
                  </a:cubicBezTo>
                  <a:cubicBezTo>
                    <a:pt x="1195" y="961"/>
                    <a:pt x="1195" y="961"/>
                    <a:pt x="1195" y="961"/>
                  </a:cubicBezTo>
                  <a:cubicBezTo>
                    <a:pt x="1138" y="961"/>
                    <a:pt x="1093" y="912"/>
                    <a:pt x="1093" y="852"/>
                  </a:cubicBezTo>
                  <a:cubicBezTo>
                    <a:pt x="1093" y="744"/>
                    <a:pt x="1093" y="744"/>
                    <a:pt x="1093" y="744"/>
                  </a:cubicBezTo>
                  <a:cubicBezTo>
                    <a:pt x="1093" y="687"/>
                    <a:pt x="1138" y="639"/>
                    <a:pt x="1195" y="639"/>
                  </a:cubicBezTo>
                  <a:cubicBezTo>
                    <a:pt x="1243" y="639"/>
                    <a:pt x="1243" y="639"/>
                    <a:pt x="1243" y="639"/>
                  </a:cubicBezTo>
                  <a:cubicBezTo>
                    <a:pt x="1243" y="512"/>
                    <a:pt x="1243" y="512"/>
                    <a:pt x="1243" y="512"/>
                  </a:cubicBezTo>
                  <a:cubicBezTo>
                    <a:pt x="480" y="512"/>
                    <a:pt x="480" y="512"/>
                    <a:pt x="480" y="512"/>
                  </a:cubicBezTo>
                  <a:cubicBezTo>
                    <a:pt x="480" y="643"/>
                    <a:pt x="480" y="643"/>
                    <a:pt x="480" y="643"/>
                  </a:cubicBezTo>
                  <a:cubicBezTo>
                    <a:pt x="525" y="643"/>
                    <a:pt x="525" y="643"/>
                    <a:pt x="525" y="643"/>
                  </a:cubicBezTo>
                  <a:cubicBezTo>
                    <a:pt x="585" y="643"/>
                    <a:pt x="630" y="691"/>
                    <a:pt x="630" y="747"/>
                  </a:cubicBezTo>
                  <a:cubicBezTo>
                    <a:pt x="630" y="856"/>
                    <a:pt x="630" y="856"/>
                    <a:pt x="630" y="856"/>
                  </a:cubicBezTo>
                  <a:cubicBezTo>
                    <a:pt x="630" y="912"/>
                    <a:pt x="585" y="961"/>
                    <a:pt x="525" y="961"/>
                  </a:cubicBezTo>
                  <a:cubicBezTo>
                    <a:pt x="480" y="961"/>
                    <a:pt x="480" y="961"/>
                    <a:pt x="480" y="961"/>
                  </a:cubicBezTo>
                  <a:cubicBezTo>
                    <a:pt x="480" y="979"/>
                    <a:pt x="480" y="979"/>
                    <a:pt x="480" y="979"/>
                  </a:cubicBezTo>
                  <a:cubicBezTo>
                    <a:pt x="480" y="1039"/>
                    <a:pt x="529" y="1088"/>
                    <a:pt x="589" y="1088"/>
                  </a:cubicBezTo>
                  <a:cubicBezTo>
                    <a:pt x="791" y="1088"/>
                    <a:pt x="791" y="1088"/>
                    <a:pt x="791" y="1088"/>
                  </a:cubicBezTo>
                  <a:cubicBezTo>
                    <a:pt x="806" y="1088"/>
                    <a:pt x="817" y="1095"/>
                    <a:pt x="821" y="1110"/>
                  </a:cubicBezTo>
                  <a:cubicBezTo>
                    <a:pt x="824" y="1129"/>
                    <a:pt x="810" y="1148"/>
                    <a:pt x="791" y="1148"/>
                  </a:cubicBezTo>
                  <a:cubicBezTo>
                    <a:pt x="626" y="1148"/>
                    <a:pt x="626" y="1148"/>
                    <a:pt x="626" y="1148"/>
                  </a:cubicBezTo>
                  <a:cubicBezTo>
                    <a:pt x="626" y="1185"/>
                    <a:pt x="626" y="1185"/>
                    <a:pt x="626" y="1185"/>
                  </a:cubicBezTo>
                  <a:cubicBezTo>
                    <a:pt x="626" y="1230"/>
                    <a:pt x="664" y="1267"/>
                    <a:pt x="709" y="1267"/>
                  </a:cubicBezTo>
                  <a:cubicBezTo>
                    <a:pt x="1011" y="1267"/>
                    <a:pt x="1011" y="1267"/>
                    <a:pt x="1011" y="1267"/>
                  </a:cubicBezTo>
                  <a:cubicBezTo>
                    <a:pt x="1056" y="1267"/>
                    <a:pt x="1093" y="1230"/>
                    <a:pt x="1093" y="1185"/>
                  </a:cubicBezTo>
                  <a:cubicBezTo>
                    <a:pt x="1093" y="1148"/>
                    <a:pt x="1093" y="1148"/>
                    <a:pt x="1093" y="1148"/>
                  </a:cubicBezTo>
                  <a:cubicBezTo>
                    <a:pt x="933" y="1148"/>
                    <a:pt x="933" y="1148"/>
                    <a:pt x="933" y="1148"/>
                  </a:cubicBezTo>
                  <a:cubicBezTo>
                    <a:pt x="918" y="1148"/>
                    <a:pt x="903" y="1136"/>
                    <a:pt x="903" y="1121"/>
                  </a:cubicBezTo>
                  <a:cubicBezTo>
                    <a:pt x="899" y="1103"/>
                    <a:pt x="914" y="1088"/>
                    <a:pt x="933" y="1088"/>
                  </a:cubicBezTo>
                  <a:cubicBezTo>
                    <a:pt x="1131" y="1088"/>
                    <a:pt x="1131" y="1088"/>
                    <a:pt x="1131" y="1088"/>
                  </a:cubicBezTo>
                  <a:cubicBezTo>
                    <a:pt x="1191" y="1088"/>
                    <a:pt x="1240" y="1039"/>
                    <a:pt x="1240" y="979"/>
                  </a:cubicBezTo>
                  <a:moveTo>
                    <a:pt x="1243" y="901"/>
                  </a:moveTo>
                  <a:lnTo>
                    <a:pt x="1243" y="901"/>
                  </a:lnTo>
                  <a:cubicBezTo>
                    <a:pt x="1243" y="703"/>
                    <a:pt x="1243" y="703"/>
                    <a:pt x="1243" y="703"/>
                  </a:cubicBezTo>
                  <a:cubicBezTo>
                    <a:pt x="1198" y="703"/>
                    <a:pt x="1198" y="703"/>
                    <a:pt x="1198" y="703"/>
                  </a:cubicBezTo>
                  <a:cubicBezTo>
                    <a:pt x="1172" y="703"/>
                    <a:pt x="1153" y="725"/>
                    <a:pt x="1153" y="747"/>
                  </a:cubicBezTo>
                  <a:cubicBezTo>
                    <a:pt x="1153" y="856"/>
                    <a:pt x="1153" y="856"/>
                    <a:pt x="1153" y="856"/>
                  </a:cubicBezTo>
                  <a:cubicBezTo>
                    <a:pt x="1153" y="878"/>
                    <a:pt x="1172" y="901"/>
                    <a:pt x="1198" y="901"/>
                  </a:cubicBezTo>
                  <a:lnTo>
                    <a:pt x="1243" y="901"/>
                  </a:lnTo>
                  <a:moveTo>
                    <a:pt x="1176" y="452"/>
                  </a:moveTo>
                  <a:lnTo>
                    <a:pt x="1176" y="452"/>
                  </a:lnTo>
                  <a:cubicBezTo>
                    <a:pt x="1176" y="71"/>
                    <a:pt x="1176" y="71"/>
                    <a:pt x="1176" y="71"/>
                  </a:cubicBezTo>
                  <a:cubicBezTo>
                    <a:pt x="1176" y="67"/>
                    <a:pt x="1172" y="59"/>
                    <a:pt x="1165" y="59"/>
                  </a:cubicBezTo>
                  <a:cubicBezTo>
                    <a:pt x="1082" y="59"/>
                    <a:pt x="1082" y="59"/>
                    <a:pt x="1082" y="59"/>
                  </a:cubicBezTo>
                  <a:cubicBezTo>
                    <a:pt x="1079" y="59"/>
                    <a:pt x="1071" y="67"/>
                    <a:pt x="1071" y="74"/>
                  </a:cubicBezTo>
                  <a:cubicBezTo>
                    <a:pt x="1071" y="452"/>
                    <a:pt x="1071" y="452"/>
                    <a:pt x="1071" y="452"/>
                  </a:cubicBezTo>
                  <a:lnTo>
                    <a:pt x="1176" y="452"/>
                  </a:lnTo>
                  <a:moveTo>
                    <a:pt x="981" y="1391"/>
                  </a:moveTo>
                  <a:lnTo>
                    <a:pt x="981" y="1391"/>
                  </a:lnTo>
                  <a:cubicBezTo>
                    <a:pt x="981" y="1327"/>
                    <a:pt x="981" y="1327"/>
                    <a:pt x="981" y="1327"/>
                  </a:cubicBezTo>
                  <a:cubicBezTo>
                    <a:pt x="742" y="1327"/>
                    <a:pt x="742" y="1327"/>
                    <a:pt x="742" y="1327"/>
                  </a:cubicBezTo>
                  <a:cubicBezTo>
                    <a:pt x="742" y="1391"/>
                    <a:pt x="742" y="1391"/>
                    <a:pt x="742" y="1391"/>
                  </a:cubicBezTo>
                  <a:cubicBezTo>
                    <a:pt x="742" y="1398"/>
                    <a:pt x="750" y="1405"/>
                    <a:pt x="757" y="1405"/>
                  </a:cubicBezTo>
                  <a:cubicBezTo>
                    <a:pt x="966" y="1405"/>
                    <a:pt x="966" y="1405"/>
                    <a:pt x="966" y="1405"/>
                  </a:cubicBezTo>
                  <a:cubicBezTo>
                    <a:pt x="974" y="1405"/>
                    <a:pt x="981" y="1398"/>
                    <a:pt x="981" y="1391"/>
                  </a:cubicBezTo>
                  <a:moveTo>
                    <a:pt x="937" y="1944"/>
                  </a:moveTo>
                  <a:lnTo>
                    <a:pt x="937" y="1944"/>
                  </a:lnTo>
                  <a:cubicBezTo>
                    <a:pt x="937" y="1465"/>
                    <a:pt x="937" y="1465"/>
                    <a:pt x="937" y="1465"/>
                  </a:cubicBezTo>
                  <a:cubicBezTo>
                    <a:pt x="787" y="1465"/>
                    <a:pt x="787" y="1465"/>
                    <a:pt x="787" y="1465"/>
                  </a:cubicBezTo>
                  <a:cubicBezTo>
                    <a:pt x="787" y="1944"/>
                    <a:pt x="787" y="1944"/>
                    <a:pt x="787" y="1944"/>
                  </a:cubicBezTo>
                  <a:cubicBezTo>
                    <a:pt x="787" y="1985"/>
                    <a:pt x="821" y="2019"/>
                    <a:pt x="862" y="2019"/>
                  </a:cubicBezTo>
                  <a:cubicBezTo>
                    <a:pt x="903" y="2019"/>
                    <a:pt x="937" y="1985"/>
                    <a:pt x="937" y="1944"/>
                  </a:cubicBezTo>
                  <a:moveTo>
                    <a:pt x="652" y="452"/>
                  </a:moveTo>
                  <a:lnTo>
                    <a:pt x="652" y="452"/>
                  </a:lnTo>
                  <a:cubicBezTo>
                    <a:pt x="652" y="71"/>
                    <a:pt x="652" y="71"/>
                    <a:pt x="652" y="71"/>
                  </a:cubicBezTo>
                  <a:cubicBezTo>
                    <a:pt x="652" y="67"/>
                    <a:pt x="645" y="59"/>
                    <a:pt x="641" y="59"/>
                  </a:cubicBezTo>
                  <a:cubicBezTo>
                    <a:pt x="559" y="59"/>
                    <a:pt x="559" y="59"/>
                    <a:pt x="559" y="59"/>
                  </a:cubicBezTo>
                  <a:cubicBezTo>
                    <a:pt x="551" y="59"/>
                    <a:pt x="548" y="67"/>
                    <a:pt x="548" y="71"/>
                  </a:cubicBezTo>
                  <a:cubicBezTo>
                    <a:pt x="548" y="452"/>
                    <a:pt x="548" y="452"/>
                    <a:pt x="548" y="452"/>
                  </a:cubicBezTo>
                  <a:lnTo>
                    <a:pt x="652" y="452"/>
                  </a:lnTo>
                  <a:moveTo>
                    <a:pt x="570" y="856"/>
                  </a:moveTo>
                  <a:lnTo>
                    <a:pt x="570" y="856"/>
                  </a:lnTo>
                  <a:cubicBezTo>
                    <a:pt x="570" y="747"/>
                    <a:pt x="570" y="747"/>
                    <a:pt x="570" y="747"/>
                  </a:cubicBezTo>
                  <a:cubicBezTo>
                    <a:pt x="570" y="725"/>
                    <a:pt x="551" y="703"/>
                    <a:pt x="525" y="703"/>
                  </a:cubicBezTo>
                  <a:cubicBezTo>
                    <a:pt x="480" y="703"/>
                    <a:pt x="480" y="703"/>
                    <a:pt x="480" y="703"/>
                  </a:cubicBezTo>
                  <a:cubicBezTo>
                    <a:pt x="480" y="901"/>
                    <a:pt x="480" y="901"/>
                    <a:pt x="480" y="901"/>
                  </a:cubicBezTo>
                  <a:cubicBezTo>
                    <a:pt x="525" y="901"/>
                    <a:pt x="525" y="901"/>
                    <a:pt x="525" y="901"/>
                  </a:cubicBezTo>
                  <a:cubicBezTo>
                    <a:pt x="551" y="901"/>
                    <a:pt x="570" y="878"/>
                    <a:pt x="570" y="856"/>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14" name="Google Shape;714;p42"/>
            <p:cNvSpPr/>
            <p:nvPr/>
          </p:nvSpPr>
          <p:spPr>
            <a:xfrm>
              <a:off x="5645077" y="2231253"/>
              <a:ext cx="40092" cy="88910"/>
            </a:xfrm>
            <a:custGeom>
              <a:avLst/>
              <a:gdLst/>
              <a:ahLst/>
              <a:cxnLst/>
              <a:rect l="l" t="t" r="r" b="b"/>
              <a:pathLst>
                <a:path w="170" h="377" extrusionOk="0">
                  <a:moveTo>
                    <a:pt x="165" y="179"/>
                  </a:moveTo>
                  <a:lnTo>
                    <a:pt x="165" y="179"/>
                  </a:lnTo>
                  <a:cubicBezTo>
                    <a:pt x="177" y="198"/>
                    <a:pt x="165" y="216"/>
                    <a:pt x="158" y="224"/>
                  </a:cubicBezTo>
                  <a:cubicBezTo>
                    <a:pt x="64" y="362"/>
                    <a:pt x="64" y="362"/>
                    <a:pt x="64" y="362"/>
                  </a:cubicBezTo>
                  <a:cubicBezTo>
                    <a:pt x="57" y="373"/>
                    <a:pt x="49" y="377"/>
                    <a:pt x="38" y="377"/>
                  </a:cubicBezTo>
                  <a:cubicBezTo>
                    <a:pt x="35" y="377"/>
                    <a:pt x="27" y="373"/>
                    <a:pt x="19" y="370"/>
                  </a:cubicBezTo>
                  <a:cubicBezTo>
                    <a:pt x="8" y="362"/>
                    <a:pt x="4" y="344"/>
                    <a:pt x="12" y="328"/>
                  </a:cubicBezTo>
                  <a:cubicBezTo>
                    <a:pt x="91" y="220"/>
                    <a:pt x="91" y="220"/>
                    <a:pt x="91" y="220"/>
                  </a:cubicBezTo>
                  <a:cubicBezTo>
                    <a:pt x="42" y="220"/>
                    <a:pt x="42" y="220"/>
                    <a:pt x="42" y="220"/>
                  </a:cubicBezTo>
                  <a:cubicBezTo>
                    <a:pt x="19" y="220"/>
                    <a:pt x="8" y="209"/>
                    <a:pt x="4" y="201"/>
                  </a:cubicBezTo>
                  <a:cubicBezTo>
                    <a:pt x="-7" y="179"/>
                    <a:pt x="4" y="160"/>
                    <a:pt x="12" y="153"/>
                  </a:cubicBezTo>
                  <a:cubicBezTo>
                    <a:pt x="106" y="14"/>
                    <a:pt x="106" y="14"/>
                    <a:pt x="106" y="14"/>
                  </a:cubicBezTo>
                  <a:cubicBezTo>
                    <a:pt x="117" y="0"/>
                    <a:pt x="135" y="-4"/>
                    <a:pt x="150" y="7"/>
                  </a:cubicBezTo>
                  <a:cubicBezTo>
                    <a:pt x="165" y="14"/>
                    <a:pt x="165" y="37"/>
                    <a:pt x="158" y="48"/>
                  </a:cubicBezTo>
                  <a:cubicBezTo>
                    <a:pt x="83" y="160"/>
                    <a:pt x="83" y="160"/>
                    <a:pt x="83" y="160"/>
                  </a:cubicBezTo>
                  <a:cubicBezTo>
                    <a:pt x="128" y="160"/>
                    <a:pt x="128" y="160"/>
                    <a:pt x="128" y="160"/>
                  </a:cubicBezTo>
                  <a:cubicBezTo>
                    <a:pt x="150" y="160"/>
                    <a:pt x="162" y="168"/>
                    <a:pt x="165" y="179"/>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715" name="Google Shape;715;p42"/>
          <p:cNvGrpSpPr/>
          <p:nvPr/>
        </p:nvGrpSpPr>
        <p:grpSpPr>
          <a:xfrm>
            <a:off x="711850" y="2496678"/>
            <a:ext cx="402318" cy="402318"/>
            <a:chOff x="4777431" y="1469267"/>
            <a:chExt cx="492193" cy="491952"/>
          </a:xfrm>
          <a:solidFill>
            <a:schemeClr val="accent5">
              <a:lumMod val="50000"/>
            </a:schemeClr>
          </a:solidFill>
        </p:grpSpPr>
        <p:sp>
          <p:nvSpPr>
            <p:cNvPr id="716" name="Google Shape;716;p42"/>
            <p:cNvSpPr/>
            <p:nvPr/>
          </p:nvSpPr>
          <p:spPr>
            <a:xfrm>
              <a:off x="4777431" y="1469267"/>
              <a:ext cx="492193" cy="491952"/>
            </a:xfrm>
            <a:custGeom>
              <a:avLst/>
              <a:gdLst/>
              <a:ahLst/>
              <a:cxnLst/>
              <a:rect l="l" t="t" r="r" b="b"/>
              <a:pathLst>
                <a:path w="2087" h="2086" extrusionOk="0">
                  <a:moveTo>
                    <a:pt x="2035" y="1301"/>
                  </a:moveTo>
                  <a:lnTo>
                    <a:pt x="2035" y="1301"/>
                  </a:lnTo>
                  <a:cubicBezTo>
                    <a:pt x="1747" y="1301"/>
                    <a:pt x="1747" y="1301"/>
                    <a:pt x="1747" y="1301"/>
                  </a:cubicBezTo>
                  <a:cubicBezTo>
                    <a:pt x="1747" y="445"/>
                    <a:pt x="1747" y="445"/>
                    <a:pt x="1747" y="445"/>
                  </a:cubicBezTo>
                  <a:cubicBezTo>
                    <a:pt x="1747" y="381"/>
                    <a:pt x="1694" y="325"/>
                    <a:pt x="1627" y="325"/>
                  </a:cubicBezTo>
                  <a:cubicBezTo>
                    <a:pt x="1560" y="325"/>
                    <a:pt x="1560" y="325"/>
                    <a:pt x="1560" y="325"/>
                  </a:cubicBezTo>
                  <a:cubicBezTo>
                    <a:pt x="1560" y="86"/>
                    <a:pt x="1560" y="86"/>
                    <a:pt x="1560" y="86"/>
                  </a:cubicBezTo>
                  <a:cubicBezTo>
                    <a:pt x="1560" y="41"/>
                    <a:pt x="1522" y="4"/>
                    <a:pt x="1477" y="0"/>
                  </a:cubicBezTo>
                  <a:lnTo>
                    <a:pt x="1474" y="0"/>
                  </a:lnTo>
                  <a:cubicBezTo>
                    <a:pt x="1047" y="0"/>
                    <a:pt x="1047" y="0"/>
                    <a:pt x="1047" y="0"/>
                  </a:cubicBezTo>
                  <a:lnTo>
                    <a:pt x="1043" y="0"/>
                  </a:lnTo>
                  <a:cubicBezTo>
                    <a:pt x="999" y="4"/>
                    <a:pt x="965" y="41"/>
                    <a:pt x="965" y="86"/>
                  </a:cubicBezTo>
                  <a:cubicBezTo>
                    <a:pt x="965" y="359"/>
                    <a:pt x="965" y="359"/>
                    <a:pt x="965" y="359"/>
                  </a:cubicBezTo>
                  <a:cubicBezTo>
                    <a:pt x="378" y="359"/>
                    <a:pt x="378" y="359"/>
                    <a:pt x="378" y="359"/>
                  </a:cubicBezTo>
                  <a:cubicBezTo>
                    <a:pt x="318" y="359"/>
                    <a:pt x="270" y="407"/>
                    <a:pt x="270" y="463"/>
                  </a:cubicBezTo>
                  <a:cubicBezTo>
                    <a:pt x="270" y="520"/>
                    <a:pt x="311" y="561"/>
                    <a:pt x="363" y="568"/>
                  </a:cubicBezTo>
                  <a:cubicBezTo>
                    <a:pt x="348" y="1080"/>
                    <a:pt x="281" y="1383"/>
                    <a:pt x="82" y="1877"/>
                  </a:cubicBezTo>
                  <a:cubicBezTo>
                    <a:pt x="34" y="1888"/>
                    <a:pt x="0" y="1929"/>
                    <a:pt x="0" y="1982"/>
                  </a:cubicBezTo>
                  <a:cubicBezTo>
                    <a:pt x="0" y="2038"/>
                    <a:pt x="45" y="2086"/>
                    <a:pt x="105" y="2086"/>
                  </a:cubicBezTo>
                  <a:cubicBezTo>
                    <a:pt x="1253" y="2086"/>
                    <a:pt x="1253" y="2086"/>
                    <a:pt x="1253" y="2086"/>
                  </a:cubicBezTo>
                  <a:cubicBezTo>
                    <a:pt x="1474" y="2086"/>
                    <a:pt x="1474" y="2086"/>
                    <a:pt x="1474" y="2086"/>
                  </a:cubicBezTo>
                  <a:cubicBezTo>
                    <a:pt x="2035" y="2086"/>
                    <a:pt x="2035" y="2086"/>
                    <a:pt x="2035" y="2086"/>
                  </a:cubicBezTo>
                  <a:cubicBezTo>
                    <a:pt x="2064" y="2086"/>
                    <a:pt x="2087" y="2064"/>
                    <a:pt x="2087" y="2034"/>
                  </a:cubicBezTo>
                  <a:cubicBezTo>
                    <a:pt x="2087" y="1354"/>
                    <a:pt x="2087" y="1354"/>
                    <a:pt x="2087" y="1354"/>
                  </a:cubicBezTo>
                  <a:cubicBezTo>
                    <a:pt x="2087" y="1323"/>
                    <a:pt x="2064" y="1301"/>
                    <a:pt x="2035" y="1301"/>
                  </a:cubicBezTo>
                  <a:moveTo>
                    <a:pt x="1560" y="1301"/>
                  </a:moveTo>
                  <a:lnTo>
                    <a:pt x="1560" y="1301"/>
                  </a:lnTo>
                  <a:cubicBezTo>
                    <a:pt x="1560" y="819"/>
                    <a:pt x="1560" y="819"/>
                    <a:pt x="1560" y="819"/>
                  </a:cubicBezTo>
                  <a:cubicBezTo>
                    <a:pt x="1627" y="819"/>
                    <a:pt x="1627" y="819"/>
                    <a:pt x="1627" y="819"/>
                  </a:cubicBezTo>
                  <a:cubicBezTo>
                    <a:pt x="1657" y="819"/>
                    <a:pt x="1683" y="845"/>
                    <a:pt x="1683" y="879"/>
                  </a:cubicBezTo>
                  <a:cubicBezTo>
                    <a:pt x="1683" y="1301"/>
                    <a:pt x="1683" y="1301"/>
                    <a:pt x="1683" y="1301"/>
                  </a:cubicBezTo>
                  <a:lnTo>
                    <a:pt x="1560" y="1301"/>
                  </a:lnTo>
                  <a:moveTo>
                    <a:pt x="1305" y="1301"/>
                  </a:moveTo>
                  <a:lnTo>
                    <a:pt x="1305" y="1301"/>
                  </a:lnTo>
                  <a:cubicBezTo>
                    <a:pt x="1294" y="1249"/>
                    <a:pt x="1283" y="1196"/>
                    <a:pt x="1275" y="1144"/>
                  </a:cubicBezTo>
                  <a:cubicBezTo>
                    <a:pt x="1496" y="1144"/>
                    <a:pt x="1496" y="1144"/>
                    <a:pt x="1496" y="1144"/>
                  </a:cubicBezTo>
                  <a:cubicBezTo>
                    <a:pt x="1496" y="1301"/>
                    <a:pt x="1496" y="1301"/>
                    <a:pt x="1496" y="1301"/>
                  </a:cubicBezTo>
                  <a:lnTo>
                    <a:pt x="1305" y="1301"/>
                  </a:lnTo>
                  <a:moveTo>
                    <a:pt x="1305" y="497"/>
                  </a:moveTo>
                  <a:lnTo>
                    <a:pt x="1305" y="497"/>
                  </a:lnTo>
                  <a:cubicBezTo>
                    <a:pt x="1496" y="497"/>
                    <a:pt x="1496" y="497"/>
                    <a:pt x="1496" y="497"/>
                  </a:cubicBezTo>
                  <a:cubicBezTo>
                    <a:pt x="1496" y="650"/>
                    <a:pt x="1496" y="650"/>
                    <a:pt x="1496" y="650"/>
                  </a:cubicBezTo>
                  <a:cubicBezTo>
                    <a:pt x="1223" y="650"/>
                    <a:pt x="1223" y="650"/>
                    <a:pt x="1223" y="650"/>
                  </a:cubicBezTo>
                  <a:cubicBezTo>
                    <a:pt x="1219" y="624"/>
                    <a:pt x="1219" y="598"/>
                    <a:pt x="1219" y="572"/>
                  </a:cubicBezTo>
                  <a:cubicBezTo>
                    <a:pt x="1260" y="565"/>
                    <a:pt x="1294" y="534"/>
                    <a:pt x="1305" y="497"/>
                  </a:cubicBezTo>
                  <a:moveTo>
                    <a:pt x="1496" y="867"/>
                  </a:moveTo>
                  <a:lnTo>
                    <a:pt x="1496" y="867"/>
                  </a:lnTo>
                  <a:cubicBezTo>
                    <a:pt x="1238" y="867"/>
                    <a:pt x="1238" y="867"/>
                    <a:pt x="1238" y="867"/>
                  </a:cubicBezTo>
                  <a:cubicBezTo>
                    <a:pt x="1230" y="819"/>
                    <a:pt x="1227" y="766"/>
                    <a:pt x="1227" y="714"/>
                  </a:cubicBezTo>
                  <a:cubicBezTo>
                    <a:pt x="1496" y="714"/>
                    <a:pt x="1496" y="714"/>
                    <a:pt x="1496" y="714"/>
                  </a:cubicBezTo>
                  <a:lnTo>
                    <a:pt x="1496" y="867"/>
                  </a:lnTo>
                  <a:moveTo>
                    <a:pt x="1242" y="927"/>
                  </a:moveTo>
                  <a:lnTo>
                    <a:pt x="1242" y="927"/>
                  </a:lnTo>
                  <a:cubicBezTo>
                    <a:pt x="1496" y="927"/>
                    <a:pt x="1496" y="927"/>
                    <a:pt x="1496" y="927"/>
                  </a:cubicBezTo>
                  <a:cubicBezTo>
                    <a:pt x="1496" y="1084"/>
                    <a:pt x="1496" y="1084"/>
                    <a:pt x="1496" y="1084"/>
                  </a:cubicBezTo>
                  <a:cubicBezTo>
                    <a:pt x="1264" y="1084"/>
                    <a:pt x="1264" y="1084"/>
                    <a:pt x="1264" y="1084"/>
                  </a:cubicBezTo>
                  <a:cubicBezTo>
                    <a:pt x="1257" y="1032"/>
                    <a:pt x="1249" y="983"/>
                    <a:pt x="1242" y="927"/>
                  </a:cubicBezTo>
                  <a:moveTo>
                    <a:pt x="1627" y="389"/>
                  </a:moveTo>
                  <a:lnTo>
                    <a:pt x="1627" y="389"/>
                  </a:lnTo>
                  <a:cubicBezTo>
                    <a:pt x="1657" y="389"/>
                    <a:pt x="1683" y="415"/>
                    <a:pt x="1683" y="445"/>
                  </a:cubicBezTo>
                  <a:cubicBezTo>
                    <a:pt x="1683" y="774"/>
                    <a:pt x="1683" y="774"/>
                    <a:pt x="1683" y="774"/>
                  </a:cubicBezTo>
                  <a:cubicBezTo>
                    <a:pt x="1668" y="763"/>
                    <a:pt x="1645" y="759"/>
                    <a:pt x="1627" y="759"/>
                  </a:cubicBezTo>
                  <a:cubicBezTo>
                    <a:pt x="1560" y="759"/>
                    <a:pt x="1560" y="759"/>
                    <a:pt x="1560" y="759"/>
                  </a:cubicBezTo>
                  <a:cubicBezTo>
                    <a:pt x="1560" y="389"/>
                    <a:pt x="1560" y="389"/>
                    <a:pt x="1560" y="389"/>
                  </a:cubicBezTo>
                  <a:lnTo>
                    <a:pt x="1627" y="389"/>
                  </a:lnTo>
                  <a:moveTo>
                    <a:pt x="1474" y="60"/>
                  </a:moveTo>
                  <a:lnTo>
                    <a:pt x="1474" y="60"/>
                  </a:lnTo>
                  <a:cubicBezTo>
                    <a:pt x="1485" y="60"/>
                    <a:pt x="1496" y="71"/>
                    <a:pt x="1496" y="86"/>
                  </a:cubicBezTo>
                  <a:cubicBezTo>
                    <a:pt x="1496" y="217"/>
                    <a:pt x="1496" y="217"/>
                    <a:pt x="1496" y="217"/>
                  </a:cubicBezTo>
                  <a:cubicBezTo>
                    <a:pt x="1025" y="217"/>
                    <a:pt x="1025" y="217"/>
                    <a:pt x="1025" y="217"/>
                  </a:cubicBezTo>
                  <a:cubicBezTo>
                    <a:pt x="1025" y="86"/>
                    <a:pt x="1025" y="86"/>
                    <a:pt x="1025" y="86"/>
                  </a:cubicBezTo>
                  <a:cubicBezTo>
                    <a:pt x="1025" y="71"/>
                    <a:pt x="1036" y="60"/>
                    <a:pt x="1047" y="60"/>
                  </a:cubicBezTo>
                  <a:lnTo>
                    <a:pt x="1474" y="60"/>
                  </a:lnTo>
                  <a:moveTo>
                    <a:pt x="1025" y="277"/>
                  </a:moveTo>
                  <a:lnTo>
                    <a:pt x="1025" y="277"/>
                  </a:lnTo>
                  <a:cubicBezTo>
                    <a:pt x="1496" y="277"/>
                    <a:pt x="1496" y="277"/>
                    <a:pt x="1496" y="277"/>
                  </a:cubicBezTo>
                  <a:cubicBezTo>
                    <a:pt x="1496" y="434"/>
                    <a:pt x="1496" y="434"/>
                    <a:pt x="1496" y="434"/>
                  </a:cubicBezTo>
                  <a:cubicBezTo>
                    <a:pt x="1309" y="434"/>
                    <a:pt x="1309" y="434"/>
                    <a:pt x="1309" y="434"/>
                  </a:cubicBezTo>
                  <a:cubicBezTo>
                    <a:pt x="1298" y="389"/>
                    <a:pt x="1257" y="359"/>
                    <a:pt x="1212" y="359"/>
                  </a:cubicBezTo>
                  <a:cubicBezTo>
                    <a:pt x="1025" y="359"/>
                    <a:pt x="1025" y="359"/>
                    <a:pt x="1025" y="359"/>
                  </a:cubicBezTo>
                  <a:lnTo>
                    <a:pt x="1025" y="277"/>
                  </a:lnTo>
                  <a:moveTo>
                    <a:pt x="427" y="572"/>
                  </a:moveTo>
                  <a:lnTo>
                    <a:pt x="427" y="572"/>
                  </a:lnTo>
                  <a:cubicBezTo>
                    <a:pt x="726" y="572"/>
                    <a:pt x="726" y="572"/>
                    <a:pt x="726" y="572"/>
                  </a:cubicBezTo>
                  <a:cubicBezTo>
                    <a:pt x="741" y="572"/>
                    <a:pt x="756" y="561"/>
                    <a:pt x="760" y="542"/>
                  </a:cubicBezTo>
                  <a:cubicBezTo>
                    <a:pt x="760" y="523"/>
                    <a:pt x="744" y="508"/>
                    <a:pt x="729" y="508"/>
                  </a:cubicBezTo>
                  <a:cubicBezTo>
                    <a:pt x="382" y="508"/>
                    <a:pt x="382" y="508"/>
                    <a:pt x="382" y="508"/>
                  </a:cubicBezTo>
                  <a:cubicBezTo>
                    <a:pt x="359" y="508"/>
                    <a:pt x="341" y="497"/>
                    <a:pt x="337" y="475"/>
                  </a:cubicBezTo>
                  <a:cubicBezTo>
                    <a:pt x="329" y="445"/>
                    <a:pt x="352" y="419"/>
                    <a:pt x="382" y="419"/>
                  </a:cubicBezTo>
                  <a:cubicBezTo>
                    <a:pt x="1204" y="419"/>
                    <a:pt x="1204" y="419"/>
                    <a:pt x="1204" y="419"/>
                  </a:cubicBezTo>
                  <a:cubicBezTo>
                    <a:pt x="1227" y="419"/>
                    <a:pt x="1246" y="434"/>
                    <a:pt x="1249" y="452"/>
                  </a:cubicBezTo>
                  <a:cubicBezTo>
                    <a:pt x="1257" y="482"/>
                    <a:pt x="1234" y="508"/>
                    <a:pt x="1204" y="508"/>
                  </a:cubicBezTo>
                  <a:cubicBezTo>
                    <a:pt x="860" y="508"/>
                    <a:pt x="860" y="508"/>
                    <a:pt x="860" y="508"/>
                  </a:cubicBezTo>
                  <a:cubicBezTo>
                    <a:pt x="845" y="508"/>
                    <a:pt x="834" y="520"/>
                    <a:pt x="831" y="534"/>
                  </a:cubicBezTo>
                  <a:cubicBezTo>
                    <a:pt x="827" y="553"/>
                    <a:pt x="842" y="572"/>
                    <a:pt x="860" y="572"/>
                  </a:cubicBezTo>
                  <a:cubicBezTo>
                    <a:pt x="1159" y="572"/>
                    <a:pt x="1159" y="572"/>
                    <a:pt x="1159" y="572"/>
                  </a:cubicBezTo>
                  <a:cubicBezTo>
                    <a:pt x="1171" y="938"/>
                    <a:pt x="1208" y="1200"/>
                    <a:pt x="1298" y="1503"/>
                  </a:cubicBezTo>
                  <a:cubicBezTo>
                    <a:pt x="1298" y="1503"/>
                    <a:pt x="1298" y="1507"/>
                    <a:pt x="1302" y="1507"/>
                  </a:cubicBezTo>
                  <a:cubicBezTo>
                    <a:pt x="1320" y="1578"/>
                    <a:pt x="1346" y="1645"/>
                    <a:pt x="1373" y="1720"/>
                  </a:cubicBezTo>
                  <a:cubicBezTo>
                    <a:pt x="1373" y="1724"/>
                    <a:pt x="1373" y="1724"/>
                    <a:pt x="1373" y="1724"/>
                  </a:cubicBezTo>
                  <a:cubicBezTo>
                    <a:pt x="1391" y="1776"/>
                    <a:pt x="1414" y="1825"/>
                    <a:pt x="1433" y="1877"/>
                  </a:cubicBezTo>
                  <a:cubicBezTo>
                    <a:pt x="154" y="1877"/>
                    <a:pt x="154" y="1877"/>
                    <a:pt x="154" y="1877"/>
                  </a:cubicBezTo>
                  <a:cubicBezTo>
                    <a:pt x="348" y="1387"/>
                    <a:pt x="412" y="1084"/>
                    <a:pt x="427" y="572"/>
                  </a:cubicBezTo>
                  <a:moveTo>
                    <a:pt x="64" y="1982"/>
                  </a:moveTo>
                  <a:lnTo>
                    <a:pt x="64" y="1982"/>
                  </a:lnTo>
                  <a:cubicBezTo>
                    <a:pt x="64" y="1956"/>
                    <a:pt x="86" y="1937"/>
                    <a:pt x="109" y="1937"/>
                  </a:cubicBezTo>
                  <a:cubicBezTo>
                    <a:pt x="1477" y="1937"/>
                    <a:pt x="1477" y="1937"/>
                    <a:pt x="1477" y="1937"/>
                  </a:cubicBezTo>
                  <a:cubicBezTo>
                    <a:pt x="1496" y="1937"/>
                    <a:pt x="1515" y="1948"/>
                    <a:pt x="1518" y="1967"/>
                  </a:cubicBezTo>
                  <a:cubicBezTo>
                    <a:pt x="1526" y="1997"/>
                    <a:pt x="1507" y="2019"/>
                    <a:pt x="1485" y="2023"/>
                  </a:cubicBezTo>
                  <a:cubicBezTo>
                    <a:pt x="109" y="2023"/>
                    <a:pt x="109" y="2023"/>
                    <a:pt x="109" y="2023"/>
                  </a:cubicBezTo>
                  <a:cubicBezTo>
                    <a:pt x="82" y="2023"/>
                    <a:pt x="64" y="2004"/>
                    <a:pt x="64" y="1982"/>
                  </a:cubicBezTo>
                  <a:moveTo>
                    <a:pt x="2027" y="2023"/>
                  </a:moveTo>
                  <a:lnTo>
                    <a:pt x="2027" y="2023"/>
                  </a:lnTo>
                  <a:cubicBezTo>
                    <a:pt x="1571" y="2023"/>
                    <a:pt x="1571" y="2023"/>
                    <a:pt x="1571" y="2023"/>
                  </a:cubicBezTo>
                  <a:cubicBezTo>
                    <a:pt x="1578" y="2012"/>
                    <a:pt x="1582" y="1997"/>
                    <a:pt x="1582" y="1982"/>
                  </a:cubicBezTo>
                  <a:cubicBezTo>
                    <a:pt x="1582" y="1929"/>
                    <a:pt x="1545" y="1888"/>
                    <a:pt x="1496" y="1877"/>
                  </a:cubicBezTo>
                  <a:cubicBezTo>
                    <a:pt x="1477" y="1829"/>
                    <a:pt x="1462" y="1784"/>
                    <a:pt x="1444" y="1739"/>
                  </a:cubicBezTo>
                  <a:cubicBezTo>
                    <a:pt x="1874" y="1739"/>
                    <a:pt x="1874" y="1739"/>
                    <a:pt x="1874" y="1739"/>
                  </a:cubicBezTo>
                  <a:cubicBezTo>
                    <a:pt x="1904" y="1739"/>
                    <a:pt x="1926" y="1716"/>
                    <a:pt x="1926" y="1690"/>
                  </a:cubicBezTo>
                  <a:cubicBezTo>
                    <a:pt x="1926" y="1514"/>
                    <a:pt x="1926" y="1514"/>
                    <a:pt x="1926" y="1514"/>
                  </a:cubicBezTo>
                  <a:cubicBezTo>
                    <a:pt x="1926" y="1484"/>
                    <a:pt x="1904" y="1462"/>
                    <a:pt x="1874" y="1462"/>
                  </a:cubicBezTo>
                  <a:cubicBezTo>
                    <a:pt x="1683" y="1462"/>
                    <a:pt x="1683" y="1462"/>
                    <a:pt x="1683" y="1462"/>
                  </a:cubicBezTo>
                  <a:cubicBezTo>
                    <a:pt x="1664" y="1462"/>
                    <a:pt x="1653" y="1473"/>
                    <a:pt x="1649" y="1488"/>
                  </a:cubicBezTo>
                  <a:cubicBezTo>
                    <a:pt x="1649" y="1507"/>
                    <a:pt x="1661" y="1522"/>
                    <a:pt x="1679" y="1522"/>
                  </a:cubicBezTo>
                  <a:cubicBezTo>
                    <a:pt x="1863" y="1522"/>
                    <a:pt x="1863" y="1522"/>
                    <a:pt x="1863" y="1522"/>
                  </a:cubicBezTo>
                  <a:cubicBezTo>
                    <a:pt x="1863" y="1679"/>
                    <a:pt x="1863" y="1679"/>
                    <a:pt x="1863" y="1679"/>
                  </a:cubicBezTo>
                  <a:cubicBezTo>
                    <a:pt x="1425" y="1679"/>
                    <a:pt x="1425" y="1679"/>
                    <a:pt x="1425" y="1679"/>
                  </a:cubicBezTo>
                  <a:cubicBezTo>
                    <a:pt x="1406" y="1626"/>
                    <a:pt x="1388" y="1574"/>
                    <a:pt x="1373" y="1522"/>
                  </a:cubicBezTo>
                  <a:cubicBezTo>
                    <a:pt x="1541" y="1522"/>
                    <a:pt x="1541" y="1522"/>
                    <a:pt x="1541" y="1522"/>
                  </a:cubicBezTo>
                  <a:cubicBezTo>
                    <a:pt x="1556" y="1522"/>
                    <a:pt x="1567" y="1511"/>
                    <a:pt x="1571" y="1495"/>
                  </a:cubicBezTo>
                  <a:cubicBezTo>
                    <a:pt x="1574" y="1477"/>
                    <a:pt x="1560" y="1462"/>
                    <a:pt x="1541" y="1462"/>
                  </a:cubicBezTo>
                  <a:cubicBezTo>
                    <a:pt x="1350" y="1462"/>
                    <a:pt x="1350" y="1462"/>
                    <a:pt x="1350" y="1462"/>
                  </a:cubicBezTo>
                  <a:cubicBezTo>
                    <a:pt x="1339" y="1428"/>
                    <a:pt x="1331" y="1395"/>
                    <a:pt x="1320" y="1361"/>
                  </a:cubicBezTo>
                  <a:cubicBezTo>
                    <a:pt x="2027" y="1361"/>
                    <a:pt x="2027" y="1361"/>
                    <a:pt x="2027" y="1361"/>
                  </a:cubicBezTo>
                  <a:cubicBezTo>
                    <a:pt x="2027" y="2023"/>
                    <a:pt x="2027" y="2023"/>
                    <a:pt x="2027" y="202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17" name="Google Shape;717;p42"/>
            <p:cNvSpPr/>
            <p:nvPr/>
          </p:nvSpPr>
          <p:spPr>
            <a:xfrm>
              <a:off x="4861389" y="1856510"/>
              <a:ext cx="14858" cy="36083"/>
            </a:xfrm>
            <a:custGeom>
              <a:avLst/>
              <a:gdLst/>
              <a:ahLst/>
              <a:cxnLst/>
              <a:rect l="l" t="t" r="r" b="b"/>
              <a:pathLst>
                <a:path w="63" h="153" extrusionOk="0">
                  <a:moveTo>
                    <a:pt x="0" y="33"/>
                  </a:moveTo>
                  <a:lnTo>
                    <a:pt x="0" y="33"/>
                  </a:lnTo>
                  <a:cubicBezTo>
                    <a:pt x="0" y="123"/>
                    <a:pt x="0" y="123"/>
                    <a:pt x="0" y="123"/>
                  </a:cubicBezTo>
                  <a:cubicBezTo>
                    <a:pt x="0" y="138"/>
                    <a:pt x="11" y="153"/>
                    <a:pt x="26" y="153"/>
                  </a:cubicBezTo>
                  <a:cubicBezTo>
                    <a:pt x="45" y="156"/>
                    <a:pt x="63" y="142"/>
                    <a:pt x="63" y="123"/>
                  </a:cubicBezTo>
                  <a:cubicBezTo>
                    <a:pt x="63" y="29"/>
                    <a:pt x="63" y="29"/>
                    <a:pt x="63" y="29"/>
                  </a:cubicBezTo>
                  <a:cubicBezTo>
                    <a:pt x="63" y="14"/>
                    <a:pt x="45" y="0"/>
                    <a:pt x="26" y="0"/>
                  </a:cubicBezTo>
                  <a:cubicBezTo>
                    <a:pt x="11" y="3"/>
                    <a:pt x="0" y="18"/>
                    <a:pt x="0" y="33"/>
                  </a:cubicBezTo>
                  <a:close/>
                </a:path>
              </a:pathLst>
            </a:custGeom>
            <a:grpFill/>
            <a:ln>
              <a:noFill/>
            </a:ln>
          </p:spPr>
          <p:txBody>
            <a:bodyPr spcFirstLastPara="1" wrap="square" lIns="90000" tIns="10075" rIns="90000" bIns="10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18" name="Google Shape;718;p42"/>
            <p:cNvSpPr/>
            <p:nvPr/>
          </p:nvSpPr>
          <p:spPr>
            <a:xfrm>
              <a:off x="4909736" y="1856510"/>
              <a:ext cx="14150" cy="36083"/>
            </a:xfrm>
            <a:custGeom>
              <a:avLst/>
              <a:gdLst/>
              <a:ahLst/>
              <a:cxnLst/>
              <a:rect l="l" t="t" r="r" b="b"/>
              <a:pathLst>
                <a:path w="60" h="153" extrusionOk="0">
                  <a:moveTo>
                    <a:pt x="0" y="33"/>
                  </a:moveTo>
                  <a:lnTo>
                    <a:pt x="0" y="33"/>
                  </a:lnTo>
                  <a:cubicBezTo>
                    <a:pt x="0" y="123"/>
                    <a:pt x="0" y="123"/>
                    <a:pt x="0" y="123"/>
                  </a:cubicBezTo>
                  <a:cubicBezTo>
                    <a:pt x="0" y="138"/>
                    <a:pt x="11" y="153"/>
                    <a:pt x="26" y="153"/>
                  </a:cubicBezTo>
                  <a:cubicBezTo>
                    <a:pt x="45" y="156"/>
                    <a:pt x="60" y="142"/>
                    <a:pt x="60" y="123"/>
                  </a:cubicBezTo>
                  <a:cubicBezTo>
                    <a:pt x="60" y="29"/>
                    <a:pt x="60" y="29"/>
                    <a:pt x="60" y="29"/>
                  </a:cubicBezTo>
                  <a:cubicBezTo>
                    <a:pt x="60" y="14"/>
                    <a:pt x="45" y="0"/>
                    <a:pt x="26" y="0"/>
                  </a:cubicBezTo>
                  <a:cubicBezTo>
                    <a:pt x="11" y="3"/>
                    <a:pt x="0" y="18"/>
                    <a:pt x="0" y="33"/>
                  </a:cubicBezTo>
                  <a:close/>
                </a:path>
              </a:pathLst>
            </a:custGeom>
            <a:grpFill/>
            <a:ln>
              <a:noFill/>
            </a:ln>
          </p:spPr>
          <p:txBody>
            <a:bodyPr spcFirstLastPara="1" wrap="square" lIns="90000" tIns="10075" rIns="90000" bIns="10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19" name="Google Shape;719;p42"/>
            <p:cNvSpPr/>
            <p:nvPr/>
          </p:nvSpPr>
          <p:spPr>
            <a:xfrm>
              <a:off x="4957375" y="1856510"/>
              <a:ext cx="15094" cy="36083"/>
            </a:xfrm>
            <a:custGeom>
              <a:avLst/>
              <a:gdLst/>
              <a:ahLst/>
              <a:cxnLst/>
              <a:rect l="l" t="t" r="r" b="b"/>
              <a:pathLst>
                <a:path w="64" h="153" extrusionOk="0">
                  <a:moveTo>
                    <a:pt x="0" y="33"/>
                  </a:moveTo>
                  <a:lnTo>
                    <a:pt x="0" y="33"/>
                  </a:lnTo>
                  <a:cubicBezTo>
                    <a:pt x="0" y="123"/>
                    <a:pt x="0" y="123"/>
                    <a:pt x="0" y="123"/>
                  </a:cubicBezTo>
                  <a:cubicBezTo>
                    <a:pt x="0" y="138"/>
                    <a:pt x="11" y="153"/>
                    <a:pt x="26" y="153"/>
                  </a:cubicBezTo>
                  <a:cubicBezTo>
                    <a:pt x="45" y="156"/>
                    <a:pt x="64" y="142"/>
                    <a:pt x="64" y="123"/>
                  </a:cubicBezTo>
                  <a:cubicBezTo>
                    <a:pt x="64" y="29"/>
                    <a:pt x="64" y="29"/>
                    <a:pt x="64" y="29"/>
                  </a:cubicBezTo>
                  <a:cubicBezTo>
                    <a:pt x="64" y="14"/>
                    <a:pt x="45" y="0"/>
                    <a:pt x="26" y="0"/>
                  </a:cubicBezTo>
                  <a:cubicBezTo>
                    <a:pt x="11" y="3"/>
                    <a:pt x="0" y="18"/>
                    <a:pt x="0" y="33"/>
                  </a:cubicBezTo>
                  <a:close/>
                </a:path>
              </a:pathLst>
            </a:custGeom>
            <a:grpFill/>
            <a:ln>
              <a:noFill/>
            </a:ln>
          </p:spPr>
          <p:txBody>
            <a:bodyPr spcFirstLastPara="1" wrap="square" lIns="90000" tIns="10075" rIns="90000" bIns="10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20" name="Google Shape;720;p42"/>
            <p:cNvSpPr/>
            <p:nvPr/>
          </p:nvSpPr>
          <p:spPr>
            <a:xfrm>
              <a:off x="5005014" y="1856510"/>
              <a:ext cx="14150" cy="36083"/>
            </a:xfrm>
            <a:custGeom>
              <a:avLst/>
              <a:gdLst/>
              <a:ahLst/>
              <a:cxnLst/>
              <a:rect l="l" t="t" r="r" b="b"/>
              <a:pathLst>
                <a:path w="60" h="153" extrusionOk="0">
                  <a:moveTo>
                    <a:pt x="0" y="33"/>
                  </a:moveTo>
                  <a:lnTo>
                    <a:pt x="0" y="33"/>
                  </a:lnTo>
                  <a:cubicBezTo>
                    <a:pt x="0" y="123"/>
                    <a:pt x="0" y="123"/>
                    <a:pt x="0" y="123"/>
                  </a:cubicBezTo>
                  <a:cubicBezTo>
                    <a:pt x="0" y="138"/>
                    <a:pt x="11" y="153"/>
                    <a:pt x="26" y="153"/>
                  </a:cubicBezTo>
                  <a:cubicBezTo>
                    <a:pt x="45" y="156"/>
                    <a:pt x="60" y="142"/>
                    <a:pt x="60" y="123"/>
                  </a:cubicBezTo>
                  <a:cubicBezTo>
                    <a:pt x="60" y="29"/>
                    <a:pt x="60" y="29"/>
                    <a:pt x="60" y="29"/>
                  </a:cubicBezTo>
                  <a:cubicBezTo>
                    <a:pt x="60" y="14"/>
                    <a:pt x="45" y="0"/>
                    <a:pt x="26" y="0"/>
                  </a:cubicBezTo>
                  <a:cubicBezTo>
                    <a:pt x="11" y="3"/>
                    <a:pt x="0" y="18"/>
                    <a:pt x="0" y="33"/>
                  </a:cubicBezTo>
                  <a:close/>
                </a:path>
              </a:pathLst>
            </a:custGeom>
            <a:grpFill/>
            <a:ln>
              <a:noFill/>
            </a:ln>
          </p:spPr>
          <p:txBody>
            <a:bodyPr spcFirstLastPara="1" wrap="square" lIns="90000" tIns="10075" rIns="90000" bIns="10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21" name="Google Shape;721;p42"/>
            <p:cNvSpPr/>
            <p:nvPr/>
          </p:nvSpPr>
          <p:spPr>
            <a:xfrm>
              <a:off x="5052654" y="1856510"/>
              <a:ext cx="14150" cy="36083"/>
            </a:xfrm>
            <a:custGeom>
              <a:avLst/>
              <a:gdLst/>
              <a:ahLst/>
              <a:cxnLst/>
              <a:rect l="l" t="t" r="r" b="b"/>
              <a:pathLst>
                <a:path w="60" h="153" extrusionOk="0">
                  <a:moveTo>
                    <a:pt x="0" y="33"/>
                  </a:moveTo>
                  <a:lnTo>
                    <a:pt x="0" y="33"/>
                  </a:lnTo>
                  <a:cubicBezTo>
                    <a:pt x="0" y="123"/>
                    <a:pt x="0" y="123"/>
                    <a:pt x="0" y="123"/>
                  </a:cubicBezTo>
                  <a:cubicBezTo>
                    <a:pt x="0" y="138"/>
                    <a:pt x="11" y="153"/>
                    <a:pt x="26" y="153"/>
                  </a:cubicBezTo>
                  <a:cubicBezTo>
                    <a:pt x="45" y="156"/>
                    <a:pt x="60" y="142"/>
                    <a:pt x="60" y="123"/>
                  </a:cubicBezTo>
                  <a:cubicBezTo>
                    <a:pt x="60" y="29"/>
                    <a:pt x="60" y="29"/>
                    <a:pt x="60" y="29"/>
                  </a:cubicBezTo>
                  <a:cubicBezTo>
                    <a:pt x="60" y="14"/>
                    <a:pt x="45" y="0"/>
                    <a:pt x="26" y="0"/>
                  </a:cubicBezTo>
                  <a:cubicBezTo>
                    <a:pt x="11" y="3"/>
                    <a:pt x="0" y="18"/>
                    <a:pt x="0" y="33"/>
                  </a:cubicBezTo>
                  <a:close/>
                </a:path>
              </a:pathLst>
            </a:custGeom>
            <a:grpFill/>
            <a:ln>
              <a:noFill/>
            </a:ln>
          </p:spPr>
          <p:txBody>
            <a:bodyPr spcFirstLastPara="1" wrap="square" lIns="90000" tIns="10075" rIns="90000" bIns="10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22" name="Google Shape;722;p42"/>
            <p:cNvSpPr/>
            <p:nvPr/>
          </p:nvSpPr>
          <p:spPr>
            <a:xfrm>
              <a:off x="4896293" y="1636946"/>
              <a:ext cx="136314" cy="194800"/>
            </a:xfrm>
            <a:custGeom>
              <a:avLst/>
              <a:gdLst/>
              <a:ahLst/>
              <a:cxnLst/>
              <a:rect l="l" t="t" r="r" b="b"/>
              <a:pathLst>
                <a:path w="578" h="826" extrusionOk="0">
                  <a:moveTo>
                    <a:pt x="513" y="325"/>
                  </a:moveTo>
                  <a:lnTo>
                    <a:pt x="513" y="325"/>
                  </a:lnTo>
                  <a:cubicBezTo>
                    <a:pt x="338" y="325"/>
                    <a:pt x="338" y="325"/>
                    <a:pt x="338" y="325"/>
                  </a:cubicBezTo>
                  <a:cubicBezTo>
                    <a:pt x="397" y="78"/>
                    <a:pt x="397" y="78"/>
                    <a:pt x="397" y="78"/>
                  </a:cubicBezTo>
                  <a:cubicBezTo>
                    <a:pt x="401" y="55"/>
                    <a:pt x="409" y="18"/>
                    <a:pt x="383" y="3"/>
                  </a:cubicBezTo>
                  <a:cubicBezTo>
                    <a:pt x="349" y="-12"/>
                    <a:pt x="323" y="26"/>
                    <a:pt x="300" y="52"/>
                  </a:cubicBezTo>
                  <a:cubicBezTo>
                    <a:pt x="27" y="411"/>
                    <a:pt x="27" y="411"/>
                    <a:pt x="27" y="411"/>
                  </a:cubicBezTo>
                  <a:cubicBezTo>
                    <a:pt x="12" y="429"/>
                    <a:pt x="-10" y="456"/>
                    <a:pt x="5" y="485"/>
                  </a:cubicBezTo>
                  <a:cubicBezTo>
                    <a:pt x="16" y="512"/>
                    <a:pt x="53" y="512"/>
                    <a:pt x="65" y="512"/>
                  </a:cubicBezTo>
                  <a:cubicBezTo>
                    <a:pt x="237" y="512"/>
                    <a:pt x="237" y="512"/>
                    <a:pt x="237" y="512"/>
                  </a:cubicBezTo>
                  <a:lnTo>
                    <a:pt x="240" y="512"/>
                  </a:lnTo>
                  <a:lnTo>
                    <a:pt x="240" y="515"/>
                  </a:lnTo>
                  <a:cubicBezTo>
                    <a:pt x="180" y="759"/>
                    <a:pt x="180" y="759"/>
                    <a:pt x="180" y="759"/>
                  </a:cubicBezTo>
                  <a:cubicBezTo>
                    <a:pt x="173" y="792"/>
                    <a:pt x="180" y="811"/>
                    <a:pt x="199" y="822"/>
                  </a:cubicBezTo>
                  <a:cubicBezTo>
                    <a:pt x="207" y="826"/>
                    <a:pt x="211" y="826"/>
                    <a:pt x="214" y="826"/>
                  </a:cubicBezTo>
                  <a:cubicBezTo>
                    <a:pt x="244" y="826"/>
                    <a:pt x="267" y="796"/>
                    <a:pt x="278" y="784"/>
                  </a:cubicBezTo>
                  <a:cubicBezTo>
                    <a:pt x="551" y="422"/>
                    <a:pt x="551" y="422"/>
                    <a:pt x="551" y="422"/>
                  </a:cubicBezTo>
                  <a:cubicBezTo>
                    <a:pt x="566" y="403"/>
                    <a:pt x="588" y="377"/>
                    <a:pt x="573" y="351"/>
                  </a:cubicBezTo>
                  <a:cubicBezTo>
                    <a:pt x="562" y="325"/>
                    <a:pt x="528" y="325"/>
                    <a:pt x="513" y="325"/>
                  </a:cubicBezTo>
                  <a:moveTo>
                    <a:pt x="259" y="702"/>
                  </a:moveTo>
                  <a:lnTo>
                    <a:pt x="259" y="702"/>
                  </a:lnTo>
                  <a:cubicBezTo>
                    <a:pt x="300" y="527"/>
                    <a:pt x="300" y="527"/>
                    <a:pt x="300" y="527"/>
                  </a:cubicBezTo>
                  <a:cubicBezTo>
                    <a:pt x="304" y="512"/>
                    <a:pt x="308" y="489"/>
                    <a:pt x="293" y="470"/>
                  </a:cubicBezTo>
                  <a:cubicBezTo>
                    <a:pt x="278" y="452"/>
                    <a:pt x="256" y="448"/>
                    <a:pt x="237" y="452"/>
                  </a:cubicBezTo>
                  <a:cubicBezTo>
                    <a:pt x="76" y="452"/>
                    <a:pt x="76" y="452"/>
                    <a:pt x="76" y="452"/>
                  </a:cubicBezTo>
                  <a:cubicBezTo>
                    <a:pt x="319" y="130"/>
                    <a:pt x="319" y="130"/>
                    <a:pt x="319" y="130"/>
                  </a:cubicBezTo>
                  <a:cubicBezTo>
                    <a:pt x="274" y="313"/>
                    <a:pt x="274" y="313"/>
                    <a:pt x="274" y="313"/>
                  </a:cubicBezTo>
                  <a:cubicBezTo>
                    <a:pt x="270" y="329"/>
                    <a:pt x="267" y="351"/>
                    <a:pt x="282" y="366"/>
                  </a:cubicBezTo>
                  <a:cubicBezTo>
                    <a:pt x="296" y="385"/>
                    <a:pt x="319" y="385"/>
                    <a:pt x="334" y="385"/>
                  </a:cubicBezTo>
                  <a:cubicBezTo>
                    <a:pt x="502" y="385"/>
                    <a:pt x="502" y="385"/>
                    <a:pt x="502" y="385"/>
                  </a:cubicBezTo>
                  <a:lnTo>
                    <a:pt x="259" y="702"/>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723" name="Google Shape;723;p42"/>
          <p:cNvGrpSpPr/>
          <p:nvPr/>
        </p:nvGrpSpPr>
        <p:grpSpPr>
          <a:xfrm>
            <a:off x="711846" y="3703085"/>
            <a:ext cx="402326" cy="402330"/>
            <a:chOff x="4205526" y="2089044"/>
            <a:chExt cx="491721" cy="491245"/>
          </a:xfrm>
          <a:solidFill>
            <a:schemeClr val="accent5">
              <a:lumMod val="50000"/>
            </a:schemeClr>
          </a:solidFill>
        </p:grpSpPr>
        <p:sp>
          <p:nvSpPr>
            <p:cNvPr id="724" name="Google Shape;724;p42"/>
            <p:cNvSpPr/>
            <p:nvPr/>
          </p:nvSpPr>
          <p:spPr>
            <a:xfrm>
              <a:off x="4205526" y="2296108"/>
              <a:ext cx="287486" cy="284181"/>
            </a:xfrm>
            <a:custGeom>
              <a:avLst/>
              <a:gdLst/>
              <a:ahLst/>
              <a:cxnLst/>
              <a:rect l="l" t="t" r="r" b="b"/>
              <a:pathLst>
                <a:path w="1219" h="1205" extrusionOk="0">
                  <a:moveTo>
                    <a:pt x="1165" y="371"/>
                  </a:moveTo>
                  <a:lnTo>
                    <a:pt x="1165" y="371"/>
                  </a:lnTo>
                  <a:cubicBezTo>
                    <a:pt x="937" y="599"/>
                    <a:pt x="937" y="599"/>
                    <a:pt x="937" y="599"/>
                  </a:cubicBezTo>
                  <a:cubicBezTo>
                    <a:pt x="933" y="603"/>
                    <a:pt x="933" y="603"/>
                    <a:pt x="929" y="603"/>
                  </a:cubicBezTo>
                  <a:lnTo>
                    <a:pt x="929" y="603"/>
                  </a:lnTo>
                  <a:cubicBezTo>
                    <a:pt x="813" y="491"/>
                    <a:pt x="813" y="491"/>
                    <a:pt x="813" y="491"/>
                  </a:cubicBezTo>
                  <a:lnTo>
                    <a:pt x="813" y="491"/>
                  </a:lnTo>
                  <a:lnTo>
                    <a:pt x="813" y="491"/>
                  </a:lnTo>
                  <a:cubicBezTo>
                    <a:pt x="604" y="278"/>
                    <a:pt x="604" y="278"/>
                    <a:pt x="604" y="278"/>
                  </a:cubicBezTo>
                  <a:cubicBezTo>
                    <a:pt x="601" y="278"/>
                    <a:pt x="601" y="274"/>
                    <a:pt x="604" y="271"/>
                  </a:cubicBezTo>
                  <a:cubicBezTo>
                    <a:pt x="825" y="53"/>
                    <a:pt x="825" y="53"/>
                    <a:pt x="825" y="53"/>
                  </a:cubicBezTo>
                  <a:cubicBezTo>
                    <a:pt x="836" y="42"/>
                    <a:pt x="836" y="20"/>
                    <a:pt x="825" y="9"/>
                  </a:cubicBezTo>
                  <a:cubicBezTo>
                    <a:pt x="810" y="-3"/>
                    <a:pt x="791" y="-3"/>
                    <a:pt x="780" y="9"/>
                  </a:cubicBezTo>
                  <a:cubicBezTo>
                    <a:pt x="563" y="226"/>
                    <a:pt x="563" y="226"/>
                    <a:pt x="563" y="226"/>
                  </a:cubicBezTo>
                  <a:cubicBezTo>
                    <a:pt x="537" y="252"/>
                    <a:pt x="537" y="289"/>
                    <a:pt x="556" y="315"/>
                  </a:cubicBezTo>
                  <a:cubicBezTo>
                    <a:pt x="507" y="360"/>
                    <a:pt x="507" y="360"/>
                    <a:pt x="507" y="360"/>
                  </a:cubicBezTo>
                  <a:cubicBezTo>
                    <a:pt x="447" y="420"/>
                    <a:pt x="365" y="450"/>
                    <a:pt x="279" y="439"/>
                  </a:cubicBezTo>
                  <a:cubicBezTo>
                    <a:pt x="227" y="435"/>
                    <a:pt x="227" y="435"/>
                    <a:pt x="227" y="435"/>
                  </a:cubicBezTo>
                  <a:cubicBezTo>
                    <a:pt x="197" y="431"/>
                    <a:pt x="178" y="443"/>
                    <a:pt x="174" y="476"/>
                  </a:cubicBezTo>
                  <a:cubicBezTo>
                    <a:pt x="171" y="495"/>
                    <a:pt x="171" y="495"/>
                    <a:pt x="171" y="495"/>
                  </a:cubicBezTo>
                  <a:cubicBezTo>
                    <a:pt x="129" y="491"/>
                    <a:pt x="84" y="480"/>
                    <a:pt x="43" y="457"/>
                  </a:cubicBezTo>
                  <a:cubicBezTo>
                    <a:pt x="28" y="450"/>
                    <a:pt x="10" y="457"/>
                    <a:pt x="2" y="472"/>
                  </a:cubicBezTo>
                  <a:cubicBezTo>
                    <a:pt x="-5" y="487"/>
                    <a:pt x="2" y="506"/>
                    <a:pt x="17" y="514"/>
                  </a:cubicBezTo>
                  <a:cubicBezTo>
                    <a:pt x="62" y="536"/>
                    <a:pt x="115" y="551"/>
                    <a:pt x="167" y="555"/>
                  </a:cubicBezTo>
                  <a:cubicBezTo>
                    <a:pt x="163" y="573"/>
                    <a:pt x="163" y="573"/>
                    <a:pt x="163" y="573"/>
                  </a:cubicBezTo>
                  <a:cubicBezTo>
                    <a:pt x="163" y="592"/>
                    <a:pt x="163" y="603"/>
                    <a:pt x="174" y="614"/>
                  </a:cubicBezTo>
                  <a:cubicBezTo>
                    <a:pt x="182" y="626"/>
                    <a:pt x="193" y="630"/>
                    <a:pt x="208" y="633"/>
                  </a:cubicBezTo>
                  <a:cubicBezTo>
                    <a:pt x="256" y="637"/>
                    <a:pt x="256" y="637"/>
                    <a:pt x="256" y="637"/>
                  </a:cubicBezTo>
                  <a:cubicBezTo>
                    <a:pt x="275" y="641"/>
                    <a:pt x="294" y="641"/>
                    <a:pt x="313" y="641"/>
                  </a:cubicBezTo>
                  <a:cubicBezTo>
                    <a:pt x="358" y="641"/>
                    <a:pt x="398" y="637"/>
                    <a:pt x="440" y="622"/>
                  </a:cubicBezTo>
                  <a:cubicBezTo>
                    <a:pt x="301" y="764"/>
                    <a:pt x="301" y="764"/>
                    <a:pt x="301" y="764"/>
                  </a:cubicBezTo>
                  <a:cubicBezTo>
                    <a:pt x="283" y="783"/>
                    <a:pt x="283" y="813"/>
                    <a:pt x="301" y="831"/>
                  </a:cubicBezTo>
                  <a:cubicBezTo>
                    <a:pt x="316" y="846"/>
                    <a:pt x="316" y="846"/>
                    <a:pt x="316" y="846"/>
                  </a:cubicBezTo>
                  <a:cubicBezTo>
                    <a:pt x="219" y="944"/>
                    <a:pt x="219" y="944"/>
                    <a:pt x="219" y="944"/>
                  </a:cubicBezTo>
                  <a:cubicBezTo>
                    <a:pt x="208" y="955"/>
                    <a:pt x="208" y="973"/>
                    <a:pt x="219" y="985"/>
                  </a:cubicBezTo>
                  <a:cubicBezTo>
                    <a:pt x="227" y="992"/>
                    <a:pt x="234" y="996"/>
                    <a:pt x="242" y="996"/>
                  </a:cubicBezTo>
                  <a:cubicBezTo>
                    <a:pt x="249" y="996"/>
                    <a:pt x="256" y="992"/>
                    <a:pt x="264" y="985"/>
                  </a:cubicBezTo>
                  <a:cubicBezTo>
                    <a:pt x="361" y="887"/>
                    <a:pt x="361" y="887"/>
                    <a:pt x="361" y="887"/>
                  </a:cubicBezTo>
                  <a:cubicBezTo>
                    <a:pt x="376" y="906"/>
                    <a:pt x="376" y="906"/>
                    <a:pt x="376" y="906"/>
                  </a:cubicBezTo>
                  <a:cubicBezTo>
                    <a:pt x="387" y="914"/>
                    <a:pt x="398" y="917"/>
                    <a:pt x="410" y="917"/>
                  </a:cubicBezTo>
                  <a:cubicBezTo>
                    <a:pt x="421" y="917"/>
                    <a:pt x="432" y="914"/>
                    <a:pt x="443" y="906"/>
                  </a:cubicBezTo>
                  <a:cubicBezTo>
                    <a:pt x="582" y="764"/>
                    <a:pt x="582" y="764"/>
                    <a:pt x="582" y="764"/>
                  </a:cubicBezTo>
                  <a:cubicBezTo>
                    <a:pt x="567" y="824"/>
                    <a:pt x="559" y="887"/>
                    <a:pt x="567" y="951"/>
                  </a:cubicBezTo>
                  <a:cubicBezTo>
                    <a:pt x="574" y="996"/>
                    <a:pt x="574" y="996"/>
                    <a:pt x="574" y="996"/>
                  </a:cubicBezTo>
                  <a:cubicBezTo>
                    <a:pt x="574" y="1015"/>
                    <a:pt x="582" y="1026"/>
                    <a:pt x="593" y="1033"/>
                  </a:cubicBezTo>
                  <a:cubicBezTo>
                    <a:pt x="601" y="1041"/>
                    <a:pt x="612" y="1045"/>
                    <a:pt x="623" y="1045"/>
                  </a:cubicBezTo>
                  <a:cubicBezTo>
                    <a:pt x="627" y="1045"/>
                    <a:pt x="630" y="1045"/>
                    <a:pt x="630" y="1045"/>
                  </a:cubicBezTo>
                  <a:cubicBezTo>
                    <a:pt x="649" y="1041"/>
                    <a:pt x="649" y="1041"/>
                    <a:pt x="649" y="1041"/>
                  </a:cubicBezTo>
                  <a:cubicBezTo>
                    <a:pt x="657" y="1093"/>
                    <a:pt x="672" y="1142"/>
                    <a:pt x="694" y="1190"/>
                  </a:cubicBezTo>
                  <a:cubicBezTo>
                    <a:pt x="701" y="1201"/>
                    <a:pt x="709" y="1205"/>
                    <a:pt x="720" y="1205"/>
                  </a:cubicBezTo>
                  <a:cubicBezTo>
                    <a:pt x="728" y="1205"/>
                    <a:pt x="731" y="1205"/>
                    <a:pt x="735" y="1201"/>
                  </a:cubicBezTo>
                  <a:cubicBezTo>
                    <a:pt x="750" y="1194"/>
                    <a:pt x="757" y="1175"/>
                    <a:pt x="750" y="1160"/>
                  </a:cubicBezTo>
                  <a:cubicBezTo>
                    <a:pt x="728" y="1123"/>
                    <a:pt x="717" y="1078"/>
                    <a:pt x="709" y="1033"/>
                  </a:cubicBezTo>
                  <a:cubicBezTo>
                    <a:pt x="731" y="1033"/>
                    <a:pt x="731" y="1033"/>
                    <a:pt x="731" y="1033"/>
                  </a:cubicBezTo>
                  <a:cubicBezTo>
                    <a:pt x="739" y="1029"/>
                    <a:pt x="754" y="1029"/>
                    <a:pt x="765" y="1015"/>
                  </a:cubicBezTo>
                  <a:cubicBezTo>
                    <a:pt x="776" y="1003"/>
                    <a:pt x="773" y="989"/>
                    <a:pt x="773" y="981"/>
                  </a:cubicBezTo>
                  <a:cubicBezTo>
                    <a:pt x="769" y="929"/>
                    <a:pt x="769" y="929"/>
                    <a:pt x="769" y="929"/>
                  </a:cubicBezTo>
                  <a:cubicBezTo>
                    <a:pt x="757" y="842"/>
                    <a:pt x="788" y="757"/>
                    <a:pt x="847" y="697"/>
                  </a:cubicBezTo>
                  <a:cubicBezTo>
                    <a:pt x="892" y="652"/>
                    <a:pt x="892" y="652"/>
                    <a:pt x="892" y="652"/>
                  </a:cubicBezTo>
                  <a:cubicBezTo>
                    <a:pt x="903" y="659"/>
                    <a:pt x="915" y="663"/>
                    <a:pt x="929" y="663"/>
                  </a:cubicBezTo>
                  <a:lnTo>
                    <a:pt x="929" y="663"/>
                  </a:lnTo>
                  <a:cubicBezTo>
                    <a:pt x="948" y="663"/>
                    <a:pt x="967" y="656"/>
                    <a:pt x="978" y="644"/>
                  </a:cubicBezTo>
                  <a:cubicBezTo>
                    <a:pt x="1210" y="416"/>
                    <a:pt x="1210" y="416"/>
                    <a:pt x="1210" y="416"/>
                  </a:cubicBezTo>
                  <a:cubicBezTo>
                    <a:pt x="1221" y="401"/>
                    <a:pt x="1221" y="383"/>
                    <a:pt x="1210" y="371"/>
                  </a:cubicBezTo>
                  <a:cubicBezTo>
                    <a:pt x="1195" y="360"/>
                    <a:pt x="1176" y="360"/>
                    <a:pt x="1165" y="371"/>
                  </a:cubicBezTo>
                  <a:moveTo>
                    <a:pt x="264" y="577"/>
                  </a:moveTo>
                  <a:lnTo>
                    <a:pt x="264" y="577"/>
                  </a:lnTo>
                  <a:cubicBezTo>
                    <a:pt x="227" y="573"/>
                    <a:pt x="227" y="573"/>
                    <a:pt x="227" y="573"/>
                  </a:cubicBezTo>
                  <a:cubicBezTo>
                    <a:pt x="234" y="495"/>
                    <a:pt x="234" y="495"/>
                    <a:pt x="234" y="495"/>
                  </a:cubicBezTo>
                  <a:cubicBezTo>
                    <a:pt x="271" y="499"/>
                    <a:pt x="271" y="499"/>
                    <a:pt x="271" y="499"/>
                  </a:cubicBezTo>
                  <a:cubicBezTo>
                    <a:pt x="376" y="514"/>
                    <a:pt x="477" y="476"/>
                    <a:pt x="552" y="401"/>
                  </a:cubicBezTo>
                  <a:cubicBezTo>
                    <a:pt x="597" y="356"/>
                    <a:pt x="597" y="356"/>
                    <a:pt x="597" y="356"/>
                  </a:cubicBezTo>
                  <a:cubicBezTo>
                    <a:pt x="653" y="412"/>
                    <a:pt x="653" y="412"/>
                    <a:pt x="653" y="412"/>
                  </a:cubicBezTo>
                  <a:cubicBezTo>
                    <a:pt x="604" y="457"/>
                    <a:pt x="604" y="457"/>
                    <a:pt x="604" y="457"/>
                  </a:cubicBezTo>
                  <a:cubicBezTo>
                    <a:pt x="514" y="547"/>
                    <a:pt x="391" y="592"/>
                    <a:pt x="264" y="577"/>
                  </a:cubicBezTo>
                  <a:moveTo>
                    <a:pt x="410" y="854"/>
                  </a:moveTo>
                  <a:lnTo>
                    <a:pt x="410" y="854"/>
                  </a:lnTo>
                  <a:cubicBezTo>
                    <a:pt x="354" y="798"/>
                    <a:pt x="354" y="798"/>
                    <a:pt x="354" y="798"/>
                  </a:cubicBezTo>
                  <a:cubicBezTo>
                    <a:pt x="649" y="502"/>
                    <a:pt x="649" y="502"/>
                    <a:pt x="649" y="502"/>
                  </a:cubicBezTo>
                  <a:lnTo>
                    <a:pt x="649" y="502"/>
                  </a:lnTo>
                  <a:lnTo>
                    <a:pt x="649" y="502"/>
                  </a:lnTo>
                  <a:cubicBezTo>
                    <a:pt x="694" y="457"/>
                    <a:pt x="694" y="457"/>
                    <a:pt x="694" y="457"/>
                  </a:cubicBezTo>
                  <a:cubicBezTo>
                    <a:pt x="750" y="510"/>
                    <a:pt x="750" y="510"/>
                    <a:pt x="750" y="510"/>
                  </a:cubicBezTo>
                  <a:lnTo>
                    <a:pt x="410" y="854"/>
                  </a:lnTo>
                  <a:moveTo>
                    <a:pt x="802" y="656"/>
                  </a:moveTo>
                  <a:lnTo>
                    <a:pt x="802" y="656"/>
                  </a:lnTo>
                  <a:cubicBezTo>
                    <a:pt x="728" y="726"/>
                    <a:pt x="694" y="831"/>
                    <a:pt x="705" y="932"/>
                  </a:cubicBezTo>
                  <a:cubicBezTo>
                    <a:pt x="709" y="973"/>
                    <a:pt x="709" y="973"/>
                    <a:pt x="709" y="973"/>
                  </a:cubicBezTo>
                  <a:cubicBezTo>
                    <a:pt x="630" y="981"/>
                    <a:pt x="630" y="981"/>
                    <a:pt x="630" y="981"/>
                  </a:cubicBezTo>
                  <a:cubicBezTo>
                    <a:pt x="627" y="944"/>
                    <a:pt x="627" y="944"/>
                    <a:pt x="627" y="944"/>
                  </a:cubicBezTo>
                  <a:cubicBezTo>
                    <a:pt x="612" y="816"/>
                    <a:pt x="657" y="689"/>
                    <a:pt x="746" y="599"/>
                  </a:cubicBezTo>
                  <a:lnTo>
                    <a:pt x="746" y="599"/>
                  </a:lnTo>
                  <a:cubicBezTo>
                    <a:pt x="791" y="555"/>
                    <a:pt x="791" y="555"/>
                    <a:pt x="791" y="555"/>
                  </a:cubicBezTo>
                  <a:cubicBezTo>
                    <a:pt x="847" y="611"/>
                    <a:pt x="847" y="611"/>
                    <a:pt x="847" y="611"/>
                  </a:cubicBezTo>
                  <a:lnTo>
                    <a:pt x="802" y="656"/>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25" name="Google Shape;725;p42"/>
            <p:cNvSpPr/>
            <p:nvPr/>
          </p:nvSpPr>
          <p:spPr>
            <a:xfrm>
              <a:off x="4411412" y="2089044"/>
              <a:ext cx="285835" cy="283238"/>
            </a:xfrm>
            <a:custGeom>
              <a:avLst/>
              <a:gdLst/>
              <a:ahLst/>
              <a:cxnLst/>
              <a:rect l="l" t="t" r="r" b="b"/>
              <a:pathLst>
                <a:path w="1212" h="1201" extrusionOk="0">
                  <a:moveTo>
                    <a:pt x="1197" y="692"/>
                  </a:moveTo>
                  <a:lnTo>
                    <a:pt x="1197" y="692"/>
                  </a:lnTo>
                  <a:cubicBezTo>
                    <a:pt x="1148" y="670"/>
                    <a:pt x="1100" y="655"/>
                    <a:pt x="1048" y="648"/>
                  </a:cubicBezTo>
                  <a:cubicBezTo>
                    <a:pt x="1048" y="632"/>
                    <a:pt x="1048" y="632"/>
                    <a:pt x="1048" y="632"/>
                  </a:cubicBezTo>
                  <a:cubicBezTo>
                    <a:pt x="1051" y="614"/>
                    <a:pt x="1048" y="603"/>
                    <a:pt x="1040" y="592"/>
                  </a:cubicBezTo>
                  <a:cubicBezTo>
                    <a:pt x="1032" y="580"/>
                    <a:pt x="1017" y="572"/>
                    <a:pt x="1003" y="572"/>
                  </a:cubicBezTo>
                  <a:cubicBezTo>
                    <a:pt x="954" y="569"/>
                    <a:pt x="954" y="569"/>
                    <a:pt x="954" y="569"/>
                  </a:cubicBezTo>
                  <a:cubicBezTo>
                    <a:pt x="894" y="561"/>
                    <a:pt x="831" y="565"/>
                    <a:pt x="771" y="580"/>
                  </a:cubicBezTo>
                  <a:cubicBezTo>
                    <a:pt x="913" y="442"/>
                    <a:pt x="913" y="442"/>
                    <a:pt x="913" y="442"/>
                  </a:cubicBezTo>
                  <a:cubicBezTo>
                    <a:pt x="932" y="423"/>
                    <a:pt x="932" y="393"/>
                    <a:pt x="913" y="374"/>
                  </a:cubicBezTo>
                  <a:cubicBezTo>
                    <a:pt x="894" y="360"/>
                    <a:pt x="894" y="360"/>
                    <a:pt x="894" y="360"/>
                  </a:cubicBezTo>
                  <a:cubicBezTo>
                    <a:pt x="992" y="262"/>
                    <a:pt x="992" y="262"/>
                    <a:pt x="992" y="262"/>
                  </a:cubicBezTo>
                  <a:cubicBezTo>
                    <a:pt x="1003" y="251"/>
                    <a:pt x="1006" y="233"/>
                    <a:pt x="995" y="221"/>
                  </a:cubicBezTo>
                  <a:cubicBezTo>
                    <a:pt x="984" y="206"/>
                    <a:pt x="961" y="206"/>
                    <a:pt x="950" y="217"/>
                  </a:cubicBezTo>
                  <a:cubicBezTo>
                    <a:pt x="853" y="315"/>
                    <a:pt x="853" y="315"/>
                    <a:pt x="853" y="315"/>
                  </a:cubicBezTo>
                  <a:cubicBezTo>
                    <a:pt x="834" y="300"/>
                    <a:pt x="834" y="300"/>
                    <a:pt x="834" y="300"/>
                  </a:cubicBezTo>
                  <a:cubicBezTo>
                    <a:pt x="819" y="281"/>
                    <a:pt x="789" y="281"/>
                    <a:pt x="771" y="300"/>
                  </a:cubicBezTo>
                  <a:cubicBezTo>
                    <a:pt x="629" y="442"/>
                    <a:pt x="629" y="442"/>
                    <a:pt x="629" y="442"/>
                  </a:cubicBezTo>
                  <a:cubicBezTo>
                    <a:pt x="647" y="382"/>
                    <a:pt x="651" y="318"/>
                    <a:pt x="644" y="255"/>
                  </a:cubicBezTo>
                  <a:cubicBezTo>
                    <a:pt x="640" y="210"/>
                    <a:pt x="640" y="210"/>
                    <a:pt x="640" y="210"/>
                  </a:cubicBezTo>
                  <a:cubicBezTo>
                    <a:pt x="636" y="191"/>
                    <a:pt x="633" y="180"/>
                    <a:pt x="621" y="173"/>
                  </a:cubicBezTo>
                  <a:cubicBezTo>
                    <a:pt x="610" y="165"/>
                    <a:pt x="595" y="161"/>
                    <a:pt x="580" y="161"/>
                  </a:cubicBezTo>
                  <a:cubicBezTo>
                    <a:pt x="561" y="165"/>
                    <a:pt x="561" y="165"/>
                    <a:pt x="561" y="165"/>
                  </a:cubicBezTo>
                  <a:cubicBezTo>
                    <a:pt x="558" y="113"/>
                    <a:pt x="543" y="64"/>
                    <a:pt x="520" y="15"/>
                  </a:cubicBezTo>
                  <a:cubicBezTo>
                    <a:pt x="513" y="4"/>
                    <a:pt x="494" y="-3"/>
                    <a:pt x="479" y="1"/>
                  </a:cubicBezTo>
                  <a:cubicBezTo>
                    <a:pt x="464" y="8"/>
                    <a:pt x="457" y="27"/>
                    <a:pt x="464" y="42"/>
                  </a:cubicBezTo>
                  <a:cubicBezTo>
                    <a:pt x="483" y="83"/>
                    <a:pt x="498" y="128"/>
                    <a:pt x="502" y="173"/>
                  </a:cubicBezTo>
                  <a:cubicBezTo>
                    <a:pt x="479" y="173"/>
                    <a:pt x="479" y="173"/>
                    <a:pt x="479" y="173"/>
                  </a:cubicBezTo>
                  <a:cubicBezTo>
                    <a:pt x="449" y="176"/>
                    <a:pt x="438" y="195"/>
                    <a:pt x="438" y="225"/>
                  </a:cubicBezTo>
                  <a:cubicBezTo>
                    <a:pt x="446" y="277"/>
                    <a:pt x="446" y="277"/>
                    <a:pt x="446" y="277"/>
                  </a:cubicBezTo>
                  <a:cubicBezTo>
                    <a:pt x="457" y="363"/>
                    <a:pt x="427" y="445"/>
                    <a:pt x="367" y="509"/>
                  </a:cubicBezTo>
                  <a:cubicBezTo>
                    <a:pt x="322" y="554"/>
                    <a:pt x="322" y="554"/>
                    <a:pt x="322" y="554"/>
                  </a:cubicBezTo>
                  <a:cubicBezTo>
                    <a:pt x="311" y="547"/>
                    <a:pt x="296" y="539"/>
                    <a:pt x="281" y="539"/>
                  </a:cubicBezTo>
                  <a:lnTo>
                    <a:pt x="281" y="539"/>
                  </a:lnTo>
                  <a:cubicBezTo>
                    <a:pt x="266" y="539"/>
                    <a:pt x="247" y="547"/>
                    <a:pt x="232" y="561"/>
                  </a:cubicBezTo>
                  <a:cubicBezTo>
                    <a:pt x="8" y="786"/>
                    <a:pt x="8" y="786"/>
                    <a:pt x="8" y="786"/>
                  </a:cubicBezTo>
                  <a:cubicBezTo>
                    <a:pt x="-3" y="797"/>
                    <a:pt x="-3" y="816"/>
                    <a:pt x="4" y="827"/>
                  </a:cubicBezTo>
                  <a:cubicBezTo>
                    <a:pt x="15" y="842"/>
                    <a:pt x="38" y="842"/>
                    <a:pt x="49" y="831"/>
                  </a:cubicBezTo>
                  <a:cubicBezTo>
                    <a:pt x="277" y="606"/>
                    <a:pt x="277" y="606"/>
                    <a:pt x="277" y="606"/>
                  </a:cubicBezTo>
                  <a:cubicBezTo>
                    <a:pt x="277" y="603"/>
                    <a:pt x="281" y="599"/>
                    <a:pt x="285" y="603"/>
                  </a:cubicBezTo>
                  <a:cubicBezTo>
                    <a:pt x="610" y="928"/>
                    <a:pt x="610" y="928"/>
                    <a:pt x="610" y="928"/>
                  </a:cubicBezTo>
                  <a:lnTo>
                    <a:pt x="610" y="928"/>
                  </a:lnTo>
                  <a:cubicBezTo>
                    <a:pt x="610" y="931"/>
                    <a:pt x="610" y="931"/>
                    <a:pt x="606" y="935"/>
                  </a:cubicBezTo>
                  <a:cubicBezTo>
                    <a:pt x="393" y="1149"/>
                    <a:pt x="393" y="1149"/>
                    <a:pt x="393" y="1149"/>
                  </a:cubicBezTo>
                  <a:cubicBezTo>
                    <a:pt x="382" y="1160"/>
                    <a:pt x="382" y="1182"/>
                    <a:pt x="393" y="1193"/>
                  </a:cubicBezTo>
                  <a:cubicBezTo>
                    <a:pt x="397" y="1197"/>
                    <a:pt x="404" y="1201"/>
                    <a:pt x="415" y="1201"/>
                  </a:cubicBezTo>
                  <a:cubicBezTo>
                    <a:pt x="423" y="1201"/>
                    <a:pt x="430" y="1197"/>
                    <a:pt x="434" y="1193"/>
                  </a:cubicBezTo>
                  <a:cubicBezTo>
                    <a:pt x="651" y="980"/>
                    <a:pt x="651" y="980"/>
                    <a:pt x="651" y="980"/>
                  </a:cubicBezTo>
                  <a:cubicBezTo>
                    <a:pt x="662" y="965"/>
                    <a:pt x="670" y="947"/>
                    <a:pt x="670" y="928"/>
                  </a:cubicBezTo>
                  <a:cubicBezTo>
                    <a:pt x="670" y="917"/>
                    <a:pt x="666" y="902"/>
                    <a:pt x="658" y="891"/>
                  </a:cubicBezTo>
                  <a:cubicBezTo>
                    <a:pt x="703" y="846"/>
                    <a:pt x="703" y="846"/>
                    <a:pt x="703" y="846"/>
                  </a:cubicBezTo>
                  <a:cubicBezTo>
                    <a:pt x="763" y="786"/>
                    <a:pt x="849" y="756"/>
                    <a:pt x="932" y="767"/>
                  </a:cubicBezTo>
                  <a:cubicBezTo>
                    <a:pt x="988" y="771"/>
                    <a:pt x="988" y="771"/>
                    <a:pt x="988" y="771"/>
                  </a:cubicBezTo>
                  <a:cubicBezTo>
                    <a:pt x="995" y="775"/>
                    <a:pt x="1010" y="775"/>
                    <a:pt x="1021" y="763"/>
                  </a:cubicBezTo>
                  <a:cubicBezTo>
                    <a:pt x="1036" y="752"/>
                    <a:pt x="1036" y="737"/>
                    <a:pt x="1036" y="730"/>
                  </a:cubicBezTo>
                  <a:cubicBezTo>
                    <a:pt x="1040" y="711"/>
                    <a:pt x="1040" y="711"/>
                    <a:pt x="1040" y="711"/>
                  </a:cubicBezTo>
                  <a:cubicBezTo>
                    <a:pt x="1085" y="715"/>
                    <a:pt x="1126" y="726"/>
                    <a:pt x="1167" y="748"/>
                  </a:cubicBezTo>
                  <a:cubicBezTo>
                    <a:pt x="1171" y="748"/>
                    <a:pt x="1178" y="752"/>
                    <a:pt x="1182" y="752"/>
                  </a:cubicBezTo>
                  <a:cubicBezTo>
                    <a:pt x="1193" y="752"/>
                    <a:pt x="1204" y="745"/>
                    <a:pt x="1208" y="733"/>
                  </a:cubicBezTo>
                  <a:cubicBezTo>
                    <a:pt x="1216" y="719"/>
                    <a:pt x="1212" y="700"/>
                    <a:pt x="1197" y="692"/>
                  </a:cubicBezTo>
                  <a:moveTo>
                    <a:pt x="805" y="352"/>
                  </a:moveTo>
                  <a:lnTo>
                    <a:pt x="805" y="352"/>
                  </a:lnTo>
                  <a:cubicBezTo>
                    <a:pt x="857" y="408"/>
                    <a:pt x="857" y="408"/>
                    <a:pt x="857" y="408"/>
                  </a:cubicBezTo>
                  <a:cubicBezTo>
                    <a:pt x="565" y="700"/>
                    <a:pt x="565" y="700"/>
                    <a:pt x="565" y="700"/>
                  </a:cubicBezTo>
                  <a:cubicBezTo>
                    <a:pt x="565" y="700"/>
                    <a:pt x="565" y="704"/>
                    <a:pt x="561" y="704"/>
                  </a:cubicBezTo>
                  <a:lnTo>
                    <a:pt x="561" y="704"/>
                  </a:lnTo>
                  <a:cubicBezTo>
                    <a:pt x="517" y="748"/>
                    <a:pt x="517" y="748"/>
                    <a:pt x="517" y="748"/>
                  </a:cubicBezTo>
                  <a:cubicBezTo>
                    <a:pt x="464" y="692"/>
                    <a:pt x="464" y="692"/>
                    <a:pt x="464" y="692"/>
                  </a:cubicBezTo>
                  <a:cubicBezTo>
                    <a:pt x="509" y="648"/>
                    <a:pt x="509" y="648"/>
                    <a:pt x="509" y="648"/>
                  </a:cubicBezTo>
                  <a:lnTo>
                    <a:pt x="509" y="648"/>
                  </a:lnTo>
                  <a:lnTo>
                    <a:pt x="509" y="648"/>
                  </a:lnTo>
                  <a:lnTo>
                    <a:pt x="805" y="352"/>
                  </a:lnTo>
                  <a:moveTo>
                    <a:pt x="408" y="550"/>
                  </a:moveTo>
                  <a:lnTo>
                    <a:pt x="408" y="550"/>
                  </a:lnTo>
                  <a:cubicBezTo>
                    <a:pt x="483" y="476"/>
                    <a:pt x="517" y="374"/>
                    <a:pt x="505" y="270"/>
                  </a:cubicBezTo>
                  <a:cubicBezTo>
                    <a:pt x="502" y="233"/>
                    <a:pt x="502" y="233"/>
                    <a:pt x="502" y="233"/>
                  </a:cubicBezTo>
                  <a:cubicBezTo>
                    <a:pt x="580" y="225"/>
                    <a:pt x="580" y="225"/>
                    <a:pt x="580" y="225"/>
                  </a:cubicBezTo>
                  <a:cubicBezTo>
                    <a:pt x="584" y="262"/>
                    <a:pt x="584" y="262"/>
                    <a:pt x="584" y="262"/>
                  </a:cubicBezTo>
                  <a:cubicBezTo>
                    <a:pt x="599" y="389"/>
                    <a:pt x="554" y="513"/>
                    <a:pt x="464" y="606"/>
                  </a:cubicBezTo>
                  <a:cubicBezTo>
                    <a:pt x="419" y="651"/>
                    <a:pt x="419" y="651"/>
                    <a:pt x="419" y="651"/>
                  </a:cubicBezTo>
                  <a:cubicBezTo>
                    <a:pt x="363" y="595"/>
                    <a:pt x="363" y="595"/>
                    <a:pt x="363" y="595"/>
                  </a:cubicBezTo>
                  <a:lnTo>
                    <a:pt x="408" y="550"/>
                  </a:lnTo>
                  <a:moveTo>
                    <a:pt x="939" y="704"/>
                  </a:moveTo>
                  <a:lnTo>
                    <a:pt x="939" y="704"/>
                  </a:lnTo>
                  <a:cubicBezTo>
                    <a:pt x="834" y="692"/>
                    <a:pt x="733" y="730"/>
                    <a:pt x="662" y="801"/>
                  </a:cubicBezTo>
                  <a:cubicBezTo>
                    <a:pt x="617" y="846"/>
                    <a:pt x="617" y="846"/>
                    <a:pt x="617" y="846"/>
                  </a:cubicBezTo>
                  <a:cubicBezTo>
                    <a:pt x="561" y="793"/>
                    <a:pt x="561" y="793"/>
                    <a:pt x="561" y="793"/>
                  </a:cubicBezTo>
                  <a:cubicBezTo>
                    <a:pt x="610" y="745"/>
                    <a:pt x="610" y="745"/>
                    <a:pt x="610" y="745"/>
                  </a:cubicBezTo>
                  <a:cubicBezTo>
                    <a:pt x="700" y="655"/>
                    <a:pt x="823" y="614"/>
                    <a:pt x="950" y="629"/>
                  </a:cubicBezTo>
                  <a:cubicBezTo>
                    <a:pt x="988" y="632"/>
                    <a:pt x="988" y="632"/>
                    <a:pt x="988" y="632"/>
                  </a:cubicBezTo>
                  <a:cubicBezTo>
                    <a:pt x="980" y="711"/>
                    <a:pt x="980" y="711"/>
                    <a:pt x="980" y="711"/>
                  </a:cubicBezTo>
                  <a:lnTo>
                    <a:pt x="939" y="704"/>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Shape 729"/>
        <p:cNvGrpSpPr/>
        <p:nvPr/>
      </p:nvGrpSpPr>
      <p:grpSpPr>
        <a:xfrm>
          <a:off x="0" y="0"/>
          <a:ext cx="0" cy="0"/>
          <a:chOff x="0" y="0"/>
          <a:chExt cx="0" cy="0"/>
        </a:xfrm>
      </p:grpSpPr>
      <p:sp>
        <p:nvSpPr>
          <p:cNvPr id="730" name="Google Shape;730;p43"/>
          <p:cNvSpPr/>
          <p:nvPr/>
        </p:nvSpPr>
        <p:spPr>
          <a:xfrm>
            <a:off x="1843400" y="277775"/>
            <a:ext cx="6954924" cy="4150857"/>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31" name="Google Shape;731;p43"/>
          <p:cNvSpPr/>
          <p:nvPr/>
        </p:nvSpPr>
        <p:spPr>
          <a:xfrm rot="5400000">
            <a:off x="607348" y="3672823"/>
            <a:ext cx="395725" cy="2022828"/>
          </a:xfrm>
          <a:custGeom>
            <a:avLst/>
            <a:gdLst/>
            <a:ahLst/>
            <a:cxnLst/>
            <a:rect l="l" t="t" r="r" b="b"/>
            <a:pathLst>
              <a:path w="1427" h="3957" fill="none" extrusionOk="0">
                <a:moveTo>
                  <a:pt x="0" y="0"/>
                </a:moveTo>
                <a:lnTo>
                  <a:pt x="0" y="0"/>
                </a:lnTo>
                <a:cubicBezTo>
                  <a:pt x="959" y="0"/>
                  <a:pt x="959" y="0"/>
                  <a:pt x="959" y="0"/>
                </a:cubicBezTo>
                <a:cubicBezTo>
                  <a:pt x="1216" y="0"/>
                  <a:pt x="1427" y="207"/>
                  <a:pt x="1427" y="465"/>
                </a:cubicBezTo>
                <a:cubicBezTo>
                  <a:pt x="1427" y="3957"/>
                  <a:pt x="1427" y="3957"/>
                  <a:pt x="1427" y="3957"/>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732" name="Google Shape;732;p43"/>
          <p:cNvCxnSpPr/>
          <p:nvPr/>
        </p:nvCxnSpPr>
        <p:spPr>
          <a:xfrm>
            <a:off x="1816625" y="3073525"/>
            <a:ext cx="0" cy="373200"/>
          </a:xfrm>
          <a:prstGeom prst="straightConnector1">
            <a:avLst/>
          </a:prstGeom>
          <a:noFill/>
          <a:ln w="9525" cap="flat" cmpd="sng">
            <a:solidFill>
              <a:schemeClr val="dk1"/>
            </a:solidFill>
            <a:prstDash val="dash"/>
            <a:round/>
            <a:headEnd type="none" w="med" len="med"/>
            <a:tailEnd type="none" w="med" len="med"/>
          </a:ln>
        </p:spPr>
      </p:cxnSp>
      <p:sp>
        <p:nvSpPr>
          <p:cNvPr id="733" name="Google Shape;733;p43"/>
          <p:cNvSpPr txBox="1">
            <a:spLocks noGrp="1"/>
          </p:cNvSpPr>
          <p:nvPr>
            <p:ph type="title"/>
          </p:nvPr>
        </p:nvSpPr>
        <p:spPr>
          <a:xfrm>
            <a:off x="3539017" y="539500"/>
            <a:ext cx="4891800" cy="1058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734" name="Google Shape;734;p43"/>
          <p:cNvSpPr txBox="1">
            <a:spLocks noGrp="1"/>
          </p:cNvSpPr>
          <p:nvPr>
            <p:ph type="subTitle" idx="1"/>
          </p:nvPr>
        </p:nvSpPr>
        <p:spPr>
          <a:xfrm>
            <a:off x="3538975" y="1598200"/>
            <a:ext cx="4891800" cy="71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a:t>Do you have any questions?</a:t>
            </a:r>
            <a:endParaRPr b="1"/>
          </a:p>
          <a:p>
            <a:pPr marL="0" lvl="0" indent="0" algn="l" rtl="0">
              <a:spcBef>
                <a:spcPts val="0"/>
              </a:spcBef>
              <a:spcAft>
                <a:spcPts val="0"/>
              </a:spcAft>
              <a:buNone/>
            </a:pPr>
            <a:r>
              <a:rPr lang="en">
                <a:uFill>
                  <a:noFill/>
                </a:uFill>
                <a:hlinkClick r:id="rId3"/>
              </a:rPr>
              <a:t>youremail@freepik.com</a:t>
            </a:r>
            <a:r>
              <a:rPr lang="en"/>
              <a:t> |+34 654 321 432 | yourwebsite.com</a:t>
            </a:r>
            <a:endParaRPr/>
          </a:p>
        </p:txBody>
      </p:sp>
      <p:sp>
        <p:nvSpPr>
          <p:cNvPr id="735" name="Google Shape;735;p43"/>
          <p:cNvSpPr txBox="1"/>
          <p:nvPr/>
        </p:nvSpPr>
        <p:spPr>
          <a:xfrm>
            <a:off x="3538925" y="4238300"/>
            <a:ext cx="4891800" cy="3657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100">
                <a:solidFill>
                  <a:schemeClr val="dk1"/>
                </a:solidFill>
                <a:latin typeface="Sofia Sans"/>
                <a:ea typeface="Sofia Sans"/>
                <a:cs typeface="Sofia Sans"/>
                <a:sym typeface="Sofia Sans"/>
              </a:rPr>
              <a:t>Please keep this slide for attribution</a:t>
            </a:r>
            <a:endParaRPr sz="1100">
              <a:solidFill>
                <a:schemeClr val="dk1"/>
              </a:solidFill>
              <a:latin typeface="Sofia Sans"/>
              <a:ea typeface="Sofia Sans"/>
              <a:cs typeface="Sofia Sans"/>
              <a:sym typeface="Sofia Sans"/>
            </a:endParaRPr>
          </a:p>
        </p:txBody>
      </p:sp>
      <p:grpSp>
        <p:nvGrpSpPr>
          <p:cNvPr id="736" name="Google Shape;736;p43"/>
          <p:cNvGrpSpPr/>
          <p:nvPr/>
        </p:nvGrpSpPr>
        <p:grpSpPr>
          <a:xfrm>
            <a:off x="1437003" y="3225555"/>
            <a:ext cx="789840" cy="1378440"/>
            <a:chOff x="2368440" y="827280"/>
            <a:chExt cx="789840" cy="1378440"/>
          </a:xfrm>
        </p:grpSpPr>
        <p:sp>
          <p:nvSpPr>
            <p:cNvPr id="737" name="Google Shape;737;p43"/>
            <p:cNvSpPr/>
            <p:nvPr/>
          </p:nvSpPr>
          <p:spPr>
            <a:xfrm>
              <a:off x="2368440" y="827280"/>
              <a:ext cx="789840" cy="1106280"/>
            </a:xfrm>
            <a:custGeom>
              <a:avLst/>
              <a:gdLst/>
              <a:ahLst/>
              <a:cxnLst/>
              <a:rect l="l" t="t" r="r" b="b"/>
              <a:pathLst>
                <a:path w="2194" h="3073" extrusionOk="0">
                  <a:moveTo>
                    <a:pt x="263" y="1838"/>
                  </a:moveTo>
                  <a:lnTo>
                    <a:pt x="263" y="1838"/>
                  </a:lnTo>
                  <a:cubicBezTo>
                    <a:pt x="109" y="1653"/>
                    <a:pt x="0" y="1406"/>
                    <a:pt x="0" y="1128"/>
                  </a:cubicBezTo>
                  <a:cubicBezTo>
                    <a:pt x="0" y="525"/>
                    <a:pt x="465" y="46"/>
                    <a:pt x="1051" y="0"/>
                  </a:cubicBezTo>
                  <a:cubicBezTo>
                    <a:pt x="1144" y="0"/>
                    <a:pt x="1144" y="0"/>
                    <a:pt x="1144" y="0"/>
                  </a:cubicBezTo>
                  <a:cubicBezTo>
                    <a:pt x="1731" y="46"/>
                    <a:pt x="2194" y="525"/>
                    <a:pt x="2194" y="1128"/>
                  </a:cubicBezTo>
                  <a:cubicBezTo>
                    <a:pt x="2194" y="1406"/>
                    <a:pt x="2086" y="1653"/>
                    <a:pt x="1931" y="1838"/>
                  </a:cubicBezTo>
                  <a:lnTo>
                    <a:pt x="1931" y="1838"/>
                  </a:lnTo>
                  <a:cubicBezTo>
                    <a:pt x="1931" y="1838"/>
                    <a:pt x="1654" y="2563"/>
                    <a:pt x="1700" y="2857"/>
                  </a:cubicBezTo>
                  <a:cubicBezTo>
                    <a:pt x="1715" y="2873"/>
                    <a:pt x="1731" y="2902"/>
                    <a:pt x="1731" y="2919"/>
                  </a:cubicBezTo>
                  <a:cubicBezTo>
                    <a:pt x="1731" y="2950"/>
                    <a:pt x="1731" y="2950"/>
                    <a:pt x="1731" y="2950"/>
                  </a:cubicBezTo>
                  <a:cubicBezTo>
                    <a:pt x="1731" y="3027"/>
                    <a:pt x="1669" y="3073"/>
                    <a:pt x="1592" y="3073"/>
                  </a:cubicBezTo>
                  <a:cubicBezTo>
                    <a:pt x="1098" y="3073"/>
                    <a:pt x="1098" y="3073"/>
                    <a:pt x="1098" y="3073"/>
                  </a:cubicBezTo>
                  <a:lnTo>
                    <a:pt x="1098" y="3073"/>
                  </a:lnTo>
                  <a:cubicBezTo>
                    <a:pt x="603" y="3073"/>
                    <a:pt x="603" y="3073"/>
                    <a:pt x="603" y="3073"/>
                  </a:cubicBezTo>
                  <a:cubicBezTo>
                    <a:pt x="525" y="3073"/>
                    <a:pt x="465" y="3027"/>
                    <a:pt x="465" y="2950"/>
                  </a:cubicBezTo>
                  <a:cubicBezTo>
                    <a:pt x="465" y="2919"/>
                    <a:pt x="465" y="2919"/>
                    <a:pt x="465" y="2919"/>
                  </a:cubicBezTo>
                  <a:cubicBezTo>
                    <a:pt x="465" y="2902"/>
                    <a:pt x="480" y="2873"/>
                    <a:pt x="494" y="2857"/>
                  </a:cubicBezTo>
                  <a:cubicBezTo>
                    <a:pt x="542" y="2563"/>
                    <a:pt x="263" y="1838"/>
                    <a:pt x="263" y="1838"/>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38" name="Google Shape;738;p43"/>
            <p:cNvSpPr/>
            <p:nvPr/>
          </p:nvSpPr>
          <p:spPr>
            <a:xfrm>
              <a:off x="2674440" y="1533240"/>
              <a:ext cx="177840" cy="433800"/>
            </a:xfrm>
            <a:custGeom>
              <a:avLst/>
              <a:gdLst/>
              <a:ahLst/>
              <a:cxnLst/>
              <a:rect l="l" t="t" r="r" b="b"/>
              <a:pathLst>
                <a:path w="494" h="1205" extrusionOk="0">
                  <a:moveTo>
                    <a:pt x="494" y="958"/>
                  </a:moveTo>
                  <a:lnTo>
                    <a:pt x="494" y="958"/>
                  </a:lnTo>
                  <a:cubicBezTo>
                    <a:pt x="494" y="1097"/>
                    <a:pt x="386" y="1205"/>
                    <a:pt x="248" y="1205"/>
                  </a:cubicBezTo>
                  <a:lnTo>
                    <a:pt x="248" y="1205"/>
                  </a:lnTo>
                  <a:cubicBezTo>
                    <a:pt x="109" y="1205"/>
                    <a:pt x="0" y="1097"/>
                    <a:pt x="0" y="958"/>
                  </a:cubicBezTo>
                  <a:cubicBezTo>
                    <a:pt x="0" y="247"/>
                    <a:pt x="0" y="247"/>
                    <a:pt x="0" y="247"/>
                  </a:cubicBezTo>
                  <a:cubicBezTo>
                    <a:pt x="0" y="108"/>
                    <a:pt x="109" y="0"/>
                    <a:pt x="248" y="0"/>
                  </a:cubicBezTo>
                  <a:lnTo>
                    <a:pt x="248" y="0"/>
                  </a:lnTo>
                  <a:cubicBezTo>
                    <a:pt x="386" y="0"/>
                    <a:pt x="494" y="108"/>
                    <a:pt x="494" y="247"/>
                  </a:cubicBezTo>
                  <a:lnTo>
                    <a:pt x="494" y="95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39" name="Google Shape;739;p43"/>
            <p:cNvSpPr/>
            <p:nvPr/>
          </p:nvSpPr>
          <p:spPr>
            <a:xfrm>
              <a:off x="2624400" y="2139120"/>
              <a:ext cx="278280" cy="66600"/>
            </a:xfrm>
            <a:custGeom>
              <a:avLst/>
              <a:gdLst/>
              <a:ahLst/>
              <a:cxnLst/>
              <a:rect l="l" t="t" r="r" b="b"/>
              <a:pathLst>
                <a:path w="773" h="185" extrusionOk="0">
                  <a:moveTo>
                    <a:pt x="0" y="93"/>
                  </a:moveTo>
                  <a:lnTo>
                    <a:pt x="0" y="93"/>
                  </a:lnTo>
                  <a:cubicBezTo>
                    <a:pt x="0" y="139"/>
                    <a:pt x="170" y="185"/>
                    <a:pt x="387" y="185"/>
                  </a:cubicBezTo>
                  <a:cubicBezTo>
                    <a:pt x="604" y="185"/>
                    <a:pt x="773" y="139"/>
                    <a:pt x="773" y="93"/>
                  </a:cubicBezTo>
                  <a:cubicBezTo>
                    <a:pt x="773" y="47"/>
                    <a:pt x="604" y="0"/>
                    <a:pt x="387" y="0"/>
                  </a:cubicBezTo>
                  <a:cubicBezTo>
                    <a:pt x="170" y="0"/>
                    <a:pt x="0" y="47"/>
                    <a:pt x="0" y="93"/>
                  </a:cubicBezTo>
                  <a:close/>
                </a:path>
              </a:pathLst>
            </a:custGeom>
            <a:solidFill>
              <a:schemeClr val="dk1"/>
            </a:solidFill>
            <a:ln>
              <a:noFill/>
            </a:ln>
          </p:spPr>
          <p:txBody>
            <a:bodyPr spcFirstLastPara="1" wrap="square" lIns="90000" tIns="21600" rIns="90000" bIns="216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0" name="Google Shape;740;p43"/>
            <p:cNvSpPr/>
            <p:nvPr/>
          </p:nvSpPr>
          <p:spPr>
            <a:xfrm>
              <a:off x="2552400" y="1928160"/>
              <a:ext cx="422640" cy="77400"/>
            </a:xfrm>
            <a:custGeom>
              <a:avLst/>
              <a:gdLst/>
              <a:ahLst/>
              <a:cxnLst/>
              <a:rect l="l" t="t" r="r" b="b"/>
              <a:pathLst>
                <a:path w="1174" h="215" extrusionOk="0">
                  <a:moveTo>
                    <a:pt x="1174" y="108"/>
                  </a:moveTo>
                  <a:lnTo>
                    <a:pt x="1174" y="108"/>
                  </a:lnTo>
                  <a:cubicBezTo>
                    <a:pt x="1174" y="169"/>
                    <a:pt x="1127" y="215"/>
                    <a:pt x="1081" y="215"/>
                  </a:cubicBezTo>
                  <a:cubicBezTo>
                    <a:pt x="92" y="215"/>
                    <a:pt x="92" y="215"/>
                    <a:pt x="92" y="215"/>
                  </a:cubicBezTo>
                  <a:cubicBezTo>
                    <a:pt x="46" y="215"/>
                    <a:pt x="0" y="169"/>
                    <a:pt x="0" y="108"/>
                  </a:cubicBezTo>
                  <a:cubicBezTo>
                    <a:pt x="0" y="92"/>
                    <a:pt x="0" y="92"/>
                    <a:pt x="0" y="77"/>
                  </a:cubicBezTo>
                  <a:cubicBezTo>
                    <a:pt x="14" y="30"/>
                    <a:pt x="46" y="0"/>
                    <a:pt x="92" y="0"/>
                  </a:cubicBezTo>
                  <a:cubicBezTo>
                    <a:pt x="1081" y="0"/>
                    <a:pt x="1081" y="0"/>
                    <a:pt x="1081" y="0"/>
                  </a:cubicBezTo>
                  <a:cubicBezTo>
                    <a:pt x="1096" y="0"/>
                    <a:pt x="1127" y="15"/>
                    <a:pt x="1143" y="30"/>
                  </a:cubicBezTo>
                  <a:cubicBezTo>
                    <a:pt x="1158" y="46"/>
                    <a:pt x="1174" y="61"/>
                    <a:pt x="1174" y="77"/>
                  </a:cubicBezTo>
                  <a:cubicBezTo>
                    <a:pt x="1174" y="92"/>
                    <a:pt x="1174" y="92"/>
                    <a:pt x="1174" y="108"/>
                  </a:cubicBezTo>
                  <a:close/>
                </a:path>
              </a:pathLst>
            </a:custGeom>
            <a:solidFill>
              <a:schemeClr val="accent6"/>
            </a:solidFill>
            <a:ln>
              <a:noFill/>
            </a:ln>
          </p:spPr>
          <p:txBody>
            <a:bodyPr spcFirstLastPara="1" wrap="square" lIns="90000" tIns="32400" rIns="90000" bIns="324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1" name="Google Shape;741;p43"/>
            <p:cNvSpPr/>
            <p:nvPr/>
          </p:nvSpPr>
          <p:spPr>
            <a:xfrm>
              <a:off x="2552400" y="2005560"/>
              <a:ext cx="422640" cy="78120"/>
            </a:xfrm>
            <a:custGeom>
              <a:avLst/>
              <a:gdLst/>
              <a:ahLst/>
              <a:cxnLst/>
              <a:rect l="l" t="t" r="r" b="b"/>
              <a:pathLst>
                <a:path w="1174" h="217" extrusionOk="0">
                  <a:moveTo>
                    <a:pt x="1174" y="108"/>
                  </a:moveTo>
                  <a:lnTo>
                    <a:pt x="1174" y="108"/>
                  </a:lnTo>
                  <a:cubicBezTo>
                    <a:pt x="1174" y="171"/>
                    <a:pt x="1127" y="217"/>
                    <a:pt x="1081" y="217"/>
                  </a:cubicBezTo>
                  <a:cubicBezTo>
                    <a:pt x="92" y="217"/>
                    <a:pt x="92" y="217"/>
                    <a:pt x="92" y="217"/>
                  </a:cubicBezTo>
                  <a:cubicBezTo>
                    <a:pt x="46" y="217"/>
                    <a:pt x="0" y="171"/>
                    <a:pt x="0" y="108"/>
                  </a:cubicBezTo>
                  <a:cubicBezTo>
                    <a:pt x="0" y="94"/>
                    <a:pt x="0" y="94"/>
                    <a:pt x="0" y="79"/>
                  </a:cubicBezTo>
                  <a:cubicBezTo>
                    <a:pt x="14" y="31"/>
                    <a:pt x="46" y="0"/>
                    <a:pt x="92" y="0"/>
                  </a:cubicBezTo>
                  <a:cubicBezTo>
                    <a:pt x="1081" y="0"/>
                    <a:pt x="1081" y="0"/>
                    <a:pt x="1081" y="0"/>
                  </a:cubicBezTo>
                  <a:cubicBezTo>
                    <a:pt x="1096" y="0"/>
                    <a:pt x="1127" y="17"/>
                    <a:pt x="1143" y="31"/>
                  </a:cubicBezTo>
                  <a:cubicBezTo>
                    <a:pt x="1158" y="48"/>
                    <a:pt x="1174" y="63"/>
                    <a:pt x="1174" y="79"/>
                  </a:cubicBezTo>
                  <a:cubicBezTo>
                    <a:pt x="1174" y="94"/>
                    <a:pt x="1174" y="94"/>
                    <a:pt x="1174" y="108"/>
                  </a:cubicBezTo>
                  <a:close/>
                </a:path>
              </a:pathLst>
            </a:custGeom>
            <a:solidFill>
              <a:schemeClr val="accent6"/>
            </a:solidFill>
            <a:ln>
              <a:noFill/>
            </a:ln>
          </p:spPr>
          <p:txBody>
            <a:bodyPr spcFirstLastPara="1" wrap="square" lIns="90000" tIns="33100" rIns="90000" bIns="331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2" name="Google Shape;742;p43"/>
            <p:cNvSpPr/>
            <p:nvPr/>
          </p:nvSpPr>
          <p:spPr>
            <a:xfrm>
              <a:off x="2552400" y="2083680"/>
              <a:ext cx="422640" cy="77760"/>
            </a:xfrm>
            <a:custGeom>
              <a:avLst/>
              <a:gdLst/>
              <a:ahLst/>
              <a:cxnLst/>
              <a:rect l="l" t="t" r="r" b="b"/>
              <a:pathLst>
                <a:path w="1174" h="216" extrusionOk="0">
                  <a:moveTo>
                    <a:pt x="1174" y="108"/>
                  </a:moveTo>
                  <a:lnTo>
                    <a:pt x="1174" y="108"/>
                  </a:lnTo>
                  <a:cubicBezTo>
                    <a:pt x="1174" y="170"/>
                    <a:pt x="1127" y="216"/>
                    <a:pt x="1081" y="216"/>
                  </a:cubicBezTo>
                  <a:cubicBezTo>
                    <a:pt x="92" y="216"/>
                    <a:pt x="92" y="216"/>
                    <a:pt x="92" y="216"/>
                  </a:cubicBezTo>
                  <a:cubicBezTo>
                    <a:pt x="46" y="216"/>
                    <a:pt x="0" y="170"/>
                    <a:pt x="0" y="108"/>
                  </a:cubicBezTo>
                  <a:cubicBezTo>
                    <a:pt x="0" y="93"/>
                    <a:pt x="0" y="93"/>
                    <a:pt x="0" y="77"/>
                  </a:cubicBezTo>
                  <a:cubicBezTo>
                    <a:pt x="14" y="31"/>
                    <a:pt x="46" y="0"/>
                    <a:pt x="92" y="0"/>
                  </a:cubicBezTo>
                  <a:cubicBezTo>
                    <a:pt x="1081" y="0"/>
                    <a:pt x="1081" y="0"/>
                    <a:pt x="1081" y="0"/>
                  </a:cubicBezTo>
                  <a:cubicBezTo>
                    <a:pt x="1096" y="0"/>
                    <a:pt x="1127" y="16"/>
                    <a:pt x="1143" y="31"/>
                  </a:cubicBezTo>
                  <a:cubicBezTo>
                    <a:pt x="1158" y="47"/>
                    <a:pt x="1174" y="62"/>
                    <a:pt x="1174" y="77"/>
                  </a:cubicBezTo>
                  <a:cubicBezTo>
                    <a:pt x="1174" y="93"/>
                    <a:pt x="1174" y="93"/>
                    <a:pt x="1174" y="108"/>
                  </a:cubicBezTo>
                  <a:close/>
                </a:path>
              </a:pathLst>
            </a:custGeom>
            <a:solidFill>
              <a:schemeClr val="accent6"/>
            </a:solidFill>
            <a:ln>
              <a:noFill/>
            </a:ln>
          </p:spPr>
          <p:txBody>
            <a:bodyPr spcFirstLastPara="1" wrap="square" lIns="90000" tIns="32750" rIns="90000" bIns="32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3" name="Google Shape;743;p43"/>
            <p:cNvSpPr/>
            <p:nvPr/>
          </p:nvSpPr>
          <p:spPr>
            <a:xfrm>
              <a:off x="2490840" y="1161000"/>
              <a:ext cx="545040" cy="767160"/>
            </a:xfrm>
            <a:custGeom>
              <a:avLst/>
              <a:gdLst/>
              <a:ahLst/>
              <a:cxnLst/>
              <a:rect l="l" t="t" r="r" b="b"/>
              <a:pathLst>
                <a:path w="1514" h="2131" extrusionOk="0">
                  <a:moveTo>
                    <a:pt x="1020" y="2131"/>
                  </a:moveTo>
                  <a:lnTo>
                    <a:pt x="1020" y="2131"/>
                  </a:lnTo>
                  <a:cubicBezTo>
                    <a:pt x="958" y="2131"/>
                    <a:pt x="958" y="2131"/>
                    <a:pt x="958" y="2131"/>
                  </a:cubicBezTo>
                  <a:cubicBezTo>
                    <a:pt x="975" y="1157"/>
                    <a:pt x="975" y="1157"/>
                    <a:pt x="975" y="1157"/>
                  </a:cubicBezTo>
                  <a:cubicBezTo>
                    <a:pt x="1345" y="279"/>
                    <a:pt x="1345" y="279"/>
                    <a:pt x="1345" y="279"/>
                  </a:cubicBezTo>
                  <a:cubicBezTo>
                    <a:pt x="1206" y="279"/>
                    <a:pt x="989" y="231"/>
                    <a:pt x="943" y="185"/>
                  </a:cubicBezTo>
                  <a:cubicBezTo>
                    <a:pt x="927" y="170"/>
                    <a:pt x="912" y="154"/>
                    <a:pt x="912" y="139"/>
                  </a:cubicBezTo>
                  <a:cubicBezTo>
                    <a:pt x="866" y="154"/>
                    <a:pt x="804" y="154"/>
                    <a:pt x="773" y="154"/>
                  </a:cubicBezTo>
                  <a:cubicBezTo>
                    <a:pt x="727" y="154"/>
                    <a:pt x="665" y="154"/>
                    <a:pt x="604" y="139"/>
                  </a:cubicBezTo>
                  <a:cubicBezTo>
                    <a:pt x="604" y="154"/>
                    <a:pt x="587" y="170"/>
                    <a:pt x="573" y="185"/>
                  </a:cubicBezTo>
                  <a:cubicBezTo>
                    <a:pt x="525" y="231"/>
                    <a:pt x="310" y="279"/>
                    <a:pt x="171" y="279"/>
                  </a:cubicBezTo>
                  <a:cubicBezTo>
                    <a:pt x="556" y="1157"/>
                    <a:pt x="556" y="1157"/>
                    <a:pt x="556" y="1157"/>
                  </a:cubicBezTo>
                  <a:cubicBezTo>
                    <a:pt x="556" y="2131"/>
                    <a:pt x="556" y="2131"/>
                    <a:pt x="556" y="2131"/>
                  </a:cubicBezTo>
                  <a:cubicBezTo>
                    <a:pt x="495" y="2131"/>
                    <a:pt x="495" y="2131"/>
                    <a:pt x="495" y="2131"/>
                  </a:cubicBezTo>
                  <a:cubicBezTo>
                    <a:pt x="495" y="1173"/>
                    <a:pt x="495" y="1173"/>
                    <a:pt x="495" y="1173"/>
                  </a:cubicBezTo>
                  <a:cubicBezTo>
                    <a:pt x="108" y="279"/>
                    <a:pt x="108" y="279"/>
                    <a:pt x="108" y="279"/>
                  </a:cubicBezTo>
                  <a:cubicBezTo>
                    <a:pt x="77" y="279"/>
                    <a:pt x="62" y="262"/>
                    <a:pt x="48" y="262"/>
                  </a:cubicBezTo>
                  <a:cubicBezTo>
                    <a:pt x="16" y="247"/>
                    <a:pt x="0" y="216"/>
                    <a:pt x="0" y="201"/>
                  </a:cubicBezTo>
                  <a:cubicBezTo>
                    <a:pt x="16" y="185"/>
                    <a:pt x="16" y="139"/>
                    <a:pt x="48" y="139"/>
                  </a:cubicBezTo>
                  <a:cubicBezTo>
                    <a:pt x="77" y="123"/>
                    <a:pt x="108" y="170"/>
                    <a:pt x="125" y="185"/>
                  </a:cubicBezTo>
                  <a:cubicBezTo>
                    <a:pt x="140" y="231"/>
                    <a:pt x="140" y="231"/>
                    <a:pt x="140" y="231"/>
                  </a:cubicBezTo>
                  <a:cubicBezTo>
                    <a:pt x="279" y="231"/>
                    <a:pt x="495" y="185"/>
                    <a:pt x="541" y="139"/>
                  </a:cubicBezTo>
                  <a:lnTo>
                    <a:pt x="556" y="123"/>
                  </a:lnTo>
                  <a:cubicBezTo>
                    <a:pt x="525" y="108"/>
                    <a:pt x="495" y="93"/>
                    <a:pt x="495" y="77"/>
                  </a:cubicBezTo>
                  <a:cubicBezTo>
                    <a:pt x="479" y="62"/>
                    <a:pt x="495" y="46"/>
                    <a:pt x="510" y="31"/>
                  </a:cubicBezTo>
                  <a:cubicBezTo>
                    <a:pt x="525" y="0"/>
                    <a:pt x="556" y="0"/>
                    <a:pt x="573" y="0"/>
                  </a:cubicBezTo>
                  <a:cubicBezTo>
                    <a:pt x="604" y="0"/>
                    <a:pt x="619" y="31"/>
                    <a:pt x="619" y="62"/>
                  </a:cubicBezTo>
                  <a:cubicBezTo>
                    <a:pt x="619" y="62"/>
                    <a:pt x="619" y="77"/>
                    <a:pt x="619" y="93"/>
                  </a:cubicBezTo>
                  <a:cubicBezTo>
                    <a:pt x="665" y="93"/>
                    <a:pt x="711" y="108"/>
                    <a:pt x="773" y="108"/>
                  </a:cubicBezTo>
                  <a:cubicBezTo>
                    <a:pt x="819" y="108"/>
                    <a:pt x="850" y="93"/>
                    <a:pt x="896" y="93"/>
                  </a:cubicBezTo>
                  <a:cubicBezTo>
                    <a:pt x="896" y="77"/>
                    <a:pt x="896" y="62"/>
                    <a:pt x="896" y="62"/>
                  </a:cubicBezTo>
                  <a:cubicBezTo>
                    <a:pt x="896" y="31"/>
                    <a:pt x="912" y="0"/>
                    <a:pt x="943" y="0"/>
                  </a:cubicBezTo>
                  <a:cubicBezTo>
                    <a:pt x="958" y="0"/>
                    <a:pt x="989" y="0"/>
                    <a:pt x="1004" y="31"/>
                  </a:cubicBezTo>
                  <a:cubicBezTo>
                    <a:pt x="1035" y="46"/>
                    <a:pt x="1020" y="62"/>
                    <a:pt x="1020" y="77"/>
                  </a:cubicBezTo>
                  <a:cubicBezTo>
                    <a:pt x="1020" y="93"/>
                    <a:pt x="989" y="108"/>
                    <a:pt x="958" y="123"/>
                  </a:cubicBezTo>
                  <a:lnTo>
                    <a:pt x="975" y="139"/>
                  </a:lnTo>
                  <a:cubicBezTo>
                    <a:pt x="1020" y="185"/>
                    <a:pt x="1237" y="231"/>
                    <a:pt x="1375" y="231"/>
                  </a:cubicBezTo>
                  <a:cubicBezTo>
                    <a:pt x="1391" y="185"/>
                    <a:pt x="1391" y="185"/>
                    <a:pt x="1391" y="185"/>
                  </a:cubicBezTo>
                  <a:cubicBezTo>
                    <a:pt x="1406" y="170"/>
                    <a:pt x="1437" y="123"/>
                    <a:pt x="1468" y="139"/>
                  </a:cubicBezTo>
                  <a:cubicBezTo>
                    <a:pt x="1500" y="139"/>
                    <a:pt x="1500" y="185"/>
                    <a:pt x="1514" y="201"/>
                  </a:cubicBezTo>
                  <a:cubicBezTo>
                    <a:pt x="1514" y="216"/>
                    <a:pt x="1500" y="247"/>
                    <a:pt x="1468" y="262"/>
                  </a:cubicBezTo>
                  <a:cubicBezTo>
                    <a:pt x="1452" y="262"/>
                    <a:pt x="1437" y="279"/>
                    <a:pt x="1406" y="279"/>
                  </a:cubicBezTo>
                  <a:cubicBezTo>
                    <a:pt x="1020" y="1173"/>
                    <a:pt x="1020" y="1173"/>
                    <a:pt x="1020" y="1173"/>
                  </a:cubicBezTo>
                  <a:lnTo>
                    <a:pt x="1020" y="2131"/>
                  </a:lnTo>
                  <a:moveTo>
                    <a:pt x="1452" y="185"/>
                  </a:moveTo>
                  <a:lnTo>
                    <a:pt x="1452" y="185"/>
                  </a:lnTo>
                  <a:cubicBezTo>
                    <a:pt x="1452" y="201"/>
                    <a:pt x="1437" y="201"/>
                    <a:pt x="1437" y="216"/>
                  </a:cubicBezTo>
                  <a:cubicBezTo>
                    <a:pt x="1452" y="216"/>
                    <a:pt x="1452" y="201"/>
                    <a:pt x="1452" y="201"/>
                  </a:cubicBezTo>
                  <a:lnTo>
                    <a:pt x="1452" y="185"/>
                  </a:lnTo>
                  <a:moveTo>
                    <a:pt x="62" y="185"/>
                  </a:moveTo>
                  <a:lnTo>
                    <a:pt x="62" y="185"/>
                  </a:lnTo>
                  <a:cubicBezTo>
                    <a:pt x="62" y="201"/>
                    <a:pt x="62" y="201"/>
                    <a:pt x="62" y="201"/>
                  </a:cubicBezTo>
                  <a:cubicBezTo>
                    <a:pt x="62" y="201"/>
                    <a:pt x="62" y="216"/>
                    <a:pt x="77" y="216"/>
                  </a:cubicBezTo>
                  <a:lnTo>
                    <a:pt x="77" y="216"/>
                  </a:lnTo>
                  <a:cubicBezTo>
                    <a:pt x="77" y="201"/>
                    <a:pt x="62" y="201"/>
                    <a:pt x="62" y="185"/>
                  </a:cubicBezTo>
                  <a:moveTo>
                    <a:pt x="958" y="46"/>
                  </a:moveTo>
                  <a:lnTo>
                    <a:pt x="958" y="46"/>
                  </a:lnTo>
                  <a:lnTo>
                    <a:pt x="958" y="46"/>
                  </a:lnTo>
                  <a:lnTo>
                    <a:pt x="943" y="62"/>
                  </a:lnTo>
                  <a:cubicBezTo>
                    <a:pt x="943" y="77"/>
                    <a:pt x="943" y="77"/>
                    <a:pt x="943" y="77"/>
                  </a:cubicBezTo>
                  <a:cubicBezTo>
                    <a:pt x="958" y="62"/>
                    <a:pt x="958" y="62"/>
                    <a:pt x="975" y="62"/>
                  </a:cubicBezTo>
                  <a:cubicBezTo>
                    <a:pt x="958" y="62"/>
                    <a:pt x="958" y="46"/>
                    <a:pt x="958" y="46"/>
                  </a:cubicBezTo>
                  <a:moveTo>
                    <a:pt x="541" y="62"/>
                  </a:moveTo>
                  <a:lnTo>
                    <a:pt x="541" y="62"/>
                  </a:lnTo>
                  <a:cubicBezTo>
                    <a:pt x="556" y="62"/>
                    <a:pt x="556" y="62"/>
                    <a:pt x="573" y="77"/>
                  </a:cubicBezTo>
                  <a:lnTo>
                    <a:pt x="573" y="62"/>
                  </a:lnTo>
                  <a:lnTo>
                    <a:pt x="556" y="46"/>
                  </a:lnTo>
                  <a:lnTo>
                    <a:pt x="541" y="62"/>
                  </a:lnTo>
                  <a:close/>
                </a:path>
              </a:pathLst>
            </a:custGeom>
            <a:solidFill>
              <a:schemeClr val="l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4" name="Google Shape;744;p43"/>
            <p:cNvSpPr/>
            <p:nvPr/>
          </p:nvSpPr>
          <p:spPr>
            <a:xfrm>
              <a:off x="2702160" y="1205280"/>
              <a:ext cx="50400" cy="194760"/>
            </a:xfrm>
            <a:custGeom>
              <a:avLst/>
              <a:gdLst/>
              <a:ahLst/>
              <a:cxnLst/>
              <a:rect l="l" t="t" r="r" b="b"/>
              <a:pathLst>
                <a:path w="140" h="541" extrusionOk="0">
                  <a:moveTo>
                    <a:pt x="78" y="541"/>
                  </a:moveTo>
                  <a:lnTo>
                    <a:pt x="0" y="16"/>
                  </a:lnTo>
                  <a:lnTo>
                    <a:pt x="46" y="0"/>
                  </a:lnTo>
                  <a:lnTo>
                    <a:pt x="140" y="541"/>
                  </a:lnTo>
                  <a:lnTo>
                    <a:pt x="78" y="541"/>
                  </a:lnTo>
                  <a:close/>
                </a:path>
              </a:pathLst>
            </a:custGeom>
            <a:solidFill>
              <a:schemeClr val="l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5" name="Google Shape;745;p43"/>
            <p:cNvSpPr/>
            <p:nvPr/>
          </p:nvSpPr>
          <p:spPr>
            <a:xfrm>
              <a:off x="2774880" y="1205280"/>
              <a:ext cx="49680" cy="194760"/>
            </a:xfrm>
            <a:custGeom>
              <a:avLst/>
              <a:gdLst/>
              <a:ahLst/>
              <a:cxnLst/>
              <a:rect l="l" t="t" r="r" b="b"/>
              <a:pathLst>
                <a:path w="138" h="541" extrusionOk="0">
                  <a:moveTo>
                    <a:pt x="61" y="541"/>
                  </a:moveTo>
                  <a:lnTo>
                    <a:pt x="0" y="541"/>
                  </a:lnTo>
                  <a:lnTo>
                    <a:pt x="92" y="0"/>
                  </a:lnTo>
                  <a:lnTo>
                    <a:pt x="138" y="16"/>
                  </a:lnTo>
                  <a:lnTo>
                    <a:pt x="61" y="541"/>
                  </a:lnTo>
                  <a:close/>
                </a:path>
              </a:pathLst>
            </a:custGeom>
            <a:solidFill>
              <a:schemeClr val="l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6" name="Google Shape;746;p43"/>
            <p:cNvSpPr/>
            <p:nvPr/>
          </p:nvSpPr>
          <p:spPr>
            <a:xfrm>
              <a:off x="2702160" y="1377720"/>
              <a:ext cx="122400" cy="38880"/>
            </a:xfrm>
            <a:custGeom>
              <a:avLst/>
              <a:gdLst/>
              <a:ahLst/>
              <a:cxnLst/>
              <a:rect l="l" t="t" r="r" b="b"/>
              <a:pathLst>
                <a:path w="340" h="108" extrusionOk="0">
                  <a:moveTo>
                    <a:pt x="340" y="47"/>
                  </a:moveTo>
                  <a:lnTo>
                    <a:pt x="340" y="47"/>
                  </a:lnTo>
                  <a:cubicBezTo>
                    <a:pt x="340" y="77"/>
                    <a:pt x="309" y="108"/>
                    <a:pt x="279" y="108"/>
                  </a:cubicBezTo>
                  <a:cubicBezTo>
                    <a:pt x="63" y="108"/>
                    <a:pt x="63" y="108"/>
                    <a:pt x="63" y="108"/>
                  </a:cubicBezTo>
                  <a:cubicBezTo>
                    <a:pt x="32" y="108"/>
                    <a:pt x="0" y="77"/>
                    <a:pt x="0" y="47"/>
                  </a:cubicBezTo>
                  <a:lnTo>
                    <a:pt x="0" y="47"/>
                  </a:lnTo>
                  <a:cubicBezTo>
                    <a:pt x="0" y="31"/>
                    <a:pt x="32" y="0"/>
                    <a:pt x="63" y="0"/>
                  </a:cubicBezTo>
                  <a:cubicBezTo>
                    <a:pt x="279" y="0"/>
                    <a:pt x="279" y="0"/>
                    <a:pt x="279" y="0"/>
                  </a:cubicBezTo>
                  <a:cubicBezTo>
                    <a:pt x="309" y="0"/>
                    <a:pt x="340" y="31"/>
                    <a:pt x="340" y="47"/>
                  </a:cubicBezTo>
                  <a:close/>
                </a:path>
              </a:pathLst>
            </a:custGeom>
            <a:solidFill>
              <a:schemeClr val="dk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7" name="Google Shape;747;p43"/>
            <p:cNvSpPr/>
            <p:nvPr/>
          </p:nvSpPr>
          <p:spPr>
            <a:xfrm>
              <a:off x="2736000" y="1377720"/>
              <a:ext cx="55440" cy="272520"/>
            </a:xfrm>
            <a:custGeom>
              <a:avLst/>
              <a:gdLst/>
              <a:ahLst/>
              <a:cxnLst/>
              <a:rect l="l" t="t" r="r" b="b"/>
              <a:pathLst>
                <a:path w="154" h="757" extrusionOk="0">
                  <a:moveTo>
                    <a:pt x="154" y="648"/>
                  </a:moveTo>
                  <a:lnTo>
                    <a:pt x="154" y="648"/>
                  </a:lnTo>
                  <a:cubicBezTo>
                    <a:pt x="154" y="711"/>
                    <a:pt x="123" y="757"/>
                    <a:pt x="77" y="757"/>
                  </a:cubicBezTo>
                  <a:lnTo>
                    <a:pt x="77" y="757"/>
                  </a:lnTo>
                  <a:cubicBezTo>
                    <a:pt x="30" y="757"/>
                    <a:pt x="0" y="711"/>
                    <a:pt x="0" y="648"/>
                  </a:cubicBezTo>
                  <a:cubicBezTo>
                    <a:pt x="0" y="124"/>
                    <a:pt x="0" y="124"/>
                    <a:pt x="0" y="124"/>
                  </a:cubicBezTo>
                  <a:cubicBezTo>
                    <a:pt x="0" y="47"/>
                    <a:pt x="30" y="0"/>
                    <a:pt x="77" y="0"/>
                  </a:cubicBezTo>
                  <a:lnTo>
                    <a:pt x="77" y="0"/>
                  </a:lnTo>
                  <a:cubicBezTo>
                    <a:pt x="123" y="0"/>
                    <a:pt x="154" y="47"/>
                    <a:pt x="154" y="124"/>
                  </a:cubicBezTo>
                  <a:lnTo>
                    <a:pt x="154" y="64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8" name="Google Shape;748;p43"/>
            <p:cNvSpPr/>
            <p:nvPr/>
          </p:nvSpPr>
          <p:spPr>
            <a:xfrm>
              <a:off x="2736000" y="1633680"/>
              <a:ext cx="60840" cy="294480"/>
            </a:xfrm>
            <a:custGeom>
              <a:avLst/>
              <a:gdLst/>
              <a:ahLst/>
              <a:cxnLst/>
              <a:rect l="l" t="t" r="r" b="b"/>
              <a:pathLst>
                <a:path w="169" h="818" extrusionOk="0">
                  <a:moveTo>
                    <a:pt x="169" y="818"/>
                  </a:moveTo>
                  <a:lnTo>
                    <a:pt x="169" y="818"/>
                  </a:lnTo>
                  <a:cubicBezTo>
                    <a:pt x="169" y="92"/>
                    <a:pt x="169" y="92"/>
                    <a:pt x="169" y="92"/>
                  </a:cubicBezTo>
                  <a:cubicBezTo>
                    <a:pt x="169" y="46"/>
                    <a:pt x="138" y="0"/>
                    <a:pt x="77" y="0"/>
                  </a:cubicBezTo>
                  <a:cubicBezTo>
                    <a:pt x="30" y="0"/>
                    <a:pt x="0" y="46"/>
                    <a:pt x="0" y="92"/>
                  </a:cubicBezTo>
                  <a:cubicBezTo>
                    <a:pt x="0" y="818"/>
                    <a:pt x="0" y="818"/>
                    <a:pt x="0" y="818"/>
                  </a:cubicBezTo>
                  <a:lnTo>
                    <a:pt x="169" y="818"/>
                  </a:lnTo>
                  <a:close/>
                </a:path>
              </a:pathLst>
            </a:custGeom>
            <a:solidFill>
              <a:schemeClr val="l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749" name="Google Shape;749;p43"/>
          <p:cNvGrpSpPr/>
          <p:nvPr/>
        </p:nvGrpSpPr>
        <p:grpSpPr>
          <a:xfrm>
            <a:off x="1022813" y="1967045"/>
            <a:ext cx="1618200" cy="1134000"/>
            <a:chOff x="1006200" y="1967045"/>
            <a:chExt cx="1618200" cy="1134000"/>
          </a:xfrm>
        </p:grpSpPr>
        <p:sp>
          <p:nvSpPr>
            <p:cNvPr id="750" name="Google Shape;750;p43"/>
            <p:cNvSpPr/>
            <p:nvPr/>
          </p:nvSpPr>
          <p:spPr>
            <a:xfrm>
              <a:off x="1106640" y="2134085"/>
              <a:ext cx="1418040" cy="883800"/>
            </a:xfrm>
            <a:custGeom>
              <a:avLst/>
              <a:gdLst/>
              <a:ahLst/>
              <a:cxnLst/>
              <a:rect l="l" t="t" r="r" b="b"/>
              <a:pathLst>
                <a:path w="3939" h="2455" extrusionOk="0">
                  <a:moveTo>
                    <a:pt x="3939" y="2286"/>
                  </a:moveTo>
                  <a:lnTo>
                    <a:pt x="3939" y="2286"/>
                  </a:lnTo>
                  <a:cubicBezTo>
                    <a:pt x="3939" y="2378"/>
                    <a:pt x="3862" y="2455"/>
                    <a:pt x="3753" y="2455"/>
                  </a:cubicBezTo>
                  <a:cubicBezTo>
                    <a:pt x="169" y="2455"/>
                    <a:pt x="169" y="2455"/>
                    <a:pt x="169" y="2455"/>
                  </a:cubicBezTo>
                  <a:cubicBezTo>
                    <a:pt x="77" y="2455"/>
                    <a:pt x="0" y="2378"/>
                    <a:pt x="0" y="2286"/>
                  </a:cubicBezTo>
                  <a:cubicBezTo>
                    <a:pt x="0" y="186"/>
                    <a:pt x="0" y="186"/>
                    <a:pt x="0" y="186"/>
                  </a:cubicBezTo>
                  <a:cubicBezTo>
                    <a:pt x="0" y="77"/>
                    <a:pt x="77" y="0"/>
                    <a:pt x="169" y="0"/>
                  </a:cubicBezTo>
                  <a:cubicBezTo>
                    <a:pt x="3753" y="0"/>
                    <a:pt x="3753" y="0"/>
                    <a:pt x="3753" y="0"/>
                  </a:cubicBezTo>
                  <a:cubicBezTo>
                    <a:pt x="3862" y="0"/>
                    <a:pt x="3939" y="77"/>
                    <a:pt x="3939" y="186"/>
                  </a:cubicBezTo>
                  <a:lnTo>
                    <a:pt x="3939" y="2286"/>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1" name="Google Shape;751;p43"/>
            <p:cNvSpPr/>
            <p:nvPr/>
          </p:nvSpPr>
          <p:spPr>
            <a:xfrm>
              <a:off x="1156320" y="2189525"/>
              <a:ext cx="1312920" cy="767520"/>
            </a:xfrm>
            <a:custGeom>
              <a:avLst/>
              <a:gdLst/>
              <a:ahLst/>
              <a:cxnLst/>
              <a:rect l="l" t="t" r="r" b="b"/>
              <a:pathLst>
                <a:path w="3647" h="2132" extrusionOk="0">
                  <a:moveTo>
                    <a:pt x="3647" y="1947"/>
                  </a:moveTo>
                  <a:lnTo>
                    <a:pt x="3647" y="1947"/>
                  </a:lnTo>
                  <a:cubicBezTo>
                    <a:pt x="3647" y="2039"/>
                    <a:pt x="3569" y="2132"/>
                    <a:pt x="3476" y="2132"/>
                  </a:cubicBezTo>
                  <a:cubicBezTo>
                    <a:pt x="185" y="2132"/>
                    <a:pt x="185" y="2132"/>
                    <a:pt x="185" y="2132"/>
                  </a:cubicBezTo>
                  <a:cubicBezTo>
                    <a:pt x="93" y="2132"/>
                    <a:pt x="0" y="2039"/>
                    <a:pt x="0" y="1947"/>
                  </a:cubicBezTo>
                  <a:cubicBezTo>
                    <a:pt x="0" y="171"/>
                    <a:pt x="0" y="171"/>
                    <a:pt x="0" y="171"/>
                  </a:cubicBezTo>
                  <a:cubicBezTo>
                    <a:pt x="0" y="78"/>
                    <a:pt x="93" y="0"/>
                    <a:pt x="185" y="0"/>
                  </a:cubicBezTo>
                  <a:cubicBezTo>
                    <a:pt x="3476" y="0"/>
                    <a:pt x="3476" y="0"/>
                    <a:pt x="3476" y="0"/>
                  </a:cubicBezTo>
                  <a:cubicBezTo>
                    <a:pt x="3569" y="0"/>
                    <a:pt x="3647" y="78"/>
                    <a:pt x="3647" y="171"/>
                  </a:cubicBezTo>
                  <a:lnTo>
                    <a:pt x="3647" y="1947"/>
                  </a:lnTo>
                  <a:close/>
                </a:path>
              </a:pathLst>
            </a:custGeom>
            <a:solidFill>
              <a:srgbClr val="B4BCC5">
                <a:alpha val="22780"/>
              </a:srgb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2" name="Google Shape;752;p43"/>
            <p:cNvSpPr/>
            <p:nvPr/>
          </p:nvSpPr>
          <p:spPr>
            <a:xfrm>
              <a:off x="1334520" y="2084045"/>
              <a:ext cx="144720" cy="55440"/>
            </a:xfrm>
            <a:custGeom>
              <a:avLst/>
              <a:gdLst/>
              <a:ahLst/>
              <a:cxnLst/>
              <a:rect l="l" t="t" r="r" b="b"/>
              <a:pathLst>
                <a:path w="402" h="154" extrusionOk="0">
                  <a:moveTo>
                    <a:pt x="402" y="108"/>
                  </a:moveTo>
                  <a:lnTo>
                    <a:pt x="402" y="108"/>
                  </a:lnTo>
                  <a:cubicBezTo>
                    <a:pt x="402" y="124"/>
                    <a:pt x="386" y="154"/>
                    <a:pt x="354" y="154"/>
                  </a:cubicBezTo>
                  <a:cubicBezTo>
                    <a:pt x="46" y="154"/>
                    <a:pt x="46" y="154"/>
                    <a:pt x="46" y="154"/>
                  </a:cubicBezTo>
                  <a:cubicBezTo>
                    <a:pt x="15" y="154"/>
                    <a:pt x="0" y="124"/>
                    <a:pt x="0" y="108"/>
                  </a:cubicBezTo>
                  <a:cubicBezTo>
                    <a:pt x="0" y="46"/>
                    <a:pt x="0" y="46"/>
                    <a:pt x="0" y="46"/>
                  </a:cubicBezTo>
                  <a:cubicBezTo>
                    <a:pt x="0" y="31"/>
                    <a:pt x="15" y="0"/>
                    <a:pt x="46" y="0"/>
                  </a:cubicBezTo>
                  <a:cubicBezTo>
                    <a:pt x="354" y="0"/>
                    <a:pt x="354" y="0"/>
                    <a:pt x="354" y="0"/>
                  </a:cubicBezTo>
                  <a:cubicBezTo>
                    <a:pt x="386" y="0"/>
                    <a:pt x="402" y="31"/>
                    <a:pt x="402" y="46"/>
                  </a:cubicBezTo>
                  <a:lnTo>
                    <a:pt x="402" y="108"/>
                  </a:lnTo>
                  <a:close/>
                </a:path>
              </a:pathLst>
            </a:custGeom>
            <a:solidFill>
              <a:schemeClr val="accent6"/>
            </a:solidFill>
            <a:ln>
              <a:noFill/>
            </a:ln>
          </p:spPr>
          <p:txBody>
            <a:bodyPr spcFirstLastPara="1" wrap="square" lIns="90000" tIns="10425" rIns="90000" bIns="104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3" name="Google Shape;753;p43"/>
            <p:cNvSpPr/>
            <p:nvPr/>
          </p:nvSpPr>
          <p:spPr>
            <a:xfrm>
              <a:off x="1334520" y="2028605"/>
              <a:ext cx="144720" cy="50040"/>
            </a:xfrm>
            <a:custGeom>
              <a:avLst/>
              <a:gdLst/>
              <a:ahLst/>
              <a:cxnLst/>
              <a:rect l="l" t="t" r="r" b="b"/>
              <a:pathLst>
                <a:path w="402" h="139" extrusionOk="0">
                  <a:moveTo>
                    <a:pt x="402" y="93"/>
                  </a:moveTo>
                  <a:lnTo>
                    <a:pt x="402" y="93"/>
                  </a:lnTo>
                  <a:cubicBezTo>
                    <a:pt x="402" y="123"/>
                    <a:pt x="386" y="139"/>
                    <a:pt x="354" y="139"/>
                  </a:cubicBezTo>
                  <a:cubicBezTo>
                    <a:pt x="46" y="139"/>
                    <a:pt x="46" y="139"/>
                    <a:pt x="46" y="139"/>
                  </a:cubicBezTo>
                  <a:cubicBezTo>
                    <a:pt x="15" y="139"/>
                    <a:pt x="0" y="123"/>
                    <a:pt x="0" y="93"/>
                  </a:cubicBezTo>
                  <a:cubicBezTo>
                    <a:pt x="0" y="31"/>
                    <a:pt x="0" y="31"/>
                    <a:pt x="0" y="31"/>
                  </a:cubicBezTo>
                  <a:cubicBezTo>
                    <a:pt x="0" y="14"/>
                    <a:pt x="15" y="0"/>
                    <a:pt x="46" y="0"/>
                  </a:cubicBezTo>
                  <a:cubicBezTo>
                    <a:pt x="354" y="0"/>
                    <a:pt x="354" y="0"/>
                    <a:pt x="354" y="0"/>
                  </a:cubicBezTo>
                  <a:cubicBezTo>
                    <a:pt x="386" y="0"/>
                    <a:pt x="402" y="14"/>
                    <a:pt x="402" y="31"/>
                  </a:cubicBezTo>
                  <a:lnTo>
                    <a:pt x="402" y="93"/>
                  </a:lnTo>
                  <a:close/>
                </a:path>
              </a:pathLst>
            </a:custGeom>
            <a:solidFill>
              <a:schemeClr val="accent6"/>
            </a:solidFill>
            <a:ln>
              <a:noFill/>
            </a:ln>
          </p:spPr>
          <p:txBody>
            <a:bodyPr spcFirstLastPara="1" wrap="square" lIns="90000" tIns="5025" rIns="90000" bIns="5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4" name="Google Shape;754;p43"/>
            <p:cNvSpPr/>
            <p:nvPr/>
          </p:nvSpPr>
          <p:spPr>
            <a:xfrm>
              <a:off x="1334520" y="1967045"/>
              <a:ext cx="144720" cy="50040"/>
            </a:xfrm>
            <a:custGeom>
              <a:avLst/>
              <a:gdLst/>
              <a:ahLst/>
              <a:cxnLst/>
              <a:rect l="l" t="t" r="r" b="b"/>
              <a:pathLst>
                <a:path w="402" h="139" extrusionOk="0">
                  <a:moveTo>
                    <a:pt x="402" y="108"/>
                  </a:moveTo>
                  <a:lnTo>
                    <a:pt x="402" y="108"/>
                  </a:lnTo>
                  <a:cubicBezTo>
                    <a:pt x="402" y="125"/>
                    <a:pt x="386" y="139"/>
                    <a:pt x="354" y="139"/>
                  </a:cubicBezTo>
                  <a:cubicBezTo>
                    <a:pt x="46" y="139"/>
                    <a:pt x="46" y="139"/>
                    <a:pt x="46" y="139"/>
                  </a:cubicBezTo>
                  <a:cubicBezTo>
                    <a:pt x="15" y="139"/>
                    <a:pt x="0" y="125"/>
                    <a:pt x="0" y="108"/>
                  </a:cubicBezTo>
                  <a:cubicBezTo>
                    <a:pt x="0" y="31"/>
                    <a:pt x="0" y="31"/>
                    <a:pt x="0" y="31"/>
                  </a:cubicBezTo>
                  <a:cubicBezTo>
                    <a:pt x="0" y="16"/>
                    <a:pt x="15" y="0"/>
                    <a:pt x="46" y="0"/>
                  </a:cubicBezTo>
                  <a:cubicBezTo>
                    <a:pt x="354" y="0"/>
                    <a:pt x="354" y="0"/>
                    <a:pt x="354" y="0"/>
                  </a:cubicBezTo>
                  <a:cubicBezTo>
                    <a:pt x="386" y="0"/>
                    <a:pt x="402" y="16"/>
                    <a:pt x="402" y="31"/>
                  </a:cubicBezTo>
                  <a:lnTo>
                    <a:pt x="402" y="108"/>
                  </a:lnTo>
                  <a:close/>
                </a:path>
              </a:pathLst>
            </a:custGeom>
            <a:solidFill>
              <a:schemeClr val="accent6"/>
            </a:solidFill>
            <a:ln>
              <a:noFill/>
            </a:ln>
          </p:spPr>
          <p:txBody>
            <a:bodyPr spcFirstLastPara="1" wrap="square" lIns="90000" tIns="5025" rIns="90000" bIns="5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5" name="Google Shape;755;p43"/>
            <p:cNvSpPr/>
            <p:nvPr/>
          </p:nvSpPr>
          <p:spPr>
            <a:xfrm>
              <a:off x="2152080" y="2084045"/>
              <a:ext cx="144720" cy="55440"/>
            </a:xfrm>
            <a:custGeom>
              <a:avLst/>
              <a:gdLst/>
              <a:ahLst/>
              <a:cxnLst/>
              <a:rect l="l" t="t" r="r" b="b"/>
              <a:pathLst>
                <a:path w="402" h="154" extrusionOk="0">
                  <a:moveTo>
                    <a:pt x="402" y="108"/>
                  </a:moveTo>
                  <a:lnTo>
                    <a:pt x="402" y="108"/>
                  </a:lnTo>
                  <a:cubicBezTo>
                    <a:pt x="402" y="124"/>
                    <a:pt x="385" y="154"/>
                    <a:pt x="356" y="154"/>
                  </a:cubicBezTo>
                  <a:cubicBezTo>
                    <a:pt x="31" y="154"/>
                    <a:pt x="31" y="154"/>
                    <a:pt x="31" y="154"/>
                  </a:cubicBezTo>
                  <a:cubicBezTo>
                    <a:pt x="14" y="154"/>
                    <a:pt x="0" y="124"/>
                    <a:pt x="0" y="108"/>
                  </a:cubicBezTo>
                  <a:cubicBezTo>
                    <a:pt x="0" y="46"/>
                    <a:pt x="0" y="46"/>
                    <a:pt x="0" y="46"/>
                  </a:cubicBezTo>
                  <a:cubicBezTo>
                    <a:pt x="0" y="31"/>
                    <a:pt x="14" y="0"/>
                    <a:pt x="31" y="0"/>
                  </a:cubicBezTo>
                  <a:cubicBezTo>
                    <a:pt x="356" y="0"/>
                    <a:pt x="356" y="0"/>
                    <a:pt x="356" y="0"/>
                  </a:cubicBezTo>
                  <a:cubicBezTo>
                    <a:pt x="385" y="0"/>
                    <a:pt x="402" y="31"/>
                    <a:pt x="402" y="46"/>
                  </a:cubicBezTo>
                  <a:lnTo>
                    <a:pt x="402" y="108"/>
                  </a:lnTo>
                  <a:close/>
                </a:path>
              </a:pathLst>
            </a:custGeom>
            <a:solidFill>
              <a:schemeClr val="accent6"/>
            </a:solidFill>
            <a:ln>
              <a:noFill/>
            </a:ln>
          </p:spPr>
          <p:txBody>
            <a:bodyPr spcFirstLastPara="1" wrap="square" lIns="90000" tIns="10425" rIns="90000" bIns="104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6" name="Google Shape;756;p43"/>
            <p:cNvSpPr/>
            <p:nvPr/>
          </p:nvSpPr>
          <p:spPr>
            <a:xfrm>
              <a:off x="2152080" y="2028605"/>
              <a:ext cx="144720" cy="50040"/>
            </a:xfrm>
            <a:custGeom>
              <a:avLst/>
              <a:gdLst/>
              <a:ahLst/>
              <a:cxnLst/>
              <a:rect l="l" t="t" r="r" b="b"/>
              <a:pathLst>
                <a:path w="402" h="139" extrusionOk="0">
                  <a:moveTo>
                    <a:pt x="402" y="93"/>
                  </a:moveTo>
                  <a:lnTo>
                    <a:pt x="402" y="93"/>
                  </a:lnTo>
                  <a:cubicBezTo>
                    <a:pt x="402" y="123"/>
                    <a:pt x="385" y="139"/>
                    <a:pt x="356" y="139"/>
                  </a:cubicBezTo>
                  <a:cubicBezTo>
                    <a:pt x="31" y="139"/>
                    <a:pt x="31" y="139"/>
                    <a:pt x="31" y="139"/>
                  </a:cubicBezTo>
                  <a:cubicBezTo>
                    <a:pt x="14" y="139"/>
                    <a:pt x="0" y="123"/>
                    <a:pt x="0" y="93"/>
                  </a:cubicBezTo>
                  <a:cubicBezTo>
                    <a:pt x="0" y="31"/>
                    <a:pt x="0" y="31"/>
                    <a:pt x="0" y="31"/>
                  </a:cubicBezTo>
                  <a:cubicBezTo>
                    <a:pt x="0" y="14"/>
                    <a:pt x="14" y="0"/>
                    <a:pt x="31" y="0"/>
                  </a:cubicBezTo>
                  <a:cubicBezTo>
                    <a:pt x="356" y="0"/>
                    <a:pt x="356" y="0"/>
                    <a:pt x="356" y="0"/>
                  </a:cubicBezTo>
                  <a:cubicBezTo>
                    <a:pt x="385" y="0"/>
                    <a:pt x="402" y="14"/>
                    <a:pt x="402" y="31"/>
                  </a:cubicBezTo>
                  <a:lnTo>
                    <a:pt x="402" y="93"/>
                  </a:lnTo>
                  <a:close/>
                </a:path>
              </a:pathLst>
            </a:custGeom>
            <a:solidFill>
              <a:schemeClr val="accent6"/>
            </a:solidFill>
            <a:ln>
              <a:noFill/>
            </a:ln>
          </p:spPr>
          <p:txBody>
            <a:bodyPr spcFirstLastPara="1" wrap="square" lIns="90000" tIns="5025" rIns="90000" bIns="5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7" name="Google Shape;757;p43"/>
            <p:cNvSpPr/>
            <p:nvPr/>
          </p:nvSpPr>
          <p:spPr>
            <a:xfrm>
              <a:off x="2152080" y="1967045"/>
              <a:ext cx="144720" cy="50040"/>
            </a:xfrm>
            <a:custGeom>
              <a:avLst/>
              <a:gdLst/>
              <a:ahLst/>
              <a:cxnLst/>
              <a:rect l="l" t="t" r="r" b="b"/>
              <a:pathLst>
                <a:path w="402" h="139" extrusionOk="0">
                  <a:moveTo>
                    <a:pt x="402" y="108"/>
                  </a:moveTo>
                  <a:lnTo>
                    <a:pt x="402" y="108"/>
                  </a:lnTo>
                  <a:cubicBezTo>
                    <a:pt x="402" y="125"/>
                    <a:pt x="385" y="139"/>
                    <a:pt x="356" y="139"/>
                  </a:cubicBezTo>
                  <a:cubicBezTo>
                    <a:pt x="31" y="139"/>
                    <a:pt x="31" y="139"/>
                    <a:pt x="31" y="139"/>
                  </a:cubicBezTo>
                  <a:cubicBezTo>
                    <a:pt x="14" y="139"/>
                    <a:pt x="0" y="125"/>
                    <a:pt x="0" y="108"/>
                  </a:cubicBezTo>
                  <a:cubicBezTo>
                    <a:pt x="0" y="31"/>
                    <a:pt x="0" y="31"/>
                    <a:pt x="0" y="31"/>
                  </a:cubicBezTo>
                  <a:cubicBezTo>
                    <a:pt x="0" y="16"/>
                    <a:pt x="14" y="0"/>
                    <a:pt x="31" y="0"/>
                  </a:cubicBezTo>
                  <a:cubicBezTo>
                    <a:pt x="356" y="0"/>
                    <a:pt x="356" y="0"/>
                    <a:pt x="356" y="0"/>
                  </a:cubicBezTo>
                  <a:cubicBezTo>
                    <a:pt x="385" y="0"/>
                    <a:pt x="402" y="16"/>
                    <a:pt x="402" y="31"/>
                  </a:cubicBezTo>
                  <a:lnTo>
                    <a:pt x="402" y="108"/>
                  </a:lnTo>
                  <a:close/>
                </a:path>
              </a:pathLst>
            </a:custGeom>
            <a:solidFill>
              <a:schemeClr val="accent6"/>
            </a:solidFill>
            <a:ln>
              <a:noFill/>
            </a:ln>
          </p:spPr>
          <p:txBody>
            <a:bodyPr spcFirstLastPara="1" wrap="square" lIns="90000" tIns="5025" rIns="90000" bIns="5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8" name="Google Shape;758;p43"/>
            <p:cNvSpPr/>
            <p:nvPr/>
          </p:nvSpPr>
          <p:spPr>
            <a:xfrm>
              <a:off x="1006200" y="2923565"/>
              <a:ext cx="1618200" cy="177480"/>
            </a:xfrm>
            <a:custGeom>
              <a:avLst/>
              <a:gdLst/>
              <a:ahLst/>
              <a:cxnLst/>
              <a:rect l="l" t="t" r="r" b="b"/>
              <a:pathLst>
                <a:path w="4495" h="493" extrusionOk="0">
                  <a:moveTo>
                    <a:pt x="4495" y="416"/>
                  </a:moveTo>
                  <a:lnTo>
                    <a:pt x="4495" y="416"/>
                  </a:lnTo>
                  <a:cubicBezTo>
                    <a:pt x="4495" y="464"/>
                    <a:pt x="4466" y="493"/>
                    <a:pt x="4418" y="493"/>
                  </a:cubicBezTo>
                  <a:cubicBezTo>
                    <a:pt x="77" y="493"/>
                    <a:pt x="77" y="493"/>
                    <a:pt x="77" y="493"/>
                  </a:cubicBezTo>
                  <a:cubicBezTo>
                    <a:pt x="31" y="493"/>
                    <a:pt x="0" y="464"/>
                    <a:pt x="0" y="416"/>
                  </a:cubicBezTo>
                  <a:cubicBezTo>
                    <a:pt x="0" y="77"/>
                    <a:pt x="0" y="77"/>
                    <a:pt x="0" y="77"/>
                  </a:cubicBezTo>
                  <a:cubicBezTo>
                    <a:pt x="0" y="45"/>
                    <a:pt x="31" y="0"/>
                    <a:pt x="77" y="0"/>
                  </a:cubicBezTo>
                  <a:cubicBezTo>
                    <a:pt x="4418" y="0"/>
                    <a:pt x="4418" y="0"/>
                    <a:pt x="4418" y="0"/>
                  </a:cubicBezTo>
                  <a:cubicBezTo>
                    <a:pt x="4466" y="0"/>
                    <a:pt x="4495" y="45"/>
                    <a:pt x="4495" y="77"/>
                  </a:cubicBezTo>
                  <a:lnTo>
                    <a:pt x="4495" y="416"/>
                  </a:lnTo>
                  <a:close/>
                </a:path>
              </a:pathLst>
            </a:custGeom>
            <a:solidFill>
              <a:schemeClr val="accent5"/>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9" name="Google Shape;759;p43"/>
            <p:cNvSpPr/>
            <p:nvPr/>
          </p:nvSpPr>
          <p:spPr>
            <a:xfrm>
              <a:off x="1289520" y="2361605"/>
              <a:ext cx="217440" cy="55800"/>
            </a:xfrm>
            <a:custGeom>
              <a:avLst/>
              <a:gdLst/>
              <a:ahLst/>
              <a:cxnLst/>
              <a:rect l="l" t="t" r="r" b="b"/>
              <a:pathLst>
                <a:path w="604" h="155" extrusionOk="0">
                  <a:moveTo>
                    <a:pt x="0" y="155"/>
                  </a:moveTo>
                  <a:lnTo>
                    <a:pt x="0" y="0"/>
                  </a:lnTo>
                  <a:lnTo>
                    <a:pt x="604" y="0"/>
                  </a:lnTo>
                  <a:lnTo>
                    <a:pt x="604" y="155"/>
                  </a:lnTo>
                  <a:lnTo>
                    <a:pt x="0" y="155"/>
                  </a:lnTo>
                  <a:close/>
                </a:path>
              </a:pathLst>
            </a:custGeom>
            <a:solidFill>
              <a:schemeClr val="accent6"/>
            </a:solidFill>
            <a:ln>
              <a:noFill/>
            </a:ln>
          </p:spPr>
          <p:txBody>
            <a:bodyPr spcFirstLastPara="1" wrap="square" lIns="90000" tIns="10800" rIns="90000" bIns="108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60" name="Google Shape;760;p43"/>
            <p:cNvSpPr/>
            <p:nvPr/>
          </p:nvSpPr>
          <p:spPr>
            <a:xfrm>
              <a:off x="2129400" y="2284205"/>
              <a:ext cx="211680" cy="216360"/>
            </a:xfrm>
            <a:custGeom>
              <a:avLst/>
              <a:gdLst/>
              <a:ahLst/>
              <a:cxnLst/>
              <a:rect l="l" t="t" r="r" b="b"/>
              <a:pathLst>
                <a:path w="588" h="601" extrusionOk="0">
                  <a:moveTo>
                    <a:pt x="233" y="355"/>
                  </a:moveTo>
                  <a:lnTo>
                    <a:pt x="0" y="355"/>
                  </a:lnTo>
                  <a:lnTo>
                    <a:pt x="0" y="247"/>
                  </a:lnTo>
                  <a:lnTo>
                    <a:pt x="233" y="247"/>
                  </a:lnTo>
                  <a:lnTo>
                    <a:pt x="233" y="0"/>
                  </a:lnTo>
                  <a:lnTo>
                    <a:pt x="356" y="0"/>
                  </a:lnTo>
                  <a:lnTo>
                    <a:pt x="356" y="247"/>
                  </a:lnTo>
                  <a:lnTo>
                    <a:pt x="588" y="247"/>
                  </a:lnTo>
                  <a:lnTo>
                    <a:pt x="588" y="355"/>
                  </a:lnTo>
                  <a:lnTo>
                    <a:pt x="356" y="355"/>
                  </a:lnTo>
                  <a:lnTo>
                    <a:pt x="356" y="601"/>
                  </a:lnTo>
                  <a:lnTo>
                    <a:pt x="233" y="601"/>
                  </a:lnTo>
                  <a:lnTo>
                    <a:pt x="233" y="355"/>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61" name="Google Shape;761;p43"/>
            <p:cNvSpPr/>
            <p:nvPr/>
          </p:nvSpPr>
          <p:spPr>
            <a:xfrm>
              <a:off x="1662480" y="2284205"/>
              <a:ext cx="305640" cy="539280"/>
            </a:xfrm>
            <a:custGeom>
              <a:avLst/>
              <a:gdLst/>
              <a:ahLst/>
              <a:cxnLst/>
              <a:rect l="l" t="t" r="r" b="b"/>
              <a:pathLst>
                <a:path w="849" h="1498" extrusionOk="0">
                  <a:moveTo>
                    <a:pt x="201" y="1498"/>
                  </a:moveTo>
                  <a:lnTo>
                    <a:pt x="201" y="1498"/>
                  </a:lnTo>
                  <a:lnTo>
                    <a:pt x="556" y="849"/>
                  </a:lnTo>
                  <a:lnTo>
                    <a:pt x="0" y="849"/>
                  </a:lnTo>
                  <a:lnTo>
                    <a:pt x="495" y="0"/>
                  </a:lnTo>
                  <a:lnTo>
                    <a:pt x="711" y="0"/>
                  </a:lnTo>
                  <a:lnTo>
                    <a:pt x="278" y="757"/>
                  </a:lnTo>
                  <a:lnTo>
                    <a:pt x="849" y="757"/>
                  </a:lnTo>
                  <a:lnTo>
                    <a:pt x="201" y="1498"/>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762" name="Google Shape;762;p43"/>
          <p:cNvSpPr/>
          <p:nvPr/>
        </p:nvSpPr>
        <p:spPr>
          <a:xfrm>
            <a:off x="3622254" y="2587303"/>
            <a:ext cx="453595" cy="457195"/>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5">
              <a:lumMod val="5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 name="Google Shape;763;p43"/>
          <p:cNvGrpSpPr/>
          <p:nvPr/>
        </p:nvGrpSpPr>
        <p:grpSpPr>
          <a:xfrm>
            <a:off x="4422927" y="2587565"/>
            <a:ext cx="454129" cy="456670"/>
            <a:chOff x="3303268" y="3817349"/>
            <a:chExt cx="346056" cy="345674"/>
          </a:xfrm>
          <a:solidFill>
            <a:schemeClr val="accent5">
              <a:lumMod val="50000"/>
            </a:schemeClr>
          </a:solidFill>
        </p:grpSpPr>
        <p:sp>
          <p:nvSpPr>
            <p:cNvPr id="764" name="Google Shape;764;p4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 name="Google Shape;768;p43"/>
          <p:cNvGrpSpPr/>
          <p:nvPr/>
        </p:nvGrpSpPr>
        <p:grpSpPr>
          <a:xfrm>
            <a:off x="5224133" y="2587565"/>
            <a:ext cx="454129" cy="456670"/>
            <a:chOff x="3752358" y="3817349"/>
            <a:chExt cx="346056" cy="345674"/>
          </a:xfrm>
          <a:solidFill>
            <a:schemeClr val="accent5">
              <a:lumMod val="50000"/>
            </a:schemeClr>
          </a:solidFill>
        </p:grpSpPr>
        <p:sp>
          <p:nvSpPr>
            <p:cNvPr id="769" name="Google Shape;769;p4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 name="Google Shape;773;p43"/>
          <p:cNvGrpSpPr/>
          <p:nvPr/>
        </p:nvGrpSpPr>
        <p:grpSpPr>
          <a:xfrm>
            <a:off x="6025340" y="2587306"/>
            <a:ext cx="457209" cy="457188"/>
            <a:chOff x="2238181" y="4120624"/>
            <a:chExt cx="346056" cy="345674"/>
          </a:xfrm>
          <a:solidFill>
            <a:schemeClr val="accent5">
              <a:lumMod val="50000"/>
            </a:schemeClr>
          </a:solidFill>
        </p:grpSpPr>
        <p:grpSp>
          <p:nvGrpSpPr>
            <p:cNvPr id="774" name="Google Shape;774;p43"/>
            <p:cNvGrpSpPr/>
            <p:nvPr/>
          </p:nvGrpSpPr>
          <p:grpSpPr>
            <a:xfrm>
              <a:off x="2309155" y="4177413"/>
              <a:ext cx="203862" cy="231903"/>
              <a:chOff x="1512725" y="258500"/>
              <a:chExt cx="4570900" cy="5199625"/>
            </a:xfrm>
            <a:grpFill/>
          </p:grpSpPr>
          <p:sp>
            <p:nvSpPr>
              <p:cNvPr id="775" name="Google Shape;775;p43"/>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3"/>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 name="Google Shape;777;p43"/>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Shape 704"/>
        <p:cNvGrpSpPr/>
        <p:nvPr/>
      </p:nvGrpSpPr>
      <p:grpSpPr>
        <a:xfrm>
          <a:off x="0" y="0"/>
          <a:ext cx="0" cy="0"/>
          <a:chOff x="0" y="0"/>
          <a:chExt cx="0" cy="0"/>
        </a:xfrm>
      </p:grpSpPr>
      <p:sp>
        <p:nvSpPr>
          <p:cNvPr id="705" name="Google Shape;705;p42"/>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l">
              <a:spcBef>
                <a:spcPts val="0"/>
              </a:spcBef>
              <a:spcAft>
                <a:spcPts val="0"/>
              </a:spcAft>
              <a:buNone/>
            </a:pPr>
            <a:r>
              <a:rPr lang="en"/>
              <a:t>References</a:t>
            </a:r>
            <a:endParaRPr lang="de-DE"/>
          </a:p>
        </p:txBody>
      </p:sp>
      <p:sp>
        <p:nvSpPr>
          <p:cNvPr id="11" name="Textfeld 10">
            <a:extLst>
              <a:ext uri="{FF2B5EF4-FFF2-40B4-BE49-F238E27FC236}">
                <a16:creationId xmlns:a16="http://schemas.microsoft.com/office/drawing/2014/main" id="{4BEB6D4B-A6B8-6B19-6183-D18263DF8693}"/>
              </a:ext>
            </a:extLst>
          </p:cNvPr>
          <p:cNvSpPr txBox="1"/>
          <p:nvPr/>
        </p:nvSpPr>
        <p:spPr>
          <a:xfrm>
            <a:off x="752928" y="1433286"/>
            <a:ext cx="4771571" cy="2276928"/>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algn="l"/>
            <a:endParaRPr lang="de-DE"/>
          </a:p>
        </p:txBody>
      </p:sp>
    </p:spTree>
    <p:extLst>
      <p:ext uri="{BB962C8B-B14F-4D97-AF65-F5344CB8AC3E}">
        <p14:creationId xmlns:p14="http://schemas.microsoft.com/office/powerpoint/2010/main" val="154794637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Shape 781"/>
        <p:cNvGrpSpPr/>
        <p:nvPr/>
      </p:nvGrpSpPr>
      <p:grpSpPr>
        <a:xfrm>
          <a:off x="0" y="0"/>
          <a:ext cx="0" cy="0"/>
          <a:chOff x="0" y="0"/>
          <a:chExt cx="0" cy="0"/>
        </a:xfrm>
      </p:grpSpPr>
      <p:sp>
        <p:nvSpPr>
          <p:cNvPr id="782" name="Google Shape;782;p44"/>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pack</a:t>
            </a:r>
            <a:endParaRPr/>
          </a:p>
        </p:txBody>
      </p:sp>
      <p:grpSp>
        <p:nvGrpSpPr>
          <p:cNvPr id="783" name="Google Shape;783;p44"/>
          <p:cNvGrpSpPr/>
          <p:nvPr/>
        </p:nvGrpSpPr>
        <p:grpSpPr>
          <a:xfrm>
            <a:off x="1068347" y="1468795"/>
            <a:ext cx="491957" cy="491952"/>
            <a:chOff x="1061577" y="1469267"/>
            <a:chExt cx="491957" cy="491952"/>
          </a:xfrm>
          <a:solidFill>
            <a:schemeClr val="accent5">
              <a:lumMod val="50000"/>
            </a:schemeClr>
          </a:solidFill>
        </p:grpSpPr>
        <p:sp>
          <p:nvSpPr>
            <p:cNvPr id="784" name="Google Shape;784;p44"/>
            <p:cNvSpPr/>
            <p:nvPr/>
          </p:nvSpPr>
          <p:spPr>
            <a:xfrm>
              <a:off x="1100254" y="1694018"/>
              <a:ext cx="45281" cy="14150"/>
            </a:xfrm>
            <a:custGeom>
              <a:avLst/>
              <a:gdLst/>
              <a:ahLst/>
              <a:cxnLst/>
              <a:rect l="l" t="t" r="r" b="b"/>
              <a:pathLst>
                <a:path w="192" h="60" extrusionOk="0">
                  <a:moveTo>
                    <a:pt x="30" y="60"/>
                  </a:moveTo>
                  <a:lnTo>
                    <a:pt x="30" y="60"/>
                  </a:lnTo>
                  <a:cubicBezTo>
                    <a:pt x="161" y="60"/>
                    <a:pt x="161" y="60"/>
                    <a:pt x="161" y="60"/>
                  </a:cubicBezTo>
                  <a:cubicBezTo>
                    <a:pt x="176" y="60"/>
                    <a:pt x="191" y="49"/>
                    <a:pt x="191" y="34"/>
                  </a:cubicBezTo>
                  <a:cubicBezTo>
                    <a:pt x="195" y="15"/>
                    <a:pt x="180" y="0"/>
                    <a:pt x="161" y="0"/>
                  </a:cubicBezTo>
                  <a:cubicBezTo>
                    <a:pt x="34" y="0"/>
                    <a:pt x="34" y="0"/>
                    <a:pt x="34" y="0"/>
                  </a:cubicBezTo>
                  <a:cubicBezTo>
                    <a:pt x="15" y="0"/>
                    <a:pt x="4" y="12"/>
                    <a:pt x="0" y="27"/>
                  </a:cubicBezTo>
                  <a:cubicBezTo>
                    <a:pt x="0" y="45"/>
                    <a:pt x="11" y="60"/>
                    <a:pt x="30"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85" name="Google Shape;785;p44"/>
            <p:cNvSpPr/>
            <p:nvPr/>
          </p:nvSpPr>
          <p:spPr>
            <a:xfrm>
              <a:off x="1291518" y="1678925"/>
              <a:ext cx="45045" cy="45044"/>
            </a:xfrm>
            <a:custGeom>
              <a:avLst/>
              <a:gdLst/>
              <a:ahLst/>
              <a:cxnLst/>
              <a:rect l="l" t="t" r="r" b="b"/>
              <a:pathLst>
                <a:path w="191" h="191" extrusionOk="0">
                  <a:moveTo>
                    <a:pt x="124" y="158"/>
                  </a:moveTo>
                  <a:lnTo>
                    <a:pt x="124" y="158"/>
                  </a:lnTo>
                  <a:cubicBezTo>
                    <a:pt x="124" y="124"/>
                    <a:pt x="124" y="124"/>
                    <a:pt x="124" y="124"/>
                  </a:cubicBezTo>
                  <a:cubicBezTo>
                    <a:pt x="158" y="124"/>
                    <a:pt x="158" y="124"/>
                    <a:pt x="158" y="124"/>
                  </a:cubicBezTo>
                  <a:cubicBezTo>
                    <a:pt x="177" y="124"/>
                    <a:pt x="188" y="113"/>
                    <a:pt x="191" y="98"/>
                  </a:cubicBezTo>
                  <a:cubicBezTo>
                    <a:pt x="191" y="79"/>
                    <a:pt x="180" y="64"/>
                    <a:pt x="161" y="64"/>
                  </a:cubicBezTo>
                  <a:cubicBezTo>
                    <a:pt x="124" y="64"/>
                    <a:pt x="124" y="64"/>
                    <a:pt x="124" y="64"/>
                  </a:cubicBezTo>
                  <a:cubicBezTo>
                    <a:pt x="124" y="31"/>
                    <a:pt x="124" y="31"/>
                    <a:pt x="124" y="31"/>
                  </a:cubicBezTo>
                  <a:cubicBezTo>
                    <a:pt x="124" y="16"/>
                    <a:pt x="113" y="1"/>
                    <a:pt x="98" y="1"/>
                  </a:cubicBezTo>
                  <a:cubicBezTo>
                    <a:pt x="79" y="-3"/>
                    <a:pt x="64" y="12"/>
                    <a:pt x="64" y="31"/>
                  </a:cubicBezTo>
                  <a:cubicBezTo>
                    <a:pt x="64" y="64"/>
                    <a:pt x="64" y="64"/>
                    <a:pt x="64" y="64"/>
                  </a:cubicBezTo>
                  <a:cubicBezTo>
                    <a:pt x="30" y="64"/>
                    <a:pt x="30" y="64"/>
                    <a:pt x="30" y="64"/>
                  </a:cubicBezTo>
                  <a:cubicBezTo>
                    <a:pt x="16" y="64"/>
                    <a:pt x="1" y="76"/>
                    <a:pt x="1" y="91"/>
                  </a:cubicBezTo>
                  <a:cubicBezTo>
                    <a:pt x="-3" y="109"/>
                    <a:pt x="12" y="124"/>
                    <a:pt x="30" y="124"/>
                  </a:cubicBezTo>
                  <a:cubicBezTo>
                    <a:pt x="64" y="124"/>
                    <a:pt x="64" y="124"/>
                    <a:pt x="64" y="124"/>
                  </a:cubicBezTo>
                  <a:cubicBezTo>
                    <a:pt x="64" y="162"/>
                    <a:pt x="64" y="162"/>
                    <a:pt x="64" y="162"/>
                  </a:cubicBezTo>
                  <a:cubicBezTo>
                    <a:pt x="64" y="177"/>
                    <a:pt x="79" y="191"/>
                    <a:pt x="98" y="191"/>
                  </a:cubicBezTo>
                  <a:cubicBezTo>
                    <a:pt x="113" y="188"/>
                    <a:pt x="124" y="177"/>
                    <a:pt x="124" y="158"/>
                  </a:cubicBezTo>
                  <a:close/>
                </a:path>
              </a:pathLst>
            </a:custGeom>
            <a:grpFill/>
            <a:ln>
              <a:noFill/>
            </a:ln>
          </p:spPr>
          <p:txBody>
            <a:bodyPr spcFirstLastPara="1" wrap="square" lIns="90000" tIns="23750" rIns="90000" bIns="2375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86" name="Google Shape;786;p44"/>
            <p:cNvSpPr/>
            <p:nvPr/>
          </p:nvSpPr>
          <p:spPr>
            <a:xfrm>
              <a:off x="1153317" y="1688830"/>
              <a:ext cx="130418" cy="138435"/>
            </a:xfrm>
            <a:custGeom>
              <a:avLst/>
              <a:gdLst/>
              <a:ahLst/>
              <a:cxnLst/>
              <a:rect l="l" t="t" r="r" b="b"/>
              <a:pathLst>
                <a:path w="553" h="587" extrusionOk="0">
                  <a:moveTo>
                    <a:pt x="276" y="0"/>
                  </a:moveTo>
                  <a:lnTo>
                    <a:pt x="276" y="0"/>
                  </a:lnTo>
                  <a:cubicBezTo>
                    <a:pt x="239" y="0"/>
                    <a:pt x="209" y="19"/>
                    <a:pt x="190" y="49"/>
                  </a:cubicBezTo>
                  <a:cubicBezTo>
                    <a:pt x="78" y="86"/>
                    <a:pt x="0" y="194"/>
                    <a:pt x="0" y="314"/>
                  </a:cubicBezTo>
                  <a:cubicBezTo>
                    <a:pt x="0" y="464"/>
                    <a:pt x="123" y="587"/>
                    <a:pt x="276" y="587"/>
                  </a:cubicBezTo>
                  <a:cubicBezTo>
                    <a:pt x="429" y="587"/>
                    <a:pt x="553" y="464"/>
                    <a:pt x="553" y="314"/>
                  </a:cubicBezTo>
                  <a:cubicBezTo>
                    <a:pt x="553" y="194"/>
                    <a:pt x="474" y="86"/>
                    <a:pt x="362" y="49"/>
                  </a:cubicBezTo>
                  <a:cubicBezTo>
                    <a:pt x="347" y="19"/>
                    <a:pt x="314" y="0"/>
                    <a:pt x="276" y="0"/>
                  </a:cubicBezTo>
                  <a:moveTo>
                    <a:pt x="276" y="60"/>
                  </a:moveTo>
                  <a:lnTo>
                    <a:pt x="276" y="60"/>
                  </a:lnTo>
                  <a:cubicBezTo>
                    <a:pt x="295" y="60"/>
                    <a:pt x="314" y="78"/>
                    <a:pt x="314" y="97"/>
                  </a:cubicBezTo>
                  <a:cubicBezTo>
                    <a:pt x="314" y="310"/>
                    <a:pt x="314" y="310"/>
                    <a:pt x="314" y="310"/>
                  </a:cubicBezTo>
                  <a:cubicBezTo>
                    <a:pt x="314" y="329"/>
                    <a:pt x="299" y="348"/>
                    <a:pt x="276" y="348"/>
                  </a:cubicBezTo>
                  <a:cubicBezTo>
                    <a:pt x="257" y="352"/>
                    <a:pt x="239" y="333"/>
                    <a:pt x="239" y="310"/>
                  </a:cubicBezTo>
                  <a:cubicBezTo>
                    <a:pt x="239" y="97"/>
                    <a:pt x="239" y="97"/>
                    <a:pt x="239" y="97"/>
                  </a:cubicBezTo>
                  <a:cubicBezTo>
                    <a:pt x="239" y="78"/>
                    <a:pt x="254" y="60"/>
                    <a:pt x="276" y="60"/>
                  </a:cubicBezTo>
                  <a:moveTo>
                    <a:pt x="489" y="314"/>
                  </a:moveTo>
                  <a:lnTo>
                    <a:pt x="489" y="314"/>
                  </a:lnTo>
                  <a:cubicBezTo>
                    <a:pt x="489" y="434"/>
                    <a:pt x="388" y="531"/>
                    <a:pt x="265" y="527"/>
                  </a:cubicBezTo>
                  <a:cubicBezTo>
                    <a:pt x="160" y="520"/>
                    <a:pt x="74" y="441"/>
                    <a:pt x="63" y="336"/>
                  </a:cubicBezTo>
                  <a:cubicBezTo>
                    <a:pt x="52" y="247"/>
                    <a:pt x="101" y="161"/>
                    <a:pt x="179" y="123"/>
                  </a:cubicBezTo>
                  <a:cubicBezTo>
                    <a:pt x="179" y="310"/>
                    <a:pt x="179" y="310"/>
                    <a:pt x="179" y="310"/>
                  </a:cubicBezTo>
                  <a:cubicBezTo>
                    <a:pt x="179" y="366"/>
                    <a:pt x="224" y="415"/>
                    <a:pt x="284" y="411"/>
                  </a:cubicBezTo>
                  <a:cubicBezTo>
                    <a:pt x="332" y="408"/>
                    <a:pt x="373" y="363"/>
                    <a:pt x="373" y="314"/>
                  </a:cubicBezTo>
                  <a:cubicBezTo>
                    <a:pt x="373" y="123"/>
                    <a:pt x="373" y="123"/>
                    <a:pt x="373" y="123"/>
                  </a:cubicBezTo>
                  <a:cubicBezTo>
                    <a:pt x="444" y="157"/>
                    <a:pt x="489" y="232"/>
                    <a:pt x="489" y="31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87" name="Google Shape;787;p44"/>
            <p:cNvSpPr/>
            <p:nvPr/>
          </p:nvSpPr>
          <p:spPr>
            <a:xfrm>
              <a:off x="1100254" y="1513368"/>
              <a:ext cx="236309" cy="149048"/>
            </a:xfrm>
            <a:custGeom>
              <a:avLst/>
              <a:gdLst/>
              <a:ahLst/>
              <a:cxnLst/>
              <a:rect l="l" t="t" r="r" b="b"/>
              <a:pathLst>
                <a:path w="1002" h="632" extrusionOk="0">
                  <a:moveTo>
                    <a:pt x="430" y="0"/>
                  </a:moveTo>
                  <a:lnTo>
                    <a:pt x="430" y="0"/>
                  </a:lnTo>
                  <a:cubicBezTo>
                    <a:pt x="52" y="0"/>
                    <a:pt x="52" y="0"/>
                    <a:pt x="52" y="0"/>
                  </a:cubicBezTo>
                  <a:cubicBezTo>
                    <a:pt x="23" y="0"/>
                    <a:pt x="0" y="26"/>
                    <a:pt x="0" y="52"/>
                  </a:cubicBezTo>
                  <a:cubicBezTo>
                    <a:pt x="0" y="579"/>
                    <a:pt x="0" y="579"/>
                    <a:pt x="0" y="579"/>
                  </a:cubicBezTo>
                  <a:cubicBezTo>
                    <a:pt x="0" y="610"/>
                    <a:pt x="23" y="632"/>
                    <a:pt x="52" y="632"/>
                  </a:cubicBezTo>
                  <a:cubicBezTo>
                    <a:pt x="367" y="632"/>
                    <a:pt x="367" y="632"/>
                    <a:pt x="367" y="632"/>
                  </a:cubicBezTo>
                  <a:lnTo>
                    <a:pt x="367" y="632"/>
                  </a:lnTo>
                  <a:cubicBezTo>
                    <a:pt x="370" y="632"/>
                    <a:pt x="370" y="632"/>
                    <a:pt x="370" y="632"/>
                  </a:cubicBezTo>
                  <a:cubicBezTo>
                    <a:pt x="385" y="632"/>
                    <a:pt x="397" y="617"/>
                    <a:pt x="397" y="602"/>
                  </a:cubicBezTo>
                  <a:cubicBezTo>
                    <a:pt x="397" y="576"/>
                    <a:pt x="408" y="550"/>
                    <a:pt x="426" y="531"/>
                  </a:cubicBezTo>
                  <a:cubicBezTo>
                    <a:pt x="434" y="523"/>
                    <a:pt x="442" y="520"/>
                    <a:pt x="449" y="512"/>
                  </a:cubicBezTo>
                  <a:lnTo>
                    <a:pt x="449" y="512"/>
                  </a:lnTo>
                  <a:lnTo>
                    <a:pt x="453" y="512"/>
                  </a:lnTo>
                  <a:cubicBezTo>
                    <a:pt x="475" y="497"/>
                    <a:pt x="509" y="497"/>
                    <a:pt x="539" y="505"/>
                  </a:cubicBezTo>
                  <a:cubicBezTo>
                    <a:pt x="539" y="508"/>
                    <a:pt x="539" y="508"/>
                    <a:pt x="539" y="508"/>
                  </a:cubicBezTo>
                  <a:cubicBezTo>
                    <a:pt x="587" y="527"/>
                    <a:pt x="610" y="576"/>
                    <a:pt x="602" y="621"/>
                  </a:cubicBezTo>
                  <a:cubicBezTo>
                    <a:pt x="602" y="628"/>
                    <a:pt x="606" y="632"/>
                    <a:pt x="610" y="632"/>
                  </a:cubicBezTo>
                  <a:cubicBezTo>
                    <a:pt x="632" y="632"/>
                    <a:pt x="632" y="632"/>
                    <a:pt x="632" y="632"/>
                  </a:cubicBezTo>
                  <a:lnTo>
                    <a:pt x="632" y="632"/>
                  </a:lnTo>
                  <a:cubicBezTo>
                    <a:pt x="988" y="632"/>
                    <a:pt x="988" y="632"/>
                    <a:pt x="988" y="632"/>
                  </a:cubicBezTo>
                  <a:cubicBezTo>
                    <a:pt x="995" y="632"/>
                    <a:pt x="1002" y="624"/>
                    <a:pt x="1002" y="617"/>
                  </a:cubicBezTo>
                  <a:cubicBezTo>
                    <a:pt x="1002" y="33"/>
                    <a:pt x="1002" y="33"/>
                    <a:pt x="1002" y="33"/>
                  </a:cubicBezTo>
                  <a:cubicBezTo>
                    <a:pt x="1002" y="15"/>
                    <a:pt x="988" y="0"/>
                    <a:pt x="969" y="0"/>
                  </a:cubicBezTo>
                  <a:cubicBezTo>
                    <a:pt x="561" y="0"/>
                    <a:pt x="561" y="0"/>
                    <a:pt x="561" y="0"/>
                  </a:cubicBezTo>
                  <a:cubicBezTo>
                    <a:pt x="554" y="0"/>
                    <a:pt x="550" y="4"/>
                    <a:pt x="546" y="7"/>
                  </a:cubicBezTo>
                  <a:cubicBezTo>
                    <a:pt x="524" y="33"/>
                    <a:pt x="542" y="64"/>
                    <a:pt x="565" y="64"/>
                  </a:cubicBezTo>
                  <a:cubicBezTo>
                    <a:pt x="939" y="64"/>
                    <a:pt x="939" y="64"/>
                    <a:pt x="939" y="64"/>
                  </a:cubicBezTo>
                  <a:cubicBezTo>
                    <a:pt x="939" y="572"/>
                    <a:pt x="939" y="572"/>
                    <a:pt x="939" y="572"/>
                  </a:cubicBezTo>
                  <a:cubicBezTo>
                    <a:pt x="662" y="572"/>
                    <a:pt x="662" y="572"/>
                    <a:pt x="662" y="572"/>
                  </a:cubicBezTo>
                  <a:cubicBezTo>
                    <a:pt x="654" y="538"/>
                    <a:pt x="640" y="508"/>
                    <a:pt x="617" y="486"/>
                  </a:cubicBezTo>
                  <a:cubicBezTo>
                    <a:pt x="587" y="456"/>
                    <a:pt x="546" y="437"/>
                    <a:pt x="501" y="437"/>
                  </a:cubicBezTo>
                  <a:cubicBezTo>
                    <a:pt x="482" y="437"/>
                    <a:pt x="464" y="441"/>
                    <a:pt x="449" y="449"/>
                  </a:cubicBezTo>
                  <a:cubicBezTo>
                    <a:pt x="382" y="329"/>
                    <a:pt x="382" y="329"/>
                    <a:pt x="382" y="329"/>
                  </a:cubicBezTo>
                  <a:cubicBezTo>
                    <a:pt x="374" y="318"/>
                    <a:pt x="359" y="310"/>
                    <a:pt x="344" y="314"/>
                  </a:cubicBezTo>
                  <a:cubicBezTo>
                    <a:pt x="326" y="321"/>
                    <a:pt x="318" y="344"/>
                    <a:pt x="326" y="359"/>
                  </a:cubicBezTo>
                  <a:cubicBezTo>
                    <a:pt x="397" y="479"/>
                    <a:pt x="397" y="479"/>
                    <a:pt x="397" y="479"/>
                  </a:cubicBezTo>
                  <a:cubicBezTo>
                    <a:pt x="393" y="482"/>
                    <a:pt x="389" y="482"/>
                    <a:pt x="385" y="486"/>
                  </a:cubicBezTo>
                  <a:cubicBezTo>
                    <a:pt x="363" y="508"/>
                    <a:pt x="348" y="538"/>
                    <a:pt x="340" y="572"/>
                  </a:cubicBezTo>
                  <a:cubicBezTo>
                    <a:pt x="60" y="572"/>
                    <a:pt x="60" y="572"/>
                    <a:pt x="60" y="572"/>
                  </a:cubicBezTo>
                  <a:cubicBezTo>
                    <a:pt x="60" y="64"/>
                    <a:pt x="60" y="64"/>
                    <a:pt x="60" y="64"/>
                  </a:cubicBezTo>
                  <a:cubicBezTo>
                    <a:pt x="430" y="64"/>
                    <a:pt x="430" y="64"/>
                    <a:pt x="430" y="64"/>
                  </a:cubicBezTo>
                  <a:cubicBezTo>
                    <a:pt x="445" y="64"/>
                    <a:pt x="460" y="52"/>
                    <a:pt x="460" y="33"/>
                  </a:cubicBezTo>
                  <a:cubicBezTo>
                    <a:pt x="464" y="15"/>
                    <a:pt x="449" y="0"/>
                    <a:pt x="430" y="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88" name="Google Shape;788;p44"/>
            <p:cNvSpPr/>
            <p:nvPr/>
          </p:nvSpPr>
          <p:spPr>
            <a:xfrm>
              <a:off x="1139167" y="1547328"/>
              <a:ext cx="158719" cy="37734"/>
            </a:xfrm>
            <a:custGeom>
              <a:avLst/>
              <a:gdLst/>
              <a:ahLst/>
              <a:cxnLst/>
              <a:rect l="l" t="t" r="r" b="b"/>
              <a:pathLst>
                <a:path w="673" h="160" extrusionOk="0">
                  <a:moveTo>
                    <a:pt x="7" y="147"/>
                  </a:moveTo>
                  <a:lnTo>
                    <a:pt x="7" y="147"/>
                  </a:lnTo>
                  <a:cubicBezTo>
                    <a:pt x="18" y="163"/>
                    <a:pt x="37" y="163"/>
                    <a:pt x="48" y="155"/>
                  </a:cubicBezTo>
                  <a:cubicBezTo>
                    <a:pt x="209" y="32"/>
                    <a:pt x="467" y="32"/>
                    <a:pt x="624" y="155"/>
                  </a:cubicBezTo>
                  <a:cubicBezTo>
                    <a:pt x="628" y="159"/>
                    <a:pt x="636" y="159"/>
                    <a:pt x="643" y="159"/>
                  </a:cubicBezTo>
                  <a:cubicBezTo>
                    <a:pt x="650" y="159"/>
                    <a:pt x="662" y="155"/>
                    <a:pt x="665" y="147"/>
                  </a:cubicBezTo>
                  <a:cubicBezTo>
                    <a:pt x="676" y="136"/>
                    <a:pt x="676" y="114"/>
                    <a:pt x="662" y="107"/>
                  </a:cubicBezTo>
                  <a:cubicBezTo>
                    <a:pt x="482" y="-36"/>
                    <a:pt x="190" y="-36"/>
                    <a:pt x="11" y="107"/>
                  </a:cubicBezTo>
                  <a:cubicBezTo>
                    <a:pt x="0" y="114"/>
                    <a:pt x="-4" y="136"/>
                    <a:pt x="7" y="147"/>
                  </a:cubicBezTo>
                  <a:close/>
                </a:path>
              </a:pathLst>
            </a:custGeom>
            <a:grpFill/>
            <a:ln>
              <a:noFill/>
            </a:ln>
          </p:spPr>
          <p:txBody>
            <a:bodyPr spcFirstLastPara="1" wrap="square" lIns="90000" tIns="12600" rIns="90000" bIns="126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89" name="Google Shape;789;p44"/>
            <p:cNvSpPr/>
            <p:nvPr/>
          </p:nvSpPr>
          <p:spPr>
            <a:xfrm>
              <a:off x="1061577" y="1469267"/>
              <a:ext cx="491957" cy="491952"/>
            </a:xfrm>
            <a:custGeom>
              <a:avLst/>
              <a:gdLst/>
              <a:ahLst/>
              <a:cxnLst/>
              <a:rect l="l" t="t" r="r" b="b"/>
              <a:pathLst>
                <a:path w="2086" h="2086" extrusionOk="0">
                  <a:moveTo>
                    <a:pt x="2060" y="385"/>
                  </a:moveTo>
                  <a:lnTo>
                    <a:pt x="2060" y="385"/>
                  </a:lnTo>
                  <a:cubicBezTo>
                    <a:pt x="2060" y="284"/>
                    <a:pt x="2060" y="284"/>
                    <a:pt x="2060" y="284"/>
                  </a:cubicBezTo>
                  <a:cubicBezTo>
                    <a:pt x="2060" y="258"/>
                    <a:pt x="2041" y="235"/>
                    <a:pt x="2015" y="235"/>
                  </a:cubicBezTo>
                  <a:cubicBezTo>
                    <a:pt x="1978" y="235"/>
                    <a:pt x="1978" y="235"/>
                    <a:pt x="1978" y="235"/>
                  </a:cubicBezTo>
                  <a:cubicBezTo>
                    <a:pt x="1978" y="48"/>
                    <a:pt x="1978" y="48"/>
                    <a:pt x="1978" y="48"/>
                  </a:cubicBezTo>
                  <a:cubicBezTo>
                    <a:pt x="1978" y="34"/>
                    <a:pt x="1966" y="19"/>
                    <a:pt x="1948" y="19"/>
                  </a:cubicBezTo>
                  <a:cubicBezTo>
                    <a:pt x="1929" y="15"/>
                    <a:pt x="1914" y="30"/>
                    <a:pt x="1914" y="48"/>
                  </a:cubicBezTo>
                  <a:cubicBezTo>
                    <a:pt x="1914" y="235"/>
                    <a:pt x="1914" y="235"/>
                    <a:pt x="1914" y="235"/>
                  </a:cubicBezTo>
                  <a:cubicBezTo>
                    <a:pt x="1877" y="235"/>
                    <a:pt x="1877" y="235"/>
                    <a:pt x="1877" y="235"/>
                  </a:cubicBezTo>
                  <a:cubicBezTo>
                    <a:pt x="1850" y="235"/>
                    <a:pt x="1828" y="258"/>
                    <a:pt x="1828" y="284"/>
                  </a:cubicBezTo>
                  <a:cubicBezTo>
                    <a:pt x="1828" y="385"/>
                    <a:pt x="1828" y="385"/>
                    <a:pt x="1828" y="385"/>
                  </a:cubicBezTo>
                  <a:cubicBezTo>
                    <a:pt x="1813" y="393"/>
                    <a:pt x="1806" y="407"/>
                    <a:pt x="1806" y="426"/>
                  </a:cubicBezTo>
                  <a:cubicBezTo>
                    <a:pt x="1806" y="688"/>
                    <a:pt x="1806" y="688"/>
                    <a:pt x="1806" y="688"/>
                  </a:cubicBezTo>
                  <a:cubicBezTo>
                    <a:pt x="1806" y="755"/>
                    <a:pt x="1850" y="811"/>
                    <a:pt x="1914" y="826"/>
                  </a:cubicBezTo>
                  <a:cubicBezTo>
                    <a:pt x="1914" y="1795"/>
                    <a:pt x="1914" y="1795"/>
                    <a:pt x="1914" y="1795"/>
                  </a:cubicBezTo>
                  <a:cubicBezTo>
                    <a:pt x="1914" y="1922"/>
                    <a:pt x="1813" y="2023"/>
                    <a:pt x="1682" y="2023"/>
                  </a:cubicBezTo>
                  <a:cubicBezTo>
                    <a:pt x="1536" y="2023"/>
                    <a:pt x="1536" y="2023"/>
                    <a:pt x="1536" y="2023"/>
                  </a:cubicBezTo>
                  <a:cubicBezTo>
                    <a:pt x="1607" y="1970"/>
                    <a:pt x="1649" y="1888"/>
                    <a:pt x="1649" y="1795"/>
                  </a:cubicBezTo>
                  <a:cubicBezTo>
                    <a:pt x="1649" y="1436"/>
                    <a:pt x="1649" y="1436"/>
                    <a:pt x="1649" y="1436"/>
                  </a:cubicBezTo>
                  <a:cubicBezTo>
                    <a:pt x="1712" y="1421"/>
                    <a:pt x="1761" y="1365"/>
                    <a:pt x="1761" y="1297"/>
                  </a:cubicBezTo>
                  <a:cubicBezTo>
                    <a:pt x="1761" y="1040"/>
                    <a:pt x="1761" y="1040"/>
                    <a:pt x="1761" y="1040"/>
                  </a:cubicBezTo>
                  <a:cubicBezTo>
                    <a:pt x="1761" y="1021"/>
                    <a:pt x="1750" y="1006"/>
                    <a:pt x="1735" y="995"/>
                  </a:cubicBezTo>
                  <a:cubicBezTo>
                    <a:pt x="1735" y="897"/>
                    <a:pt x="1735" y="897"/>
                    <a:pt x="1735" y="897"/>
                  </a:cubicBezTo>
                  <a:cubicBezTo>
                    <a:pt x="1735" y="867"/>
                    <a:pt x="1716" y="849"/>
                    <a:pt x="1686" y="849"/>
                  </a:cubicBezTo>
                  <a:cubicBezTo>
                    <a:pt x="1649" y="849"/>
                    <a:pt x="1649" y="849"/>
                    <a:pt x="1649" y="849"/>
                  </a:cubicBezTo>
                  <a:cubicBezTo>
                    <a:pt x="1649" y="658"/>
                    <a:pt x="1649" y="658"/>
                    <a:pt x="1649" y="658"/>
                  </a:cubicBezTo>
                  <a:cubicBezTo>
                    <a:pt x="1649" y="643"/>
                    <a:pt x="1638" y="632"/>
                    <a:pt x="1623" y="628"/>
                  </a:cubicBezTo>
                  <a:cubicBezTo>
                    <a:pt x="1604" y="624"/>
                    <a:pt x="1589" y="639"/>
                    <a:pt x="1589" y="658"/>
                  </a:cubicBezTo>
                  <a:cubicBezTo>
                    <a:pt x="1589" y="849"/>
                    <a:pt x="1589" y="849"/>
                    <a:pt x="1589" y="849"/>
                  </a:cubicBezTo>
                  <a:cubicBezTo>
                    <a:pt x="1551" y="849"/>
                    <a:pt x="1551" y="849"/>
                    <a:pt x="1551" y="849"/>
                  </a:cubicBezTo>
                  <a:cubicBezTo>
                    <a:pt x="1525" y="849"/>
                    <a:pt x="1503" y="867"/>
                    <a:pt x="1503" y="897"/>
                  </a:cubicBezTo>
                  <a:cubicBezTo>
                    <a:pt x="1503" y="995"/>
                    <a:pt x="1503" y="995"/>
                    <a:pt x="1503" y="995"/>
                  </a:cubicBezTo>
                  <a:cubicBezTo>
                    <a:pt x="1488" y="1006"/>
                    <a:pt x="1480" y="1021"/>
                    <a:pt x="1480" y="1040"/>
                  </a:cubicBezTo>
                  <a:cubicBezTo>
                    <a:pt x="1480" y="1297"/>
                    <a:pt x="1480" y="1297"/>
                    <a:pt x="1480" y="1297"/>
                  </a:cubicBezTo>
                  <a:cubicBezTo>
                    <a:pt x="1480" y="1365"/>
                    <a:pt x="1525" y="1421"/>
                    <a:pt x="1589" y="1432"/>
                  </a:cubicBezTo>
                  <a:cubicBezTo>
                    <a:pt x="1589" y="1795"/>
                    <a:pt x="1589" y="1795"/>
                    <a:pt x="1589" y="1795"/>
                  </a:cubicBezTo>
                  <a:cubicBezTo>
                    <a:pt x="1589" y="1922"/>
                    <a:pt x="1484" y="2023"/>
                    <a:pt x="1357" y="2023"/>
                  </a:cubicBezTo>
                  <a:cubicBezTo>
                    <a:pt x="927" y="2023"/>
                    <a:pt x="927" y="2023"/>
                    <a:pt x="927" y="2023"/>
                  </a:cubicBezTo>
                  <a:cubicBezTo>
                    <a:pt x="804" y="2023"/>
                    <a:pt x="699" y="1922"/>
                    <a:pt x="699" y="1795"/>
                  </a:cubicBezTo>
                  <a:cubicBezTo>
                    <a:pt x="1234" y="1795"/>
                    <a:pt x="1234" y="1795"/>
                    <a:pt x="1234" y="1795"/>
                  </a:cubicBezTo>
                  <a:cubicBezTo>
                    <a:pt x="1286" y="1795"/>
                    <a:pt x="1331" y="1750"/>
                    <a:pt x="1331" y="1698"/>
                  </a:cubicBezTo>
                  <a:cubicBezTo>
                    <a:pt x="1331" y="101"/>
                    <a:pt x="1331" y="101"/>
                    <a:pt x="1331" y="101"/>
                  </a:cubicBezTo>
                  <a:cubicBezTo>
                    <a:pt x="1331" y="45"/>
                    <a:pt x="1286" y="0"/>
                    <a:pt x="1234" y="0"/>
                  </a:cubicBezTo>
                  <a:cubicBezTo>
                    <a:pt x="33" y="0"/>
                    <a:pt x="33" y="0"/>
                    <a:pt x="33" y="0"/>
                  </a:cubicBezTo>
                  <a:cubicBezTo>
                    <a:pt x="15" y="0"/>
                    <a:pt x="0" y="15"/>
                    <a:pt x="0" y="34"/>
                  </a:cubicBezTo>
                  <a:cubicBezTo>
                    <a:pt x="0" y="905"/>
                    <a:pt x="0" y="905"/>
                    <a:pt x="0" y="905"/>
                  </a:cubicBezTo>
                  <a:cubicBezTo>
                    <a:pt x="0" y="909"/>
                    <a:pt x="4" y="912"/>
                    <a:pt x="4" y="912"/>
                  </a:cubicBezTo>
                  <a:cubicBezTo>
                    <a:pt x="30" y="938"/>
                    <a:pt x="63" y="920"/>
                    <a:pt x="63" y="893"/>
                  </a:cubicBezTo>
                  <a:cubicBezTo>
                    <a:pt x="63" y="101"/>
                    <a:pt x="63" y="101"/>
                    <a:pt x="63" y="101"/>
                  </a:cubicBezTo>
                  <a:cubicBezTo>
                    <a:pt x="63" y="79"/>
                    <a:pt x="78" y="60"/>
                    <a:pt x="100" y="60"/>
                  </a:cubicBezTo>
                  <a:cubicBezTo>
                    <a:pt x="1234" y="60"/>
                    <a:pt x="1234" y="60"/>
                    <a:pt x="1234" y="60"/>
                  </a:cubicBezTo>
                  <a:cubicBezTo>
                    <a:pt x="1252" y="60"/>
                    <a:pt x="1271" y="79"/>
                    <a:pt x="1271" y="101"/>
                  </a:cubicBezTo>
                  <a:cubicBezTo>
                    <a:pt x="1271" y="1698"/>
                    <a:pt x="1271" y="1698"/>
                    <a:pt x="1271" y="1698"/>
                  </a:cubicBezTo>
                  <a:cubicBezTo>
                    <a:pt x="1271" y="1716"/>
                    <a:pt x="1252" y="1735"/>
                    <a:pt x="1234" y="1735"/>
                  </a:cubicBezTo>
                  <a:cubicBezTo>
                    <a:pt x="965" y="1735"/>
                    <a:pt x="965" y="1735"/>
                    <a:pt x="965" y="1735"/>
                  </a:cubicBezTo>
                  <a:cubicBezTo>
                    <a:pt x="965" y="1690"/>
                    <a:pt x="965" y="1690"/>
                    <a:pt x="965" y="1690"/>
                  </a:cubicBezTo>
                  <a:cubicBezTo>
                    <a:pt x="965" y="1630"/>
                    <a:pt x="916" y="1582"/>
                    <a:pt x="856" y="1582"/>
                  </a:cubicBezTo>
                  <a:cubicBezTo>
                    <a:pt x="475" y="1582"/>
                    <a:pt x="475" y="1582"/>
                    <a:pt x="475" y="1582"/>
                  </a:cubicBezTo>
                  <a:cubicBezTo>
                    <a:pt x="415" y="1582"/>
                    <a:pt x="366" y="1630"/>
                    <a:pt x="366" y="1690"/>
                  </a:cubicBezTo>
                  <a:cubicBezTo>
                    <a:pt x="366" y="1735"/>
                    <a:pt x="366" y="1735"/>
                    <a:pt x="366" y="1735"/>
                  </a:cubicBezTo>
                  <a:cubicBezTo>
                    <a:pt x="100" y="1735"/>
                    <a:pt x="100" y="1735"/>
                    <a:pt x="100" y="1735"/>
                  </a:cubicBezTo>
                  <a:cubicBezTo>
                    <a:pt x="78" y="1735"/>
                    <a:pt x="63" y="1716"/>
                    <a:pt x="63" y="1698"/>
                  </a:cubicBezTo>
                  <a:cubicBezTo>
                    <a:pt x="63" y="1036"/>
                    <a:pt x="63" y="1036"/>
                    <a:pt x="63" y="1036"/>
                  </a:cubicBezTo>
                  <a:cubicBezTo>
                    <a:pt x="63" y="1021"/>
                    <a:pt x="52" y="1006"/>
                    <a:pt x="33" y="1006"/>
                  </a:cubicBezTo>
                  <a:cubicBezTo>
                    <a:pt x="18" y="1002"/>
                    <a:pt x="0" y="1017"/>
                    <a:pt x="0" y="1036"/>
                  </a:cubicBezTo>
                  <a:cubicBezTo>
                    <a:pt x="0" y="1698"/>
                    <a:pt x="0" y="1698"/>
                    <a:pt x="0" y="1698"/>
                  </a:cubicBezTo>
                  <a:cubicBezTo>
                    <a:pt x="0" y="1750"/>
                    <a:pt x="44" y="1795"/>
                    <a:pt x="100" y="1795"/>
                  </a:cubicBezTo>
                  <a:cubicBezTo>
                    <a:pt x="635" y="1795"/>
                    <a:pt x="635" y="1795"/>
                    <a:pt x="635" y="1795"/>
                  </a:cubicBezTo>
                  <a:cubicBezTo>
                    <a:pt x="639" y="1956"/>
                    <a:pt x="770" y="2086"/>
                    <a:pt x="927" y="2086"/>
                  </a:cubicBezTo>
                  <a:cubicBezTo>
                    <a:pt x="1682" y="2086"/>
                    <a:pt x="1682" y="2086"/>
                    <a:pt x="1682" y="2086"/>
                  </a:cubicBezTo>
                  <a:cubicBezTo>
                    <a:pt x="1847" y="2086"/>
                    <a:pt x="1978" y="1956"/>
                    <a:pt x="1978" y="1795"/>
                  </a:cubicBezTo>
                  <a:cubicBezTo>
                    <a:pt x="1978" y="822"/>
                    <a:pt x="1978" y="822"/>
                    <a:pt x="1978" y="822"/>
                  </a:cubicBezTo>
                  <a:cubicBezTo>
                    <a:pt x="2038" y="808"/>
                    <a:pt x="2086" y="752"/>
                    <a:pt x="2086" y="684"/>
                  </a:cubicBezTo>
                  <a:cubicBezTo>
                    <a:pt x="2086" y="426"/>
                    <a:pt x="2086" y="426"/>
                    <a:pt x="2086" y="426"/>
                  </a:cubicBezTo>
                  <a:cubicBezTo>
                    <a:pt x="2086" y="407"/>
                    <a:pt x="2075" y="393"/>
                    <a:pt x="2060" y="385"/>
                  </a:cubicBezTo>
                  <a:moveTo>
                    <a:pt x="1567" y="909"/>
                  </a:moveTo>
                  <a:lnTo>
                    <a:pt x="1567" y="909"/>
                  </a:lnTo>
                  <a:cubicBezTo>
                    <a:pt x="1671" y="909"/>
                    <a:pt x="1671" y="909"/>
                    <a:pt x="1671" y="909"/>
                  </a:cubicBezTo>
                  <a:cubicBezTo>
                    <a:pt x="1671" y="991"/>
                    <a:pt x="1671" y="991"/>
                    <a:pt x="1671" y="991"/>
                  </a:cubicBezTo>
                  <a:cubicBezTo>
                    <a:pt x="1567" y="991"/>
                    <a:pt x="1567" y="991"/>
                    <a:pt x="1567" y="991"/>
                  </a:cubicBezTo>
                  <a:lnTo>
                    <a:pt x="1567" y="909"/>
                  </a:lnTo>
                  <a:moveTo>
                    <a:pt x="1540" y="1297"/>
                  </a:moveTo>
                  <a:lnTo>
                    <a:pt x="1540" y="1297"/>
                  </a:lnTo>
                  <a:cubicBezTo>
                    <a:pt x="1540" y="1051"/>
                    <a:pt x="1540" y="1051"/>
                    <a:pt x="1540" y="1051"/>
                  </a:cubicBezTo>
                  <a:cubicBezTo>
                    <a:pt x="1701" y="1051"/>
                    <a:pt x="1701" y="1051"/>
                    <a:pt x="1701" y="1051"/>
                  </a:cubicBezTo>
                  <a:cubicBezTo>
                    <a:pt x="1701" y="1301"/>
                    <a:pt x="1701" y="1301"/>
                    <a:pt x="1701" y="1301"/>
                  </a:cubicBezTo>
                  <a:cubicBezTo>
                    <a:pt x="1701" y="1346"/>
                    <a:pt x="1660" y="1383"/>
                    <a:pt x="1611" y="1380"/>
                  </a:cubicBezTo>
                  <a:cubicBezTo>
                    <a:pt x="1570" y="1376"/>
                    <a:pt x="1540" y="1339"/>
                    <a:pt x="1540" y="1297"/>
                  </a:cubicBezTo>
                  <a:moveTo>
                    <a:pt x="475" y="1642"/>
                  </a:moveTo>
                  <a:lnTo>
                    <a:pt x="475" y="1642"/>
                  </a:lnTo>
                  <a:cubicBezTo>
                    <a:pt x="856" y="1642"/>
                    <a:pt x="856" y="1642"/>
                    <a:pt x="856" y="1642"/>
                  </a:cubicBezTo>
                  <a:cubicBezTo>
                    <a:pt x="882" y="1642"/>
                    <a:pt x="905" y="1664"/>
                    <a:pt x="905" y="1690"/>
                  </a:cubicBezTo>
                  <a:cubicBezTo>
                    <a:pt x="905" y="1735"/>
                    <a:pt x="905" y="1735"/>
                    <a:pt x="905" y="1735"/>
                  </a:cubicBezTo>
                  <a:cubicBezTo>
                    <a:pt x="430" y="1735"/>
                    <a:pt x="430" y="1735"/>
                    <a:pt x="430" y="1735"/>
                  </a:cubicBezTo>
                  <a:cubicBezTo>
                    <a:pt x="430" y="1690"/>
                    <a:pt x="430" y="1690"/>
                    <a:pt x="430" y="1690"/>
                  </a:cubicBezTo>
                  <a:cubicBezTo>
                    <a:pt x="430" y="1664"/>
                    <a:pt x="448" y="1642"/>
                    <a:pt x="475" y="1642"/>
                  </a:cubicBezTo>
                  <a:moveTo>
                    <a:pt x="1892" y="299"/>
                  </a:moveTo>
                  <a:lnTo>
                    <a:pt x="1892" y="299"/>
                  </a:lnTo>
                  <a:cubicBezTo>
                    <a:pt x="1997" y="299"/>
                    <a:pt x="1997" y="299"/>
                    <a:pt x="1997" y="299"/>
                  </a:cubicBezTo>
                  <a:cubicBezTo>
                    <a:pt x="1997" y="378"/>
                    <a:pt x="1997" y="378"/>
                    <a:pt x="1997" y="378"/>
                  </a:cubicBezTo>
                  <a:cubicBezTo>
                    <a:pt x="1892" y="378"/>
                    <a:pt x="1892" y="378"/>
                    <a:pt x="1892" y="378"/>
                  </a:cubicBezTo>
                  <a:lnTo>
                    <a:pt x="1892" y="299"/>
                  </a:lnTo>
                  <a:moveTo>
                    <a:pt x="2026" y="688"/>
                  </a:moveTo>
                  <a:lnTo>
                    <a:pt x="2026" y="688"/>
                  </a:lnTo>
                  <a:cubicBezTo>
                    <a:pt x="2026" y="729"/>
                    <a:pt x="1993" y="763"/>
                    <a:pt x="1952" y="766"/>
                  </a:cubicBezTo>
                  <a:cubicBezTo>
                    <a:pt x="1907" y="774"/>
                    <a:pt x="1866" y="737"/>
                    <a:pt x="1866" y="688"/>
                  </a:cubicBezTo>
                  <a:cubicBezTo>
                    <a:pt x="1866" y="441"/>
                    <a:pt x="1866" y="441"/>
                    <a:pt x="1866" y="441"/>
                  </a:cubicBezTo>
                  <a:cubicBezTo>
                    <a:pt x="2026" y="441"/>
                    <a:pt x="2026" y="441"/>
                    <a:pt x="2026" y="441"/>
                  </a:cubicBezTo>
                  <a:lnTo>
                    <a:pt x="2026" y="688"/>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790" name="Google Shape;790;p44"/>
          <p:cNvGrpSpPr/>
          <p:nvPr/>
        </p:nvGrpSpPr>
        <p:grpSpPr>
          <a:xfrm>
            <a:off x="1793391" y="1468324"/>
            <a:ext cx="489599" cy="492895"/>
            <a:chOff x="1647869" y="1468323"/>
            <a:chExt cx="489599" cy="492895"/>
          </a:xfrm>
          <a:solidFill>
            <a:schemeClr val="accent5">
              <a:lumMod val="50000"/>
            </a:schemeClr>
          </a:solidFill>
        </p:grpSpPr>
        <p:sp>
          <p:nvSpPr>
            <p:cNvPr id="791" name="Google Shape;791;p44"/>
            <p:cNvSpPr/>
            <p:nvPr/>
          </p:nvSpPr>
          <p:spPr>
            <a:xfrm>
              <a:off x="1687725" y="1509830"/>
              <a:ext cx="202820" cy="149048"/>
            </a:xfrm>
            <a:custGeom>
              <a:avLst/>
              <a:gdLst/>
              <a:ahLst/>
              <a:cxnLst/>
              <a:rect l="l" t="t" r="r" b="b"/>
              <a:pathLst>
                <a:path w="860" h="632" extrusionOk="0">
                  <a:moveTo>
                    <a:pt x="142" y="632"/>
                  </a:moveTo>
                  <a:lnTo>
                    <a:pt x="142" y="632"/>
                  </a:lnTo>
                  <a:cubicBezTo>
                    <a:pt x="343" y="632"/>
                    <a:pt x="343" y="632"/>
                    <a:pt x="343" y="632"/>
                  </a:cubicBezTo>
                  <a:cubicBezTo>
                    <a:pt x="362" y="632"/>
                    <a:pt x="374" y="621"/>
                    <a:pt x="377" y="606"/>
                  </a:cubicBezTo>
                  <a:cubicBezTo>
                    <a:pt x="377" y="587"/>
                    <a:pt x="366" y="568"/>
                    <a:pt x="347" y="568"/>
                  </a:cubicBezTo>
                  <a:cubicBezTo>
                    <a:pt x="142" y="568"/>
                    <a:pt x="142" y="568"/>
                    <a:pt x="142" y="568"/>
                  </a:cubicBezTo>
                  <a:cubicBezTo>
                    <a:pt x="97" y="568"/>
                    <a:pt x="60" y="531"/>
                    <a:pt x="60" y="486"/>
                  </a:cubicBezTo>
                  <a:cubicBezTo>
                    <a:pt x="60" y="142"/>
                    <a:pt x="60" y="142"/>
                    <a:pt x="60" y="142"/>
                  </a:cubicBezTo>
                  <a:cubicBezTo>
                    <a:pt x="60" y="97"/>
                    <a:pt x="97" y="60"/>
                    <a:pt x="142" y="60"/>
                  </a:cubicBezTo>
                  <a:cubicBezTo>
                    <a:pt x="714" y="60"/>
                    <a:pt x="714" y="60"/>
                    <a:pt x="714" y="60"/>
                  </a:cubicBezTo>
                  <a:cubicBezTo>
                    <a:pt x="759" y="60"/>
                    <a:pt x="796" y="97"/>
                    <a:pt x="796" y="142"/>
                  </a:cubicBezTo>
                  <a:cubicBezTo>
                    <a:pt x="796" y="550"/>
                    <a:pt x="796" y="550"/>
                    <a:pt x="796" y="550"/>
                  </a:cubicBezTo>
                  <a:cubicBezTo>
                    <a:pt x="796" y="561"/>
                    <a:pt x="789" y="568"/>
                    <a:pt x="777" y="568"/>
                  </a:cubicBezTo>
                  <a:cubicBezTo>
                    <a:pt x="475" y="568"/>
                    <a:pt x="475" y="568"/>
                    <a:pt x="475" y="568"/>
                  </a:cubicBezTo>
                  <a:lnTo>
                    <a:pt x="471" y="572"/>
                  </a:lnTo>
                  <a:cubicBezTo>
                    <a:pt x="445" y="598"/>
                    <a:pt x="459" y="632"/>
                    <a:pt x="486" y="632"/>
                  </a:cubicBezTo>
                  <a:cubicBezTo>
                    <a:pt x="826" y="632"/>
                    <a:pt x="826" y="632"/>
                    <a:pt x="826" y="632"/>
                  </a:cubicBezTo>
                  <a:cubicBezTo>
                    <a:pt x="845" y="632"/>
                    <a:pt x="860" y="617"/>
                    <a:pt x="860" y="598"/>
                  </a:cubicBezTo>
                  <a:cubicBezTo>
                    <a:pt x="860" y="142"/>
                    <a:pt x="860" y="142"/>
                    <a:pt x="860" y="142"/>
                  </a:cubicBezTo>
                  <a:cubicBezTo>
                    <a:pt x="860" y="63"/>
                    <a:pt x="792" y="0"/>
                    <a:pt x="714" y="0"/>
                  </a:cubicBezTo>
                  <a:cubicBezTo>
                    <a:pt x="142" y="0"/>
                    <a:pt x="142" y="0"/>
                    <a:pt x="142" y="0"/>
                  </a:cubicBezTo>
                  <a:cubicBezTo>
                    <a:pt x="63" y="0"/>
                    <a:pt x="0" y="63"/>
                    <a:pt x="0" y="142"/>
                  </a:cubicBezTo>
                  <a:cubicBezTo>
                    <a:pt x="0" y="486"/>
                    <a:pt x="0" y="486"/>
                    <a:pt x="0" y="486"/>
                  </a:cubicBezTo>
                  <a:cubicBezTo>
                    <a:pt x="0" y="568"/>
                    <a:pt x="63" y="632"/>
                    <a:pt x="142" y="63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92" name="Google Shape;792;p44"/>
            <p:cNvSpPr/>
            <p:nvPr/>
          </p:nvSpPr>
          <p:spPr>
            <a:xfrm>
              <a:off x="1723808" y="1544970"/>
              <a:ext cx="49290" cy="77826"/>
            </a:xfrm>
            <a:custGeom>
              <a:avLst/>
              <a:gdLst/>
              <a:ahLst/>
              <a:cxnLst/>
              <a:rect l="l" t="t" r="r" b="b"/>
              <a:pathLst>
                <a:path w="209" h="330" extrusionOk="0">
                  <a:moveTo>
                    <a:pt x="0" y="105"/>
                  </a:moveTo>
                  <a:lnTo>
                    <a:pt x="0" y="105"/>
                  </a:lnTo>
                  <a:cubicBezTo>
                    <a:pt x="0" y="225"/>
                    <a:pt x="0" y="225"/>
                    <a:pt x="0" y="225"/>
                  </a:cubicBezTo>
                  <a:cubicBezTo>
                    <a:pt x="0" y="277"/>
                    <a:pt x="45" y="326"/>
                    <a:pt x="97" y="329"/>
                  </a:cubicBezTo>
                  <a:cubicBezTo>
                    <a:pt x="157" y="337"/>
                    <a:pt x="209" y="289"/>
                    <a:pt x="209" y="229"/>
                  </a:cubicBezTo>
                  <a:cubicBezTo>
                    <a:pt x="209" y="101"/>
                    <a:pt x="209" y="101"/>
                    <a:pt x="209" y="101"/>
                  </a:cubicBezTo>
                  <a:cubicBezTo>
                    <a:pt x="209" y="42"/>
                    <a:pt x="157" y="-7"/>
                    <a:pt x="97" y="1"/>
                  </a:cubicBezTo>
                  <a:cubicBezTo>
                    <a:pt x="45" y="4"/>
                    <a:pt x="0" y="53"/>
                    <a:pt x="0" y="105"/>
                  </a:cubicBezTo>
                  <a:moveTo>
                    <a:pt x="146" y="101"/>
                  </a:moveTo>
                  <a:lnTo>
                    <a:pt x="146" y="101"/>
                  </a:lnTo>
                  <a:cubicBezTo>
                    <a:pt x="146" y="229"/>
                    <a:pt x="146" y="229"/>
                    <a:pt x="146" y="229"/>
                  </a:cubicBezTo>
                  <a:cubicBezTo>
                    <a:pt x="146" y="251"/>
                    <a:pt x="127" y="273"/>
                    <a:pt x="101" y="270"/>
                  </a:cubicBezTo>
                  <a:cubicBezTo>
                    <a:pt x="78" y="266"/>
                    <a:pt x="60" y="247"/>
                    <a:pt x="60" y="225"/>
                  </a:cubicBezTo>
                  <a:cubicBezTo>
                    <a:pt x="60" y="105"/>
                    <a:pt x="60" y="105"/>
                    <a:pt x="60" y="105"/>
                  </a:cubicBezTo>
                  <a:cubicBezTo>
                    <a:pt x="60" y="83"/>
                    <a:pt x="78" y="60"/>
                    <a:pt x="101" y="60"/>
                  </a:cubicBezTo>
                  <a:cubicBezTo>
                    <a:pt x="127" y="57"/>
                    <a:pt x="146" y="79"/>
                    <a:pt x="146" y="101"/>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93" name="Google Shape;793;p44"/>
            <p:cNvSpPr/>
            <p:nvPr/>
          </p:nvSpPr>
          <p:spPr>
            <a:xfrm>
              <a:off x="1804936" y="1544970"/>
              <a:ext cx="48347" cy="77826"/>
            </a:xfrm>
            <a:custGeom>
              <a:avLst/>
              <a:gdLst/>
              <a:ahLst/>
              <a:cxnLst/>
              <a:rect l="l" t="t" r="r" b="b"/>
              <a:pathLst>
                <a:path w="205" h="330" extrusionOk="0">
                  <a:moveTo>
                    <a:pt x="205" y="229"/>
                  </a:moveTo>
                  <a:lnTo>
                    <a:pt x="205" y="229"/>
                  </a:lnTo>
                  <a:cubicBezTo>
                    <a:pt x="205" y="101"/>
                    <a:pt x="205" y="101"/>
                    <a:pt x="205" y="101"/>
                  </a:cubicBezTo>
                  <a:cubicBezTo>
                    <a:pt x="205" y="42"/>
                    <a:pt x="157" y="-7"/>
                    <a:pt x="93" y="1"/>
                  </a:cubicBezTo>
                  <a:cubicBezTo>
                    <a:pt x="41" y="4"/>
                    <a:pt x="0" y="53"/>
                    <a:pt x="0" y="105"/>
                  </a:cubicBezTo>
                  <a:cubicBezTo>
                    <a:pt x="0" y="225"/>
                    <a:pt x="0" y="225"/>
                    <a:pt x="0" y="225"/>
                  </a:cubicBezTo>
                  <a:cubicBezTo>
                    <a:pt x="0" y="277"/>
                    <a:pt x="41" y="326"/>
                    <a:pt x="93" y="329"/>
                  </a:cubicBezTo>
                  <a:cubicBezTo>
                    <a:pt x="157" y="337"/>
                    <a:pt x="205" y="289"/>
                    <a:pt x="205" y="229"/>
                  </a:cubicBezTo>
                  <a:moveTo>
                    <a:pt x="60" y="225"/>
                  </a:moveTo>
                  <a:lnTo>
                    <a:pt x="60" y="225"/>
                  </a:lnTo>
                  <a:cubicBezTo>
                    <a:pt x="60" y="105"/>
                    <a:pt x="60" y="105"/>
                    <a:pt x="60" y="105"/>
                  </a:cubicBezTo>
                  <a:cubicBezTo>
                    <a:pt x="60" y="83"/>
                    <a:pt x="75" y="60"/>
                    <a:pt x="97" y="60"/>
                  </a:cubicBezTo>
                  <a:cubicBezTo>
                    <a:pt x="123" y="57"/>
                    <a:pt x="146" y="79"/>
                    <a:pt x="146" y="101"/>
                  </a:cubicBezTo>
                  <a:cubicBezTo>
                    <a:pt x="146" y="229"/>
                    <a:pt x="146" y="229"/>
                    <a:pt x="146" y="229"/>
                  </a:cubicBezTo>
                  <a:cubicBezTo>
                    <a:pt x="146" y="251"/>
                    <a:pt x="123" y="273"/>
                    <a:pt x="97" y="270"/>
                  </a:cubicBezTo>
                  <a:cubicBezTo>
                    <a:pt x="75" y="266"/>
                    <a:pt x="60" y="247"/>
                    <a:pt x="60" y="22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94" name="Google Shape;794;p44"/>
            <p:cNvSpPr/>
            <p:nvPr/>
          </p:nvSpPr>
          <p:spPr>
            <a:xfrm>
              <a:off x="1687725" y="1684349"/>
              <a:ext cx="202820" cy="149048"/>
            </a:xfrm>
            <a:custGeom>
              <a:avLst/>
              <a:gdLst/>
              <a:ahLst/>
              <a:cxnLst/>
              <a:rect l="l" t="t" r="r" b="b"/>
              <a:pathLst>
                <a:path w="860" h="632" extrusionOk="0">
                  <a:moveTo>
                    <a:pt x="392" y="583"/>
                  </a:moveTo>
                  <a:lnTo>
                    <a:pt x="392" y="583"/>
                  </a:lnTo>
                  <a:cubicBezTo>
                    <a:pt x="392" y="576"/>
                    <a:pt x="385" y="572"/>
                    <a:pt x="377" y="572"/>
                  </a:cubicBezTo>
                  <a:cubicBezTo>
                    <a:pt x="142" y="572"/>
                    <a:pt x="142" y="572"/>
                    <a:pt x="142" y="572"/>
                  </a:cubicBezTo>
                  <a:cubicBezTo>
                    <a:pt x="97" y="572"/>
                    <a:pt x="60" y="535"/>
                    <a:pt x="60" y="490"/>
                  </a:cubicBezTo>
                  <a:cubicBezTo>
                    <a:pt x="60" y="142"/>
                    <a:pt x="60" y="142"/>
                    <a:pt x="60" y="142"/>
                  </a:cubicBezTo>
                  <a:cubicBezTo>
                    <a:pt x="60" y="97"/>
                    <a:pt x="97" y="60"/>
                    <a:pt x="142" y="60"/>
                  </a:cubicBezTo>
                  <a:cubicBezTo>
                    <a:pt x="714" y="60"/>
                    <a:pt x="714" y="60"/>
                    <a:pt x="714" y="60"/>
                  </a:cubicBezTo>
                  <a:cubicBezTo>
                    <a:pt x="759" y="60"/>
                    <a:pt x="796" y="97"/>
                    <a:pt x="796" y="142"/>
                  </a:cubicBezTo>
                  <a:cubicBezTo>
                    <a:pt x="796" y="539"/>
                    <a:pt x="796" y="539"/>
                    <a:pt x="796" y="539"/>
                  </a:cubicBezTo>
                  <a:cubicBezTo>
                    <a:pt x="796" y="558"/>
                    <a:pt x="781" y="572"/>
                    <a:pt x="766" y="572"/>
                  </a:cubicBezTo>
                  <a:cubicBezTo>
                    <a:pt x="493" y="572"/>
                    <a:pt x="493" y="572"/>
                    <a:pt x="493" y="572"/>
                  </a:cubicBezTo>
                  <a:cubicBezTo>
                    <a:pt x="490" y="572"/>
                    <a:pt x="486" y="572"/>
                    <a:pt x="482" y="576"/>
                  </a:cubicBezTo>
                  <a:cubicBezTo>
                    <a:pt x="456" y="602"/>
                    <a:pt x="475" y="632"/>
                    <a:pt x="501" y="632"/>
                  </a:cubicBezTo>
                  <a:cubicBezTo>
                    <a:pt x="714" y="632"/>
                    <a:pt x="714" y="632"/>
                    <a:pt x="714" y="632"/>
                  </a:cubicBezTo>
                  <a:cubicBezTo>
                    <a:pt x="792" y="632"/>
                    <a:pt x="860" y="569"/>
                    <a:pt x="860" y="490"/>
                  </a:cubicBezTo>
                  <a:cubicBezTo>
                    <a:pt x="860" y="142"/>
                    <a:pt x="860" y="142"/>
                    <a:pt x="860" y="142"/>
                  </a:cubicBezTo>
                  <a:cubicBezTo>
                    <a:pt x="860" y="64"/>
                    <a:pt x="792" y="0"/>
                    <a:pt x="714" y="0"/>
                  </a:cubicBezTo>
                  <a:cubicBezTo>
                    <a:pt x="142" y="0"/>
                    <a:pt x="142" y="0"/>
                    <a:pt x="142" y="0"/>
                  </a:cubicBezTo>
                  <a:cubicBezTo>
                    <a:pt x="63" y="0"/>
                    <a:pt x="0" y="64"/>
                    <a:pt x="0" y="142"/>
                  </a:cubicBezTo>
                  <a:cubicBezTo>
                    <a:pt x="0" y="572"/>
                    <a:pt x="0" y="572"/>
                    <a:pt x="0" y="572"/>
                  </a:cubicBezTo>
                  <a:cubicBezTo>
                    <a:pt x="0" y="606"/>
                    <a:pt x="26" y="632"/>
                    <a:pt x="60" y="632"/>
                  </a:cubicBezTo>
                  <a:cubicBezTo>
                    <a:pt x="377" y="632"/>
                    <a:pt x="377" y="632"/>
                    <a:pt x="377" y="632"/>
                  </a:cubicBezTo>
                  <a:cubicBezTo>
                    <a:pt x="385" y="632"/>
                    <a:pt x="392" y="625"/>
                    <a:pt x="392" y="617"/>
                  </a:cubicBezTo>
                  <a:lnTo>
                    <a:pt x="392" y="583"/>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95" name="Google Shape;795;p44"/>
            <p:cNvSpPr/>
            <p:nvPr/>
          </p:nvSpPr>
          <p:spPr>
            <a:xfrm>
              <a:off x="1723808" y="1719725"/>
              <a:ext cx="49290" cy="78533"/>
            </a:xfrm>
            <a:custGeom>
              <a:avLst/>
              <a:gdLst/>
              <a:ahLst/>
              <a:cxnLst/>
              <a:rect l="l" t="t" r="r" b="b"/>
              <a:pathLst>
                <a:path w="209" h="333" extrusionOk="0">
                  <a:moveTo>
                    <a:pt x="0" y="105"/>
                  </a:moveTo>
                  <a:lnTo>
                    <a:pt x="0" y="105"/>
                  </a:lnTo>
                  <a:cubicBezTo>
                    <a:pt x="0" y="228"/>
                    <a:pt x="0" y="228"/>
                    <a:pt x="0" y="228"/>
                  </a:cubicBezTo>
                  <a:cubicBezTo>
                    <a:pt x="0" y="288"/>
                    <a:pt x="52" y="337"/>
                    <a:pt x="112" y="333"/>
                  </a:cubicBezTo>
                  <a:cubicBezTo>
                    <a:pt x="164" y="329"/>
                    <a:pt x="209" y="280"/>
                    <a:pt x="209" y="224"/>
                  </a:cubicBezTo>
                  <a:cubicBezTo>
                    <a:pt x="209" y="105"/>
                    <a:pt x="209" y="105"/>
                    <a:pt x="209" y="105"/>
                  </a:cubicBezTo>
                  <a:cubicBezTo>
                    <a:pt x="209" y="45"/>
                    <a:pt x="161" y="0"/>
                    <a:pt x="105" y="0"/>
                  </a:cubicBezTo>
                  <a:cubicBezTo>
                    <a:pt x="49" y="0"/>
                    <a:pt x="0" y="45"/>
                    <a:pt x="0" y="105"/>
                  </a:cubicBezTo>
                  <a:moveTo>
                    <a:pt x="146" y="105"/>
                  </a:moveTo>
                  <a:lnTo>
                    <a:pt x="146" y="105"/>
                  </a:lnTo>
                  <a:cubicBezTo>
                    <a:pt x="146" y="228"/>
                    <a:pt x="146" y="228"/>
                    <a:pt x="146" y="228"/>
                  </a:cubicBezTo>
                  <a:cubicBezTo>
                    <a:pt x="146" y="247"/>
                    <a:pt x="131" y="265"/>
                    <a:pt x="112" y="269"/>
                  </a:cubicBezTo>
                  <a:cubicBezTo>
                    <a:pt x="86" y="277"/>
                    <a:pt x="60" y="254"/>
                    <a:pt x="60" y="228"/>
                  </a:cubicBezTo>
                  <a:cubicBezTo>
                    <a:pt x="60" y="105"/>
                    <a:pt x="60" y="105"/>
                    <a:pt x="60" y="105"/>
                  </a:cubicBezTo>
                  <a:cubicBezTo>
                    <a:pt x="60" y="78"/>
                    <a:pt x="86" y="56"/>
                    <a:pt x="112" y="60"/>
                  </a:cubicBezTo>
                  <a:cubicBezTo>
                    <a:pt x="131" y="63"/>
                    <a:pt x="146" y="82"/>
                    <a:pt x="146" y="10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96" name="Google Shape;796;p44"/>
            <p:cNvSpPr/>
            <p:nvPr/>
          </p:nvSpPr>
          <p:spPr>
            <a:xfrm>
              <a:off x="1804936" y="1719725"/>
              <a:ext cx="48347" cy="78533"/>
            </a:xfrm>
            <a:custGeom>
              <a:avLst/>
              <a:gdLst/>
              <a:ahLst/>
              <a:cxnLst/>
              <a:rect l="l" t="t" r="r" b="b"/>
              <a:pathLst>
                <a:path w="205" h="333" extrusionOk="0">
                  <a:moveTo>
                    <a:pt x="101" y="333"/>
                  </a:moveTo>
                  <a:lnTo>
                    <a:pt x="101" y="333"/>
                  </a:lnTo>
                  <a:cubicBezTo>
                    <a:pt x="161" y="333"/>
                    <a:pt x="205" y="284"/>
                    <a:pt x="205" y="228"/>
                  </a:cubicBezTo>
                  <a:cubicBezTo>
                    <a:pt x="205" y="105"/>
                    <a:pt x="205" y="105"/>
                    <a:pt x="205" y="105"/>
                  </a:cubicBezTo>
                  <a:cubicBezTo>
                    <a:pt x="205" y="52"/>
                    <a:pt x="165" y="4"/>
                    <a:pt x="112" y="0"/>
                  </a:cubicBezTo>
                  <a:cubicBezTo>
                    <a:pt x="49" y="-4"/>
                    <a:pt x="0" y="45"/>
                    <a:pt x="0" y="105"/>
                  </a:cubicBezTo>
                  <a:cubicBezTo>
                    <a:pt x="0" y="228"/>
                    <a:pt x="0" y="228"/>
                    <a:pt x="0" y="228"/>
                  </a:cubicBezTo>
                  <a:cubicBezTo>
                    <a:pt x="0" y="284"/>
                    <a:pt x="45" y="333"/>
                    <a:pt x="101" y="333"/>
                  </a:cubicBezTo>
                  <a:moveTo>
                    <a:pt x="60" y="105"/>
                  </a:moveTo>
                  <a:lnTo>
                    <a:pt x="60" y="105"/>
                  </a:lnTo>
                  <a:cubicBezTo>
                    <a:pt x="60" y="78"/>
                    <a:pt x="82" y="56"/>
                    <a:pt x="109" y="60"/>
                  </a:cubicBezTo>
                  <a:cubicBezTo>
                    <a:pt x="131" y="63"/>
                    <a:pt x="146" y="82"/>
                    <a:pt x="146" y="105"/>
                  </a:cubicBezTo>
                  <a:cubicBezTo>
                    <a:pt x="146" y="228"/>
                    <a:pt x="146" y="228"/>
                    <a:pt x="146" y="228"/>
                  </a:cubicBezTo>
                  <a:cubicBezTo>
                    <a:pt x="146" y="247"/>
                    <a:pt x="131" y="265"/>
                    <a:pt x="109" y="269"/>
                  </a:cubicBezTo>
                  <a:cubicBezTo>
                    <a:pt x="82" y="277"/>
                    <a:pt x="60" y="254"/>
                    <a:pt x="60" y="228"/>
                  </a:cubicBezTo>
                  <a:lnTo>
                    <a:pt x="60" y="105"/>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97" name="Google Shape;797;p44"/>
            <p:cNvSpPr/>
            <p:nvPr/>
          </p:nvSpPr>
          <p:spPr>
            <a:xfrm>
              <a:off x="1647869" y="1468323"/>
              <a:ext cx="489599" cy="492895"/>
            </a:xfrm>
            <a:custGeom>
              <a:avLst/>
              <a:gdLst/>
              <a:ahLst/>
              <a:cxnLst/>
              <a:rect l="l" t="t" r="r" b="b"/>
              <a:pathLst>
                <a:path w="2076" h="2090" extrusionOk="0">
                  <a:moveTo>
                    <a:pt x="2027" y="602"/>
                  </a:moveTo>
                  <a:lnTo>
                    <a:pt x="2027" y="602"/>
                  </a:lnTo>
                  <a:cubicBezTo>
                    <a:pt x="2031" y="602"/>
                    <a:pt x="2031" y="602"/>
                    <a:pt x="2031" y="602"/>
                  </a:cubicBezTo>
                  <a:cubicBezTo>
                    <a:pt x="2031" y="509"/>
                    <a:pt x="2031" y="509"/>
                    <a:pt x="2031" y="509"/>
                  </a:cubicBezTo>
                  <a:cubicBezTo>
                    <a:pt x="2031" y="482"/>
                    <a:pt x="2008" y="464"/>
                    <a:pt x="1986" y="460"/>
                  </a:cubicBezTo>
                  <a:cubicBezTo>
                    <a:pt x="1986" y="217"/>
                    <a:pt x="1986" y="217"/>
                    <a:pt x="1986" y="217"/>
                  </a:cubicBezTo>
                  <a:cubicBezTo>
                    <a:pt x="1986" y="157"/>
                    <a:pt x="1934" y="112"/>
                    <a:pt x="1874" y="120"/>
                  </a:cubicBezTo>
                  <a:cubicBezTo>
                    <a:pt x="1829" y="124"/>
                    <a:pt x="1788" y="172"/>
                    <a:pt x="1788" y="217"/>
                  </a:cubicBezTo>
                  <a:cubicBezTo>
                    <a:pt x="1788" y="456"/>
                    <a:pt x="1788" y="456"/>
                    <a:pt x="1788" y="456"/>
                  </a:cubicBezTo>
                  <a:cubicBezTo>
                    <a:pt x="1679" y="456"/>
                    <a:pt x="1679" y="456"/>
                    <a:pt x="1679" y="456"/>
                  </a:cubicBezTo>
                  <a:cubicBezTo>
                    <a:pt x="1679" y="217"/>
                    <a:pt x="1679" y="217"/>
                    <a:pt x="1679" y="217"/>
                  </a:cubicBezTo>
                  <a:cubicBezTo>
                    <a:pt x="1679" y="172"/>
                    <a:pt x="1642" y="124"/>
                    <a:pt x="1593" y="120"/>
                  </a:cubicBezTo>
                  <a:cubicBezTo>
                    <a:pt x="1533" y="112"/>
                    <a:pt x="1485" y="157"/>
                    <a:pt x="1485" y="217"/>
                  </a:cubicBezTo>
                  <a:cubicBezTo>
                    <a:pt x="1485" y="453"/>
                    <a:pt x="1485" y="453"/>
                    <a:pt x="1485" y="453"/>
                  </a:cubicBezTo>
                  <a:cubicBezTo>
                    <a:pt x="1459" y="456"/>
                    <a:pt x="1440" y="479"/>
                    <a:pt x="1440" y="505"/>
                  </a:cubicBezTo>
                  <a:cubicBezTo>
                    <a:pt x="1440" y="598"/>
                    <a:pt x="1440" y="598"/>
                    <a:pt x="1440" y="598"/>
                  </a:cubicBezTo>
                  <a:lnTo>
                    <a:pt x="1440" y="598"/>
                  </a:lnTo>
                  <a:cubicBezTo>
                    <a:pt x="1410" y="598"/>
                    <a:pt x="1391" y="621"/>
                    <a:pt x="1391" y="647"/>
                  </a:cubicBezTo>
                  <a:cubicBezTo>
                    <a:pt x="1391" y="1021"/>
                    <a:pt x="1391" y="1021"/>
                    <a:pt x="1391" y="1021"/>
                  </a:cubicBezTo>
                  <a:cubicBezTo>
                    <a:pt x="1391" y="1118"/>
                    <a:pt x="1462" y="1200"/>
                    <a:pt x="1560" y="1215"/>
                  </a:cubicBezTo>
                  <a:cubicBezTo>
                    <a:pt x="1560" y="1290"/>
                    <a:pt x="1560" y="1290"/>
                    <a:pt x="1560" y="1290"/>
                  </a:cubicBezTo>
                  <a:cubicBezTo>
                    <a:pt x="1560" y="1335"/>
                    <a:pt x="1597" y="1372"/>
                    <a:pt x="1646" y="1372"/>
                  </a:cubicBezTo>
                  <a:cubicBezTo>
                    <a:pt x="1702" y="1372"/>
                    <a:pt x="1702" y="1372"/>
                    <a:pt x="1702" y="1372"/>
                  </a:cubicBezTo>
                  <a:cubicBezTo>
                    <a:pt x="1702" y="1881"/>
                    <a:pt x="1702" y="1881"/>
                    <a:pt x="1702" y="1881"/>
                  </a:cubicBezTo>
                  <a:cubicBezTo>
                    <a:pt x="1702" y="1960"/>
                    <a:pt x="1638" y="2023"/>
                    <a:pt x="1560" y="2023"/>
                  </a:cubicBezTo>
                  <a:cubicBezTo>
                    <a:pt x="688" y="2023"/>
                    <a:pt x="688" y="2023"/>
                    <a:pt x="688" y="2023"/>
                  </a:cubicBezTo>
                  <a:cubicBezTo>
                    <a:pt x="655" y="2023"/>
                    <a:pt x="628" y="1997"/>
                    <a:pt x="628" y="1963"/>
                  </a:cubicBezTo>
                  <a:cubicBezTo>
                    <a:pt x="628" y="1881"/>
                    <a:pt x="628" y="1881"/>
                    <a:pt x="628" y="1881"/>
                  </a:cubicBezTo>
                  <a:cubicBezTo>
                    <a:pt x="741" y="1881"/>
                    <a:pt x="741" y="1881"/>
                    <a:pt x="741" y="1881"/>
                  </a:cubicBezTo>
                  <a:cubicBezTo>
                    <a:pt x="800" y="1881"/>
                    <a:pt x="853" y="1833"/>
                    <a:pt x="853" y="1769"/>
                  </a:cubicBezTo>
                  <a:cubicBezTo>
                    <a:pt x="853" y="1720"/>
                    <a:pt x="853" y="1720"/>
                    <a:pt x="853" y="1720"/>
                  </a:cubicBezTo>
                  <a:cubicBezTo>
                    <a:pt x="1070" y="1720"/>
                    <a:pt x="1070" y="1720"/>
                    <a:pt x="1070" y="1720"/>
                  </a:cubicBezTo>
                  <a:cubicBezTo>
                    <a:pt x="1137" y="1720"/>
                    <a:pt x="1190" y="1664"/>
                    <a:pt x="1190" y="1597"/>
                  </a:cubicBezTo>
                  <a:cubicBezTo>
                    <a:pt x="1190" y="120"/>
                    <a:pt x="1190" y="120"/>
                    <a:pt x="1190" y="120"/>
                  </a:cubicBezTo>
                  <a:cubicBezTo>
                    <a:pt x="1190" y="52"/>
                    <a:pt x="1137" y="0"/>
                    <a:pt x="1070" y="0"/>
                  </a:cubicBezTo>
                  <a:cubicBezTo>
                    <a:pt x="120" y="0"/>
                    <a:pt x="120" y="0"/>
                    <a:pt x="120" y="0"/>
                  </a:cubicBezTo>
                  <a:cubicBezTo>
                    <a:pt x="53" y="0"/>
                    <a:pt x="0" y="52"/>
                    <a:pt x="0" y="120"/>
                  </a:cubicBezTo>
                  <a:cubicBezTo>
                    <a:pt x="0" y="1601"/>
                    <a:pt x="0" y="1601"/>
                    <a:pt x="0" y="1601"/>
                  </a:cubicBezTo>
                  <a:cubicBezTo>
                    <a:pt x="0" y="1664"/>
                    <a:pt x="53" y="1720"/>
                    <a:pt x="120" y="1720"/>
                  </a:cubicBezTo>
                  <a:cubicBezTo>
                    <a:pt x="344" y="1720"/>
                    <a:pt x="344" y="1720"/>
                    <a:pt x="344" y="1720"/>
                  </a:cubicBezTo>
                  <a:cubicBezTo>
                    <a:pt x="344" y="1769"/>
                    <a:pt x="344" y="1769"/>
                    <a:pt x="344" y="1769"/>
                  </a:cubicBezTo>
                  <a:cubicBezTo>
                    <a:pt x="344" y="1833"/>
                    <a:pt x="393" y="1881"/>
                    <a:pt x="453" y="1881"/>
                  </a:cubicBezTo>
                  <a:cubicBezTo>
                    <a:pt x="565" y="1881"/>
                    <a:pt x="565" y="1881"/>
                    <a:pt x="565" y="1881"/>
                  </a:cubicBezTo>
                  <a:cubicBezTo>
                    <a:pt x="565" y="1956"/>
                    <a:pt x="565" y="1956"/>
                    <a:pt x="565" y="1956"/>
                  </a:cubicBezTo>
                  <a:cubicBezTo>
                    <a:pt x="565" y="2031"/>
                    <a:pt x="625" y="2090"/>
                    <a:pt x="700" y="2090"/>
                  </a:cubicBezTo>
                  <a:cubicBezTo>
                    <a:pt x="1533" y="2090"/>
                    <a:pt x="1533" y="2090"/>
                    <a:pt x="1533" y="2090"/>
                  </a:cubicBezTo>
                  <a:cubicBezTo>
                    <a:pt x="1660" y="2090"/>
                    <a:pt x="1765" y="1986"/>
                    <a:pt x="1765" y="1858"/>
                  </a:cubicBezTo>
                  <a:cubicBezTo>
                    <a:pt x="1765" y="1372"/>
                    <a:pt x="1765" y="1372"/>
                    <a:pt x="1765" y="1372"/>
                  </a:cubicBezTo>
                  <a:cubicBezTo>
                    <a:pt x="1821" y="1372"/>
                    <a:pt x="1821" y="1372"/>
                    <a:pt x="1821" y="1372"/>
                  </a:cubicBezTo>
                  <a:cubicBezTo>
                    <a:pt x="1870" y="1372"/>
                    <a:pt x="1907" y="1335"/>
                    <a:pt x="1907" y="1290"/>
                  </a:cubicBezTo>
                  <a:cubicBezTo>
                    <a:pt x="1907" y="1219"/>
                    <a:pt x="1907" y="1219"/>
                    <a:pt x="1907" y="1219"/>
                  </a:cubicBezTo>
                  <a:cubicBezTo>
                    <a:pt x="2001" y="1204"/>
                    <a:pt x="2076" y="1122"/>
                    <a:pt x="2076" y="1025"/>
                  </a:cubicBezTo>
                  <a:cubicBezTo>
                    <a:pt x="2076" y="651"/>
                    <a:pt x="2076" y="651"/>
                    <a:pt x="2076" y="651"/>
                  </a:cubicBezTo>
                  <a:cubicBezTo>
                    <a:pt x="2076" y="625"/>
                    <a:pt x="2053" y="602"/>
                    <a:pt x="2027" y="602"/>
                  </a:cubicBezTo>
                  <a:moveTo>
                    <a:pt x="60" y="1601"/>
                  </a:moveTo>
                  <a:lnTo>
                    <a:pt x="60" y="1601"/>
                  </a:lnTo>
                  <a:cubicBezTo>
                    <a:pt x="60" y="120"/>
                    <a:pt x="60" y="120"/>
                    <a:pt x="60" y="120"/>
                  </a:cubicBezTo>
                  <a:cubicBezTo>
                    <a:pt x="60" y="86"/>
                    <a:pt x="86" y="60"/>
                    <a:pt x="120" y="60"/>
                  </a:cubicBezTo>
                  <a:cubicBezTo>
                    <a:pt x="1070" y="60"/>
                    <a:pt x="1070" y="60"/>
                    <a:pt x="1070" y="60"/>
                  </a:cubicBezTo>
                  <a:cubicBezTo>
                    <a:pt x="1103" y="60"/>
                    <a:pt x="1130" y="86"/>
                    <a:pt x="1130" y="120"/>
                  </a:cubicBezTo>
                  <a:cubicBezTo>
                    <a:pt x="1130" y="1601"/>
                    <a:pt x="1130" y="1601"/>
                    <a:pt x="1130" y="1601"/>
                  </a:cubicBezTo>
                  <a:cubicBezTo>
                    <a:pt x="1130" y="1630"/>
                    <a:pt x="1103" y="1657"/>
                    <a:pt x="1070" y="1657"/>
                  </a:cubicBezTo>
                  <a:cubicBezTo>
                    <a:pt x="120" y="1657"/>
                    <a:pt x="120" y="1657"/>
                    <a:pt x="120" y="1657"/>
                  </a:cubicBezTo>
                  <a:cubicBezTo>
                    <a:pt x="86" y="1657"/>
                    <a:pt x="60" y="1630"/>
                    <a:pt x="60" y="1601"/>
                  </a:cubicBezTo>
                  <a:moveTo>
                    <a:pt x="400" y="1769"/>
                  </a:moveTo>
                  <a:lnTo>
                    <a:pt x="400" y="1769"/>
                  </a:lnTo>
                  <a:cubicBezTo>
                    <a:pt x="400" y="1720"/>
                    <a:pt x="400" y="1720"/>
                    <a:pt x="400" y="1720"/>
                  </a:cubicBezTo>
                  <a:cubicBezTo>
                    <a:pt x="789" y="1720"/>
                    <a:pt x="789" y="1720"/>
                    <a:pt x="789" y="1720"/>
                  </a:cubicBezTo>
                  <a:cubicBezTo>
                    <a:pt x="789" y="1769"/>
                    <a:pt x="789" y="1769"/>
                    <a:pt x="789" y="1769"/>
                  </a:cubicBezTo>
                  <a:cubicBezTo>
                    <a:pt x="789" y="1799"/>
                    <a:pt x="767" y="1821"/>
                    <a:pt x="741" y="1821"/>
                  </a:cubicBezTo>
                  <a:cubicBezTo>
                    <a:pt x="449" y="1821"/>
                    <a:pt x="449" y="1821"/>
                    <a:pt x="449" y="1821"/>
                  </a:cubicBezTo>
                  <a:cubicBezTo>
                    <a:pt x="423" y="1821"/>
                    <a:pt x="400" y="1799"/>
                    <a:pt x="400" y="1769"/>
                  </a:cubicBezTo>
                  <a:moveTo>
                    <a:pt x="1851" y="217"/>
                  </a:moveTo>
                  <a:lnTo>
                    <a:pt x="1851" y="217"/>
                  </a:lnTo>
                  <a:cubicBezTo>
                    <a:pt x="1851" y="198"/>
                    <a:pt x="1863" y="183"/>
                    <a:pt x="1877" y="180"/>
                  </a:cubicBezTo>
                  <a:cubicBezTo>
                    <a:pt x="1904" y="176"/>
                    <a:pt x="1922" y="195"/>
                    <a:pt x="1922" y="217"/>
                  </a:cubicBezTo>
                  <a:cubicBezTo>
                    <a:pt x="1922" y="456"/>
                    <a:pt x="1922" y="456"/>
                    <a:pt x="1922" y="456"/>
                  </a:cubicBezTo>
                  <a:cubicBezTo>
                    <a:pt x="1851" y="456"/>
                    <a:pt x="1851" y="456"/>
                    <a:pt x="1851" y="456"/>
                  </a:cubicBezTo>
                  <a:lnTo>
                    <a:pt x="1851" y="217"/>
                  </a:lnTo>
                  <a:moveTo>
                    <a:pt x="1545" y="217"/>
                  </a:moveTo>
                  <a:lnTo>
                    <a:pt x="1545" y="217"/>
                  </a:lnTo>
                  <a:cubicBezTo>
                    <a:pt x="1545" y="195"/>
                    <a:pt x="1567" y="176"/>
                    <a:pt x="1589" y="180"/>
                  </a:cubicBezTo>
                  <a:cubicBezTo>
                    <a:pt x="1608" y="183"/>
                    <a:pt x="1620" y="198"/>
                    <a:pt x="1620" y="217"/>
                  </a:cubicBezTo>
                  <a:cubicBezTo>
                    <a:pt x="1620" y="456"/>
                    <a:pt x="1620" y="456"/>
                    <a:pt x="1620" y="456"/>
                  </a:cubicBezTo>
                  <a:cubicBezTo>
                    <a:pt x="1545" y="456"/>
                    <a:pt x="1545" y="456"/>
                    <a:pt x="1545" y="456"/>
                  </a:cubicBezTo>
                  <a:cubicBezTo>
                    <a:pt x="1545" y="217"/>
                    <a:pt x="1545" y="217"/>
                    <a:pt x="1545" y="217"/>
                  </a:cubicBezTo>
                  <a:moveTo>
                    <a:pt x="1500" y="516"/>
                  </a:moveTo>
                  <a:lnTo>
                    <a:pt x="1500" y="516"/>
                  </a:lnTo>
                  <a:cubicBezTo>
                    <a:pt x="1963" y="516"/>
                    <a:pt x="1963" y="516"/>
                    <a:pt x="1963" y="516"/>
                  </a:cubicBezTo>
                  <a:cubicBezTo>
                    <a:pt x="1963" y="602"/>
                    <a:pt x="1963" y="602"/>
                    <a:pt x="1963" y="602"/>
                  </a:cubicBezTo>
                  <a:cubicBezTo>
                    <a:pt x="1500" y="602"/>
                    <a:pt x="1500" y="602"/>
                    <a:pt x="1500" y="602"/>
                  </a:cubicBezTo>
                  <a:lnTo>
                    <a:pt x="1500" y="516"/>
                  </a:lnTo>
                  <a:moveTo>
                    <a:pt x="1848" y="1287"/>
                  </a:moveTo>
                  <a:lnTo>
                    <a:pt x="1848" y="1287"/>
                  </a:lnTo>
                  <a:cubicBezTo>
                    <a:pt x="1848" y="1301"/>
                    <a:pt x="1836" y="1313"/>
                    <a:pt x="1821" y="1313"/>
                  </a:cubicBezTo>
                  <a:cubicBezTo>
                    <a:pt x="1642" y="1313"/>
                    <a:pt x="1642" y="1313"/>
                    <a:pt x="1642" y="1313"/>
                  </a:cubicBezTo>
                  <a:cubicBezTo>
                    <a:pt x="1627" y="1313"/>
                    <a:pt x="1620" y="1301"/>
                    <a:pt x="1620" y="1290"/>
                  </a:cubicBezTo>
                  <a:cubicBezTo>
                    <a:pt x="1620" y="1223"/>
                    <a:pt x="1620" y="1223"/>
                    <a:pt x="1620" y="1223"/>
                  </a:cubicBezTo>
                  <a:cubicBezTo>
                    <a:pt x="1848" y="1223"/>
                    <a:pt x="1848" y="1223"/>
                    <a:pt x="1848" y="1223"/>
                  </a:cubicBezTo>
                  <a:cubicBezTo>
                    <a:pt x="1848" y="1287"/>
                    <a:pt x="1848" y="1287"/>
                    <a:pt x="1848" y="1287"/>
                  </a:cubicBezTo>
                  <a:moveTo>
                    <a:pt x="2012" y="1021"/>
                  </a:moveTo>
                  <a:lnTo>
                    <a:pt x="2012" y="1021"/>
                  </a:lnTo>
                  <a:cubicBezTo>
                    <a:pt x="2012" y="1096"/>
                    <a:pt x="1952" y="1156"/>
                    <a:pt x="1877" y="1156"/>
                  </a:cubicBezTo>
                  <a:cubicBezTo>
                    <a:pt x="1589" y="1156"/>
                    <a:pt x="1589" y="1156"/>
                    <a:pt x="1589" y="1156"/>
                  </a:cubicBezTo>
                  <a:cubicBezTo>
                    <a:pt x="1511" y="1156"/>
                    <a:pt x="1451" y="1096"/>
                    <a:pt x="1451" y="1021"/>
                  </a:cubicBezTo>
                  <a:cubicBezTo>
                    <a:pt x="1451" y="658"/>
                    <a:pt x="1451" y="658"/>
                    <a:pt x="1451" y="658"/>
                  </a:cubicBezTo>
                  <a:cubicBezTo>
                    <a:pt x="2012" y="658"/>
                    <a:pt x="2012" y="658"/>
                    <a:pt x="2012" y="658"/>
                  </a:cubicBezTo>
                  <a:lnTo>
                    <a:pt x="2012" y="1021"/>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798" name="Google Shape;798;p44"/>
            <p:cNvSpPr/>
            <p:nvPr/>
          </p:nvSpPr>
          <p:spPr>
            <a:xfrm>
              <a:off x="2020020" y="1642135"/>
              <a:ext cx="73345" cy="51884"/>
            </a:xfrm>
            <a:custGeom>
              <a:avLst/>
              <a:gdLst/>
              <a:ahLst/>
              <a:cxnLst/>
              <a:rect l="l" t="t" r="r" b="b"/>
              <a:pathLst>
                <a:path w="311" h="220" extrusionOk="0">
                  <a:moveTo>
                    <a:pt x="154" y="0"/>
                  </a:moveTo>
                  <a:lnTo>
                    <a:pt x="154" y="0"/>
                  </a:lnTo>
                  <a:cubicBezTo>
                    <a:pt x="68" y="0"/>
                    <a:pt x="0" y="48"/>
                    <a:pt x="0" y="112"/>
                  </a:cubicBezTo>
                  <a:cubicBezTo>
                    <a:pt x="0" y="172"/>
                    <a:pt x="68" y="220"/>
                    <a:pt x="154" y="220"/>
                  </a:cubicBezTo>
                  <a:cubicBezTo>
                    <a:pt x="243" y="220"/>
                    <a:pt x="311" y="172"/>
                    <a:pt x="311" y="112"/>
                  </a:cubicBezTo>
                  <a:cubicBezTo>
                    <a:pt x="311" y="48"/>
                    <a:pt x="243" y="0"/>
                    <a:pt x="154" y="0"/>
                  </a:cubicBezTo>
                  <a:moveTo>
                    <a:pt x="154" y="160"/>
                  </a:moveTo>
                  <a:lnTo>
                    <a:pt x="154" y="160"/>
                  </a:lnTo>
                  <a:cubicBezTo>
                    <a:pt x="101" y="160"/>
                    <a:pt x="60" y="134"/>
                    <a:pt x="60" y="112"/>
                  </a:cubicBezTo>
                  <a:cubicBezTo>
                    <a:pt x="60" y="86"/>
                    <a:pt x="101" y="60"/>
                    <a:pt x="154" y="60"/>
                  </a:cubicBezTo>
                  <a:cubicBezTo>
                    <a:pt x="210" y="60"/>
                    <a:pt x="247" y="86"/>
                    <a:pt x="247" y="112"/>
                  </a:cubicBezTo>
                  <a:cubicBezTo>
                    <a:pt x="247" y="134"/>
                    <a:pt x="210" y="160"/>
                    <a:pt x="154" y="160"/>
                  </a:cubicBezTo>
                  <a:close/>
                </a:path>
              </a:pathLst>
            </a:custGeom>
            <a:grpFill/>
            <a:ln>
              <a:noFill/>
            </a:ln>
          </p:spPr>
          <p:txBody>
            <a:bodyPr spcFirstLastPara="1" wrap="square" lIns="90000" tIns="34200" rIns="90000" bIns="342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799" name="Google Shape;799;p44"/>
          <p:cNvGrpSpPr/>
          <p:nvPr/>
        </p:nvGrpSpPr>
        <p:grpSpPr>
          <a:xfrm>
            <a:off x="2538390" y="1468795"/>
            <a:ext cx="451629" cy="491952"/>
            <a:chOff x="2261753" y="1469267"/>
            <a:chExt cx="451629" cy="491952"/>
          </a:xfrm>
          <a:solidFill>
            <a:schemeClr val="accent5">
              <a:lumMod val="50000"/>
            </a:schemeClr>
          </a:solidFill>
        </p:grpSpPr>
        <p:sp>
          <p:nvSpPr>
            <p:cNvPr id="800" name="Google Shape;800;p44"/>
            <p:cNvSpPr/>
            <p:nvPr/>
          </p:nvSpPr>
          <p:spPr>
            <a:xfrm>
              <a:off x="2461979" y="1600627"/>
              <a:ext cx="51884" cy="52120"/>
            </a:xfrm>
            <a:custGeom>
              <a:avLst/>
              <a:gdLst/>
              <a:ahLst/>
              <a:cxnLst/>
              <a:rect l="l" t="t" r="r" b="b"/>
              <a:pathLst>
                <a:path w="220" h="221" extrusionOk="0">
                  <a:moveTo>
                    <a:pt x="0" y="112"/>
                  </a:moveTo>
                  <a:lnTo>
                    <a:pt x="0" y="112"/>
                  </a:lnTo>
                  <a:cubicBezTo>
                    <a:pt x="0" y="172"/>
                    <a:pt x="48" y="221"/>
                    <a:pt x="108" y="221"/>
                  </a:cubicBezTo>
                  <a:cubicBezTo>
                    <a:pt x="168" y="221"/>
                    <a:pt x="220" y="172"/>
                    <a:pt x="220" y="112"/>
                  </a:cubicBezTo>
                  <a:cubicBezTo>
                    <a:pt x="220" y="49"/>
                    <a:pt x="168" y="0"/>
                    <a:pt x="108" y="0"/>
                  </a:cubicBezTo>
                  <a:cubicBezTo>
                    <a:pt x="48" y="0"/>
                    <a:pt x="0" y="49"/>
                    <a:pt x="0" y="112"/>
                  </a:cubicBezTo>
                  <a:moveTo>
                    <a:pt x="157" y="112"/>
                  </a:moveTo>
                  <a:lnTo>
                    <a:pt x="157" y="112"/>
                  </a:lnTo>
                  <a:cubicBezTo>
                    <a:pt x="157" y="138"/>
                    <a:pt x="134" y="161"/>
                    <a:pt x="108" y="161"/>
                  </a:cubicBezTo>
                  <a:cubicBezTo>
                    <a:pt x="82" y="161"/>
                    <a:pt x="60" y="138"/>
                    <a:pt x="60" y="112"/>
                  </a:cubicBezTo>
                  <a:cubicBezTo>
                    <a:pt x="60" y="82"/>
                    <a:pt x="82" y="60"/>
                    <a:pt x="108" y="60"/>
                  </a:cubicBezTo>
                  <a:cubicBezTo>
                    <a:pt x="134" y="60"/>
                    <a:pt x="157" y="82"/>
                    <a:pt x="157" y="112"/>
                  </a:cubicBezTo>
                  <a:close/>
                </a:path>
              </a:pathLst>
            </a:custGeom>
            <a:grpFill/>
            <a:ln>
              <a:noFill/>
            </a:ln>
          </p:spPr>
          <p:txBody>
            <a:bodyPr spcFirstLastPara="1" wrap="square" lIns="90000" tIns="34550" rIns="90000" bIns="3455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01" name="Google Shape;801;p44"/>
            <p:cNvSpPr/>
            <p:nvPr/>
          </p:nvSpPr>
          <p:spPr>
            <a:xfrm>
              <a:off x="2421887" y="1661237"/>
              <a:ext cx="132069" cy="89381"/>
            </a:xfrm>
            <a:custGeom>
              <a:avLst/>
              <a:gdLst/>
              <a:ahLst/>
              <a:cxnLst/>
              <a:rect l="l" t="t" r="r" b="b"/>
              <a:pathLst>
                <a:path w="560" h="379" extrusionOk="0">
                  <a:moveTo>
                    <a:pt x="428" y="35"/>
                  </a:moveTo>
                  <a:lnTo>
                    <a:pt x="428" y="35"/>
                  </a:lnTo>
                  <a:lnTo>
                    <a:pt x="428" y="35"/>
                  </a:lnTo>
                  <a:cubicBezTo>
                    <a:pt x="424" y="31"/>
                    <a:pt x="420" y="27"/>
                    <a:pt x="420" y="23"/>
                  </a:cubicBezTo>
                  <a:cubicBezTo>
                    <a:pt x="405" y="1"/>
                    <a:pt x="390" y="-6"/>
                    <a:pt x="364" y="5"/>
                  </a:cubicBezTo>
                  <a:cubicBezTo>
                    <a:pt x="360" y="8"/>
                    <a:pt x="357" y="8"/>
                    <a:pt x="357" y="8"/>
                  </a:cubicBezTo>
                  <a:cubicBezTo>
                    <a:pt x="334" y="16"/>
                    <a:pt x="308" y="23"/>
                    <a:pt x="278" y="23"/>
                  </a:cubicBezTo>
                  <a:cubicBezTo>
                    <a:pt x="252" y="23"/>
                    <a:pt x="222" y="16"/>
                    <a:pt x="204" y="8"/>
                  </a:cubicBezTo>
                  <a:cubicBezTo>
                    <a:pt x="200" y="8"/>
                    <a:pt x="196" y="8"/>
                    <a:pt x="196" y="5"/>
                  </a:cubicBezTo>
                  <a:cubicBezTo>
                    <a:pt x="170" y="-6"/>
                    <a:pt x="155" y="1"/>
                    <a:pt x="140" y="23"/>
                  </a:cubicBezTo>
                  <a:cubicBezTo>
                    <a:pt x="136" y="27"/>
                    <a:pt x="136" y="31"/>
                    <a:pt x="132" y="35"/>
                  </a:cubicBezTo>
                  <a:lnTo>
                    <a:pt x="132" y="35"/>
                  </a:lnTo>
                  <a:cubicBezTo>
                    <a:pt x="13" y="214"/>
                    <a:pt x="13" y="214"/>
                    <a:pt x="13" y="214"/>
                  </a:cubicBezTo>
                  <a:lnTo>
                    <a:pt x="13" y="214"/>
                  </a:lnTo>
                  <a:cubicBezTo>
                    <a:pt x="1" y="233"/>
                    <a:pt x="-2" y="252"/>
                    <a:pt x="1" y="270"/>
                  </a:cubicBezTo>
                  <a:cubicBezTo>
                    <a:pt x="5" y="282"/>
                    <a:pt x="13" y="300"/>
                    <a:pt x="31" y="315"/>
                  </a:cubicBezTo>
                  <a:cubicBezTo>
                    <a:pt x="88" y="349"/>
                    <a:pt x="200" y="379"/>
                    <a:pt x="278" y="379"/>
                  </a:cubicBezTo>
                  <a:cubicBezTo>
                    <a:pt x="357" y="379"/>
                    <a:pt x="469" y="349"/>
                    <a:pt x="525" y="315"/>
                  </a:cubicBezTo>
                  <a:cubicBezTo>
                    <a:pt x="547" y="300"/>
                    <a:pt x="555" y="282"/>
                    <a:pt x="559" y="270"/>
                  </a:cubicBezTo>
                  <a:cubicBezTo>
                    <a:pt x="563" y="252"/>
                    <a:pt x="559" y="233"/>
                    <a:pt x="547" y="214"/>
                  </a:cubicBezTo>
                  <a:lnTo>
                    <a:pt x="544" y="214"/>
                  </a:lnTo>
                  <a:lnTo>
                    <a:pt x="428" y="35"/>
                  </a:lnTo>
                  <a:moveTo>
                    <a:pt x="499" y="259"/>
                  </a:moveTo>
                  <a:lnTo>
                    <a:pt x="499" y="259"/>
                  </a:lnTo>
                  <a:cubicBezTo>
                    <a:pt x="499" y="259"/>
                    <a:pt x="495" y="259"/>
                    <a:pt x="491" y="263"/>
                  </a:cubicBezTo>
                  <a:cubicBezTo>
                    <a:pt x="447" y="289"/>
                    <a:pt x="345" y="315"/>
                    <a:pt x="278" y="315"/>
                  </a:cubicBezTo>
                  <a:cubicBezTo>
                    <a:pt x="211" y="315"/>
                    <a:pt x="110" y="289"/>
                    <a:pt x="65" y="263"/>
                  </a:cubicBezTo>
                  <a:cubicBezTo>
                    <a:pt x="65" y="259"/>
                    <a:pt x="61" y="259"/>
                    <a:pt x="61" y="255"/>
                  </a:cubicBezTo>
                  <a:cubicBezTo>
                    <a:pt x="61" y="255"/>
                    <a:pt x="61" y="252"/>
                    <a:pt x="65" y="248"/>
                  </a:cubicBezTo>
                  <a:cubicBezTo>
                    <a:pt x="181" y="68"/>
                    <a:pt x="181" y="68"/>
                    <a:pt x="181" y="68"/>
                  </a:cubicBezTo>
                  <a:lnTo>
                    <a:pt x="185" y="68"/>
                  </a:lnTo>
                  <a:cubicBezTo>
                    <a:pt x="211" y="76"/>
                    <a:pt x="244" y="83"/>
                    <a:pt x="278" y="83"/>
                  </a:cubicBezTo>
                  <a:cubicBezTo>
                    <a:pt x="312" y="83"/>
                    <a:pt x="345" y="76"/>
                    <a:pt x="375" y="68"/>
                  </a:cubicBezTo>
                  <a:lnTo>
                    <a:pt x="375" y="68"/>
                  </a:lnTo>
                  <a:cubicBezTo>
                    <a:pt x="495" y="248"/>
                    <a:pt x="495" y="248"/>
                    <a:pt x="495" y="248"/>
                  </a:cubicBezTo>
                  <a:cubicBezTo>
                    <a:pt x="499" y="252"/>
                    <a:pt x="499" y="255"/>
                    <a:pt x="499" y="259"/>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02" name="Google Shape;802;p44"/>
            <p:cNvSpPr/>
            <p:nvPr/>
          </p:nvSpPr>
          <p:spPr>
            <a:xfrm>
              <a:off x="2505609" y="1521151"/>
              <a:ext cx="107070" cy="118389"/>
            </a:xfrm>
            <a:custGeom>
              <a:avLst/>
              <a:gdLst/>
              <a:ahLst/>
              <a:cxnLst/>
              <a:rect l="l" t="t" r="r" b="b"/>
              <a:pathLst>
                <a:path w="454" h="502" extrusionOk="0">
                  <a:moveTo>
                    <a:pt x="379" y="502"/>
                  </a:moveTo>
                  <a:lnTo>
                    <a:pt x="379" y="502"/>
                  </a:lnTo>
                  <a:lnTo>
                    <a:pt x="383" y="502"/>
                  </a:lnTo>
                  <a:cubicBezTo>
                    <a:pt x="402" y="502"/>
                    <a:pt x="420" y="494"/>
                    <a:pt x="432" y="483"/>
                  </a:cubicBezTo>
                  <a:cubicBezTo>
                    <a:pt x="443" y="475"/>
                    <a:pt x="454" y="457"/>
                    <a:pt x="454" y="434"/>
                  </a:cubicBezTo>
                  <a:cubicBezTo>
                    <a:pt x="454" y="367"/>
                    <a:pt x="424" y="255"/>
                    <a:pt x="383" y="187"/>
                  </a:cubicBezTo>
                  <a:lnTo>
                    <a:pt x="383" y="187"/>
                  </a:lnTo>
                  <a:cubicBezTo>
                    <a:pt x="342" y="120"/>
                    <a:pt x="260" y="38"/>
                    <a:pt x="204" y="8"/>
                  </a:cubicBezTo>
                  <a:cubicBezTo>
                    <a:pt x="177" y="-3"/>
                    <a:pt x="155" y="0"/>
                    <a:pt x="144" y="4"/>
                  </a:cubicBezTo>
                  <a:cubicBezTo>
                    <a:pt x="129" y="12"/>
                    <a:pt x="118" y="23"/>
                    <a:pt x="106" y="42"/>
                  </a:cubicBezTo>
                  <a:lnTo>
                    <a:pt x="106" y="42"/>
                  </a:lnTo>
                  <a:cubicBezTo>
                    <a:pt x="13" y="236"/>
                    <a:pt x="13" y="236"/>
                    <a:pt x="13" y="236"/>
                  </a:cubicBezTo>
                  <a:cubicBezTo>
                    <a:pt x="13" y="240"/>
                    <a:pt x="9" y="243"/>
                    <a:pt x="9" y="247"/>
                  </a:cubicBezTo>
                  <a:cubicBezTo>
                    <a:pt x="-6" y="274"/>
                    <a:pt x="-2" y="288"/>
                    <a:pt x="20" y="307"/>
                  </a:cubicBezTo>
                  <a:cubicBezTo>
                    <a:pt x="24" y="307"/>
                    <a:pt x="24" y="307"/>
                    <a:pt x="28" y="311"/>
                  </a:cubicBezTo>
                  <a:cubicBezTo>
                    <a:pt x="47" y="326"/>
                    <a:pt x="61" y="345"/>
                    <a:pt x="76" y="371"/>
                  </a:cubicBezTo>
                  <a:cubicBezTo>
                    <a:pt x="92" y="393"/>
                    <a:pt x="103" y="419"/>
                    <a:pt x="106" y="442"/>
                  </a:cubicBezTo>
                  <a:cubicBezTo>
                    <a:pt x="106" y="446"/>
                    <a:pt x="106" y="446"/>
                    <a:pt x="106" y="449"/>
                  </a:cubicBezTo>
                  <a:cubicBezTo>
                    <a:pt x="110" y="479"/>
                    <a:pt x="121" y="490"/>
                    <a:pt x="151" y="490"/>
                  </a:cubicBezTo>
                  <a:cubicBezTo>
                    <a:pt x="155" y="490"/>
                    <a:pt x="159" y="490"/>
                    <a:pt x="163" y="490"/>
                  </a:cubicBezTo>
                  <a:lnTo>
                    <a:pt x="163" y="490"/>
                  </a:lnTo>
                  <a:cubicBezTo>
                    <a:pt x="379" y="502"/>
                    <a:pt x="379" y="502"/>
                    <a:pt x="379" y="502"/>
                  </a:cubicBezTo>
                  <a:moveTo>
                    <a:pt x="166" y="430"/>
                  </a:moveTo>
                  <a:lnTo>
                    <a:pt x="166" y="430"/>
                  </a:lnTo>
                  <a:cubicBezTo>
                    <a:pt x="159" y="401"/>
                    <a:pt x="148" y="367"/>
                    <a:pt x="129" y="337"/>
                  </a:cubicBezTo>
                  <a:cubicBezTo>
                    <a:pt x="114" y="307"/>
                    <a:pt x="92" y="281"/>
                    <a:pt x="69" y="266"/>
                  </a:cubicBezTo>
                  <a:cubicBezTo>
                    <a:pt x="69" y="262"/>
                    <a:pt x="69" y="262"/>
                    <a:pt x="69" y="262"/>
                  </a:cubicBezTo>
                  <a:cubicBezTo>
                    <a:pt x="163" y="68"/>
                    <a:pt x="163" y="68"/>
                    <a:pt x="163" y="68"/>
                  </a:cubicBezTo>
                  <a:cubicBezTo>
                    <a:pt x="163" y="68"/>
                    <a:pt x="166" y="64"/>
                    <a:pt x="170" y="60"/>
                  </a:cubicBezTo>
                  <a:lnTo>
                    <a:pt x="174" y="64"/>
                  </a:lnTo>
                  <a:cubicBezTo>
                    <a:pt x="222" y="87"/>
                    <a:pt x="297" y="161"/>
                    <a:pt x="331" y="221"/>
                  </a:cubicBezTo>
                  <a:cubicBezTo>
                    <a:pt x="364" y="277"/>
                    <a:pt x="394" y="378"/>
                    <a:pt x="394" y="430"/>
                  </a:cubicBezTo>
                  <a:cubicBezTo>
                    <a:pt x="394" y="434"/>
                    <a:pt x="394" y="438"/>
                    <a:pt x="391" y="438"/>
                  </a:cubicBezTo>
                  <a:cubicBezTo>
                    <a:pt x="387" y="442"/>
                    <a:pt x="383" y="438"/>
                    <a:pt x="383" y="438"/>
                  </a:cubicBezTo>
                  <a:cubicBezTo>
                    <a:pt x="166" y="430"/>
                    <a:pt x="166" y="430"/>
                    <a:pt x="166" y="43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03" name="Google Shape;803;p44"/>
            <p:cNvSpPr/>
            <p:nvPr/>
          </p:nvSpPr>
          <p:spPr>
            <a:xfrm>
              <a:off x="2362220" y="1521151"/>
              <a:ext cx="107306" cy="118389"/>
            </a:xfrm>
            <a:custGeom>
              <a:avLst/>
              <a:gdLst/>
              <a:ahLst/>
              <a:cxnLst/>
              <a:rect l="l" t="t" r="r" b="b"/>
              <a:pathLst>
                <a:path w="455" h="502" extrusionOk="0">
                  <a:moveTo>
                    <a:pt x="0" y="434"/>
                  </a:moveTo>
                  <a:lnTo>
                    <a:pt x="0" y="434"/>
                  </a:lnTo>
                  <a:cubicBezTo>
                    <a:pt x="4" y="457"/>
                    <a:pt x="15" y="475"/>
                    <a:pt x="23" y="483"/>
                  </a:cubicBezTo>
                  <a:cubicBezTo>
                    <a:pt x="34" y="494"/>
                    <a:pt x="53" y="502"/>
                    <a:pt x="75" y="502"/>
                  </a:cubicBezTo>
                  <a:lnTo>
                    <a:pt x="75" y="502"/>
                  </a:lnTo>
                  <a:lnTo>
                    <a:pt x="79" y="502"/>
                  </a:lnTo>
                  <a:cubicBezTo>
                    <a:pt x="292" y="490"/>
                    <a:pt x="292" y="490"/>
                    <a:pt x="292" y="490"/>
                  </a:cubicBezTo>
                  <a:lnTo>
                    <a:pt x="292" y="490"/>
                  </a:lnTo>
                  <a:cubicBezTo>
                    <a:pt x="299" y="490"/>
                    <a:pt x="303" y="490"/>
                    <a:pt x="307" y="490"/>
                  </a:cubicBezTo>
                  <a:cubicBezTo>
                    <a:pt x="333" y="490"/>
                    <a:pt x="344" y="479"/>
                    <a:pt x="348" y="449"/>
                  </a:cubicBezTo>
                  <a:cubicBezTo>
                    <a:pt x="352" y="446"/>
                    <a:pt x="352" y="446"/>
                    <a:pt x="352" y="442"/>
                  </a:cubicBezTo>
                  <a:cubicBezTo>
                    <a:pt x="355" y="419"/>
                    <a:pt x="363" y="393"/>
                    <a:pt x="378" y="371"/>
                  </a:cubicBezTo>
                  <a:cubicBezTo>
                    <a:pt x="393" y="345"/>
                    <a:pt x="412" y="326"/>
                    <a:pt x="426" y="311"/>
                  </a:cubicBezTo>
                  <a:cubicBezTo>
                    <a:pt x="430" y="307"/>
                    <a:pt x="434" y="307"/>
                    <a:pt x="434" y="307"/>
                  </a:cubicBezTo>
                  <a:cubicBezTo>
                    <a:pt x="457" y="288"/>
                    <a:pt x="460" y="274"/>
                    <a:pt x="449" y="247"/>
                  </a:cubicBezTo>
                  <a:cubicBezTo>
                    <a:pt x="445" y="243"/>
                    <a:pt x="445" y="240"/>
                    <a:pt x="441" y="236"/>
                  </a:cubicBezTo>
                  <a:cubicBezTo>
                    <a:pt x="348" y="42"/>
                    <a:pt x="348" y="42"/>
                    <a:pt x="348" y="42"/>
                  </a:cubicBezTo>
                  <a:lnTo>
                    <a:pt x="348" y="42"/>
                  </a:lnTo>
                  <a:cubicBezTo>
                    <a:pt x="341" y="23"/>
                    <a:pt x="326" y="12"/>
                    <a:pt x="310" y="4"/>
                  </a:cubicBezTo>
                  <a:cubicBezTo>
                    <a:pt x="299" y="0"/>
                    <a:pt x="277" y="-3"/>
                    <a:pt x="254" y="8"/>
                  </a:cubicBezTo>
                  <a:cubicBezTo>
                    <a:pt x="194" y="38"/>
                    <a:pt x="112" y="120"/>
                    <a:pt x="71" y="187"/>
                  </a:cubicBezTo>
                  <a:lnTo>
                    <a:pt x="71" y="187"/>
                  </a:lnTo>
                  <a:cubicBezTo>
                    <a:pt x="34" y="255"/>
                    <a:pt x="0" y="367"/>
                    <a:pt x="0" y="434"/>
                  </a:cubicBezTo>
                  <a:moveTo>
                    <a:pt x="124" y="221"/>
                  </a:moveTo>
                  <a:lnTo>
                    <a:pt x="124" y="221"/>
                  </a:lnTo>
                  <a:cubicBezTo>
                    <a:pt x="157" y="161"/>
                    <a:pt x="232" y="87"/>
                    <a:pt x="281" y="64"/>
                  </a:cubicBezTo>
                  <a:cubicBezTo>
                    <a:pt x="284" y="64"/>
                    <a:pt x="284" y="60"/>
                    <a:pt x="288" y="60"/>
                  </a:cubicBezTo>
                  <a:cubicBezTo>
                    <a:pt x="292" y="64"/>
                    <a:pt x="292" y="68"/>
                    <a:pt x="292" y="68"/>
                  </a:cubicBezTo>
                  <a:cubicBezTo>
                    <a:pt x="385" y="262"/>
                    <a:pt x="385" y="262"/>
                    <a:pt x="385" y="262"/>
                  </a:cubicBezTo>
                  <a:cubicBezTo>
                    <a:pt x="389" y="262"/>
                    <a:pt x="389" y="262"/>
                    <a:pt x="389" y="266"/>
                  </a:cubicBezTo>
                  <a:cubicBezTo>
                    <a:pt x="367" y="281"/>
                    <a:pt x="344" y="307"/>
                    <a:pt x="326" y="337"/>
                  </a:cubicBezTo>
                  <a:cubicBezTo>
                    <a:pt x="307" y="367"/>
                    <a:pt x="296" y="401"/>
                    <a:pt x="292" y="430"/>
                  </a:cubicBezTo>
                  <a:lnTo>
                    <a:pt x="288" y="430"/>
                  </a:lnTo>
                  <a:cubicBezTo>
                    <a:pt x="75" y="438"/>
                    <a:pt x="75" y="438"/>
                    <a:pt x="75" y="438"/>
                  </a:cubicBezTo>
                  <a:cubicBezTo>
                    <a:pt x="71" y="438"/>
                    <a:pt x="67" y="442"/>
                    <a:pt x="64" y="438"/>
                  </a:cubicBezTo>
                  <a:cubicBezTo>
                    <a:pt x="64" y="438"/>
                    <a:pt x="64" y="434"/>
                    <a:pt x="64" y="430"/>
                  </a:cubicBezTo>
                  <a:cubicBezTo>
                    <a:pt x="60" y="378"/>
                    <a:pt x="94" y="277"/>
                    <a:pt x="124" y="221"/>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04" name="Google Shape;804;p44"/>
            <p:cNvSpPr/>
            <p:nvPr/>
          </p:nvSpPr>
          <p:spPr>
            <a:xfrm>
              <a:off x="2466224" y="1836228"/>
              <a:ext cx="42451" cy="95042"/>
            </a:xfrm>
            <a:custGeom>
              <a:avLst/>
              <a:gdLst/>
              <a:ahLst/>
              <a:cxnLst/>
              <a:rect l="l" t="t" r="r" b="b"/>
              <a:pathLst>
                <a:path w="180" h="403" extrusionOk="0">
                  <a:moveTo>
                    <a:pt x="116" y="14"/>
                  </a:moveTo>
                  <a:lnTo>
                    <a:pt x="116" y="14"/>
                  </a:lnTo>
                  <a:cubicBezTo>
                    <a:pt x="12" y="164"/>
                    <a:pt x="12" y="164"/>
                    <a:pt x="12" y="164"/>
                  </a:cubicBezTo>
                  <a:cubicBezTo>
                    <a:pt x="8" y="171"/>
                    <a:pt x="-7" y="190"/>
                    <a:pt x="4" y="213"/>
                  </a:cubicBezTo>
                  <a:cubicBezTo>
                    <a:pt x="8" y="220"/>
                    <a:pt x="19" y="231"/>
                    <a:pt x="45" y="231"/>
                  </a:cubicBezTo>
                  <a:cubicBezTo>
                    <a:pt x="98" y="231"/>
                    <a:pt x="98" y="231"/>
                    <a:pt x="98" y="231"/>
                  </a:cubicBezTo>
                  <a:cubicBezTo>
                    <a:pt x="16" y="355"/>
                    <a:pt x="16" y="355"/>
                    <a:pt x="16" y="355"/>
                  </a:cubicBezTo>
                  <a:cubicBezTo>
                    <a:pt x="4" y="369"/>
                    <a:pt x="8" y="388"/>
                    <a:pt x="23" y="396"/>
                  </a:cubicBezTo>
                  <a:cubicBezTo>
                    <a:pt x="27" y="400"/>
                    <a:pt x="34" y="403"/>
                    <a:pt x="42" y="403"/>
                  </a:cubicBezTo>
                  <a:cubicBezTo>
                    <a:pt x="49" y="403"/>
                    <a:pt x="60" y="400"/>
                    <a:pt x="64" y="388"/>
                  </a:cubicBezTo>
                  <a:cubicBezTo>
                    <a:pt x="169" y="239"/>
                    <a:pt x="169" y="239"/>
                    <a:pt x="169" y="239"/>
                  </a:cubicBezTo>
                  <a:cubicBezTo>
                    <a:pt x="176" y="231"/>
                    <a:pt x="187" y="213"/>
                    <a:pt x="176" y="190"/>
                  </a:cubicBezTo>
                  <a:cubicBezTo>
                    <a:pt x="172" y="183"/>
                    <a:pt x="161" y="171"/>
                    <a:pt x="139" y="171"/>
                  </a:cubicBezTo>
                  <a:cubicBezTo>
                    <a:pt x="83" y="171"/>
                    <a:pt x="83" y="171"/>
                    <a:pt x="83" y="171"/>
                  </a:cubicBezTo>
                  <a:cubicBezTo>
                    <a:pt x="165" y="48"/>
                    <a:pt x="165" y="48"/>
                    <a:pt x="165" y="48"/>
                  </a:cubicBezTo>
                  <a:cubicBezTo>
                    <a:pt x="176" y="33"/>
                    <a:pt x="172" y="14"/>
                    <a:pt x="157" y="7"/>
                  </a:cubicBezTo>
                  <a:cubicBezTo>
                    <a:pt x="146" y="-4"/>
                    <a:pt x="128" y="-1"/>
                    <a:pt x="116" y="1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05" name="Google Shape;805;p44"/>
            <p:cNvSpPr/>
            <p:nvPr/>
          </p:nvSpPr>
          <p:spPr>
            <a:xfrm>
              <a:off x="2261753" y="1469267"/>
              <a:ext cx="451629" cy="491952"/>
            </a:xfrm>
            <a:custGeom>
              <a:avLst/>
              <a:gdLst/>
              <a:ahLst/>
              <a:cxnLst/>
              <a:rect l="l" t="t" r="r" b="b"/>
              <a:pathLst>
                <a:path w="1915" h="2086" extrusionOk="0">
                  <a:moveTo>
                    <a:pt x="1716" y="1103"/>
                  </a:moveTo>
                  <a:lnTo>
                    <a:pt x="1716" y="1103"/>
                  </a:lnTo>
                  <a:cubicBezTo>
                    <a:pt x="1776" y="1103"/>
                    <a:pt x="1776" y="1103"/>
                    <a:pt x="1776" y="1103"/>
                  </a:cubicBezTo>
                  <a:cubicBezTo>
                    <a:pt x="1851" y="1103"/>
                    <a:pt x="1915" y="1040"/>
                    <a:pt x="1915" y="965"/>
                  </a:cubicBezTo>
                  <a:cubicBezTo>
                    <a:pt x="1915" y="815"/>
                    <a:pt x="1915" y="815"/>
                    <a:pt x="1915" y="815"/>
                  </a:cubicBezTo>
                  <a:cubicBezTo>
                    <a:pt x="1915" y="718"/>
                    <a:pt x="1836" y="639"/>
                    <a:pt x="1742" y="639"/>
                  </a:cubicBezTo>
                  <a:cubicBezTo>
                    <a:pt x="1627" y="639"/>
                    <a:pt x="1627" y="639"/>
                    <a:pt x="1627" y="639"/>
                  </a:cubicBezTo>
                  <a:cubicBezTo>
                    <a:pt x="1612" y="284"/>
                    <a:pt x="1316" y="0"/>
                    <a:pt x="957" y="0"/>
                  </a:cubicBezTo>
                  <a:cubicBezTo>
                    <a:pt x="804" y="0"/>
                    <a:pt x="651" y="52"/>
                    <a:pt x="531" y="153"/>
                  </a:cubicBezTo>
                  <a:cubicBezTo>
                    <a:pt x="520" y="161"/>
                    <a:pt x="516" y="176"/>
                    <a:pt x="524" y="191"/>
                  </a:cubicBezTo>
                  <a:cubicBezTo>
                    <a:pt x="531" y="209"/>
                    <a:pt x="553" y="213"/>
                    <a:pt x="568" y="198"/>
                  </a:cubicBezTo>
                  <a:cubicBezTo>
                    <a:pt x="677" y="108"/>
                    <a:pt x="815" y="60"/>
                    <a:pt x="957" y="60"/>
                  </a:cubicBezTo>
                  <a:cubicBezTo>
                    <a:pt x="1294" y="60"/>
                    <a:pt x="1567" y="333"/>
                    <a:pt x="1567" y="669"/>
                  </a:cubicBezTo>
                  <a:cubicBezTo>
                    <a:pt x="1567" y="1006"/>
                    <a:pt x="1294" y="1283"/>
                    <a:pt x="957" y="1283"/>
                  </a:cubicBezTo>
                  <a:cubicBezTo>
                    <a:pt x="620" y="1283"/>
                    <a:pt x="348" y="1006"/>
                    <a:pt x="348" y="669"/>
                  </a:cubicBezTo>
                  <a:cubicBezTo>
                    <a:pt x="348" y="534"/>
                    <a:pt x="393" y="404"/>
                    <a:pt x="475" y="295"/>
                  </a:cubicBezTo>
                  <a:cubicBezTo>
                    <a:pt x="486" y="284"/>
                    <a:pt x="486" y="269"/>
                    <a:pt x="475" y="258"/>
                  </a:cubicBezTo>
                  <a:cubicBezTo>
                    <a:pt x="464" y="243"/>
                    <a:pt x="441" y="243"/>
                    <a:pt x="430" y="258"/>
                  </a:cubicBezTo>
                  <a:cubicBezTo>
                    <a:pt x="344" y="370"/>
                    <a:pt x="295" y="501"/>
                    <a:pt x="288" y="639"/>
                  </a:cubicBezTo>
                  <a:cubicBezTo>
                    <a:pt x="176" y="639"/>
                    <a:pt x="176" y="639"/>
                    <a:pt x="176" y="639"/>
                  </a:cubicBezTo>
                  <a:cubicBezTo>
                    <a:pt x="78" y="639"/>
                    <a:pt x="0" y="718"/>
                    <a:pt x="0" y="815"/>
                  </a:cubicBezTo>
                  <a:cubicBezTo>
                    <a:pt x="0" y="965"/>
                    <a:pt x="0" y="965"/>
                    <a:pt x="0" y="965"/>
                  </a:cubicBezTo>
                  <a:cubicBezTo>
                    <a:pt x="0" y="1040"/>
                    <a:pt x="63" y="1103"/>
                    <a:pt x="142" y="1103"/>
                  </a:cubicBezTo>
                  <a:cubicBezTo>
                    <a:pt x="198" y="1103"/>
                    <a:pt x="198" y="1103"/>
                    <a:pt x="198" y="1103"/>
                  </a:cubicBezTo>
                  <a:cubicBezTo>
                    <a:pt x="243" y="1103"/>
                    <a:pt x="281" y="1140"/>
                    <a:pt x="281" y="1189"/>
                  </a:cubicBezTo>
                  <a:cubicBezTo>
                    <a:pt x="281" y="1271"/>
                    <a:pt x="281" y="1271"/>
                    <a:pt x="281" y="1271"/>
                  </a:cubicBezTo>
                  <a:cubicBezTo>
                    <a:pt x="221" y="1271"/>
                    <a:pt x="221" y="1271"/>
                    <a:pt x="221" y="1271"/>
                  </a:cubicBezTo>
                  <a:cubicBezTo>
                    <a:pt x="183" y="1271"/>
                    <a:pt x="153" y="1301"/>
                    <a:pt x="153" y="1339"/>
                  </a:cubicBezTo>
                  <a:cubicBezTo>
                    <a:pt x="153" y="1428"/>
                    <a:pt x="153" y="1428"/>
                    <a:pt x="153" y="1428"/>
                  </a:cubicBezTo>
                  <a:cubicBezTo>
                    <a:pt x="142" y="1428"/>
                    <a:pt x="142" y="1428"/>
                    <a:pt x="142" y="1428"/>
                  </a:cubicBezTo>
                  <a:cubicBezTo>
                    <a:pt x="86" y="1428"/>
                    <a:pt x="41" y="1477"/>
                    <a:pt x="41" y="1533"/>
                  </a:cubicBezTo>
                  <a:cubicBezTo>
                    <a:pt x="41" y="1985"/>
                    <a:pt x="41" y="1985"/>
                    <a:pt x="41" y="1985"/>
                  </a:cubicBezTo>
                  <a:cubicBezTo>
                    <a:pt x="41" y="2041"/>
                    <a:pt x="86" y="2086"/>
                    <a:pt x="142" y="2086"/>
                  </a:cubicBezTo>
                  <a:cubicBezTo>
                    <a:pt x="1772" y="2086"/>
                    <a:pt x="1772" y="2086"/>
                    <a:pt x="1772" y="2086"/>
                  </a:cubicBezTo>
                  <a:cubicBezTo>
                    <a:pt x="1828" y="2086"/>
                    <a:pt x="1873" y="2041"/>
                    <a:pt x="1873" y="1985"/>
                  </a:cubicBezTo>
                  <a:cubicBezTo>
                    <a:pt x="1873" y="1533"/>
                    <a:pt x="1873" y="1533"/>
                    <a:pt x="1873" y="1533"/>
                  </a:cubicBezTo>
                  <a:cubicBezTo>
                    <a:pt x="1873" y="1477"/>
                    <a:pt x="1828" y="1428"/>
                    <a:pt x="1772" y="1428"/>
                  </a:cubicBezTo>
                  <a:cubicBezTo>
                    <a:pt x="1765" y="1428"/>
                    <a:pt x="1765" y="1428"/>
                    <a:pt x="1765" y="1428"/>
                  </a:cubicBezTo>
                  <a:cubicBezTo>
                    <a:pt x="1765" y="1339"/>
                    <a:pt x="1765" y="1339"/>
                    <a:pt x="1765" y="1339"/>
                  </a:cubicBezTo>
                  <a:cubicBezTo>
                    <a:pt x="1765" y="1301"/>
                    <a:pt x="1735" y="1271"/>
                    <a:pt x="1697" y="1271"/>
                  </a:cubicBezTo>
                  <a:cubicBezTo>
                    <a:pt x="1634" y="1271"/>
                    <a:pt x="1634" y="1271"/>
                    <a:pt x="1634" y="1271"/>
                  </a:cubicBezTo>
                  <a:cubicBezTo>
                    <a:pt x="1634" y="1189"/>
                    <a:pt x="1634" y="1189"/>
                    <a:pt x="1634" y="1189"/>
                  </a:cubicBezTo>
                  <a:cubicBezTo>
                    <a:pt x="1634" y="1140"/>
                    <a:pt x="1672" y="1103"/>
                    <a:pt x="1716" y="1103"/>
                  </a:cubicBezTo>
                  <a:moveTo>
                    <a:pt x="213" y="1335"/>
                  </a:moveTo>
                  <a:lnTo>
                    <a:pt x="213" y="1335"/>
                  </a:lnTo>
                  <a:cubicBezTo>
                    <a:pt x="213" y="1331"/>
                    <a:pt x="217" y="1327"/>
                    <a:pt x="221" y="1327"/>
                  </a:cubicBezTo>
                  <a:cubicBezTo>
                    <a:pt x="404" y="1327"/>
                    <a:pt x="404" y="1327"/>
                    <a:pt x="404" y="1327"/>
                  </a:cubicBezTo>
                  <a:cubicBezTo>
                    <a:pt x="408" y="1327"/>
                    <a:pt x="411" y="1331"/>
                    <a:pt x="411" y="1335"/>
                  </a:cubicBezTo>
                  <a:cubicBezTo>
                    <a:pt x="411" y="1428"/>
                    <a:pt x="411" y="1428"/>
                    <a:pt x="411" y="1428"/>
                  </a:cubicBezTo>
                  <a:cubicBezTo>
                    <a:pt x="213" y="1428"/>
                    <a:pt x="213" y="1428"/>
                    <a:pt x="213" y="1428"/>
                  </a:cubicBezTo>
                  <a:cubicBezTo>
                    <a:pt x="213" y="1335"/>
                    <a:pt x="213" y="1335"/>
                    <a:pt x="213" y="1335"/>
                  </a:cubicBezTo>
                  <a:moveTo>
                    <a:pt x="101" y="1985"/>
                  </a:moveTo>
                  <a:lnTo>
                    <a:pt x="101" y="1985"/>
                  </a:lnTo>
                  <a:cubicBezTo>
                    <a:pt x="101" y="1533"/>
                    <a:pt x="101" y="1533"/>
                    <a:pt x="101" y="1533"/>
                  </a:cubicBezTo>
                  <a:cubicBezTo>
                    <a:pt x="101" y="1511"/>
                    <a:pt x="120" y="1492"/>
                    <a:pt x="142" y="1492"/>
                  </a:cubicBezTo>
                  <a:cubicBezTo>
                    <a:pt x="281" y="1492"/>
                    <a:pt x="281" y="1492"/>
                    <a:pt x="281" y="1492"/>
                  </a:cubicBezTo>
                  <a:cubicBezTo>
                    <a:pt x="281" y="2023"/>
                    <a:pt x="281" y="2023"/>
                    <a:pt x="281" y="2023"/>
                  </a:cubicBezTo>
                  <a:cubicBezTo>
                    <a:pt x="142" y="2023"/>
                    <a:pt x="142" y="2023"/>
                    <a:pt x="142" y="2023"/>
                  </a:cubicBezTo>
                  <a:cubicBezTo>
                    <a:pt x="120" y="2023"/>
                    <a:pt x="101" y="2008"/>
                    <a:pt x="101" y="1985"/>
                  </a:cubicBezTo>
                  <a:moveTo>
                    <a:pt x="1772" y="1492"/>
                  </a:moveTo>
                  <a:lnTo>
                    <a:pt x="1772" y="1492"/>
                  </a:lnTo>
                  <a:cubicBezTo>
                    <a:pt x="1795" y="1492"/>
                    <a:pt x="1813" y="1511"/>
                    <a:pt x="1813" y="1533"/>
                  </a:cubicBezTo>
                  <a:cubicBezTo>
                    <a:pt x="1813" y="1985"/>
                    <a:pt x="1813" y="1985"/>
                    <a:pt x="1813" y="1985"/>
                  </a:cubicBezTo>
                  <a:cubicBezTo>
                    <a:pt x="1813" y="2008"/>
                    <a:pt x="1795" y="2023"/>
                    <a:pt x="1772" y="2023"/>
                  </a:cubicBezTo>
                  <a:cubicBezTo>
                    <a:pt x="1634" y="2023"/>
                    <a:pt x="1634" y="2023"/>
                    <a:pt x="1634" y="2023"/>
                  </a:cubicBezTo>
                  <a:cubicBezTo>
                    <a:pt x="1634" y="1492"/>
                    <a:pt x="1634" y="1492"/>
                    <a:pt x="1634" y="1492"/>
                  </a:cubicBezTo>
                  <a:lnTo>
                    <a:pt x="1772" y="1492"/>
                  </a:lnTo>
                  <a:moveTo>
                    <a:pt x="1705" y="1335"/>
                  </a:moveTo>
                  <a:lnTo>
                    <a:pt x="1705" y="1335"/>
                  </a:lnTo>
                  <a:cubicBezTo>
                    <a:pt x="1705" y="1428"/>
                    <a:pt x="1705" y="1428"/>
                    <a:pt x="1705" y="1428"/>
                  </a:cubicBezTo>
                  <a:cubicBezTo>
                    <a:pt x="1503" y="1428"/>
                    <a:pt x="1503" y="1428"/>
                    <a:pt x="1503" y="1428"/>
                  </a:cubicBezTo>
                  <a:cubicBezTo>
                    <a:pt x="1503" y="1335"/>
                    <a:pt x="1503" y="1335"/>
                    <a:pt x="1503" y="1335"/>
                  </a:cubicBezTo>
                  <a:cubicBezTo>
                    <a:pt x="1503" y="1331"/>
                    <a:pt x="1507" y="1327"/>
                    <a:pt x="1511" y="1327"/>
                  </a:cubicBezTo>
                  <a:cubicBezTo>
                    <a:pt x="1697" y="1327"/>
                    <a:pt x="1697" y="1327"/>
                    <a:pt x="1697" y="1327"/>
                  </a:cubicBezTo>
                  <a:cubicBezTo>
                    <a:pt x="1701" y="1327"/>
                    <a:pt x="1705" y="1331"/>
                    <a:pt x="1705" y="1335"/>
                  </a:cubicBezTo>
                  <a:moveTo>
                    <a:pt x="1511" y="1271"/>
                  </a:moveTo>
                  <a:lnTo>
                    <a:pt x="1511" y="1271"/>
                  </a:lnTo>
                  <a:cubicBezTo>
                    <a:pt x="1473" y="1271"/>
                    <a:pt x="1443" y="1301"/>
                    <a:pt x="1443" y="1339"/>
                  </a:cubicBezTo>
                  <a:cubicBezTo>
                    <a:pt x="1443" y="1436"/>
                    <a:pt x="1443" y="1436"/>
                    <a:pt x="1443" y="1436"/>
                  </a:cubicBezTo>
                  <a:cubicBezTo>
                    <a:pt x="1032" y="1436"/>
                    <a:pt x="1032" y="1436"/>
                    <a:pt x="1032" y="1436"/>
                  </a:cubicBezTo>
                  <a:cubicBezTo>
                    <a:pt x="1017" y="1436"/>
                    <a:pt x="1006" y="1443"/>
                    <a:pt x="1002" y="1455"/>
                  </a:cubicBezTo>
                  <a:cubicBezTo>
                    <a:pt x="998" y="1473"/>
                    <a:pt x="1013" y="1492"/>
                    <a:pt x="1032" y="1492"/>
                  </a:cubicBezTo>
                  <a:cubicBezTo>
                    <a:pt x="1574" y="1492"/>
                    <a:pt x="1574" y="1492"/>
                    <a:pt x="1574" y="1492"/>
                  </a:cubicBezTo>
                  <a:cubicBezTo>
                    <a:pt x="1574" y="2023"/>
                    <a:pt x="1574" y="2023"/>
                    <a:pt x="1574" y="2023"/>
                  </a:cubicBezTo>
                  <a:cubicBezTo>
                    <a:pt x="344" y="2023"/>
                    <a:pt x="344" y="2023"/>
                    <a:pt x="344" y="2023"/>
                  </a:cubicBezTo>
                  <a:cubicBezTo>
                    <a:pt x="344" y="1495"/>
                    <a:pt x="344" y="1495"/>
                    <a:pt x="344" y="1495"/>
                  </a:cubicBezTo>
                  <a:cubicBezTo>
                    <a:pt x="441" y="1495"/>
                    <a:pt x="441" y="1495"/>
                    <a:pt x="441" y="1495"/>
                  </a:cubicBezTo>
                  <a:cubicBezTo>
                    <a:pt x="890" y="1495"/>
                    <a:pt x="890" y="1495"/>
                    <a:pt x="890" y="1495"/>
                  </a:cubicBezTo>
                  <a:cubicBezTo>
                    <a:pt x="905" y="1495"/>
                    <a:pt x="916" y="1488"/>
                    <a:pt x="920" y="1473"/>
                  </a:cubicBezTo>
                  <a:cubicBezTo>
                    <a:pt x="927" y="1451"/>
                    <a:pt x="912" y="1428"/>
                    <a:pt x="890" y="1428"/>
                  </a:cubicBezTo>
                  <a:cubicBezTo>
                    <a:pt x="475" y="1428"/>
                    <a:pt x="475" y="1428"/>
                    <a:pt x="475" y="1428"/>
                  </a:cubicBezTo>
                  <a:cubicBezTo>
                    <a:pt x="475" y="1335"/>
                    <a:pt x="475" y="1335"/>
                    <a:pt x="475" y="1335"/>
                  </a:cubicBezTo>
                  <a:cubicBezTo>
                    <a:pt x="475" y="1297"/>
                    <a:pt x="445" y="1267"/>
                    <a:pt x="408" y="1267"/>
                  </a:cubicBezTo>
                  <a:cubicBezTo>
                    <a:pt x="344" y="1267"/>
                    <a:pt x="344" y="1267"/>
                    <a:pt x="344" y="1267"/>
                  </a:cubicBezTo>
                  <a:cubicBezTo>
                    <a:pt x="344" y="1185"/>
                    <a:pt x="344" y="1185"/>
                    <a:pt x="344" y="1185"/>
                  </a:cubicBezTo>
                  <a:cubicBezTo>
                    <a:pt x="344" y="1107"/>
                    <a:pt x="277" y="1043"/>
                    <a:pt x="198" y="1043"/>
                  </a:cubicBezTo>
                  <a:cubicBezTo>
                    <a:pt x="142" y="1043"/>
                    <a:pt x="142" y="1043"/>
                    <a:pt x="142" y="1043"/>
                  </a:cubicBezTo>
                  <a:cubicBezTo>
                    <a:pt x="97" y="1043"/>
                    <a:pt x="63" y="1006"/>
                    <a:pt x="63" y="965"/>
                  </a:cubicBezTo>
                  <a:cubicBezTo>
                    <a:pt x="63" y="815"/>
                    <a:pt x="63" y="815"/>
                    <a:pt x="63" y="815"/>
                  </a:cubicBezTo>
                  <a:cubicBezTo>
                    <a:pt x="63" y="815"/>
                    <a:pt x="112" y="699"/>
                    <a:pt x="176" y="699"/>
                  </a:cubicBezTo>
                  <a:cubicBezTo>
                    <a:pt x="288" y="699"/>
                    <a:pt x="288" y="699"/>
                    <a:pt x="288" y="699"/>
                  </a:cubicBezTo>
                  <a:cubicBezTo>
                    <a:pt x="303" y="1058"/>
                    <a:pt x="598" y="1342"/>
                    <a:pt x="957" y="1342"/>
                  </a:cubicBezTo>
                  <a:cubicBezTo>
                    <a:pt x="1316" y="1342"/>
                    <a:pt x="1612" y="1058"/>
                    <a:pt x="1627" y="707"/>
                  </a:cubicBezTo>
                  <a:cubicBezTo>
                    <a:pt x="1742" y="707"/>
                    <a:pt x="1742" y="707"/>
                    <a:pt x="1742" y="707"/>
                  </a:cubicBezTo>
                  <a:cubicBezTo>
                    <a:pt x="1802" y="699"/>
                    <a:pt x="1855" y="815"/>
                    <a:pt x="1855" y="815"/>
                  </a:cubicBezTo>
                  <a:cubicBezTo>
                    <a:pt x="1855" y="965"/>
                    <a:pt x="1855" y="965"/>
                    <a:pt x="1855" y="965"/>
                  </a:cubicBezTo>
                  <a:cubicBezTo>
                    <a:pt x="1855" y="1006"/>
                    <a:pt x="1817" y="1043"/>
                    <a:pt x="1776" y="1043"/>
                  </a:cubicBezTo>
                  <a:cubicBezTo>
                    <a:pt x="1716" y="1043"/>
                    <a:pt x="1716" y="1043"/>
                    <a:pt x="1716" y="1043"/>
                  </a:cubicBezTo>
                  <a:cubicBezTo>
                    <a:pt x="1638" y="1043"/>
                    <a:pt x="1574" y="1107"/>
                    <a:pt x="1574" y="1189"/>
                  </a:cubicBezTo>
                  <a:cubicBezTo>
                    <a:pt x="1574" y="1271"/>
                    <a:pt x="1574" y="1271"/>
                    <a:pt x="1574" y="1271"/>
                  </a:cubicBezTo>
                  <a:cubicBezTo>
                    <a:pt x="1511" y="1271"/>
                    <a:pt x="1511" y="1271"/>
                    <a:pt x="1511" y="1271"/>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06" name="Google Shape;806;p44"/>
            <p:cNvSpPr/>
            <p:nvPr/>
          </p:nvSpPr>
          <p:spPr>
            <a:xfrm>
              <a:off x="2389341" y="1876556"/>
              <a:ext cx="53299" cy="14150"/>
            </a:xfrm>
            <a:custGeom>
              <a:avLst/>
              <a:gdLst/>
              <a:ahLst/>
              <a:cxnLst/>
              <a:rect l="l" t="t" r="r" b="b"/>
              <a:pathLst>
                <a:path w="226" h="60" extrusionOk="0">
                  <a:moveTo>
                    <a:pt x="195" y="0"/>
                  </a:moveTo>
                  <a:lnTo>
                    <a:pt x="195" y="0"/>
                  </a:lnTo>
                  <a:cubicBezTo>
                    <a:pt x="31" y="0"/>
                    <a:pt x="31" y="0"/>
                    <a:pt x="31" y="0"/>
                  </a:cubicBezTo>
                  <a:cubicBezTo>
                    <a:pt x="16" y="0"/>
                    <a:pt x="1" y="12"/>
                    <a:pt x="1" y="27"/>
                  </a:cubicBezTo>
                  <a:cubicBezTo>
                    <a:pt x="-3" y="45"/>
                    <a:pt x="12" y="60"/>
                    <a:pt x="31" y="60"/>
                  </a:cubicBezTo>
                  <a:cubicBezTo>
                    <a:pt x="195" y="60"/>
                    <a:pt x="195" y="60"/>
                    <a:pt x="195" y="60"/>
                  </a:cubicBezTo>
                  <a:cubicBezTo>
                    <a:pt x="211" y="60"/>
                    <a:pt x="226" y="49"/>
                    <a:pt x="226" y="34"/>
                  </a:cubicBezTo>
                  <a:cubicBezTo>
                    <a:pt x="229" y="15"/>
                    <a:pt x="214" y="0"/>
                    <a:pt x="195"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07" name="Google Shape;807;p44"/>
            <p:cNvSpPr/>
            <p:nvPr/>
          </p:nvSpPr>
          <p:spPr>
            <a:xfrm>
              <a:off x="2532259" y="1876556"/>
              <a:ext cx="54007" cy="14150"/>
            </a:xfrm>
            <a:custGeom>
              <a:avLst/>
              <a:gdLst/>
              <a:ahLst/>
              <a:cxnLst/>
              <a:rect l="l" t="t" r="r" b="b"/>
              <a:pathLst>
                <a:path w="229" h="60" extrusionOk="0">
                  <a:moveTo>
                    <a:pt x="31" y="60"/>
                  </a:moveTo>
                  <a:lnTo>
                    <a:pt x="31" y="60"/>
                  </a:lnTo>
                  <a:cubicBezTo>
                    <a:pt x="195" y="60"/>
                    <a:pt x="195" y="60"/>
                    <a:pt x="195" y="60"/>
                  </a:cubicBezTo>
                  <a:cubicBezTo>
                    <a:pt x="210" y="60"/>
                    <a:pt x="225" y="49"/>
                    <a:pt x="229" y="34"/>
                  </a:cubicBezTo>
                  <a:cubicBezTo>
                    <a:pt x="229" y="15"/>
                    <a:pt x="214" y="0"/>
                    <a:pt x="199" y="0"/>
                  </a:cubicBezTo>
                  <a:cubicBezTo>
                    <a:pt x="31" y="0"/>
                    <a:pt x="31" y="0"/>
                    <a:pt x="31" y="0"/>
                  </a:cubicBezTo>
                  <a:cubicBezTo>
                    <a:pt x="16" y="0"/>
                    <a:pt x="1" y="12"/>
                    <a:pt x="1" y="27"/>
                  </a:cubicBezTo>
                  <a:cubicBezTo>
                    <a:pt x="-3" y="45"/>
                    <a:pt x="12" y="60"/>
                    <a:pt x="31"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808" name="Google Shape;808;p44"/>
          <p:cNvGrpSpPr/>
          <p:nvPr/>
        </p:nvGrpSpPr>
        <p:grpSpPr>
          <a:xfrm>
            <a:off x="3243908" y="1495680"/>
            <a:ext cx="491250" cy="438181"/>
            <a:chOff x="2861488" y="1523037"/>
            <a:chExt cx="491250" cy="438181"/>
          </a:xfrm>
          <a:solidFill>
            <a:schemeClr val="accent5">
              <a:lumMod val="50000"/>
            </a:schemeClr>
          </a:solidFill>
        </p:grpSpPr>
        <p:sp>
          <p:nvSpPr>
            <p:cNvPr id="809" name="Google Shape;809;p44"/>
            <p:cNvSpPr/>
            <p:nvPr/>
          </p:nvSpPr>
          <p:spPr>
            <a:xfrm>
              <a:off x="2986482" y="1645908"/>
              <a:ext cx="34196" cy="71222"/>
            </a:xfrm>
            <a:custGeom>
              <a:avLst/>
              <a:gdLst/>
              <a:ahLst/>
              <a:cxnLst/>
              <a:rect l="l" t="t" r="r" b="b"/>
              <a:pathLst>
                <a:path w="145" h="302" extrusionOk="0">
                  <a:moveTo>
                    <a:pt x="105" y="118"/>
                  </a:moveTo>
                  <a:lnTo>
                    <a:pt x="105" y="118"/>
                  </a:lnTo>
                  <a:cubicBezTo>
                    <a:pt x="83" y="118"/>
                    <a:pt x="83" y="118"/>
                    <a:pt x="83" y="118"/>
                  </a:cubicBezTo>
                  <a:cubicBezTo>
                    <a:pt x="131" y="48"/>
                    <a:pt x="131" y="48"/>
                    <a:pt x="131" y="48"/>
                  </a:cubicBezTo>
                  <a:cubicBezTo>
                    <a:pt x="143" y="36"/>
                    <a:pt x="139" y="17"/>
                    <a:pt x="128" y="6"/>
                  </a:cubicBezTo>
                  <a:cubicBezTo>
                    <a:pt x="117" y="-5"/>
                    <a:pt x="94" y="-1"/>
                    <a:pt x="83" y="14"/>
                  </a:cubicBezTo>
                  <a:cubicBezTo>
                    <a:pt x="12" y="118"/>
                    <a:pt x="12" y="118"/>
                    <a:pt x="12" y="118"/>
                  </a:cubicBezTo>
                  <a:cubicBezTo>
                    <a:pt x="8" y="126"/>
                    <a:pt x="-7" y="144"/>
                    <a:pt x="4" y="163"/>
                  </a:cubicBezTo>
                  <a:cubicBezTo>
                    <a:pt x="8" y="171"/>
                    <a:pt x="19" y="182"/>
                    <a:pt x="42" y="182"/>
                  </a:cubicBezTo>
                  <a:cubicBezTo>
                    <a:pt x="60" y="182"/>
                    <a:pt x="60" y="182"/>
                    <a:pt x="60" y="182"/>
                  </a:cubicBezTo>
                  <a:cubicBezTo>
                    <a:pt x="12" y="253"/>
                    <a:pt x="12" y="253"/>
                    <a:pt x="12" y="253"/>
                  </a:cubicBezTo>
                  <a:cubicBezTo>
                    <a:pt x="4" y="264"/>
                    <a:pt x="4" y="279"/>
                    <a:pt x="15" y="291"/>
                  </a:cubicBezTo>
                  <a:cubicBezTo>
                    <a:pt x="23" y="298"/>
                    <a:pt x="31" y="302"/>
                    <a:pt x="38" y="302"/>
                  </a:cubicBezTo>
                  <a:cubicBezTo>
                    <a:pt x="49" y="302"/>
                    <a:pt x="57" y="294"/>
                    <a:pt x="64" y="287"/>
                  </a:cubicBezTo>
                  <a:cubicBezTo>
                    <a:pt x="135" y="182"/>
                    <a:pt x="135" y="182"/>
                    <a:pt x="135" y="182"/>
                  </a:cubicBezTo>
                  <a:cubicBezTo>
                    <a:pt x="139" y="175"/>
                    <a:pt x="150" y="160"/>
                    <a:pt x="143" y="137"/>
                  </a:cubicBezTo>
                  <a:cubicBezTo>
                    <a:pt x="139" y="130"/>
                    <a:pt x="128" y="118"/>
                    <a:pt x="105" y="118"/>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10" name="Google Shape;810;p44"/>
            <p:cNvSpPr/>
            <p:nvPr/>
          </p:nvSpPr>
          <p:spPr>
            <a:xfrm>
              <a:off x="2937192" y="1614778"/>
              <a:ext cx="133248" cy="133011"/>
            </a:xfrm>
            <a:custGeom>
              <a:avLst/>
              <a:gdLst/>
              <a:ahLst/>
              <a:cxnLst/>
              <a:rect l="l" t="t" r="r" b="b"/>
              <a:pathLst>
                <a:path w="565" h="564" extrusionOk="0">
                  <a:moveTo>
                    <a:pt x="565" y="93"/>
                  </a:moveTo>
                  <a:lnTo>
                    <a:pt x="565" y="93"/>
                  </a:lnTo>
                  <a:cubicBezTo>
                    <a:pt x="565" y="41"/>
                    <a:pt x="524" y="0"/>
                    <a:pt x="471" y="0"/>
                  </a:cubicBezTo>
                  <a:cubicBezTo>
                    <a:pt x="94" y="0"/>
                    <a:pt x="94" y="0"/>
                    <a:pt x="94" y="0"/>
                  </a:cubicBezTo>
                  <a:cubicBezTo>
                    <a:pt x="41" y="0"/>
                    <a:pt x="0" y="41"/>
                    <a:pt x="0" y="93"/>
                  </a:cubicBezTo>
                  <a:cubicBezTo>
                    <a:pt x="0" y="471"/>
                    <a:pt x="0" y="471"/>
                    <a:pt x="0" y="471"/>
                  </a:cubicBezTo>
                  <a:cubicBezTo>
                    <a:pt x="0" y="523"/>
                    <a:pt x="41" y="564"/>
                    <a:pt x="94" y="564"/>
                  </a:cubicBezTo>
                  <a:cubicBezTo>
                    <a:pt x="471" y="564"/>
                    <a:pt x="471" y="564"/>
                    <a:pt x="471" y="564"/>
                  </a:cubicBezTo>
                  <a:cubicBezTo>
                    <a:pt x="524" y="564"/>
                    <a:pt x="565" y="523"/>
                    <a:pt x="565" y="471"/>
                  </a:cubicBezTo>
                  <a:lnTo>
                    <a:pt x="565" y="93"/>
                  </a:lnTo>
                  <a:moveTo>
                    <a:pt x="505" y="471"/>
                  </a:moveTo>
                  <a:lnTo>
                    <a:pt x="505" y="471"/>
                  </a:lnTo>
                  <a:cubicBezTo>
                    <a:pt x="505" y="490"/>
                    <a:pt x="490" y="505"/>
                    <a:pt x="471" y="505"/>
                  </a:cubicBezTo>
                  <a:cubicBezTo>
                    <a:pt x="94" y="505"/>
                    <a:pt x="94" y="505"/>
                    <a:pt x="94" y="505"/>
                  </a:cubicBezTo>
                  <a:cubicBezTo>
                    <a:pt x="75" y="505"/>
                    <a:pt x="60" y="490"/>
                    <a:pt x="60" y="471"/>
                  </a:cubicBezTo>
                  <a:cubicBezTo>
                    <a:pt x="60" y="93"/>
                    <a:pt x="60" y="93"/>
                    <a:pt x="60" y="93"/>
                  </a:cubicBezTo>
                  <a:cubicBezTo>
                    <a:pt x="60" y="75"/>
                    <a:pt x="75" y="60"/>
                    <a:pt x="94" y="60"/>
                  </a:cubicBezTo>
                  <a:cubicBezTo>
                    <a:pt x="471" y="60"/>
                    <a:pt x="471" y="60"/>
                    <a:pt x="471" y="60"/>
                  </a:cubicBezTo>
                  <a:cubicBezTo>
                    <a:pt x="490" y="60"/>
                    <a:pt x="505" y="75"/>
                    <a:pt x="505" y="93"/>
                  </a:cubicBezTo>
                  <a:lnTo>
                    <a:pt x="505" y="471"/>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11" name="Google Shape;811;p44"/>
            <p:cNvSpPr/>
            <p:nvPr/>
          </p:nvSpPr>
          <p:spPr>
            <a:xfrm>
              <a:off x="2960776" y="1764533"/>
              <a:ext cx="85845" cy="14150"/>
            </a:xfrm>
            <a:custGeom>
              <a:avLst/>
              <a:gdLst/>
              <a:ahLst/>
              <a:cxnLst/>
              <a:rect l="l" t="t" r="r" b="b"/>
              <a:pathLst>
                <a:path w="364" h="60" extrusionOk="0">
                  <a:moveTo>
                    <a:pt x="334" y="0"/>
                  </a:moveTo>
                  <a:lnTo>
                    <a:pt x="334" y="0"/>
                  </a:lnTo>
                  <a:cubicBezTo>
                    <a:pt x="31" y="0"/>
                    <a:pt x="31" y="0"/>
                    <a:pt x="31" y="0"/>
                  </a:cubicBezTo>
                  <a:cubicBezTo>
                    <a:pt x="16" y="0"/>
                    <a:pt x="1" y="12"/>
                    <a:pt x="1" y="27"/>
                  </a:cubicBezTo>
                  <a:cubicBezTo>
                    <a:pt x="-3" y="45"/>
                    <a:pt x="12" y="60"/>
                    <a:pt x="31" y="60"/>
                  </a:cubicBezTo>
                  <a:cubicBezTo>
                    <a:pt x="334" y="60"/>
                    <a:pt x="334" y="60"/>
                    <a:pt x="334" y="60"/>
                  </a:cubicBezTo>
                  <a:cubicBezTo>
                    <a:pt x="349" y="60"/>
                    <a:pt x="360" y="49"/>
                    <a:pt x="364" y="34"/>
                  </a:cubicBezTo>
                  <a:cubicBezTo>
                    <a:pt x="368" y="15"/>
                    <a:pt x="353" y="0"/>
                    <a:pt x="334"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12" name="Google Shape;812;p44"/>
            <p:cNvSpPr/>
            <p:nvPr/>
          </p:nvSpPr>
          <p:spPr>
            <a:xfrm>
              <a:off x="2960776" y="1796371"/>
              <a:ext cx="85845" cy="14150"/>
            </a:xfrm>
            <a:custGeom>
              <a:avLst/>
              <a:gdLst/>
              <a:ahLst/>
              <a:cxnLst/>
              <a:rect l="l" t="t" r="r" b="b"/>
              <a:pathLst>
                <a:path w="364" h="60" extrusionOk="0">
                  <a:moveTo>
                    <a:pt x="334" y="0"/>
                  </a:moveTo>
                  <a:lnTo>
                    <a:pt x="334" y="0"/>
                  </a:lnTo>
                  <a:cubicBezTo>
                    <a:pt x="31" y="0"/>
                    <a:pt x="31" y="0"/>
                    <a:pt x="31" y="0"/>
                  </a:cubicBezTo>
                  <a:cubicBezTo>
                    <a:pt x="16" y="0"/>
                    <a:pt x="1" y="12"/>
                    <a:pt x="1" y="26"/>
                  </a:cubicBezTo>
                  <a:cubicBezTo>
                    <a:pt x="-3" y="45"/>
                    <a:pt x="12" y="60"/>
                    <a:pt x="31" y="60"/>
                  </a:cubicBezTo>
                  <a:cubicBezTo>
                    <a:pt x="334" y="60"/>
                    <a:pt x="334" y="60"/>
                    <a:pt x="334" y="60"/>
                  </a:cubicBezTo>
                  <a:cubicBezTo>
                    <a:pt x="349" y="60"/>
                    <a:pt x="360" y="49"/>
                    <a:pt x="364" y="34"/>
                  </a:cubicBezTo>
                  <a:cubicBezTo>
                    <a:pt x="368" y="15"/>
                    <a:pt x="353" y="0"/>
                    <a:pt x="334"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13" name="Google Shape;813;p44"/>
            <p:cNvSpPr/>
            <p:nvPr/>
          </p:nvSpPr>
          <p:spPr>
            <a:xfrm>
              <a:off x="3100391" y="1763826"/>
              <a:ext cx="47639" cy="47639"/>
            </a:xfrm>
            <a:custGeom>
              <a:avLst/>
              <a:gdLst/>
              <a:ahLst/>
              <a:cxnLst/>
              <a:rect l="l" t="t" r="r" b="b"/>
              <a:pathLst>
                <a:path w="202" h="202" extrusionOk="0">
                  <a:moveTo>
                    <a:pt x="101" y="0"/>
                  </a:moveTo>
                  <a:lnTo>
                    <a:pt x="101" y="0"/>
                  </a:lnTo>
                  <a:cubicBezTo>
                    <a:pt x="45" y="0"/>
                    <a:pt x="0" y="45"/>
                    <a:pt x="0" y="101"/>
                  </a:cubicBezTo>
                  <a:cubicBezTo>
                    <a:pt x="0" y="157"/>
                    <a:pt x="45" y="202"/>
                    <a:pt x="101" y="202"/>
                  </a:cubicBezTo>
                  <a:cubicBezTo>
                    <a:pt x="157" y="202"/>
                    <a:pt x="202" y="157"/>
                    <a:pt x="202" y="101"/>
                  </a:cubicBezTo>
                  <a:cubicBezTo>
                    <a:pt x="202" y="45"/>
                    <a:pt x="157" y="0"/>
                    <a:pt x="101" y="0"/>
                  </a:cubicBezTo>
                  <a:moveTo>
                    <a:pt x="101" y="138"/>
                  </a:moveTo>
                  <a:lnTo>
                    <a:pt x="101" y="138"/>
                  </a:lnTo>
                  <a:cubicBezTo>
                    <a:pt x="78" y="138"/>
                    <a:pt x="64" y="123"/>
                    <a:pt x="64" y="101"/>
                  </a:cubicBezTo>
                  <a:cubicBezTo>
                    <a:pt x="64" y="78"/>
                    <a:pt x="78" y="60"/>
                    <a:pt x="101" y="60"/>
                  </a:cubicBezTo>
                  <a:cubicBezTo>
                    <a:pt x="123" y="60"/>
                    <a:pt x="142" y="78"/>
                    <a:pt x="142" y="101"/>
                  </a:cubicBezTo>
                  <a:cubicBezTo>
                    <a:pt x="142" y="123"/>
                    <a:pt x="123" y="138"/>
                    <a:pt x="101" y="138"/>
                  </a:cubicBez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14" name="Google Shape;814;p44"/>
            <p:cNvSpPr/>
            <p:nvPr/>
          </p:nvSpPr>
          <p:spPr>
            <a:xfrm>
              <a:off x="3170907" y="1763826"/>
              <a:ext cx="47639" cy="47639"/>
            </a:xfrm>
            <a:custGeom>
              <a:avLst/>
              <a:gdLst/>
              <a:ahLst/>
              <a:cxnLst/>
              <a:rect l="l" t="t" r="r" b="b"/>
              <a:pathLst>
                <a:path w="202" h="202" extrusionOk="0">
                  <a:moveTo>
                    <a:pt x="101" y="0"/>
                  </a:moveTo>
                  <a:lnTo>
                    <a:pt x="101" y="0"/>
                  </a:lnTo>
                  <a:cubicBezTo>
                    <a:pt x="45" y="0"/>
                    <a:pt x="0" y="45"/>
                    <a:pt x="0" y="101"/>
                  </a:cubicBezTo>
                  <a:cubicBezTo>
                    <a:pt x="0" y="157"/>
                    <a:pt x="45" y="202"/>
                    <a:pt x="101" y="202"/>
                  </a:cubicBezTo>
                  <a:cubicBezTo>
                    <a:pt x="157" y="202"/>
                    <a:pt x="202" y="157"/>
                    <a:pt x="202" y="101"/>
                  </a:cubicBezTo>
                  <a:cubicBezTo>
                    <a:pt x="202" y="45"/>
                    <a:pt x="157" y="0"/>
                    <a:pt x="101" y="0"/>
                  </a:cubicBezTo>
                  <a:moveTo>
                    <a:pt x="101" y="138"/>
                  </a:moveTo>
                  <a:lnTo>
                    <a:pt x="101" y="138"/>
                  </a:lnTo>
                  <a:cubicBezTo>
                    <a:pt x="79" y="138"/>
                    <a:pt x="60" y="123"/>
                    <a:pt x="60" y="101"/>
                  </a:cubicBezTo>
                  <a:cubicBezTo>
                    <a:pt x="60" y="78"/>
                    <a:pt x="79" y="60"/>
                    <a:pt x="101" y="60"/>
                  </a:cubicBezTo>
                  <a:cubicBezTo>
                    <a:pt x="124" y="60"/>
                    <a:pt x="138" y="78"/>
                    <a:pt x="138" y="101"/>
                  </a:cubicBezTo>
                  <a:cubicBezTo>
                    <a:pt x="138" y="123"/>
                    <a:pt x="124" y="138"/>
                    <a:pt x="101" y="138"/>
                  </a:cubicBez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15" name="Google Shape;815;p44"/>
            <p:cNvSpPr/>
            <p:nvPr/>
          </p:nvSpPr>
          <p:spPr>
            <a:xfrm>
              <a:off x="3093316" y="1614778"/>
              <a:ext cx="163200" cy="133011"/>
            </a:xfrm>
            <a:custGeom>
              <a:avLst/>
              <a:gdLst/>
              <a:ahLst/>
              <a:cxnLst/>
              <a:rect l="l" t="t" r="r" b="b"/>
              <a:pathLst>
                <a:path w="692" h="564" extrusionOk="0">
                  <a:moveTo>
                    <a:pt x="266" y="505"/>
                  </a:moveTo>
                  <a:lnTo>
                    <a:pt x="266" y="505"/>
                  </a:lnTo>
                  <a:cubicBezTo>
                    <a:pt x="64" y="505"/>
                    <a:pt x="64" y="505"/>
                    <a:pt x="64" y="505"/>
                  </a:cubicBezTo>
                  <a:cubicBezTo>
                    <a:pt x="64" y="60"/>
                    <a:pt x="64" y="60"/>
                    <a:pt x="64" y="60"/>
                  </a:cubicBezTo>
                  <a:cubicBezTo>
                    <a:pt x="632" y="60"/>
                    <a:pt x="632" y="60"/>
                    <a:pt x="632" y="60"/>
                  </a:cubicBezTo>
                  <a:cubicBezTo>
                    <a:pt x="632" y="501"/>
                    <a:pt x="632" y="501"/>
                    <a:pt x="632" y="501"/>
                  </a:cubicBezTo>
                  <a:cubicBezTo>
                    <a:pt x="408" y="501"/>
                    <a:pt x="408" y="501"/>
                    <a:pt x="408" y="501"/>
                  </a:cubicBezTo>
                  <a:cubicBezTo>
                    <a:pt x="396" y="501"/>
                    <a:pt x="382" y="508"/>
                    <a:pt x="378" y="523"/>
                  </a:cubicBezTo>
                  <a:cubicBezTo>
                    <a:pt x="374" y="546"/>
                    <a:pt x="389" y="564"/>
                    <a:pt x="408" y="564"/>
                  </a:cubicBezTo>
                  <a:cubicBezTo>
                    <a:pt x="643" y="564"/>
                    <a:pt x="643" y="564"/>
                    <a:pt x="643" y="564"/>
                  </a:cubicBezTo>
                  <a:cubicBezTo>
                    <a:pt x="670" y="564"/>
                    <a:pt x="692" y="542"/>
                    <a:pt x="692" y="516"/>
                  </a:cubicBezTo>
                  <a:cubicBezTo>
                    <a:pt x="692" y="49"/>
                    <a:pt x="692" y="49"/>
                    <a:pt x="692" y="49"/>
                  </a:cubicBezTo>
                  <a:cubicBezTo>
                    <a:pt x="692" y="22"/>
                    <a:pt x="670" y="0"/>
                    <a:pt x="643" y="0"/>
                  </a:cubicBezTo>
                  <a:cubicBezTo>
                    <a:pt x="52" y="0"/>
                    <a:pt x="52" y="0"/>
                    <a:pt x="52" y="0"/>
                  </a:cubicBezTo>
                  <a:cubicBezTo>
                    <a:pt x="23" y="0"/>
                    <a:pt x="0" y="22"/>
                    <a:pt x="0" y="49"/>
                  </a:cubicBezTo>
                  <a:cubicBezTo>
                    <a:pt x="0" y="531"/>
                    <a:pt x="0" y="531"/>
                    <a:pt x="0" y="531"/>
                  </a:cubicBezTo>
                  <a:cubicBezTo>
                    <a:pt x="0" y="546"/>
                    <a:pt x="15" y="561"/>
                    <a:pt x="30" y="561"/>
                  </a:cubicBezTo>
                  <a:cubicBezTo>
                    <a:pt x="273" y="561"/>
                    <a:pt x="273" y="561"/>
                    <a:pt x="273" y="561"/>
                  </a:cubicBezTo>
                  <a:cubicBezTo>
                    <a:pt x="280" y="561"/>
                    <a:pt x="284" y="561"/>
                    <a:pt x="288" y="553"/>
                  </a:cubicBezTo>
                  <a:cubicBezTo>
                    <a:pt x="311" y="531"/>
                    <a:pt x="292" y="505"/>
                    <a:pt x="266" y="50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16" name="Google Shape;816;p44"/>
            <p:cNvSpPr/>
            <p:nvPr/>
          </p:nvSpPr>
          <p:spPr>
            <a:xfrm>
              <a:off x="3130107" y="1648030"/>
              <a:ext cx="14622" cy="14386"/>
            </a:xfrm>
            <a:custGeom>
              <a:avLst/>
              <a:gdLst/>
              <a:ahLst/>
              <a:cxnLst/>
              <a:rect l="l" t="t" r="r" b="b"/>
              <a:pathLst>
                <a:path w="62" h="61" extrusionOk="0">
                  <a:moveTo>
                    <a:pt x="9" y="53"/>
                  </a:moveTo>
                  <a:lnTo>
                    <a:pt x="9" y="53"/>
                  </a:lnTo>
                  <a:cubicBezTo>
                    <a:pt x="16" y="57"/>
                    <a:pt x="24" y="61"/>
                    <a:pt x="31" y="61"/>
                  </a:cubicBezTo>
                  <a:cubicBezTo>
                    <a:pt x="39" y="61"/>
                    <a:pt x="46" y="57"/>
                    <a:pt x="53" y="53"/>
                  </a:cubicBezTo>
                  <a:cubicBezTo>
                    <a:pt x="65" y="39"/>
                    <a:pt x="65" y="20"/>
                    <a:pt x="53" y="8"/>
                  </a:cubicBezTo>
                  <a:cubicBezTo>
                    <a:pt x="42" y="-3"/>
                    <a:pt x="20" y="-3"/>
                    <a:pt x="9" y="8"/>
                  </a:cubicBezTo>
                  <a:cubicBezTo>
                    <a:pt x="-3" y="20"/>
                    <a:pt x="-3" y="39"/>
                    <a:pt x="9" y="53"/>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17" name="Google Shape;817;p44"/>
            <p:cNvSpPr/>
            <p:nvPr/>
          </p:nvSpPr>
          <p:spPr>
            <a:xfrm>
              <a:off x="3168313" y="1648266"/>
              <a:ext cx="14150" cy="14150"/>
            </a:xfrm>
            <a:custGeom>
              <a:avLst/>
              <a:gdLst/>
              <a:ahLst/>
              <a:cxnLst/>
              <a:rect l="l" t="t" r="r" b="b"/>
              <a:pathLst>
                <a:path w="60" h="60" extrusionOk="0">
                  <a:moveTo>
                    <a:pt x="56" y="15"/>
                  </a:moveTo>
                  <a:lnTo>
                    <a:pt x="56" y="15"/>
                  </a:lnTo>
                  <a:cubicBezTo>
                    <a:pt x="49" y="0"/>
                    <a:pt x="30" y="-4"/>
                    <a:pt x="15" y="4"/>
                  </a:cubicBezTo>
                  <a:cubicBezTo>
                    <a:pt x="0" y="11"/>
                    <a:pt x="-4" y="26"/>
                    <a:pt x="4" y="45"/>
                  </a:cubicBezTo>
                  <a:lnTo>
                    <a:pt x="4" y="45"/>
                  </a:lnTo>
                  <a:cubicBezTo>
                    <a:pt x="7" y="52"/>
                    <a:pt x="19" y="60"/>
                    <a:pt x="30" y="60"/>
                  </a:cubicBezTo>
                  <a:cubicBezTo>
                    <a:pt x="33" y="60"/>
                    <a:pt x="41" y="60"/>
                    <a:pt x="45" y="56"/>
                  </a:cubicBezTo>
                  <a:cubicBezTo>
                    <a:pt x="60" y="49"/>
                    <a:pt x="64" y="30"/>
                    <a:pt x="56" y="15"/>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18" name="Google Shape;818;p44"/>
            <p:cNvSpPr/>
            <p:nvPr/>
          </p:nvSpPr>
          <p:spPr>
            <a:xfrm>
              <a:off x="3205811" y="1648030"/>
              <a:ext cx="14622" cy="14386"/>
            </a:xfrm>
            <a:custGeom>
              <a:avLst/>
              <a:gdLst/>
              <a:ahLst/>
              <a:cxnLst/>
              <a:rect l="l" t="t" r="r" b="b"/>
              <a:pathLst>
                <a:path w="62" h="61" extrusionOk="0">
                  <a:moveTo>
                    <a:pt x="13" y="53"/>
                  </a:moveTo>
                  <a:lnTo>
                    <a:pt x="13" y="53"/>
                  </a:lnTo>
                  <a:cubicBezTo>
                    <a:pt x="17" y="57"/>
                    <a:pt x="24" y="61"/>
                    <a:pt x="32" y="61"/>
                  </a:cubicBezTo>
                  <a:cubicBezTo>
                    <a:pt x="39" y="61"/>
                    <a:pt x="47" y="57"/>
                    <a:pt x="54" y="53"/>
                  </a:cubicBezTo>
                  <a:cubicBezTo>
                    <a:pt x="65" y="39"/>
                    <a:pt x="65" y="20"/>
                    <a:pt x="54" y="8"/>
                  </a:cubicBezTo>
                  <a:cubicBezTo>
                    <a:pt x="43" y="-3"/>
                    <a:pt x="24" y="-3"/>
                    <a:pt x="9" y="8"/>
                  </a:cubicBezTo>
                  <a:cubicBezTo>
                    <a:pt x="-2" y="20"/>
                    <a:pt x="-2" y="39"/>
                    <a:pt x="9" y="53"/>
                  </a:cubicBezTo>
                  <a:lnTo>
                    <a:pt x="13" y="53"/>
                  </a:ln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19" name="Google Shape;819;p44"/>
            <p:cNvSpPr/>
            <p:nvPr/>
          </p:nvSpPr>
          <p:spPr>
            <a:xfrm>
              <a:off x="3130107" y="1673737"/>
              <a:ext cx="14622" cy="14150"/>
            </a:xfrm>
            <a:custGeom>
              <a:avLst/>
              <a:gdLst/>
              <a:ahLst/>
              <a:cxnLst/>
              <a:rect l="l" t="t" r="r" b="b"/>
              <a:pathLst>
                <a:path w="62" h="60" extrusionOk="0">
                  <a:moveTo>
                    <a:pt x="9" y="53"/>
                  </a:moveTo>
                  <a:lnTo>
                    <a:pt x="9" y="53"/>
                  </a:lnTo>
                  <a:lnTo>
                    <a:pt x="9" y="53"/>
                  </a:lnTo>
                  <a:cubicBezTo>
                    <a:pt x="16" y="60"/>
                    <a:pt x="24" y="60"/>
                    <a:pt x="31" y="60"/>
                  </a:cubicBezTo>
                  <a:cubicBezTo>
                    <a:pt x="39" y="60"/>
                    <a:pt x="46" y="60"/>
                    <a:pt x="53" y="53"/>
                  </a:cubicBezTo>
                  <a:cubicBezTo>
                    <a:pt x="65" y="42"/>
                    <a:pt x="65" y="23"/>
                    <a:pt x="53" y="8"/>
                  </a:cubicBezTo>
                  <a:cubicBezTo>
                    <a:pt x="42" y="-3"/>
                    <a:pt x="20" y="-3"/>
                    <a:pt x="9" y="8"/>
                  </a:cubicBezTo>
                  <a:cubicBezTo>
                    <a:pt x="-3" y="23"/>
                    <a:pt x="-3" y="42"/>
                    <a:pt x="9" y="53"/>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20" name="Google Shape;820;p44"/>
            <p:cNvSpPr/>
            <p:nvPr/>
          </p:nvSpPr>
          <p:spPr>
            <a:xfrm>
              <a:off x="3168313" y="1673737"/>
              <a:ext cx="14150" cy="14150"/>
            </a:xfrm>
            <a:custGeom>
              <a:avLst/>
              <a:gdLst/>
              <a:ahLst/>
              <a:cxnLst/>
              <a:rect l="l" t="t" r="r" b="b"/>
              <a:pathLst>
                <a:path w="60" h="60" extrusionOk="0">
                  <a:moveTo>
                    <a:pt x="15" y="4"/>
                  </a:moveTo>
                  <a:lnTo>
                    <a:pt x="15" y="4"/>
                  </a:lnTo>
                  <a:cubicBezTo>
                    <a:pt x="0" y="12"/>
                    <a:pt x="-4" y="30"/>
                    <a:pt x="4" y="45"/>
                  </a:cubicBezTo>
                  <a:lnTo>
                    <a:pt x="4" y="45"/>
                  </a:lnTo>
                  <a:cubicBezTo>
                    <a:pt x="7" y="57"/>
                    <a:pt x="19" y="60"/>
                    <a:pt x="30" y="60"/>
                  </a:cubicBezTo>
                  <a:cubicBezTo>
                    <a:pt x="33" y="60"/>
                    <a:pt x="41" y="60"/>
                    <a:pt x="45" y="60"/>
                  </a:cubicBezTo>
                  <a:cubicBezTo>
                    <a:pt x="60" y="49"/>
                    <a:pt x="64" y="34"/>
                    <a:pt x="56" y="19"/>
                  </a:cubicBezTo>
                  <a:cubicBezTo>
                    <a:pt x="49" y="0"/>
                    <a:pt x="30" y="-3"/>
                    <a:pt x="15" y="4"/>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21" name="Google Shape;821;p44"/>
            <p:cNvSpPr/>
            <p:nvPr/>
          </p:nvSpPr>
          <p:spPr>
            <a:xfrm>
              <a:off x="3205811" y="1673737"/>
              <a:ext cx="14622" cy="14150"/>
            </a:xfrm>
            <a:custGeom>
              <a:avLst/>
              <a:gdLst/>
              <a:ahLst/>
              <a:cxnLst/>
              <a:rect l="l" t="t" r="r" b="b"/>
              <a:pathLst>
                <a:path w="62" h="60" extrusionOk="0">
                  <a:moveTo>
                    <a:pt x="9" y="53"/>
                  </a:moveTo>
                  <a:lnTo>
                    <a:pt x="9" y="53"/>
                  </a:lnTo>
                  <a:cubicBezTo>
                    <a:pt x="13" y="53"/>
                    <a:pt x="13" y="53"/>
                    <a:pt x="13" y="53"/>
                  </a:cubicBezTo>
                  <a:cubicBezTo>
                    <a:pt x="17" y="60"/>
                    <a:pt x="24" y="60"/>
                    <a:pt x="32" y="60"/>
                  </a:cubicBezTo>
                  <a:cubicBezTo>
                    <a:pt x="39" y="60"/>
                    <a:pt x="47" y="60"/>
                    <a:pt x="54" y="53"/>
                  </a:cubicBezTo>
                  <a:cubicBezTo>
                    <a:pt x="65" y="42"/>
                    <a:pt x="65" y="23"/>
                    <a:pt x="54" y="8"/>
                  </a:cubicBezTo>
                  <a:cubicBezTo>
                    <a:pt x="43" y="-3"/>
                    <a:pt x="24" y="-3"/>
                    <a:pt x="9" y="8"/>
                  </a:cubicBezTo>
                  <a:cubicBezTo>
                    <a:pt x="-2" y="23"/>
                    <a:pt x="-2" y="42"/>
                    <a:pt x="9" y="53"/>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22" name="Google Shape;822;p44"/>
            <p:cNvSpPr/>
            <p:nvPr/>
          </p:nvSpPr>
          <p:spPr>
            <a:xfrm>
              <a:off x="3130107" y="1699679"/>
              <a:ext cx="14386" cy="14858"/>
            </a:xfrm>
            <a:custGeom>
              <a:avLst/>
              <a:gdLst/>
              <a:ahLst/>
              <a:cxnLst/>
              <a:rect l="l" t="t" r="r" b="b"/>
              <a:pathLst>
                <a:path w="61" h="63" extrusionOk="0">
                  <a:moveTo>
                    <a:pt x="12" y="55"/>
                  </a:moveTo>
                  <a:lnTo>
                    <a:pt x="12" y="55"/>
                  </a:lnTo>
                  <a:cubicBezTo>
                    <a:pt x="20" y="59"/>
                    <a:pt x="24" y="63"/>
                    <a:pt x="31" y="63"/>
                  </a:cubicBezTo>
                  <a:cubicBezTo>
                    <a:pt x="42" y="63"/>
                    <a:pt x="50" y="55"/>
                    <a:pt x="57" y="47"/>
                  </a:cubicBezTo>
                  <a:lnTo>
                    <a:pt x="57" y="47"/>
                  </a:lnTo>
                  <a:cubicBezTo>
                    <a:pt x="65" y="32"/>
                    <a:pt x="61" y="14"/>
                    <a:pt x="50" y="6"/>
                  </a:cubicBezTo>
                  <a:cubicBezTo>
                    <a:pt x="35" y="-5"/>
                    <a:pt x="16" y="-1"/>
                    <a:pt x="5" y="14"/>
                  </a:cubicBezTo>
                  <a:lnTo>
                    <a:pt x="5" y="14"/>
                  </a:lnTo>
                  <a:cubicBezTo>
                    <a:pt x="-3" y="29"/>
                    <a:pt x="1" y="47"/>
                    <a:pt x="12" y="55"/>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23" name="Google Shape;823;p44"/>
            <p:cNvSpPr/>
            <p:nvPr/>
          </p:nvSpPr>
          <p:spPr>
            <a:xfrm>
              <a:off x="3168077" y="1699679"/>
              <a:ext cx="14622" cy="14858"/>
            </a:xfrm>
            <a:custGeom>
              <a:avLst/>
              <a:gdLst/>
              <a:ahLst/>
              <a:cxnLst/>
              <a:rect l="l" t="t" r="r" b="b"/>
              <a:pathLst>
                <a:path w="62" h="63" extrusionOk="0">
                  <a:moveTo>
                    <a:pt x="31" y="63"/>
                  </a:moveTo>
                  <a:lnTo>
                    <a:pt x="31" y="63"/>
                  </a:lnTo>
                  <a:cubicBezTo>
                    <a:pt x="46" y="63"/>
                    <a:pt x="57" y="55"/>
                    <a:pt x="61" y="40"/>
                  </a:cubicBezTo>
                  <a:lnTo>
                    <a:pt x="61" y="40"/>
                  </a:lnTo>
                  <a:cubicBezTo>
                    <a:pt x="65" y="25"/>
                    <a:pt x="57" y="6"/>
                    <a:pt x="42" y="3"/>
                  </a:cubicBezTo>
                  <a:cubicBezTo>
                    <a:pt x="23" y="-5"/>
                    <a:pt x="8" y="6"/>
                    <a:pt x="1" y="21"/>
                  </a:cubicBezTo>
                  <a:cubicBezTo>
                    <a:pt x="-3" y="36"/>
                    <a:pt x="5" y="55"/>
                    <a:pt x="23" y="59"/>
                  </a:cubicBezTo>
                  <a:cubicBezTo>
                    <a:pt x="23" y="63"/>
                    <a:pt x="27" y="63"/>
                    <a:pt x="31" y="63"/>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24" name="Google Shape;824;p44"/>
            <p:cNvSpPr/>
            <p:nvPr/>
          </p:nvSpPr>
          <p:spPr>
            <a:xfrm>
              <a:off x="3206282" y="1699679"/>
              <a:ext cx="14622" cy="14858"/>
            </a:xfrm>
            <a:custGeom>
              <a:avLst/>
              <a:gdLst/>
              <a:ahLst/>
              <a:cxnLst/>
              <a:rect l="l" t="t" r="r" b="b"/>
              <a:pathLst>
                <a:path w="62" h="63" extrusionOk="0">
                  <a:moveTo>
                    <a:pt x="15" y="55"/>
                  </a:moveTo>
                  <a:lnTo>
                    <a:pt x="15" y="55"/>
                  </a:lnTo>
                  <a:cubicBezTo>
                    <a:pt x="19" y="59"/>
                    <a:pt x="26" y="63"/>
                    <a:pt x="30" y="63"/>
                  </a:cubicBezTo>
                  <a:cubicBezTo>
                    <a:pt x="41" y="63"/>
                    <a:pt x="48" y="55"/>
                    <a:pt x="56" y="47"/>
                  </a:cubicBezTo>
                  <a:lnTo>
                    <a:pt x="56" y="47"/>
                  </a:lnTo>
                  <a:cubicBezTo>
                    <a:pt x="67" y="32"/>
                    <a:pt x="63" y="14"/>
                    <a:pt x="48" y="6"/>
                  </a:cubicBezTo>
                  <a:cubicBezTo>
                    <a:pt x="33" y="-5"/>
                    <a:pt x="15" y="-1"/>
                    <a:pt x="4" y="14"/>
                  </a:cubicBezTo>
                  <a:lnTo>
                    <a:pt x="4" y="14"/>
                  </a:lnTo>
                  <a:cubicBezTo>
                    <a:pt x="-4" y="29"/>
                    <a:pt x="0" y="47"/>
                    <a:pt x="15" y="55"/>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25" name="Google Shape;825;p44"/>
            <p:cNvSpPr/>
            <p:nvPr/>
          </p:nvSpPr>
          <p:spPr>
            <a:xfrm>
              <a:off x="2861488" y="1523037"/>
              <a:ext cx="491250" cy="438181"/>
            </a:xfrm>
            <a:custGeom>
              <a:avLst/>
              <a:gdLst/>
              <a:ahLst/>
              <a:cxnLst/>
              <a:rect l="l" t="t" r="r" b="b"/>
              <a:pathLst>
                <a:path w="2083" h="1858" extrusionOk="0">
                  <a:moveTo>
                    <a:pt x="1996" y="1301"/>
                  </a:moveTo>
                  <a:lnTo>
                    <a:pt x="1996" y="1301"/>
                  </a:lnTo>
                  <a:cubicBezTo>
                    <a:pt x="1996" y="120"/>
                    <a:pt x="1996" y="120"/>
                    <a:pt x="1996" y="120"/>
                  </a:cubicBezTo>
                  <a:cubicBezTo>
                    <a:pt x="1996" y="56"/>
                    <a:pt x="1952" y="4"/>
                    <a:pt x="1888" y="0"/>
                  </a:cubicBezTo>
                  <a:cubicBezTo>
                    <a:pt x="1824" y="0"/>
                    <a:pt x="1768" y="52"/>
                    <a:pt x="1768" y="120"/>
                  </a:cubicBezTo>
                  <a:cubicBezTo>
                    <a:pt x="1768" y="232"/>
                    <a:pt x="1768" y="232"/>
                    <a:pt x="1768" y="232"/>
                  </a:cubicBezTo>
                  <a:cubicBezTo>
                    <a:pt x="1675" y="232"/>
                    <a:pt x="1675" y="232"/>
                    <a:pt x="1675" y="232"/>
                  </a:cubicBezTo>
                  <a:cubicBezTo>
                    <a:pt x="1675" y="179"/>
                    <a:pt x="1675" y="179"/>
                    <a:pt x="1675" y="179"/>
                  </a:cubicBezTo>
                  <a:cubicBezTo>
                    <a:pt x="1675" y="116"/>
                    <a:pt x="1626" y="67"/>
                    <a:pt x="1563" y="67"/>
                  </a:cubicBezTo>
                  <a:cubicBezTo>
                    <a:pt x="1394" y="67"/>
                    <a:pt x="1394" y="67"/>
                    <a:pt x="1394" y="67"/>
                  </a:cubicBezTo>
                  <a:cubicBezTo>
                    <a:pt x="1331" y="67"/>
                    <a:pt x="1282" y="116"/>
                    <a:pt x="1282" y="179"/>
                  </a:cubicBezTo>
                  <a:cubicBezTo>
                    <a:pt x="1282" y="232"/>
                    <a:pt x="1282" y="232"/>
                    <a:pt x="1282" y="232"/>
                  </a:cubicBezTo>
                  <a:cubicBezTo>
                    <a:pt x="1017" y="232"/>
                    <a:pt x="1017" y="232"/>
                    <a:pt x="1017" y="232"/>
                  </a:cubicBezTo>
                  <a:cubicBezTo>
                    <a:pt x="1017" y="179"/>
                    <a:pt x="1017" y="179"/>
                    <a:pt x="1017" y="179"/>
                  </a:cubicBezTo>
                  <a:cubicBezTo>
                    <a:pt x="1017" y="116"/>
                    <a:pt x="964" y="67"/>
                    <a:pt x="901" y="67"/>
                  </a:cubicBezTo>
                  <a:cubicBezTo>
                    <a:pt x="437" y="67"/>
                    <a:pt x="437" y="67"/>
                    <a:pt x="437" y="67"/>
                  </a:cubicBezTo>
                  <a:cubicBezTo>
                    <a:pt x="374" y="67"/>
                    <a:pt x="325" y="116"/>
                    <a:pt x="325" y="179"/>
                  </a:cubicBezTo>
                  <a:cubicBezTo>
                    <a:pt x="325" y="232"/>
                    <a:pt x="325" y="232"/>
                    <a:pt x="325" y="232"/>
                  </a:cubicBezTo>
                  <a:cubicBezTo>
                    <a:pt x="228" y="232"/>
                    <a:pt x="228" y="232"/>
                    <a:pt x="228" y="232"/>
                  </a:cubicBezTo>
                  <a:cubicBezTo>
                    <a:pt x="228" y="120"/>
                    <a:pt x="228" y="120"/>
                    <a:pt x="228" y="120"/>
                  </a:cubicBezTo>
                  <a:cubicBezTo>
                    <a:pt x="228" y="56"/>
                    <a:pt x="164" y="0"/>
                    <a:pt x="93" y="11"/>
                  </a:cubicBezTo>
                  <a:cubicBezTo>
                    <a:pt x="37" y="19"/>
                    <a:pt x="0" y="71"/>
                    <a:pt x="0" y="127"/>
                  </a:cubicBezTo>
                  <a:cubicBezTo>
                    <a:pt x="0" y="718"/>
                    <a:pt x="0" y="718"/>
                    <a:pt x="0" y="718"/>
                  </a:cubicBezTo>
                  <a:cubicBezTo>
                    <a:pt x="0" y="733"/>
                    <a:pt x="11" y="748"/>
                    <a:pt x="26" y="748"/>
                  </a:cubicBezTo>
                  <a:cubicBezTo>
                    <a:pt x="45" y="752"/>
                    <a:pt x="59" y="737"/>
                    <a:pt x="59" y="718"/>
                  </a:cubicBezTo>
                  <a:cubicBezTo>
                    <a:pt x="59" y="123"/>
                    <a:pt x="59" y="123"/>
                    <a:pt x="59" y="123"/>
                  </a:cubicBezTo>
                  <a:cubicBezTo>
                    <a:pt x="59" y="97"/>
                    <a:pt x="82" y="71"/>
                    <a:pt x="112" y="71"/>
                  </a:cubicBezTo>
                  <a:cubicBezTo>
                    <a:pt x="138" y="71"/>
                    <a:pt x="164" y="94"/>
                    <a:pt x="164" y="120"/>
                  </a:cubicBezTo>
                  <a:cubicBezTo>
                    <a:pt x="164" y="1286"/>
                    <a:pt x="164" y="1286"/>
                    <a:pt x="164" y="1286"/>
                  </a:cubicBezTo>
                  <a:cubicBezTo>
                    <a:pt x="164" y="1335"/>
                    <a:pt x="206" y="1372"/>
                    <a:pt x="254" y="1372"/>
                  </a:cubicBezTo>
                  <a:cubicBezTo>
                    <a:pt x="1466" y="1372"/>
                    <a:pt x="1466" y="1372"/>
                    <a:pt x="1466" y="1372"/>
                  </a:cubicBezTo>
                  <a:cubicBezTo>
                    <a:pt x="1447" y="1406"/>
                    <a:pt x="1436" y="1443"/>
                    <a:pt x="1432" y="1481"/>
                  </a:cubicBezTo>
                  <a:cubicBezTo>
                    <a:pt x="512" y="1481"/>
                    <a:pt x="512" y="1481"/>
                    <a:pt x="512" y="1481"/>
                  </a:cubicBezTo>
                  <a:cubicBezTo>
                    <a:pt x="344" y="1481"/>
                    <a:pt x="344" y="1481"/>
                    <a:pt x="344" y="1481"/>
                  </a:cubicBezTo>
                  <a:cubicBezTo>
                    <a:pt x="90" y="1481"/>
                    <a:pt x="90" y="1481"/>
                    <a:pt x="90" y="1481"/>
                  </a:cubicBezTo>
                  <a:cubicBezTo>
                    <a:pt x="74" y="1481"/>
                    <a:pt x="59" y="1466"/>
                    <a:pt x="59" y="1447"/>
                  </a:cubicBezTo>
                  <a:cubicBezTo>
                    <a:pt x="59" y="849"/>
                    <a:pt x="59" y="849"/>
                    <a:pt x="59" y="849"/>
                  </a:cubicBezTo>
                  <a:lnTo>
                    <a:pt x="59" y="845"/>
                  </a:lnTo>
                  <a:cubicBezTo>
                    <a:pt x="30" y="819"/>
                    <a:pt x="0" y="838"/>
                    <a:pt x="0" y="864"/>
                  </a:cubicBezTo>
                  <a:cubicBezTo>
                    <a:pt x="0" y="1286"/>
                    <a:pt x="0" y="1286"/>
                    <a:pt x="0" y="1286"/>
                  </a:cubicBezTo>
                  <a:cubicBezTo>
                    <a:pt x="0" y="1428"/>
                    <a:pt x="112" y="1541"/>
                    <a:pt x="254" y="1541"/>
                  </a:cubicBezTo>
                  <a:cubicBezTo>
                    <a:pt x="310" y="1541"/>
                    <a:pt x="310" y="1541"/>
                    <a:pt x="310" y="1541"/>
                  </a:cubicBezTo>
                  <a:cubicBezTo>
                    <a:pt x="310" y="1657"/>
                    <a:pt x="310" y="1657"/>
                    <a:pt x="310" y="1657"/>
                  </a:cubicBezTo>
                  <a:cubicBezTo>
                    <a:pt x="243" y="1657"/>
                    <a:pt x="243" y="1657"/>
                    <a:pt x="243" y="1657"/>
                  </a:cubicBezTo>
                  <a:cubicBezTo>
                    <a:pt x="224" y="1657"/>
                    <a:pt x="198" y="1668"/>
                    <a:pt x="186" y="1683"/>
                  </a:cubicBezTo>
                  <a:cubicBezTo>
                    <a:pt x="123" y="1765"/>
                    <a:pt x="179" y="1855"/>
                    <a:pt x="258" y="1855"/>
                  </a:cubicBezTo>
                  <a:cubicBezTo>
                    <a:pt x="594" y="1855"/>
                    <a:pt x="594" y="1855"/>
                    <a:pt x="594" y="1855"/>
                  </a:cubicBezTo>
                  <a:cubicBezTo>
                    <a:pt x="673" y="1855"/>
                    <a:pt x="729" y="1765"/>
                    <a:pt x="665" y="1683"/>
                  </a:cubicBezTo>
                  <a:cubicBezTo>
                    <a:pt x="654" y="1668"/>
                    <a:pt x="632" y="1657"/>
                    <a:pt x="613" y="1657"/>
                  </a:cubicBezTo>
                  <a:cubicBezTo>
                    <a:pt x="545" y="1657"/>
                    <a:pt x="545" y="1657"/>
                    <a:pt x="545" y="1657"/>
                  </a:cubicBezTo>
                  <a:cubicBezTo>
                    <a:pt x="545" y="1541"/>
                    <a:pt x="545" y="1541"/>
                    <a:pt x="545" y="1541"/>
                  </a:cubicBezTo>
                  <a:cubicBezTo>
                    <a:pt x="1428" y="1541"/>
                    <a:pt x="1428" y="1541"/>
                    <a:pt x="1428" y="1541"/>
                  </a:cubicBezTo>
                  <a:cubicBezTo>
                    <a:pt x="1436" y="1720"/>
                    <a:pt x="1589" y="1866"/>
                    <a:pt x="1768" y="1858"/>
                  </a:cubicBezTo>
                  <a:cubicBezTo>
                    <a:pt x="1940" y="1851"/>
                    <a:pt x="2075" y="1709"/>
                    <a:pt x="2083" y="1537"/>
                  </a:cubicBezTo>
                  <a:cubicBezTo>
                    <a:pt x="2086" y="1447"/>
                    <a:pt x="2052" y="1365"/>
                    <a:pt x="1996" y="1301"/>
                  </a:cubicBezTo>
                  <a:moveTo>
                    <a:pt x="1832" y="120"/>
                  </a:moveTo>
                  <a:lnTo>
                    <a:pt x="1832" y="120"/>
                  </a:lnTo>
                  <a:cubicBezTo>
                    <a:pt x="1832" y="90"/>
                    <a:pt x="1854" y="63"/>
                    <a:pt x="1884" y="67"/>
                  </a:cubicBezTo>
                  <a:cubicBezTo>
                    <a:pt x="1914" y="67"/>
                    <a:pt x="1936" y="90"/>
                    <a:pt x="1936" y="123"/>
                  </a:cubicBezTo>
                  <a:cubicBezTo>
                    <a:pt x="1936" y="1249"/>
                    <a:pt x="1936" y="1249"/>
                    <a:pt x="1936" y="1249"/>
                  </a:cubicBezTo>
                  <a:cubicBezTo>
                    <a:pt x="1907" y="1227"/>
                    <a:pt x="1869" y="1211"/>
                    <a:pt x="1832" y="1204"/>
                  </a:cubicBezTo>
                  <a:lnTo>
                    <a:pt x="1832" y="120"/>
                  </a:lnTo>
                  <a:moveTo>
                    <a:pt x="1342" y="179"/>
                  </a:moveTo>
                  <a:lnTo>
                    <a:pt x="1342" y="179"/>
                  </a:lnTo>
                  <a:cubicBezTo>
                    <a:pt x="1342" y="150"/>
                    <a:pt x="1365" y="127"/>
                    <a:pt x="1394" y="127"/>
                  </a:cubicBezTo>
                  <a:cubicBezTo>
                    <a:pt x="1563" y="127"/>
                    <a:pt x="1563" y="127"/>
                    <a:pt x="1563" y="127"/>
                  </a:cubicBezTo>
                  <a:cubicBezTo>
                    <a:pt x="1593" y="127"/>
                    <a:pt x="1615" y="150"/>
                    <a:pt x="1615" y="179"/>
                  </a:cubicBezTo>
                  <a:cubicBezTo>
                    <a:pt x="1615" y="232"/>
                    <a:pt x="1615" y="232"/>
                    <a:pt x="1615" y="232"/>
                  </a:cubicBezTo>
                  <a:cubicBezTo>
                    <a:pt x="1342" y="232"/>
                    <a:pt x="1342" y="232"/>
                    <a:pt x="1342" y="232"/>
                  </a:cubicBezTo>
                  <a:lnTo>
                    <a:pt x="1342" y="179"/>
                  </a:lnTo>
                  <a:moveTo>
                    <a:pt x="437" y="127"/>
                  </a:moveTo>
                  <a:lnTo>
                    <a:pt x="437" y="127"/>
                  </a:lnTo>
                  <a:cubicBezTo>
                    <a:pt x="901" y="127"/>
                    <a:pt x="901" y="127"/>
                    <a:pt x="901" y="127"/>
                  </a:cubicBezTo>
                  <a:cubicBezTo>
                    <a:pt x="931" y="127"/>
                    <a:pt x="957" y="153"/>
                    <a:pt x="957" y="179"/>
                  </a:cubicBezTo>
                  <a:cubicBezTo>
                    <a:pt x="957" y="232"/>
                    <a:pt x="957" y="232"/>
                    <a:pt x="957" y="232"/>
                  </a:cubicBezTo>
                  <a:cubicBezTo>
                    <a:pt x="385" y="232"/>
                    <a:pt x="385" y="232"/>
                    <a:pt x="385" y="232"/>
                  </a:cubicBezTo>
                  <a:cubicBezTo>
                    <a:pt x="385" y="179"/>
                    <a:pt x="385" y="179"/>
                    <a:pt x="385" y="179"/>
                  </a:cubicBezTo>
                  <a:cubicBezTo>
                    <a:pt x="385" y="153"/>
                    <a:pt x="407" y="127"/>
                    <a:pt x="437" y="127"/>
                  </a:cubicBezTo>
                  <a:moveTo>
                    <a:pt x="254" y="1312"/>
                  </a:moveTo>
                  <a:lnTo>
                    <a:pt x="254" y="1312"/>
                  </a:lnTo>
                  <a:cubicBezTo>
                    <a:pt x="239" y="1312"/>
                    <a:pt x="228" y="1301"/>
                    <a:pt x="228" y="1286"/>
                  </a:cubicBezTo>
                  <a:cubicBezTo>
                    <a:pt x="228" y="295"/>
                    <a:pt x="228" y="295"/>
                    <a:pt x="228" y="295"/>
                  </a:cubicBezTo>
                  <a:cubicBezTo>
                    <a:pt x="1768" y="295"/>
                    <a:pt x="1768" y="295"/>
                    <a:pt x="1768" y="295"/>
                  </a:cubicBezTo>
                  <a:cubicBezTo>
                    <a:pt x="1768" y="1197"/>
                    <a:pt x="1768" y="1197"/>
                    <a:pt x="1768" y="1197"/>
                  </a:cubicBezTo>
                  <a:cubicBezTo>
                    <a:pt x="1765" y="1197"/>
                    <a:pt x="1761" y="1197"/>
                    <a:pt x="1753" y="1197"/>
                  </a:cubicBezTo>
                  <a:cubicBezTo>
                    <a:pt x="1656" y="1197"/>
                    <a:pt x="1566" y="1242"/>
                    <a:pt x="1507" y="1312"/>
                  </a:cubicBezTo>
                  <a:cubicBezTo>
                    <a:pt x="254" y="1312"/>
                    <a:pt x="254" y="1312"/>
                    <a:pt x="254" y="1312"/>
                  </a:cubicBezTo>
                  <a:moveTo>
                    <a:pt x="594" y="1716"/>
                  </a:moveTo>
                  <a:lnTo>
                    <a:pt x="594" y="1716"/>
                  </a:lnTo>
                  <a:cubicBezTo>
                    <a:pt x="613" y="1716"/>
                    <a:pt x="632" y="1728"/>
                    <a:pt x="635" y="1746"/>
                  </a:cubicBezTo>
                  <a:cubicBezTo>
                    <a:pt x="639" y="1772"/>
                    <a:pt x="620" y="1795"/>
                    <a:pt x="598" y="1795"/>
                  </a:cubicBezTo>
                  <a:cubicBezTo>
                    <a:pt x="262" y="1795"/>
                    <a:pt x="262" y="1795"/>
                    <a:pt x="262" y="1795"/>
                  </a:cubicBezTo>
                  <a:cubicBezTo>
                    <a:pt x="235" y="1795"/>
                    <a:pt x="217" y="1772"/>
                    <a:pt x="224" y="1746"/>
                  </a:cubicBezTo>
                  <a:cubicBezTo>
                    <a:pt x="228" y="1728"/>
                    <a:pt x="243" y="1716"/>
                    <a:pt x="262" y="1716"/>
                  </a:cubicBezTo>
                  <a:cubicBezTo>
                    <a:pt x="347" y="1716"/>
                    <a:pt x="347" y="1716"/>
                    <a:pt x="347" y="1716"/>
                  </a:cubicBezTo>
                  <a:cubicBezTo>
                    <a:pt x="362" y="1716"/>
                    <a:pt x="377" y="1701"/>
                    <a:pt x="377" y="1686"/>
                  </a:cubicBezTo>
                  <a:cubicBezTo>
                    <a:pt x="377" y="1541"/>
                    <a:pt x="377" y="1541"/>
                    <a:pt x="377" y="1541"/>
                  </a:cubicBezTo>
                  <a:cubicBezTo>
                    <a:pt x="482" y="1541"/>
                    <a:pt x="482" y="1541"/>
                    <a:pt x="482" y="1541"/>
                  </a:cubicBezTo>
                  <a:cubicBezTo>
                    <a:pt x="482" y="1686"/>
                    <a:pt x="482" y="1686"/>
                    <a:pt x="482" y="1686"/>
                  </a:cubicBezTo>
                  <a:cubicBezTo>
                    <a:pt x="482" y="1701"/>
                    <a:pt x="497" y="1716"/>
                    <a:pt x="512" y="1716"/>
                  </a:cubicBezTo>
                  <a:lnTo>
                    <a:pt x="594" y="1716"/>
                  </a:lnTo>
                  <a:moveTo>
                    <a:pt x="1757" y="1791"/>
                  </a:moveTo>
                  <a:lnTo>
                    <a:pt x="1757" y="1791"/>
                  </a:lnTo>
                  <a:cubicBezTo>
                    <a:pt x="1611" y="1791"/>
                    <a:pt x="1492" y="1671"/>
                    <a:pt x="1492" y="1526"/>
                  </a:cubicBezTo>
                  <a:cubicBezTo>
                    <a:pt x="1492" y="1376"/>
                    <a:pt x="1611" y="1256"/>
                    <a:pt x="1757" y="1256"/>
                  </a:cubicBezTo>
                  <a:cubicBezTo>
                    <a:pt x="1903" y="1256"/>
                    <a:pt x="2023" y="1376"/>
                    <a:pt x="2023" y="1526"/>
                  </a:cubicBezTo>
                  <a:cubicBezTo>
                    <a:pt x="2023" y="1671"/>
                    <a:pt x="1903" y="1791"/>
                    <a:pt x="1757" y="1791"/>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26" name="Google Shape;826;p44"/>
            <p:cNvSpPr/>
            <p:nvPr/>
          </p:nvSpPr>
          <p:spPr>
            <a:xfrm>
              <a:off x="3232696" y="1839529"/>
              <a:ext cx="86317" cy="86551"/>
            </a:xfrm>
            <a:custGeom>
              <a:avLst/>
              <a:gdLst/>
              <a:ahLst/>
              <a:cxnLst/>
              <a:rect l="l" t="t" r="r" b="b"/>
              <a:pathLst>
                <a:path w="366" h="367" extrusionOk="0">
                  <a:moveTo>
                    <a:pt x="183" y="0"/>
                  </a:moveTo>
                  <a:lnTo>
                    <a:pt x="183" y="0"/>
                  </a:lnTo>
                  <a:cubicBezTo>
                    <a:pt x="82" y="0"/>
                    <a:pt x="0" y="83"/>
                    <a:pt x="0" y="184"/>
                  </a:cubicBezTo>
                  <a:cubicBezTo>
                    <a:pt x="0" y="284"/>
                    <a:pt x="82" y="367"/>
                    <a:pt x="183" y="367"/>
                  </a:cubicBezTo>
                  <a:cubicBezTo>
                    <a:pt x="284" y="367"/>
                    <a:pt x="366" y="284"/>
                    <a:pt x="366" y="184"/>
                  </a:cubicBezTo>
                  <a:cubicBezTo>
                    <a:pt x="366" y="83"/>
                    <a:pt x="284" y="0"/>
                    <a:pt x="183" y="0"/>
                  </a:cubicBezTo>
                  <a:moveTo>
                    <a:pt x="183" y="303"/>
                  </a:moveTo>
                  <a:lnTo>
                    <a:pt x="183" y="303"/>
                  </a:lnTo>
                  <a:cubicBezTo>
                    <a:pt x="116" y="303"/>
                    <a:pt x="60" y="251"/>
                    <a:pt x="60" y="184"/>
                  </a:cubicBezTo>
                  <a:cubicBezTo>
                    <a:pt x="60" y="116"/>
                    <a:pt x="116" y="60"/>
                    <a:pt x="183" y="60"/>
                  </a:cubicBezTo>
                  <a:cubicBezTo>
                    <a:pt x="250" y="60"/>
                    <a:pt x="306" y="116"/>
                    <a:pt x="306" y="184"/>
                  </a:cubicBezTo>
                  <a:cubicBezTo>
                    <a:pt x="306" y="251"/>
                    <a:pt x="250" y="303"/>
                    <a:pt x="183" y="30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827" name="Google Shape;827;p44"/>
          <p:cNvGrpSpPr/>
          <p:nvPr/>
        </p:nvGrpSpPr>
        <p:grpSpPr>
          <a:xfrm>
            <a:off x="3967046" y="1468795"/>
            <a:ext cx="488419" cy="491952"/>
            <a:chOff x="3541407" y="1469267"/>
            <a:chExt cx="488419" cy="491952"/>
          </a:xfrm>
          <a:solidFill>
            <a:schemeClr val="accent5">
              <a:lumMod val="50000"/>
            </a:schemeClr>
          </a:solidFill>
        </p:grpSpPr>
        <p:sp>
          <p:nvSpPr>
            <p:cNvPr id="828" name="Google Shape;828;p44"/>
            <p:cNvSpPr/>
            <p:nvPr/>
          </p:nvSpPr>
          <p:spPr>
            <a:xfrm>
              <a:off x="3824884" y="1546385"/>
              <a:ext cx="116740" cy="166264"/>
            </a:xfrm>
            <a:custGeom>
              <a:avLst/>
              <a:gdLst/>
              <a:ahLst/>
              <a:cxnLst/>
              <a:rect l="l" t="t" r="r" b="b"/>
              <a:pathLst>
                <a:path w="495" h="705" extrusionOk="0">
                  <a:moveTo>
                    <a:pt x="170" y="701"/>
                  </a:moveTo>
                  <a:lnTo>
                    <a:pt x="170" y="701"/>
                  </a:lnTo>
                  <a:cubicBezTo>
                    <a:pt x="178" y="701"/>
                    <a:pt x="181" y="705"/>
                    <a:pt x="185" y="705"/>
                  </a:cubicBezTo>
                  <a:cubicBezTo>
                    <a:pt x="211" y="705"/>
                    <a:pt x="234" y="675"/>
                    <a:pt x="241" y="668"/>
                  </a:cubicBezTo>
                  <a:cubicBezTo>
                    <a:pt x="473" y="365"/>
                    <a:pt x="473" y="365"/>
                    <a:pt x="473" y="365"/>
                  </a:cubicBezTo>
                  <a:cubicBezTo>
                    <a:pt x="484" y="346"/>
                    <a:pt x="503" y="323"/>
                    <a:pt x="492" y="297"/>
                  </a:cubicBezTo>
                  <a:cubicBezTo>
                    <a:pt x="480" y="271"/>
                    <a:pt x="450" y="271"/>
                    <a:pt x="435" y="271"/>
                  </a:cubicBezTo>
                  <a:cubicBezTo>
                    <a:pt x="294" y="271"/>
                    <a:pt x="294" y="271"/>
                    <a:pt x="294" y="271"/>
                  </a:cubicBezTo>
                  <a:cubicBezTo>
                    <a:pt x="342" y="69"/>
                    <a:pt x="342" y="69"/>
                    <a:pt x="342" y="69"/>
                  </a:cubicBezTo>
                  <a:cubicBezTo>
                    <a:pt x="346" y="54"/>
                    <a:pt x="357" y="17"/>
                    <a:pt x="327" y="2"/>
                  </a:cubicBezTo>
                  <a:cubicBezTo>
                    <a:pt x="297" y="-9"/>
                    <a:pt x="275" y="21"/>
                    <a:pt x="256" y="47"/>
                  </a:cubicBezTo>
                  <a:cubicBezTo>
                    <a:pt x="24" y="350"/>
                    <a:pt x="24" y="350"/>
                    <a:pt x="24" y="350"/>
                  </a:cubicBezTo>
                  <a:cubicBezTo>
                    <a:pt x="13" y="365"/>
                    <a:pt x="-9" y="387"/>
                    <a:pt x="5" y="413"/>
                  </a:cubicBezTo>
                  <a:cubicBezTo>
                    <a:pt x="17" y="439"/>
                    <a:pt x="47" y="439"/>
                    <a:pt x="62" y="439"/>
                  </a:cubicBezTo>
                  <a:cubicBezTo>
                    <a:pt x="204" y="439"/>
                    <a:pt x="204" y="439"/>
                    <a:pt x="204" y="439"/>
                  </a:cubicBezTo>
                  <a:cubicBezTo>
                    <a:pt x="155" y="641"/>
                    <a:pt x="155" y="641"/>
                    <a:pt x="155" y="641"/>
                  </a:cubicBezTo>
                  <a:cubicBezTo>
                    <a:pt x="148" y="671"/>
                    <a:pt x="151" y="690"/>
                    <a:pt x="170" y="701"/>
                  </a:cubicBezTo>
                  <a:moveTo>
                    <a:pt x="76" y="380"/>
                  </a:moveTo>
                  <a:lnTo>
                    <a:pt x="76" y="380"/>
                  </a:lnTo>
                  <a:cubicBezTo>
                    <a:pt x="263" y="133"/>
                    <a:pt x="263" y="133"/>
                    <a:pt x="263" y="133"/>
                  </a:cubicBezTo>
                  <a:cubicBezTo>
                    <a:pt x="234" y="267"/>
                    <a:pt x="234" y="267"/>
                    <a:pt x="234" y="267"/>
                  </a:cubicBezTo>
                  <a:cubicBezTo>
                    <a:pt x="230" y="279"/>
                    <a:pt x="223" y="297"/>
                    <a:pt x="237" y="316"/>
                  </a:cubicBezTo>
                  <a:cubicBezTo>
                    <a:pt x="252" y="335"/>
                    <a:pt x="275" y="335"/>
                    <a:pt x="286" y="335"/>
                  </a:cubicBezTo>
                  <a:cubicBezTo>
                    <a:pt x="421" y="335"/>
                    <a:pt x="421" y="335"/>
                    <a:pt x="421" y="335"/>
                  </a:cubicBezTo>
                  <a:cubicBezTo>
                    <a:pt x="230" y="578"/>
                    <a:pt x="230" y="578"/>
                    <a:pt x="230" y="578"/>
                  </a:cubicBezTo>
                  <a:cubicBezTo>
                    <a:pt x="263" y="451"/>
                    <a:pt x="263" y="451"/>
                    <a:pt x="263" y="451"/>
                  </a:cubicBezTo>
                  <a:cubicBezTo>
                    <a:pt x="263" y="443"/>
                    <a:pt x="271" y="417"/>
                    <a:pt x="256" y="398"/>
                  </a:cubicBezTo>
                  <a:cubicBezTo>
                    <a:pt x="241" y="380"/>
                    <a:pt x="219" y="380"/>
                    <a:pt x="204" y="380"/>
                  </a:cubicBezTo>
                  <a:cubicBezTo>
                    <a:pt x="76" y="380"/>
                    <a:pt x="76" y="380"/>
                    <a:pt x="76" y="38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29" name="Google Shape;829;p44"/>
            <p:cNvSpPr/>
            <p:nvPr/>
          </p:nvSpPr>
          <p:spPr>
            <a:xfrm>
              <a:off x="3768047" y="1514311"/>
              <a:ext cx="230885" cy="230882"/>
            </a:xfrm>
            <a:custGeom>
              <a:avLst/>
              <a:gdLst/>
              <a:ahLst/>
              <a:cxnLst/>
              <a:rect l="l" t="t" r="r" b="b"/>
              <a:pathLst>
                <a:path w="979" h="979" extrusionOk="0">
                  <a:moveTo>
                    <a:pt x="950" y="459"/>
                  </a:moveTo>
                  <a:lnTo>
                    <a:pt x="950" y="459"/>
                  </a:lnTo>
                  <a:cubicBezTo>
                    <a:pt x="931" y="459"/>
                    <a:pt x="916" y="475"/>
                    <a:pt x="916" y="490"/>
                  </a:cubicBezTo>
                  <a:cubicBezTo>
                    <a:pt x="916" y="725"/>
                    <a:pt x="725" y="920"/>
                    <a:pt x="490" y="920"/>
                  </a:cubicBezTo>
                  <a:cubicBezTo>
                    <a:pt x="254" y="920"/>
                    <a:pt x="63" y="725"/>
                    <a:pt x="63" y="490"/>
                  </a:cubicBezTo>
                  <a:cubicBezTo>
                    <a:pt x="63" y="254"/>
                    <a:pt x="254" y="63"/>
                    <a:pt x="490" y="63"/>
                  </a:cubicBezTo>
                  <a:cubicBezTo>
                    <a:pt x="673" y="63"/>
                    <a:pt x="837" y="179"/>
                    <a:pt x="894" y="351"/>
                  </a:cubicBezTo>
                  <a:cubicBezTo>
                    <a:pt x="901" y="370"/>
                    <a:pt x="916" y="377"/>
                    <a:pt x="935" y="374"/>
                  </a:cubicBezTo>
                  <a:cubicBezTo>
                    <a:pt x="950" y="366"/>
                    <a:pt x="957" y="347"/>
                    <a:pt x="953" y="332"/>
                  </a:cubicBezTo>
                  <a:cubicBezTo>
                    <a:pt x="886" y="134"/>
                    <a:pt x="699" y="0"/>
                    <a:pt x="490" y="0"/>
                  </a:cubicBezTo>
                  <a:cubicBezTo>
                    <a:pt x="221" y="0"/>
                    <a:pt x="0" y="220"/>
                    <a:pt x="0" y="490"/>
                  </a:cubicBezTo>
                  <a:cubicBezTo>
                    <a:pt x="0" y="759"/>
                    <a:pt x="221" y="979"/>
                    <a:pt x="490" y="979"/>
                  </a:cubicBezTo>
                  <a:cubicBezTo>
                    <a:pt x="759" y="979"/>
                    <a:pt x="979" y="759"/>
                    <a:pt x="979" y="490"/>
                  </a:cubicBezTo>
                  <a:cubicBezTo>
                    <a:pt x="979" y="475"/>
                    <a:pt x="964" y="459"/>
                    <a:pt x="950" y="459"/>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30" name="Google Shape;830;p44"/>
            <p:cNvSpPr/>
            <p:nvPr/>
          </p:nvSpPr>
          <p:spPr>
            <a:xfrm>
              <a:off x="3541407" y="1469267"/>
              <a:ext cx="488419" cy="491952"/>
            </a:xfrm>
            <a:custGeom>
              <a:avLst/>
              <a:gdLst/>
              <a:ahLst/>
              <a:cxnLst/>
              <a:rect l="l" t="t" r="r" b="b"/>
              <a:pathLst>
                <a:path w="2071" h="2086" extrusionOk="0">
                  <a:moveTo>
                    <a:pt x="2071" y="681"/>
                  </a:moveTo>
                  <a:lnTo>
                    <a:pt x="2071" y="681"/>
                  </a:lnTo>
                  <a:cubicBezTo>
                    <a:pt x="2071" y="336"/>
                    <a:pt x="1791" y="56"/>
                    <a:pt x="1447" y="56"/>
                  </a:cubicBezTo>
                  <a:cubicBezTo>
                    <a:pt x="1106" y="56"/>
                    <a:pt x="826" y="336"/>
                    <a:pt x="826" y="681"/>
                  </a:cubicBezTo>
                  <a:cubicBezTo>
                    <a:pt x="826" y="1013"/>
                    <a:pt x="1088" y="1286"/>
                    <a:pt x="1417" y="1305"/>
                  </a:cubicBezTo>
                  <a:cubicBezTo>
                    <a:pt x="1417" y="1903"/>
                    <a:pt x="1417" y="1903"/>
                    <a:pt x="1417" y="1903"/>
                  </a:cubicBezTo>
                  <a:cubicBezTo>
                    <a:pt x="1417" y="1970"/>
                    <a:pt x="1365" y="2023"/>
                    <a:pt x="1294" y="2023"/>
                  </a:cubicBezTo>
                  <a:cubicBezTo>
                    <a:pt x="564" y="2023"/>
                    <a:pt x="564" y="2023"/>
                    <a:pt x="564" y="2023"/>
                  </a:cubicBezTo>
                  <a:cubicBezTo>
                    <a:pt x="497" y="2023"/>
                    <a:pt x="441" y="1970"/>
                    <a:pt x="441" y="1903"/>
                  </a:cubicBezTo>
                  <a:cubicBezTo>
                    <a:pt x="441" y="1858"/>
                    <a:pt x="441" y="1858"/>
                    <a:pt x="441" y="1858"/>
                  </a:cubicBezTo>
                  <a:cubicBezTo>
                    <a:pt x="460" y="1858"/>
                    <a:pt x="460" y="1858"/>
                    <a:pt x="460" y="1858"/>
                  </a:cubicBezTo>
                  <a:cubicBezTo>
                    <a:pt x="553" y="1858"/>
                    <a:pt x="628" y="1784"/>
                    <a:pt x="628" y="1690"/>
                  </a:cubicBezTo>
                  <a:cubicBezTo>
                    <a:pt x="628" y="1582"/>
                    <a:pt x="628" y="1582"/>
                    <a:pt x="628" y="1582"/>
                  </a:cubicBezTo>
                  <a:cubicBezTo>
                    <a:pt x="673" y="1570"/>
                    <a:pt x="710" y="1533"/>
                    <a:pt x="710" y="1484"/>
                  </a:cubicBezTo>
                  <a:cubicBezTo>
                    <a:pt x="710" y="1425"/>
                    <a:pt x="710" y="1425"/>
                    <a:pt x="710" y="1425"/>
                  </a:cubicBezTo>
                  <a:cubicBezTo>
                    <a:pt x="774" y="1357"/>
                    <a:pt x="807" y="1271"/>
                    <a:pt x="807" y="1181"/>
                  </a:cubicBezTo>
                  <a:cubicBezTo>
                    <a:pt x="807" y="1114"/>
                    <a:pt x="807" y="1114"/>
                    <a:pt x="807" y="1114"/>
                  </a:cubicBezTo>
                  <a:cubicBezTo>
                    <a:pt x="807" y="1073"/>
                    <a:pt x="781" y="1036"/>
                    <a:pt x="740" y="1024"/>
                  </a:cubicBezTo>
                  <a:cubicBezTo>
                    <a:pt x="740" y="142"/>
                    <a:pt x="740" y="142"/>
                    <a:pt x="740" y="142"/>
                  </a:cubicBezTo>
                  <a:cubicBezTo>
                    <a:pt x="740" y="64"/>
                    <a:pt x="676" y="0"/>
                    <a:pt x="602" y="0"/>
                  </a:cubicBezTo>
                  <a:cubicBezTo>
                    <a:pt x="564" y="0"/>
                    <a:pt x="531" y="15"/>
                    <a:pt x="504" y="37"/>
                  </a:cubicBezTo>
                  <a:cubicBezTo>
                    <a:pt x="478" y="15"/>
                    <a:pt x="445" y="0"/>
                    <a:pt x="407" y="0"/>
                  </a:cubicBezTo>
                  <a:cubicBezTo>
                    <a:pt x="370" y="0"/>
                    <a:pt x="333" y="15"/>
                    <a:pt x="310" y="37"/>
                  </a:cubicBezTo>
                  <a:cubicBezTo>
                    <a:pt x="284" y="15"/>
                    <a:pt x="246" y="0"/>
                    <a:pt x="213" y="0"/>
                  </a:cubicBezTo>
                  <a:cubicBezTo>
                    <a:pt x="134" y="0"/>
                    <a:pt x="71" y="64"/>
                    <a:pt x="71" y="142"/>
                  </a:cubicBezTo>
                  <a:cubicBezTo>
                    <a:pt x="71" y="531"/>
                    <a:pt x="71" y="531"/>
                    <a:pt x="71" y="531"/>
                  </a:cubicBezTo>
                  <a:cubicBezTo>
                    <a:pt x="71" y="546"/>
                    <a:pt x="82" y="557"/>
                    <a:pt x="97" y="561"/>
                  </a:cubicBezTo>
                  <a:cubicBezTo>
                    <a:pt x="116" y="565"/>
                    <a:pt x="130" y="550"/>
                    <a:pt x="130" y="531"/>
                  </a:cubicBezTo>
                  <a:cubicBezTo>
                    <a:pt x="130" y="142"/>
                    <a:pt x="130" y="142"/>
                    <a:pt x="130" y="142"/>
                  </a:cubicBezTo>
                  <a:cubicBezTo>
                    <a:pt x="130" y="97"/>
                    <a:pt x="168" y="60"/>
                    <a:pt x="213" y="60"/>
                  </a:cubicBezTo>
                  <a:cubicBezTo>
                    <a:pt x="235" y="60"/>
                    <a:pt x="258" y="71"/>
                    <a:pt x="277" y="90"/>
                  </a:cubicBezTo>
                  <a:cubicBezTo>
                    <a:pt x="269" y="108"/>
                    <a:pt x="265" y="123"/>
                    <a:pt x="265" y="142"/>
                  </a:cubicBezTo>
                  <a:cubicBezTo>
                    <a:pt x="265" y="1017"/>
                    <a:pt x="265" y="1017"/>
                    <a:pt x="265" y="1017"/>
                  </a:cubicBezTo>
                  <a:cubicBezTo>
                    <a:pt x="130" y="1017"/>
                    <a:pt x="130" y="1017"/>
                    <a:pt x="130" y="1017"/>
                  </a:cubicBezTo>
                  <a:cubicBezTo>
                    <a:pt x="130" y="673"/>
                    <a:pt x="130" y="673"/>
                    <a:pt x="130" y="673"/>
                  </a:cubicBezTo>
                  <a:cubicBezTo>
                    <a:pt x="130" y="658"/>
                    <a:pt x="119" y="647"/>
                    <a:pt x="105" y="643"/>
                  </a:cubicBezTo>
                  <a:cubicBezTo>
                    <a:pt x="86" y="639"/>
                    <a:pt x="71" y="654"/>
                    <a:pt x="71" y="673"/>
                  </a:cubicBezTo>
                  <a:cubicBezTo>
                    <a:pt x="71" y="1021"/>
                    <a:pt x="71" y="1021"/>
                    <a:pt x="71" y="1021"/>
                  </a:cubicBezTo>
                  <a:cubicBezTo>
                    <a:pt x="30" y="1036"/>
                    <a:pt x="0" y="1073"/>
                    <a:pt x="0" y="1114"/>
                  </a:cubicBezTo>
                  <a:cubicBezTo>
                    <a:pt x="0" y="1181"/>
                    <a:pt x="0" y="1181"/>
                    <a:pt x="0" y="1181"/>
                  </a:cubicBezTo>
                  <a:cubicBezTo>
                    <a:pt x="0" y="1271"/>
                    <a:pt x="34" y="1357"/>
                    <a:pt x="97" y="1425"/>
                  </a:cubicBezTo>
                  <a:cubicBezTo>
                    <a:pt x="97" y="1481"/>
                    <a:pt x="97" y="1481"/>
                    <a:pt x="97" y="1481"/>
                  </a:cubicBezTo>
                  <a:cubicBezTo>
                    <a:pt x="97" y="1537"/>
                    <a:pt x="138" y="1578"/>
                    <a:pt x="190" y="1582"/>
                  </a:cubicBezTo>
                  <a:cubicBezTo>
                    <a:pt x="190" y="1754"/>
                    <a:pt x="190" y="1754"/>
                    <a:pt x="190" y="1754"/>
                  </a:cubicBezTo>
                  <a:cubicBezTo>
                    <a:pt x="190" y="1810"/>
                    <a:pt x="239" y="1858"/>
                    <a:pt x="295" y="1858"/>
                  </a:cubicBezTo>
                  <a:cubicBezTo>
                    <a:pt x="381" y="1858"/>
                    <a:pt x="381" y="1858"/>
                    <a:pt x="381" y="1858"/>
                  </a:cubicBezTo>
                  <a:cubicBezTo>
                    <a:pt x="381" y="1970"/>
                    <a:pt x="381" y="1970"/>
                    <a:pt x="381" y="1970"/>
                  </a:cubicBezTo>
                  <a:cubicBezTo>
                    <a:pt x="381" y="2034"/>
                    <a:pt x="430" y="2086"/>
                    <a:pt x="493" y="2086"/>
                  </a:cubicBezTo>
                  <a:cubicBezTo>
                    <a:pt x="1294" y="2086"/>
                    <a:pt x="1294" y="2086"/>
                    <a:pt x="1294" y="2086"/>
                  </a:cubicBezTo>
                  <a:cubicBezTo>
                    <a:pt x="1398" y="2086"/>
                    <a:pt x="1481" y="2004"/>
                    <a:pt x="1481" y="1903"/>
                  </a:cubicBezTo>
                  <a:cubicBezTo>
                    <a:pt x="1481" y="1305"/>
                    <a:pt x="1481" y="1305"/>
                    <a:pt x="1481" y="1305"/>
                  </a:cubicBezTo>
                  <a:cubicBezTo>
                    <a:pt x="1810" y="1286"/>
                    <a:pt x="2071" y="1013"/>
                    <a:pt x="2071" y="681"/>
                  </a:cubicBezTo>
                  <a:moveTo>
                    <a:pt x="598" y="60"/>
                  </a:moveTo>
                  <a:lnTo>
                    <a:pt x="598" y="60"/>
                  </a:lnTo>
                  <a:cubicBezTo>
                    <a:pt x="643" y="60"/>
                    <a:pt x="680" y="97"/>
                    <a:pt x="680" y="142"/>
                  </a:cubicBezTo>
                  <a:cubicBezTo>
                    <a:pt x="680" y="1017"/>
                    <a:pt x="680" y="1017"/>
                    <a:pt x="680" y="1017"/>
                  </a:cubicBezTo>
                  <a:cubicBezTo>
                    <a:pt x="546" y="1017"/>
                    <a:pt x="546" y="1017"/>
                    <a:pt x="546" y="1017"/>
                  </a:cubicBezTo>
                  <a:cubicBezTo>
                    <a:pt x="546" y="142"/>
                    <a:pt x="546" y="142"/>
                    <a:pt x="546" y="142"/>
                  </a:cubicBezTo>
                  <a:cubicBezTo>
                    <a:pt x="546" y="123"/>
                    <a:pt x="542" y="108"/>
                    <a:pt x="538" y="90"/>
                  </a:cubicBezTo>
                  <a:cubicBezTo>
                    <a:pt x="553" y="71"/>
                    <a:pt x="576" y="60"/>
                    <a:pt x="598" y="60"/>
                  </a:cubicBezTo>
                  <a:moveTo>
                    <a:pt x="321" y="142"/>
                  </a:moveTo>
                  <a:lnTo>
                    <a:pt x="321" y="142"/>
                  </a:lnTo>
                  <a:cubicBezTo>
                    <a:pt x="321" y="127"/>
                    <a:pt x="325" y="116"/>
                    <a:pt x="333" y="104"/>
                  </a:cubicBezTo>
                  <a:lnTo>
                    <a:pt x="333" y="104"/>
                  </a:lnTo>
                  <a:cubicBezTo>
                    <a:pt x="348" y="79"/>
                    <a:pt x="374" y="60"/>
                    <a:pt x="404" y="60"/>
                  </a:cubicBezTo>
                  <a:cubicBezTo>
                    <a:pt x="433" y="60"/>
                    <a:pt x="460" y="79"/>
                    <a:pt x="475" y="101"/>
                  </a:cubicBezTo>
                  <a:cubicBezTo>
                    <a:pt x="475" y="104"/>
                    <a:pt x="475" y="104"/>
                    <a:pt x="475" y="104"/>
                  </a:cubicBezTo>
                  <a:cubicBezTo>
                    <a:pt x="482" y="116"/>
                    <a:pt x="486" y="127"/>
                    <a:pt x="486" y="142"/>
                  </a:cubicBezTo>
                  <a:cubicBezTo>
                    <a:pt x="486" y="1017"/>
                    <a:pt x="486" y="1017"/>
                    <a:pt x="486" y="1017"/>
                  </a:cubicBezTo>
                  <a:cubicBezTo>
                    <a:pt x="321" y="1017"/>
                    <a:pt x="321" y="1017"/>
                    <a:pt x="321" y="1017"/>
                  </a:cubicBezTo>
                  <a:lnTo>
                    <a:pt x="321" y="142"/>
                  </a:lnTo>
                  <a:moveTo>
                    <a:pt x="63" y="1118"/>
                  </a:moveTo>
                  <a:lnTo>
                    <a:pt x="63" y="1118"/>
                  </a:lnTo>
                  <a:cubicBezTo>
                    <a:pt x="63" y="1096"/>
                    <a:pt x="78" y="1080"/>
                    <a:pt x="97" y="1080"/>
                  </a:cubicBezTo>
                  <a:cubicBezTo>
                    <a:pt x="714" y="1080"/>
                    <a:pt x="714" y="1080"/>
                    <a:pt x="714" y="1080"/>
                  </a:cubicBezTo>
                  <a:cubicBezTo>
                    <a:pt x="733" y="1080"/>
                    <a:pt x="751" y="1096"/>
                    <a:pt x="751" y="1114"/>
                  </a:cubicBezTo>
                  <a:cubicBezTo>
                    <a:pt x="751" y="1178"/>
                    <a:pt x="751" y="1178"/>
                    <a:pt x="751" y="1178"/>
                  </a:cubicBezTo>
                  <a:cubicBezTo>
                    <a:pt x="751" y="1256"/>
                    <a:pt x="721" y="1327"/>
                    <a:pt x="669" y="1380"/>
                  </a:cubicBezTo>
                  <a:cubicBezTo>
                    <a:pt x="142" y="1380"/>
                    <a:pt x="142" y="1380"/>
                    <a:pt x="142" y="1380"/>
                  </a:cubicBezTo>
                  <a:cubicBezTo>
                    <a:pt x="90" y="1327"/>
                    <a:pt x="63" y="1256"/>
                    <a:pt x="63" y="1178"/>
                  </a:cubicBezTo>
                  <a:cubicBezTo>
                    <a:pt x="63" y="1118"/>
                    <a:pt x="63" y="1118"/>
                    <a:pt x="63" y="1118"/>
                  </a:cubicBezTo>
                  <a:moveTo>
                    <a:pt x="161" y="1481"/>
                  </a:moveTo>
                  <a:lnTo>
                    <a:pt x="161" y="1481"/>
                  </a:lnTo>
                  <a:cubicBezTo>
                    <a:pt x="161" y="1443"/>
                    <a:pt x="161" y="1443"/>
                    <a:pt x="161" y="1443"/>
                  </a:cubicBezTo>
                  <a:cubicBezTo>
                    <a:pt x="647" y="1443"/>
                    <a:pt x="647" y="1443"/>
                    <a:pt x="647" y="1443"/>
                  </a:cubicBezTo>
                  <a:cubicBezTo>
                    <a:pt x="647" y="1481"/>
                    <a:pt x="647" y="1481"/>
                    <a:pt x="647" y="1481"/>
                  </a:cubicBezTo>
                  <a:cubicBezTo>
                    <a:pt x="647" y="1503"/>
                    <a:pt x="632" y="1518"/>
                    <a:pt x="609" y="1518"/>
                  </a:cubicBezTo>
                  <a:cubicBezTo>
                    <a:pt x="198" y="1518"/>
                    <a:pt x="198" y="1518"/>
                    <a:pt x="198" y="1518"/>
                  </a:cubicBezTo>
                  <a:cubicBezTo>
                    <a:pt x="175" y="1518"/>
                    <a:pt x="161" y="1503"/>
                    <a:pt x="161" y="1481"/>
                  </a:cubicBezTo>
                  <a:moveTo>
                    <a:pt x="254" y="1690"/>
                  </a:moveTo>
                  <a:lnTo>
                    <a:pt x="254" y="1690"/>
                  </a:lnTo>
                  <a:cubicBezTo>
                    <a:pt x="254" y="1582"/>
                    <a:pt x="254" y="1582"/>
                    <a:pt x="254" y="1582"/>
                  </a:cubicBezTo>
                  <a:cubicBezTo>
                    <a:pt x="568" y="1582"/>
                    <a:pt x="568" y="1582"/>
                    <a:pt x="568" y="1582"/>
                  </a:cubicBezTo>
                  <a:cubicBezTo>
                    <a:pt x="568" y="1690"/>
                    <a:pt x="568" y="1690"/>
                    <a:pt x="568" y="1690"/>
                  </a:cubicBezTo>
                  <a:cubicBezTo>
                    <a:pt x="568" y="1750"/>
                    <a:pt x="520" y="1795"/>
                    <a:pt x="460" y="1795"/>
                  </a:cubicBezTo>
                  <a:cubicBezTo>
                    <a:pt x="359" y="1795"/>
                    <a:pt x="359" y="1795"/>
                    <a:pt x="359" y="1795"/>
                  </a:cubicBezTo>
                  <a:cubicBezTo>
                    <a:pt x="303" y="1795"/>
                    <a:pt x="254" y="1750"/>
                    <a:pt x="254" y="1690"/>
                  </a:cubicBezTo>
                  <a:moveTo>
                    <a:pt x="1451" y="1241"/>
                  </a:moveTo>
                  <a:lnTo>
                    <a:pt x="1451" y="1241"/>
                  </a:lnTo>
                  <a:cubicBezTo>
                    <a:pt x="1140" y="1241"/>
                    <a:pt x="890" y="991"/>
                    <a:pt x="890" y="681"/>
                  </a:cubicBezTo>
                  <a:cubicBezTo>
                    <a:pt x="890" y="370"/>
                    <a:pt x="1140" y="120"/>
                    <a:pt x="1451" y="120"/>
                  </a:cubicBezTo>
                  <a:cubicBezTo>
                    <a:pt x="1761" y="120"/>
                    <a:pt x="2011" y="370"/>
                    <a:pt x="2011" y="681"/>
                  </a:cubicBezTo>
                  <a:cubicBezTo>
                    <a:pt x="2011" y="991"/>
                    <a:pt x="1761" y="1241"/>
                    <a:pt x="1451" y="1241"/>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31" name="Google Shape;831;p44"/>
            <p:cNvSpPr/>
            <p:nvPr/>
          </p:nvSpPr>
          <p:spPr>
            <a:xfrm>
              <a:off x="3602018" y="1745195"/>
              <a:ext cx="69808" cy="14150"/>
            </a:xfrm>
            <a:custGeom>
              <a:avLst/>
              <a:gdLst/>
              <a:ahLst/>
              <a:cxnLst/>
              <a:rect l="l" t="t" r="r" b="b"/>
              <a:pathLst>
                <a:path w="296" h="60" extrusionOk="0">
                  <a:moveTo>
                    <a:pt x="31" y="60"/>
                  </a:moveTo>
                  <a:lnTo>
                    <a:pt x="31" y="60"/>
                  </a:lnTo>
                  <a:cubicBezTo>
                    <a:pt x="263" y="60"/>
                    <a:pt x="263" y="60"/>
                    <a:pt x="263" y="60"/>
                  </a:cubicBezTo>
                  <a:cubicBezTo>
                    <a:pt x="281" y="60"/>
                    <a:pt x="292" y="49"/>
                    <a:pt x="296" y="34"/>
                  </a:cubicBezTo>
                  <a:cubicBezTo>
                    <a:pt x="296" y="15"/>
                    <a:pt x="285" y="0"/>
                    <a:pt x="266" y="0"/>
                  </a:cubicBezTo>
                  <a:cubicBezTo>
                    <a:pt x="31" y="0"/>
                    <a:pt x="31" y="0"/>
                    <a:pt x="31" y="0"/>
                  </a:cubicBezTo>
                  <a:cubicBezTo>
                    <a:pt x="16" y="0"/>
                    <a:pt x="1" y="11"/>
                    <a:pt x="1" y="26"/>
                  </a:cubicBezTo>
                  <a:cubicBezTo>
                    <a:pt x="-3" y="45"/>
                    <a:pt x="12" y="60"/>
                    <a:pt x="31"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832" name="Google Shape;832;p44"/>
          <p:cNvGrpSpPr/>
          <p:nvPr/>
        </p:nvGrpSpPr>
        <p:grpSpPr>
          <a:xfrm>
            <a:off x="4715806" y="1468324"/>
            <a:ext cx="438658" cy="492895"/>
            <a:chOff x="4232175" y="1468323"/>
            <a:chExt cx="438658" cy="492895"/>
          </a:xfrm>
          <a:solidFill>
            <a:schemeClr val="accent5">
              <a:lumMod val="50000"/>
            </a:schemeClr>
          </a:solidFill>
        </p:grpSpPr>
        <p:sp>
          <p:nvSpPr>
            <p:cNvPr id="833" name="Google Shape;833;p44"/>
            <p:cNvSpPr/>
            <p:nvPr/>
          </p:nvSpPr>
          <p:spPr>
            <a:xfrm>
              <a:off x="4259768" y="1524688"/>
              <a:ext cx="119098" cy="15093"/>
            </a:xfrm>
            <a:custGeom>
              <a:avLst/>
              <a:gdLst/>
              <a:ahLst/>
              <a:cxnLst/>
              <a:rect l="l" t="t" r="r" b="b"/>
              <a:pathLst>
                <a:path w="505" h="64" extrusionOk="0">
                  <a:moveTo>
                    <a:pt x="30" y="64"/>
                  </a:moveTo>
                  <a:lnTo>
                    <a:pt x="30" y="64"/>
                  </a:lnTo>
                  <a:cubicBezTo>
                    <a:pt x="471" y="64"/>
                    <a:pt x="471" y="64"/>
                    <a:pt x="471" y="64"/>
                  </a:cubicBezTo>
                  <a:cubicBezTo>
                    <a:pt x="490" y="64"/>
                    <a:pt x="501" y="53"/>
                    <a:pt x="505" y="34"/>
                  </a:cubicBezTo>
                  <a:cubicBezTo>
                    <a:pt x="505" y="16"/>
                    <a:pt x="494" y="0"/>
                    <a:pt x="475" y="0"/>
                  </a:cubicBezTo>
                  <a:cubicBezTo>
                    <a:pt x="30" y="0"/>
                    <a:pt x="30" y="0"/>
                    <a:pt x="30" y="0"/>
                  </a:cubicBezTo>
                  <a:cubicBezTo>
                    <a:pt x="15" y="0"/>
                    <a:pt x="0" y="12"/>
                    <a:pt x="0" y="27"/>
                  </a:cubicBezTo>
                  <a:cubicBezTo>
                    <a:pt x="-3" y="45"/>
                    <a:pt x="12" y="64"/>
                    <a:pt x="30" y="64"/>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34" name="Google Shape;834;p44"/>
            <p:cNvSpPr/>
            <p:nvPr/>
          </p:nvSpPr>
          <p:spPr>
            <a:xfrm>
              <a:off x="4259768" y="1561950"/>
              <a:ext cx="31131" cy="13914"/>
            </a:xfrm>
            <a:custGeom>
              <a:avLst/>
              <a:gdLst/>
              <a:ahLst/>
              <a:cxnLst/>
              <a:rect l="l" t="t" r="r" b="b"/>
              <a:pathLst>
                <a:path w="132" h="59" extrusionOk="0">
                  <a:moveTo>
                    <a:pt x="30" y="59"/>
                  </a:moveTo>
                  <a:lnTo>
                    <a:pt x="30" y="59"/>
                  </a:lnTo>
                  <a:cubicBezTo>
                    <a:pt x="101" y="59"/>
                    <a:pt x="101" y="59"/>
                    <a:pt x="101" y="59"/>
                  </a:cubicBezTo>
                  <a:cubicBezTo>
                    <a:pt x="116" y="59"/>
                    <a:pt x="131" y="48"/>
                    <a:pt x="131" y="33"/>
                  </a:cubicBezTo>
                  <a:cubicBezTo>
                    <a:pt x="135" y="14"/>
                    <a:pt x="120" y="0"/>
                    <a:pt x="101" y="0"/>
                  </a:cubicBezTo>
                  <a:cubicBezTo>
                    <a:pt x="30" y="0"/>
                    <a:pt x="30" y="0"/>
                    <a:pt x="30" y="0"/>
                  </a:cubicBezTo>
                  <a:cubicBezTo>
                    <a:pt x="15" y="0"/>
                    <a:pt x="0" y="11"/>
                    <a:pt x="0" y="26"/>
                  </a:cubicBezTo>
                  <a:cubicBezTo>
                    <a:pt x="-3" y="45"/>
                    <a:pt x="12" y="59"/>
                    <a:pt x="30" y="59"/>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35" name="Google Shape;835;p44"/>
            <p:cNvSpPr/>
            <p:nvPr/>
          </p:nvSpPr>
          <p:spPr>
            <a:xfrm>
              <a:off x="4315426" y="1561950"/>
              <a:ext cx="51413" cy="13914"/>
            </a:xfrm>
            <a:custGeom>
              <a:avLst/>
              <a:gdLst/>
              <a:ahLst/>
              <a:cxnLst/>
              <a:rect l="l" t="t" r="r" b="b"/>
              <a:pathLst>
                <a:path w="218" h="59" extrusionOk="0">
                  <a:moveTo>
                    <a:pt x="30" y="0"/>
                  </a:moveTo>
                  <a:lnTo>
                    <a:pt x="30" y="0"/>
                  </a:lnTo>
                  <a:cubicBezTo>
                    <a:pt x="11" y="0"/>
                    <a:pt x="-4" y="14"/>
                    <a:pt x="0" y="33"/>
                  </a:cubicBezTo>
                  <a:cubicBezTo>
                    <a:pt x="0" y="48"/>
                    <a:pt x="15" y="59"/>
                    <a:pt x="30" y="59"/>
                  </a:cubicBezTo>
                  <a:cubicBezTo>
                    <a:pt x="187" y="59"/>
                    <a:pt x="187" y="59"/>
                    <a:pt x="187" y="59"/>
                  </a:cubicBezTo>
                  <a:cubicBezTo>
                    <a:pt x="202" y="59"/>
                    <a:pt x="217" y="48"/>
                    <a:pt x="217" y="33"/>
                  </a:cubicBezTo>
                  <a:cubicBezTo>
                    <a:pt x="220" y="14"/>
                    <a:pt x="206" y="0"/>
                    <a:pt x="187" y="0"/>
                  </a:cubicBezTo>
                  <a:lnTo>
                    <a:pt x="30" y="0"/>
                  </a:ln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36" name="Google Shape;836;p44"/>
            <p:cNvSpPr/>
            <p:nvPr/>
          </p:nvSpPr>
          <p:spPr>
            <a:xfrm>
              <a:off x="4515652" y="1480587"/>
              <a:ext cx="148106" cy="69807"/>
            </a:xfrm>
            <a:custGeom>
              <a:avLst/>
              <a:gdLst/>
              <a:ahLst/>
              <a:cxnLst/>
              <a:rect l="l" t="t" r="r" b="b"/>
              <a:pathLst>
                <a:path w="628" h="296" extrusionOk="0">
                  <a:moveTo>
                    <a:pt x="30" y="296"/>
                  </a:moveTo>
                  <a:lnTo>
                    <a:pt x="30" y="296"/>
                  </a:lnTo>
                  <a:cubicBezTo>
                    <a:pt x="482" y="296"/>
                    <a:pt x="482" y="296"/>
                    <a:pt x="482" y="296"/>
                  </a:cubicBezTo>
                  <a:cubicBezTo>
                    <a:pt x="550" y="296"/>
                    <a:pt x="613" y="243"/>
                    <a:pt x="624" y="176"/>
                  </a:cubicBezTo>
                  <a:cubicBezTo>
                    <a:pt x="643" y="83"/>
                    <a:pt x="572" y="0"/>
                    <a:pt x="482" y="0"/>
                  </a:cubicBezTo>
                  <a:cubicBezTo>
                    <a:pt x="389" y="0"/>
                    <a:pt x="389" y="0"/>
                    <a:pt x="389" y="0"/>
                  </a:cubicBezTo>
                  <a:cubicBezTo>
                    <a:pt x="370" y="0"/>
                    <a:pt x="359" y="12"/>
                    <a:pt x="355" y="27"/>
                  </a:cubicBezTo>
                  <a:cubicBezTo>
                    <a:pt x="355" y="45"/>
                    <a:pt x="366" y="64"/>
                    <a:pt x="385" y="64"/>
                  </a:cubicBezTo>
                  <a:cubicBezTo>
                    <a:pt x="482" y="64"/>
                    <a:pt x="482" y="64"/>
                    <a:pt x="482" y="64"/>
                  </a:cubicBezTo>
                  <a:cubicBezTo>
                    <a:pt x="519" y="64"/>
                    <a:pt x="557" y="90"/>
                    <a:pt x="564" y="128"/>
                  </a:cubicBezTo>
                  <a:cubicBezTo>
                    <a:pt x="575" y="184"/>
                    <a:pt x="538" y="232"/>
                    <a:pt x="486" y="232"/>
                  </a:cubicBezTo>
                  <a:cubicBezTo>
                    <a:pt x="33" y="232"/>
                    <a:pt x="33" y="232"/>
                    <a:pt x="33" y="232"/>
                  </a:cubicBezTo>
                  <a:cubicBezTo>
                    <a:pt x="18" y="232"/>
                    <a:pt x="4" y="243"/>
                    <a:pt x="0" y="259"/>
                  </a:cubicBezTo>
                  <a:cubicBezTo>
                    <a:pt x="0" y="277"/>
                    <a:pt x="15" y="296"/>
                    <a:pt x="30" y="296"/>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37" name="Google Shape;837;p44"/>
            <p:cNvSpPr/>
            <p:nvPr/>
          </p:nvSpPr>
          <p:spPr>
            <a:xfrm>
              <a:off x="4527915" y="1571620"/>
              <a:ext cx="51413" cy="14150"/>
            </a:xfrm>
            <a:custGeom>
              <a:avLst/>
              <a:gdLst/>
              <a:ahLst/>
              <a:cxnLst/>
              <a:rect l="l" t="t" r="r" b="b"/>
              <a:pathLst>
                <a:path w="218" h="60" extrusionOk="0">
                  <a:moveTo>
                    <a:pt x="187" y="0"/>
                  </a:moveTo>
                  <a:lnTo>
                    <a:pt x="187" y="0"/>
                  </a:lnTo>
                  <a:cubicBezTo>
                    <a:pt x="30" y="0"/>
                    <a:pt x="30" y="0"/>
                    <a:pt x="30" y="0"/>
                  </a:cubicBezTo>
                  <a:cubicBezTo>
                    <a:pt x="15" y="0"/>
                    <a:pt x="0" y="11"/>
                    <a:pt x="0" y="26"/>
                  </a:cubicBezTo>
                  <a:cubicBezTo>
                    <a:pt x="-4" y="44"/>
                    <a:pt x="11" y="60"/>
                    <a:pt x="30" y="60"/>
                  </a:cubicBezTo>
                  <a:cubicBezTo>
                    <a:pt x="187" y="60"/>
                    <a:pt x="187" y="60"/>
                    <a:pt x="187" y="60"/>
                  </a:cubicBezTo>
                  <a:cubicBezTo>
                    <a:pt x="206" y="60"/>
                    <a:pt x="221" y="44"/>
                    <a:pt x="217" y="26"/>
                  </a:cubicBezTo>
                  <a:cubicBezTo>
                    <a:pt x="217" y="11"/>
                    <a:pt x="202" y="0"/>
                    <a:pt x="187"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38" name="Google Shape;838;p44"/>
            <p:cNvSpPr/>
            <p:nvPr/>
          </p:nvSpPr>
          <p:spPr>
            <a:xfrm>
              <a:off x="4603855" y="1571620"/>
              <a:ext cx="31602" cy="14150"/>
            </a:xfrm>
            <a:custGeom>
              <a:avLst/>
              <a:gdLst/>
              <a:ahLst/>
              <a:cxnLst/>
              <a:rect l="l" t="t" r="r" b="b"/>
              <a:pathLst>
                <a:path w="134" h="60" extrusionOk="0">
                  <a:moveTo>
                    <a:pt x="101" y="0"/>
                  </a:moveTo>
                  <a:lnTo>
                    <a:pt x="101" y="0"/>
                  </a:lnTo>
                  <a:cubicBezTo>
                    <a:pt x="29" y="0"/>
                    <a:pt x="29" y="0"/>
                    <a:pt x="29" y="0"/>
                  </a:cubicBezTo>
                  <a:cubicBezTo>
                    <a:pt x="15" y="0"/>
                    <a:pt x="0" y="11"/>
                    <a:pt x="0" y="26"/>
                  </a:cubicBezTo>
                  <a:cubicBezTo>
                    <a:pt x="-4" y="44"/>
                    <a:pt x="11" y="60"/>
                    <a:pt x="29" y="60"/>
                  </a:cubicBezTo>
                  <a:cubicBezTo>
                    <a:pt x="101" y="60"/>
                    <a:pt x="101" y="60"/>
                    <a:pt x="101" y="60"/>
                  </a:cubicBezTo>
                  <a:cubicBezTo>
                    <a:pt x="116" y="60"/>
                    <a:pt x="131" y="48"/>
                    <a:pt x="134" y="33"/>
                  </a:cubicBezTo>
                  <a:cubicBezTo>
                    <a:pt x="134" y="15"/>
                    <a:pt x="119" y="0"/>
                    <a:pt x="101"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39" name="Google Shape;839;p44"/>
            <p:cNvSpPr/>
            <p:nvPr/>
          </p:nvSpPr>
          <p:spPr>
            <a:xfrm>
              <a:off x="4538528" y="1607702"/>
              <a:ext cx="96929" cy="14150"/>
            </a:xfrm>
            <a:custGeom>
              <a:avLst/>
              <a:gdLst/>
              <a:ahLst/>
              <a:cxnLst/>
              <a:rect l="l" t="t" r="r" b="b"/>
              <a:pathLst>
                <a:path w="411" h="60" extrusionOk="0">
                  <a:moveTo>
                    <a:pt x="30" y="60"/>
                  </a:moveTo>
                  <a:lnTo>
                    <a:pt x="30" y="60"/>
                  </a:lnTo>
                  <a:cubicBezTo>
                    <a:pt x="378" y="60"/>
                    <a:pt x="378" y="60"/>
                    <a:pt x="378" y="60"/>
                  </a:cubicBezTo>
                  <a:cubicBezTo>
                    <a:pt x="393" y="60"/>
                    <a:pt x="408" y="49"/>
                    <a:pt x="411" y="34"/>
                  </a:cubicBezTo>
                  <a:cubicBezTo>
                    <a:pt x="411" y="15"/>
                    <a:pt x="396" y="0"/>
                    <a:pt x="378" y="0"/>
                  </a:cubicBezTo>
                  <a:cubicBezTo>
                    <a:pt x="30" y="0"/>
                    <a:pt x="30" y="0"/>
                    <a:pt x="30" y="0"/>
                  </a:cubicBezTo>
                  <a:cubicBezTo>
                    <a:pt x="15" y="0"/>
                    <a:pt x="0" y="11"/>
                    <a:pt x="0" y="26"/>
                  </a:cubicBezTo>
                  <a:cubicBezTo>
                    <a:pt x="-4" y="45"/>
                    <a:pt x="11" y="60"/>
                    <a:pt x="30"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40" name="Google Shape;840;p44"/>
            <p:cNvSpPr/>
            <p:nvPr/>
          </p:nvSpPr>
          <p:spPr>
            <a:xfrm>
              <a:off x="4232175" y="1597090"/>
              <a:ext cx="124051" cy="68864"/>
            </a:xfrm>
            <a:custGeom>
              <a:avLst/>
              <a:gdLst/>
              <a:ahLst/>
              <a:cxnLst/>
              <a:rect l="l" t="t" r="r" b="b"/>
              <a:pathLst>
                <a:path w="526" h="292" extrusionOk="0">
                  <a:moveTo>
                    <a:pt x="274" y="266"/>
                  </a:moveTo>
                  <a:lnTo>
                    <a:pt x="274" y="266"/>
                  </a:lnTo>
                  <a:cubicBezTo>
                    <a:pt x="274" y="247"/>
                    <a:pt x="259" y="232"/>
                    <a:pt x="241" y="232"/>
                  </a:cubicBezTo>
                  <a:cubicBezTo>
                    <a:pt x="147" y="232"/>
                    <a:pt x="147" y="232"/>
                    <a:pt x="147" y="232"/>
                  </a:cubicBezTo>
                  <a:cubicBezTo>
                    <a:pt x="106" y="232"/>
                    <a:pt x="72" y="206"/>
                    <a:pt x="61" y="165"/>
                  </a:cubicBezTo>
                  <a:cubicBezTo>
                    <a:pt x="50" y="108"/>
                    <a:pt x="95" y="60"/>
                    <a:pt x="147" y="60"/>
                  </a:cubicBezTo>
                  <a:cubicBezTo>
                    <a:pt x="495" y="60"/>
                    <a:pt x="495" y="60"/>
                    <a:pt x="495" y="60"/>
                  </a:cubicBezTo>
                  <a:cubicBezTo>
                    <a:pt x="510" y="60"/>
                    <a:pt x="525" y="49"/>
                    <a:pt x="525" y="34"/>
                  </a:cubicBezTo>
                  <a:cubicBezTo>
                    <a:pt x="529" y="15"/>
                    <a:pt x="514" y="0"/>
                    <a:pt x="495" y="0"/>
                  </a:cubicBezTo>
                  <a:cubicBezTo>
                    <a:pt x="147" y="0"/>
                    <a:pt x="147" y="0"/>
                    <a:pt x="147" y="0"/>
                  </a:cubicBezTo>
                  <a:cubicBezTo>
                    <a:pt x="76" y="0"/>
                    <a:pt x="13" y="52"/>
                    <a:pt x="2" y="124"/>
                  </a:cubicBezTo>
                  <a:cubicBezTo>
                    <a:pt x="-14" y="217"/>
                    <a:pt x="58" y="292"/>
                    <a:pt x="147" y="292"/>
                  </a:cubicBezTo>
                  <a:cubicBezTo>
                    <a:pt x="241" y="292"/>
                    <a:pt x="241" y="292"/>
                    <a:pt x="241" y="292"/>
                  </a:cubicBezTo>
                  <a:cubicBezTo>
                    <a:pt x="256" y="292"/>
                    <a:pt x="271" y="280"/>
                    <a:pt x="274" y="266"/>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41" name="Google Shape;841;p44"/>
            <p:cNvSpPr/>
            <p:nvPr/>
          </p:nvSpPr>
          <p:spPr>
            <a:xfrm>
              <a:off x="4553386" y="1855802"/>
              <a:ext cx="33961" cy="71222"/>
            </a:xfrm>
            <a:custGeom>
              <a:avLst/>
              <a:gdLst/>
              <a:ahLst/>
              <a:cxnLst/>
              <a:rect l="l" t="t" r="r" b="b"/>
              <a:pathLst>
                <a:path w="144" h="302" extrusionOk="0">
                  <a:moveTo>
                    <a:pt x="124" y="6"/>
                  </a:moveTo>
                  <a:lnTo>
                    <a:pt x="124" y="6"/>
                  </a:lnTo>
                  <a:cubicBezTo>
                    <a:pt x="113" y="-5"/>
                    <a:pt x="90" y="-1"/>
                    <a:pt x="83" y="14"/>
                  </a:cubicBezTo>
                  <a:cubicBezTo>
                    <a:pt x="8" y="118"/>
                    <a:pt x="8" y="118"/>
                    <a:pt x="8" y="118"/>
                  </a:cubicBezTo>
                  <a:cubicBezTo>
                    <a:pt x="4" y="126"/>
                    <a:pt x="-7" y="145"/>
                    <a:pt x="4" y="163"/>
                  </a:cubicBezTo>
                  <a:cubicBezTo>
                    <a:pt x="8" y="171"/>
                    <a:pt x="19" y="182"/>
                    <a:pt x="38" y="182"/>
                  </a:cubicBezTo>
                  <a:cubicBezTo>
                    <a:pt x="60" y="182"/>
                    <a:pt x="60" y="182"/>
                    <a:pt x="60" y="182"/>
                  </a:cubicBezTo>
                  <a:cubicBezTo>
                    <a:pt x="12" y="253"/>
                    <a:pt x="12" y="253"/>
                    <a:pt x="12" y="253"/>
                  </a:cubicBezTo>
                  <a:cubicBezTo>
                    <a:pt x="0" y="268"/>
                    <a:pt x="4" y="286"/>
                    <a:pt x="19" y="298"/>
                  </a:cubicBezTo>
                  <a:cubicBezTo>
                    <a:pt x="23" y="302"/>
                    <a:pt x="31" y="302"/>
                    <a:pt x="38" y="302"/>
                  </a:cubicBezTo>
                  <a:cubicBezTo>
                    <a:pt x="45" y="302"/>
                    <a:pt x="56" y="298"/>
                    <a:pt x="60" y="290"/>
                  </a:cubicBezTo>
                  <a:cubicBezTo>
                    <a:pt x="135" y="182"/>
                    <a:pt x="135" y="182"/>
                    <a:pt x="135" y="182"/>
                  </a:cubicBezTo>
                  <a:cubicBezTo>
                    <a:pt x="139" y="178"/>
                    <a:pt x="150" y="159"/>
                    <a:pt x="139" y="141"/>
                  </a:cubicBezTo>
                  <a:cubicBezTo>
                    <a:pt x="135" y="130"/>
                    <a:pt x="127" y="122"/>
                    <a:pt x="105" y="122"/>
                  </a:cubicBezTo>
                  <a:cubicBezTo>
                    <a:pt x="83" y="122"/>
                    <a:pt x="83" y="122"/>
                    <a:pt x="83" y="122"/>
                  </a:cubicBezTo>
                  <a:cubicBezTo>
                    <a:pt x="131" y="47"/>
                    <a:pt x="131" y="47"/>
                    <a:pt x="131" y="47"/>
                  </a:cubicBezTo>
                  <a:cubicBezTo>
                    <a:pt x="143" y="36"/>
                    <a:pt x="139" y="17"/>
                    <a:pt x="124" y="6"/>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42" name="Google Shape;842;p44"/>
            <p:cNvSpPr/>
            <p:nvPr/>
          </p:nvSpPr>
          <p:spPr>
            <a:xfrm>
              <a:off x="4269438" y="1468323"/>
              <a:ext cx="401395" cy="492895"/>
            </a:xfrm>
            <a:custGeom>
              <a:avLst/>
              <a:gdLst/>
              <a:ahLst/>
              <a:cxnLst/>
              <a:rect l="l" t="t" r="r" b="b"/>
              <a:pathLst>
                <a:path w="1702" h="2090" extrusionOk="0">
                  <a:moveTo>
                    <a:pt x="1586" y="1496"/>
                  </a:moveTo>
                  <a:lnTo>
                    <a:pt x="1586" y="1496"/>
                  </a:lnTo>
                  <a:cubicBezTo>
                    <a:pt x="1302" y="1496"/>
                    <a:pt x="1302" y="1496"/>
                    <a:pt x="1302" y="1496"/>
                  </a:cubicBezTo>
                  <a:cubicBezTo>
                    <a:pt x="1287" y="1496"/>
                    <a:pt x="1272" y="1507"/>
                    <a:pt x="1272" y="1522"/>
                  </a:cubicBezTo>
                  <a:cubicBezTo>
                    <a:pt x="1268" y="1541"/>
                    <a:pt x="1283" y="1556"/>
                    <a:pt x="1302" y="1556"/>
                  </a:cubicBezTo>
                  <a:cubicBezTo>
                    <a:pt x="1586" y="1556"/>
                    <a:pt x="1586" y="1556"/>
                    <a:pt x="1586" y="1556"/>
                  </a:cubicBezTo>
                  <a:cubicBezTo>
                    <a:pt x="1616" y="1556"/>
                    <a:pt x="1642" y="1582"/>
                    <a:pt x="1642" y="1612"/>
                  </a:cubicBezTo>
                  <a:cubicBezTo>
                    <a:pt x="1642" y="1698"/>
                    <a:pt x="1642" y="1698"/>
                    <a:pt x="1642" y="1698"/>
                  </a:cubicBezTo>
                  <a:cubicBezTo>
                    <a:pt x="1534" y="1698"/>
                    <a:pt x="1534" y="1698"/>
                    <a:pt x="1534" y="1698"/>
                  </a:cubicBezTo>
                  <a:cubicBezTo>
                    <a:pt x="1519" y="1698"/>
                    <a:pt x="1507" y="1709"/>
                    <a:pt x="1504" y="1724"/>
                  </a:cubicBezTo>
                  <a:cubicBezTo>
                    <a:pt x="1500" y="1743"/>
                    <a:pt x="1515" y="1761"/>
                    <a:pt x="1534" y="1761"/>
                  </a:cubicBezTo>
                  <a:cubicBezTo>
                    <a:pt x="1642" y="1761"/>
                    <a:pt x="1642" y="1761"/>
                    <a:pt x="1642" y="1761"/>
                  </a:cubicBezTo>
                  <a:cubicBezTo>
                    <a:pt x="1642" y="1851"/>
                    <a:pt x="1642" y="1851"/>
                    <a:pt x="1642" y="1851"/>
                  </a:cubicBezTo>
                  <a:cubicBezTo>
                    <a:pt x="1534" y="1851"/>
                    <a:pt x="1534" y="1851"/>
                    <a:pt x="1534" y="1851"/>
                  </a:cubicBezTo>
                  <a:cubicBezTo>
                    <a:pt x="1519" y="1851"/>
                    <a:pt x="1507" y="1862"/>
                    <a:pt x="1504" y="1877"/>
                  </a:cubicBezTo>
                  <a:cubicBezTo>
                    <a:pt x="1500" y="1896"/>
                    <a:pt x="1515" y="1911"/>
                    <a:pt x="1534" y="1911"/>
                  </a:cubicBezTo>
                  <a:cubicBezTo>
                    <a:pt x="1638" y="1911"/>
                    <a:pt x="1638" y="1911"/>
                    <a:pt x="1638" y="1911"/>
                  </a:cubicBezTo>
                  <a:cubicBezTo>
                    <a:pt x="1638" y="2034"/>
                    <a:pt x="1638" y="2034"/>
                    <a:pt x="1638" y="2034"/>
                  </a:cubicBezTo>
                  <a:cubicBezTo>
                    <a:pt x="1081" y="2034"/>
                    <a:pt x="1081" y="2034"/>
                    <a:pt x="1081" y="2034"/>
                  </a:cubicBezTo>
                  <a:cubicBezTo>
                    <a:pt x="1081" y="1960"/>
                    <a:pt x="1081" y="1960"/>
                    <a:pt x="1081" y="1960"/>
                  </a:cubicBezTo>
                  <a:cubicBezTo>
                    <a:pt x="1081" y="1892"/>
                    <a:pt x="1025" y="1833"/>
                    <a:pt x="954" y="1833"/>
                  </a:cubicBezTo>
                  <a:cubicBezTo>
                    <a:pt x="935" y="1833"/>
                    <a:pt x="935" y="1833"/>
                    <a:pt x="935" y="1833"/>
                  </a:cubicBezTo>
                  <a:cubicBezTo>
                    <a:pt x="928" y="1761"/>
                    <a:pt x="928" y="1761"/>
                    <a:pt x="928" y="1761"/>
                  </a:cubicBezTo>
                  <a:cubicBezTo>
                    <a:pt x="1032" y="1761"/>
                    <a:pt x="1032" y="1761"/>
                    <a:pt x="1032" y="1761"/>
                  </a:cubicBezTo>
                  <a:cubicBezTo>
                    <a:pt x="1048" y="1761"/>
                    <a:pt x="1062" y="1750"/>
                    <a:pt x="1066" y="1731"/>
                  </a:cubicBezTo>
                  <a:cubicBezTo>
                    <a:pt x="1066" y="1713"/>
                    <a:pt x="1051" y="1698"/>
                    <a:pt x="1032" y="1698"/>
                  </a:cubicBezTo>
                  <a:cubicBezTo>
                    <a:pt x="920" y="1698"/>
                    <a:pt x="920" y="1698"/>
                    <a:pt x="920" y="1698"/>
                  </a:cubicBezTo>
                  <a:cubicBezTo>
                    <a:pt x="905" y="1556"/>
                    <a:pt x="905" y="1556"/>
                    <a:pt x="905" y="1556"/>
                  </a:cubicBezTo>
                  <a:cubicBezTo>
                    <a:pt x="1156" y="1556"/>
                    <a:pt x="1156" y="1556"/>
                    <a:pt x="1156" y="1556"/>
                  </a:cubicBezTo>
                  <a:cubicBezTo>
                    <a:pt x="1175" y="1556"/>
                    <a:pt x="1186" y="1544"/>
                    <a:pt x="1190" y="1530"/>
                  </a:cubicBezTo>
                  <a:cubicBezTo>
                    <a:pt x="1190" y="1511"/>
                    <a:pt x="1178" y="1496"/>
                    <a:pt x="1160" y="1496"/>
                  </a:cubicBezTo>
                  <a:cubicBezTo>
                    <a:pt x="905" y="1496"/>
                    <a:pt x="905" y="1496"/>
                    <a:pt x="905" y="1496"/>
                  </a:cubicBezTo>
                  <a:cubicBezTo>
                    <a:pt x="861" y="1055"/>
                    <a:pt x="861" y="1055"/>
                    <a:pt x="861" y="1055"/>
                  </a:cubicBezTo>
                  <a:cubicBezTo>
                    <a:pt x="1272" y="1335"/>
                    <a:pt x="1272" y="1335"/>
                    <a:pt x="1272" y="1335"/>
                  </a:cubicBezTo>
                  <a:lnTo>
                    <a:pt x="1272" y="1335"/>
                  </a:lnTo>
                  <a:cubicBezTo>
                    <a:pt x="1298" y="1350"/>
                    <a:pt x="1328" y="1358"/>
                    <a:pt x="1354" y="1358"/>
                  </a:cubicBezTo>
                  <a:cubicBezTo>
                    <a:pt x="1410" y="1358"/>
                    <a:pt x="1463" y="1327"/>
                    <a:pt x="1492" y="1275"/>
                  </a:cubicBezTo>
                  <a:cubicBezTo>
                    <a:pt x="1537" y="1200"/>
                    <a:pt x="1511" y="1100"/>
                    <a:pt x="1433" y="1058"/>
                  </a:cubicBezTo>
                  <a:cubicBezTo>
                    <a:pt x="1433" y="1055"/>
                    <a:pt x="1433" y="1055"/>
                    <a:pt x="1433" y="1055"/>
                  </a:cubicBezTo>
                  <a:cubicBezTo>
                    <a:pt x="1253" y="969"/>
                    <a:pt x="1253" y="969"/>
                    <a:pt x="1253" y="969"/>
                  </a:cubicBezTo>
                  <a:cubicBezTo>
                    <a:pt x="1238" y="961"/>
                    <a:pt x="1219" y="969"/>
                    <a:pt x="1212" y="984"/>
                  </a:cubicBezTo>
                  <a:cubicBezTo>
                    <a:pt x="1204" y="999"/>
                    <a:pt x="1208" y="1017"/>
                    <a:pt x="1223" y="1025"/>
                  </a:cubicBezTo>
                  <a:cubicBezTo>
                    <a:pt x="1407" y="1111"/>
                    <a:pt x="1407" y="1111"/>
                    <a:pt x="1407" y="1111"/>
                  </a:cubicBezTo>
                  <a:cubicBezTo>
                    <a:pt x="1451" y="1137"/>
                    <a:pt x="1466" y="1200"/>
                    <a:pt x="1440" y="1245"/>
                  </a:cubicBezTo>
                  <a:cubicBezTo>
                    <a:pt x="1414" y="1294"/>
                    <a:pt x="1354" y="1309"/>
                    <a:pt x="1305" y="1283"/>
                  </a:cubicBezTo>
                  <a:cubicBezTo>
                    <a:pt x="876" y="995"/>
                    <a:pt x="876" y="995"/>
                    <a:pt x="876" y="995"/>
                  </a:cubicBezTo>
                  <a:cubicBezTo>
                    <a:pt x="909" y="965"/>
                    <a:pt x="932" y="928"/>
                    <a:pt x="939" y="886"/>
                  </a:cubicBezTo>
                  <a:cubicBezTo>
                    <a:pt x="1096" y="961"/>
                    <a:pt x="1096" y="961"/>
                    <a:pt x="1096" y="961"/>
                  </a:cubicBezTo>
                  <a:cubicBezTo>
                    <a:pt x="1100" y="961"/>
                    <a:pt x="1104" y="961"/>
                    <a:pt x="1107" y="961"/>
                  </a:cubicBezTo>
                  <a:cubicBezTo>
                    <a:pt x="1119" y="961"/>
                    <a:pt x="1130" y="957"/>
                    <a:pt x="1133" y="946"/>
                  </a:cubicBezTo>
                  <a:cubicBezTo>
                    <a:pt x="1141" y="931"/>
                    <a:pt x="1137" y="913"/>
                    <a:pt x="1122" y="905"/>
                  </a:cubicBezTo>
                  <a:cubicBezTo>
                    <a:pt x="939" y="815"/>
                    <a:pt x="939" y="815"/>
                    <a:pt x="939" y="815"/>
                  </a:cubicBezTo>
                  <a:cubicBezTo>
                    <a:pt x="932" y="774"/>
                    <a:pt x="909" y="737"/>
                    <a:pt x="879" y="711"/>
                  </a:cubicBezTo>
                  <a:cubicBezTo>
                    <a:pt x="917" y="165"/>
                    <a:pt x="917" y="165"/>
                    <a:pt x="917" y="165"/>
                  </a:cubicBezTo>
                  <a:lnTo>
                    <a:pt x="917" y="161"/>
                  </a:lnTo>
                  <a:cubicBezTo>
                    <a:pt x="917" y="75"/>
                    <a:pt x="845" y="0"/>
                    <a:pt x="756" y="0"/>
                  </a:cubicBezTo>
                  <a:cubicBezTo>
                    <a:pt x="670" y="0"/>
                    <a:pt x="595" y="75"/>
                    <a:pt x="595" y="161"/>
                  </a:cubicBezTo>
                  <a:cubicBezTo>
                    <a:pt x="595" y="165"/>
                    <a:pt x="595" y="165"/>
                    <a:pt x="595" y="165"/>
                  </a:cubicBezTo>
                  <a:cubicBezTo>
                    <a:pt x="636" y="711"/>
                    <a:pt x="636" y="711"/>
                    <a:pt x="636" y="711"/>
                  </a:cubicBezTo>
                  <a:cubicBezTo>
                    <a:pt x="606" y="737"/>
                    <a:pt x="584" y="774"/>
                    <a:pt x="573" y="815"/>
                  </a:cubicBezTo>
                  <a:cubicBezTo>
                    <a:pt x="83" y="1055"/>
                    <a:pt x="83" y="1055"/>
                    <a:pt x="83" y="1055"/>
                  </a:cubicBezTo>
                  <a:cubicBezTo>
                    <a:pt x="83" y="1055"/>
                    <a:pt x="79" y="1055"/>
                    <a:pt x="79" y="1058"/>
                  </a:cubicBezTo>
                  <a:cubicBezTo>
                    <a:pt x="4" y="1100"/>
                    <a:pt x="-22" y="1200"/>
                    <a:pt x="19" y="1275"/>
                  </a:cubicBezTo>
                  <a:cubicBezTo>
                    <a:pt x="42" y="1313"/>
                    <a:pt x="75" y="1339"/>
                    <a:pt x="120" y="1350"/>
                  </a:cubicBezTo>
                  <a:cubicBezTo>
                    <a:pt x="131" y="1354"/>
                    <a:pt x="146" y="1358"/>
                    <a:pt x="161" y="1358"/>
                  </a:cubicBezTo>
                  <a:cubicBezTo>
                    <a:pt x="187" y="1358"/>
                    <a:pt x="217" y="1350"/>
                    <a:pt x="240" y="1335"/>
                  </a:cubicBezTo>
                  <a:lnTo>
                    <a:pt x="243" y="1335"/>
                  </a:lnTo>
                  <a:cubicBezTo>
                    <a:pt x="655" y="1055"/>
                    <a:pt x="655" y="1055"/>
                    <a:pt x="655" y="1055"/>
                  </a:cubicBezTo>
                  <a:cubicBezTo>
                    <a:pt x="576" y="1833"/>
                    <a:pt x="576" y="1833"/>
                    <a:pt x="576" y="1833"/>
                  </a:cubicBezTo>
                  <a:cubicBezTo>
                    <a:pt x="558" y="1833"/>
                    <a:pt x="558" y="1833"/>
                    <a:pt x="558" y="1833"/>
                  </a:cubicBezTo>
                  <a:cubicBezTo>
                    <a:pt x="486" y="1833"/>
                    <a:pt x="427" y="1892"/>
                    <a:pt x="427" y="1963"/>
                  </a:cubicBezTo>
                  <a:cubicBezTo>
                    <a:pt x="427" y="2038"/>
                    <a:pt x="427" y="2038"/>
                    <a:pt x="427" y="2038"/>
                  </a:cubicBezTo>
                  <a:cubicBezTo>
                    <a:pt x="427" y="2068"/>
                    <a:pt x="449" y="2090"/>
                    <a:pt x="479" y="2090"/>
                  </a:cubicBezTo>
                  <a:cubicBezTo>
                    <a:pt x="1672" y="2090"/>
                    <a:pt x="1672" y="2090"/>
                    <a:pt x="1672" y="2090"/>
                  </a:cubicBezTo>
                  <a:cubicBezTo>
                    <a:pt x="1687" y="2090"/>
                    <a:pt x="1702" y="2076"/>
                    <a:pt x="1702" y="2060"/>
                  </a:cubicBezTo>
                  <a:cubicBezTo>
                    <a:pt x="1702" y="1612"/>
                    <a:pt x="1702" y="1612"/>
                    <a:pt x="1702" y="1612"/>
                  </a:cubicBezTo>
                  <a:cubicBezTo>
                    <a:pt x="1702" y="1548"/>
                    <a:pt x="1650" y="1496"/>
                    <a:pt x="1586" y="1496"/>
                  </a:cubicBezTo>
                  <a:moveTo>
                    <a:pt x="756" y="68"/>
                  </a:moveTo>
                  <a:lnTo>
                    <a:pt x="756" y="68"/>
                  </a:lnTo>
                  <a:cubicBezTo>
                    <a:pt x="808" y="68"/>
                    <a:pt x="853" y="112"/>
                    <a:pt x="853" y="165"/>
                  </a:cubicBezTo>
                  <a:cubicBezTo>
                    <a:pt x="816" y="681"/>
                    <a:pt x="816" y="681"/>
                    <a:pt x="816" y="681"/>
                  </a:cubicBezTo>
                  <a:cubicBezTo>
                    <a:pt x="797" y="673"/>
                    <a:pt x="774" y="670"/>
                    <a:pt x="756" y="670"/>
                  </a:cubicBezTo>
                  <a:cubicBezTo>
                    <a:pt x="733" y="670"/>
                    <a:pt x="711" y="673"/>
                    <a:pt x="692" y="681"/>
                  </a:cubicBezTo>
                  <a:cubicBezTo>
                    <a:pt x="655" y="165"/>
                    <a:pt x="655" y="165"/>
                    <a:pt x="655" y="165"/>
                  </a:cubicBezTo>
                  <a:cubicBezTo>
                    <a:pt x="655" y="112"/>
                    <a:pt x="700" y="68"/>
                    <a:pt x="756" y="68"/>
                  </a:cubicBezTo>
                  <a:moveTo>
                    <a:pt x="206" y="1287"/>
                  </a:moveTo>
                  <a:lnTo>
                    <a:pt x="206" y="1287"/>
                  </a:lnTo>
                  <a:cubicBezTo>
                    <a:pt x="183" y="1298"/>
                    <a:pt x="158" y="1301"/>
                    <a:pt x="135" y="1294"/>
                  </a:cubicBezTo>
                  <a:cubicBezTo>
                    <a:pt x="109" y="1287"/>
                    <a:pt x="87" y="1271"/>
                    <a:pt x="71" y="1249"/>
                  </a:cubicBezTo>
                  <a:cubicBezTo>
                    <a:pt x="45" y="1200"/>
                    <a:pt x="60" y="1140"/>
                    <a:pt x="109" y="1115"/>
                  </a:cubicBezTo>
                  <a:cubicBezTo>
                    <a:pt x="573" y="886"/>
                    <a:pt x="573" y="886"/>
                    <a:pt x="573" y="886"/>
                  </a:cubicBezTo>
                  <a:cubicBezTo>
                    <a:pt x="580" y="931"/>
                    <a:pt x="602" y="969"/>
                    <a:pt x="636" y="995"/>
                  </a:cubicBezTo>
                  <a:lnTo>
                    <a:pt x="206" y="1287"/>
                  </a:lnTo>
                  <a:moveTo>
                    <a:pt x="629" y="857"/>
                  </a:moveTo>
                  <a:lnTo>
                    <a:pt x="629" y="857"/>
                  </a:lnTo>
                  <a:cubicBezTo>
                    <a:pt x="629" y="785"/>
                    <a:pt x="685" y="729"/>
                    <a:pt x="756" y="729"/>
                  </a:cubicBezTo>
                  <a:cubicBezTo>
                    <a:pt x="823" y="729"/>
                    <a:pt x="879" y="785"/>
                    <a:pt x="879" y="857"/>
                  </a:cubicBezTo>
                  <a:cubicBezTo>
                    <a:pt x="879" y="905"/>
                    <a:pt x="849" y="950"/>
                    <a:pt x="805" y="969"/>
                  </a:cubicBezTo>
                  <a:cubicBezTo>
                    <a:pt x="789" y="976"/>
                    <a:pt x="771" y="980"/>
                    <a:pt x="756" y="980"/>
                  </a:cubicBezTo>
                  <a:cubicBezTo>
                    <a:pt x="685" y="980"/>
                    <a:pt x="629" y="924"/>
                    <a:pt x="629" y="857"/>
                  </a:cubicBezTo>
                  <a:moveTo>
                    <a:pt x="834" y="1451"/>
                  </a:moveTo>
                  <a:lnTo>
                    <a:pt x="834" y="1451"/>
                  </a:lnTo>
                  <a:cubicBezTo>
                    <a:pt x="842" y="1552"/>
                    <a:pt x="842" y="1552"/>
                    <a:pt x="842" y="1552"/>
                  </a:cubicBezTo>
                  <a:cubicBezTo>
                    <a:pt x="666" y="1552"/>
                    <a:pt x="666" y="1552"/>
                    <a:pt x="666" y="1552"/>
                  </a:cubicBezTo>
                  <a:cubicBezTo>
                    <a:pt x="673" y="1451"/>
                    <a:pt x="673" y="1451"/>
                    <a:pt x="673" y="1451"/>
                  </a:cubicBezTo>
                  <a:lnTo>
                    <a:pt x="834" y="1451"/>
                  </a:lnTo>
                  <a:moveTo>
                    <a:pt x="681" y="1387"/>
                  </a:moveTo>
                  <a:lnTo>
                    <a:pt x="681" y="1387"/>
                  </a:lnTo>
                  <a:cubicBezTo>
                    <a:pt x="715" y="1036"/>
                    <a:pt x="715" y="1036"/>
                    <a:pt x="715" y="1036"/>
                  </a:cubicBezTo>
                  <a:cubicBezTo>
                    <a:pt x="729" y="1040"/>
                    <a:pt x="741" y="1040"/>
                    <a:pt x="756" y="1040"/>
                  </a:cubicBezTo>
                  <a:cubicBezTo>
                    <a:pt x="767" y="1040"/>
                    <a:pt x="778" y="1040"/>
                    <a:pt x="793" y="1036"/>
                  </a:cubicBezTo>
                  <a:cubicBezTo>
                    <a:pt x="827" y="1387"/>
                    <a:pt x="827" y="1387"/>
                    <a:pt x="827" y="1387"/>
                  </a:cubicBezTo>
                  <a:lnTo>
                    <a:pt x="681" y="1387"/>
                  </a:lnTo>
                  <a:moveTo>
                    <a:pt x="655" y="1612"/>
                  </a:moveTo>
                  <a:lnTo>
                    <a:pt x="655" y="1612"/>
                  </a:lnTo>
                  <a:cubicBezTo>
                    <a:pt x="853" y="1612"/>
                    <a:pt x="853" y="1612"/>
                    <a:pt x="853" y="1612"/>
                  </a:cubicBezTo>
                  <a:cubicBezTo>
                    <a:pt x="876" y="1833"/>
                    <a:pt x="876" y="1833"/>
                    <a:pt x="876" y="1833"/>
                  </a:cubicBezTo>
                  <a:cubicBezTo>
                    <a:pt x="632" y="1833"/>
                    <a:pt x="632" y="1833"/>
                    <a:pt x="632" y="1833"/>
                  </a:cubicBezTo>
                  <a:lnTo>
                    <a:pt x="655" y="1612"/>
                  </a:lnTo>
                  <a:moveTo>
                    <a:pt x="1021" y="2027"/>
                  </a:moveTo>
                  <a:lnTo>
                    <a:pt x="1021" y="2027"/>
                  </a:lnTo>
                  <a:cubicBezTo>
                    <a:pt x="483" y="2027"/>
                    <a:pt x="483" y="2027"/>
                    <a:pt x="483" y="2027"/>
                  </a:cubicBezTo>
                  <a:cubicBezTo>
                    <a:pt x="483" y="1963"/>
                    <a:pt x="483" y="1963"/>
                    <a:pt x="483" y="1963"/>
                  </a:cubicBezTo>
                  <a:cubicBezTo>
                    <a:pt x="483" y="1926"/>
                    <a:pt x="513" y="1896"/>
                    <a:pt x="550" y="1896"/>
                  </a:cubicBezTo>
                  <a:cubicBezTo>
                    <a:pt x="954" y="1896"/>
                    <a:pt x="954" y="1896"/>
                    <a:pt x="954" y="1896"/>
                  </a:cubicBezTo>
                  <a:cubicBezTo>
                    <a:pt x="991" y="1896"/>
                    <a:pt x="1021" y="1926"/>
                    <a:pt x="1021" y="1963"/>
                  </a:cubicBezTo>
                  <a:lnTo>
                    <a:pt x="1021" y="2027"/>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43" name="Google Shape;843;p44"/>
            <p:cNvSpPr/>
            <p:nvPr/>
          </p:nvSpPr>
          <p:spPr>
            <a:xfrm>
              <a:off x="4439948" y="1662652"/>
              <a:ext cx="14622" cy="14622"/>
            </a:xfrm>
            <a:custGeom>
              <a:avLst/>
              <a:gdLst/>
              <a:ahLst/>
              <a:cxnLst/>
              <a:rect l="l" t="t" r="r" b="b"/>
              <a:pathLst>
                <a:path w="62" h="62" extrusionOk="0">
                  <a:moveTo>
                    <a:pt x="6" y="47"/>
                  </a:moveTo>
                  <a:lnTo>
                    <a:pt x="6" y="47"/>
                  </a:lnTo>
                  <a:cubicBezTo>
                    <a:pt x="10" y="55"/>
                    <a:pt x="22" y="62"/>
                    <a:pt x="33" y="62"/>
                  </a:cubicBezTo>
                  <a:cubicBezTo>
                    <a:pt x="37" y="62"/>
                    <a:pt x="44" y="59"/>
                    <a:pt x="48" y="55"/>
                  </a:cubicBezTo>
                  <a:cubicBezTo>
                    <a:pt x="63" y="47"/>
                    <a:pt x="66" y="29"/>
                    <a:pt x="55" y="14"/>
                  </a:cubicBezTo>
                  <a:lnTo>
                    <a:pt x="55" y="14"/>
                  </a:lnTo>
                  <a:cubicBezTo>
                    <a:pt x="48" y="-1"/>
                    <a:pt x="29" y="-5"/>
                    <a:pt x="14" y="6"/>
                  </a:cubicBezTo>
                  <a:cubicBezTo>
                    <a:pt x="-1" y="14"/>
                    <a:pt x="-5" y="33"/>
                    <a:pt x="6" y="47"/>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844" name="Google Shape;844;p44"/>
          <p:cNvGrpSpPr/>
          <p:nvPr/>
        </p:nvGrpSpPr>
        <p:grpSpPr>
          <a:xfrm>
            <a:off x="5414156" y="1468795"/>
            <a:ext cx="492193" cy="491952"/>
            <a:chOff x="4777431" y="1469267"/>
            <a:chExt cx="492193" cy="491952"/>
          </a:xfrm>
          <a:solidFill>
            <a:schemeClr val="accent5">
              <a:lumMod val="50000"/>
            </a:schemeClr>
          </a:solidFill>
        </p:grpSpPr>
        <p:sp>
          <p:nvSpPr>
            <p:cNvPr id="845" name="Google Shape;845;p44"/>
            <p:cNvSpPr/>
            <p:nvPr/>
          </p:nvSpPr>
          <p:spPr>
            <a:xfrm>
              <a:off x="4777431" y="1469267"/>
              <a:ext cx="492193" cy="491952"/>
            </a:xfrm>
            <a:custGeom>
              <a:avLst/>
              <a:gdLst/>
              <a:ahLst/>
              <a:cxnLst/>
              <a:rect l="l" t="t" r="r" b="b"/>
              <a:pathLst>
                <a:path w="2087" h="2086" extrusionOk="0">
                  <a:moveTo>
                    <a:pt x="2035" y="1301"/>
                  </a:moveTo>
                  <a:lnTo>
                    <a:pt x="2035" y="1301"/>
                  </a:lnTo>
                  <a:cubicBezTo>
                    <a:pt x="1747" y="1301"/>
                    <a:pt x="1747" y="1301"/>
                    <a:pt x="1747" y="1301"/>
                  </a:cubicBezTo>
                  <a:cubicBezTo>
                    <a:pt x="1747" y="445"/>
                    <a:pt x="1747" y="445"/>
                    <a:pt x="1747" y="445"/>
                  </a:cubicBezTo>
                  <a:cubicBezTo>
                    <a:pt x="1747" y="381"/>
                    <a:pt x="1694" y="325"/>
                    <a:pt x="1627" y="325"/>
                  </a:cubicBezTo>
                  <a:cubicBezTo>
                    <a:pt x="1560" y="325"/>
                    <a:pt x="1560" y="325"/>
                    <a:pt x="1560" y="325"/>
                  </a:cubicBezTo>
                  <a:cubicBezTo>
                    <a:pt x="1560" y="86"/>
                    <a:pt x="1560" y="86"/>
                    <a:pt x="1560" y="86"/>
                  </a:cubicBezTo>
                  <a:cubicBezTo>
                    <a:pt x="1560" y="41"/>
                    <a:pt x="1522" y="4"/>
                    <a:pt x="1477" y="0"/>
                  </a:cubicBezTo>
                  <a:lnTo>
                    <a:pt x="1474" y="0"/>
                  </a:lnTo>
                  <a:cubicBezTo>
                    <a:pt x="1047" y="0"/>
                    <a:pt x="1047" y="0"/>
                    <a:pt x="1047" y="0"/>
                  </a:cubicBezTo>
                  <a:lnTo>
                    <a:pt x="1043" y="0"/>
                  </a:lnTo>
                  <a:cubicBezTo>
                    <a:pt x="999" y="4"/>
                    <a:pt x="965" y="41"/>
                    <a:pt x="965" y="86"/>
                  </a:cubicBezTo>
                  <a:cubicBezTo>
                    <a:pt x="965" y="359"/>
                    <a:pt x="965" y="359"/>
                    <a:pt x="965" y="359"/>
                  </a:cubicBezTo>
                  <a:cubicBezTo>
                    <a:pt x="378" y="359"/>
                    <a:pt x="378" y="359"/>
                    <a:pt x="378" y="359"/>
                  </a:cubicBezTo>
                  <a:cubicBezTo>
                    <a:pt x="318" y="359"/>
                    <a:pt x="270" y="407"/>
                    <a:pt x="270" y="463"/>
                  </a:cubicBezTo>
                  <a:cubicBezTo>
                    <a:pt x="270" y="520"/>
                    <a:pt x="311" y="561"/>
                    <a:pt x="363" y="568"/>
                  </a:cubicBezTo>
                  <a:cubicBezTo>
                    <a:pt x="348" y="1080"/>
                    <a:pt x="281" y="1383"/>
                    <a:pt x="82" y="1877"/>
                  </a:cubicBezTo>
                  <a:cubicBezTo>
                    <a:pt x="34" y="1888"/>
                    <a:pt x="0" y="1929"/>
                    <a:pt x="0" y="1982"/>
                  </a:cubicBezTo>
                  <a:cubicBezTo>
                    <a:pt x="0" y="2038"/>
                    <a:pt x="45" y="2086"/>
                    <a:pt x="105" y="2086"/>
                  </a:cubicBezTo>
                  <a:cubicBezTo>
                    <a:pt x="1253" y="2086"/>
                    <a:pt x="1253" y="2086"/>
                    <a:pt x="1253" y="2086"/>
                  </a:cubicBezTo>
                  <a:cubicBezTo>
                    <a:pt x="1474" y="2086"/>
                    <a:pt x="1474" y="2086"/>
                    <a:pt x="1474" y="2086"/>
                  </a:cubicBezTo>
                  <a:cubicBezTo>
                    <a:pt x="2035" y="2086"/>
                    <a:pt x="2035" y="2086"/>
                    <a:pt x="2035" y="2086"/>
                  </a:cubicBezTo>
                  <a:cubicBezTo>
                    <a:pt x="2064" y="2086"/>
                    <a:pt x="2087" y="2064"/>
                    <a:pt x="2087" y="2034"/>
                  </a:cubicBezTo>
                  <a:cubicBezTo>
                    <a:pt x="2087" y="1354"/>
                    <a:pt x="2087" y="1354"/>
                    <a:pt x="2087" y="1354"/>
                  </a:cubicBezTo>
                  <a:cubicBezTo>
                    <a:pt x="2087" y="1323"/>
                    <a:pt x="2064" y="1301"/>
                    <a:pt x="2035" y="1301"/>
                  </a:cubicBezTo>
                  <a:moveTo>
                    <a:pt x="1560" y="1301"/>
                  </a:moveTo>
                  <a:lnTo>
                    <a:pt x="1560" y="1301"/>
                  </a:lnTo>
                  <a:cubicBezTo>
                    <a:pt x="1560" y="819"/>
                    <a:pt x="1560" y="819"/>
                    <a:pt x="1560" y="819"/>
                  </a:cubicBezTo>
                  <a:cubicBezTo>
                    <a:pt x="1627" y="819"/>
                    <a:pt x="1627" y="819"/>
                    <a:pt x="1627" y="819"/>
                  </a:cubicBezTo>
                  <a:cubicBezTo>
                    <a:pt x="1657" y="819"/>
                    <a:pt x="1683" y="845"/>
                    <a:pt x="1683" y="879"/>
                  </a:cubicBezTo>
                  <a:cubicBezTo>
                    <a:pt x="1683" y="1301"/>
                    <a:pt x="1683" y="1301"/>
                    <a:pt x="1683" y="1301"/>
                  </a:cubicBezTo>
                  <a:lnTo>
                    <a:pt x="1560" y="1301"/>
                  </a:lnTo>
                  <a:moveTo>
                    <a:pt x="1305" y="1301"/>
                  </a:moveTo>
                  <a:lnTo>
                    <a:pt x="1305" y="1301"/>
                  </a:lnTo>
                  <a:cubicBezTo>
                    <a:pt x="1294" y="1249"/>
                    <a:pt x="1283" y="1196"/>
                    <a:pt x="1275" y="1144"/>
                  </a:cubicBezTo>
                  <a:cubicBezTo>
                    <a:pt x="1496" y="1144"/>
                    <a:pt x="1496" y="1144"/>
                    <a:pt x="1496" y="1144"/>
                  </a:cubicBezTo>
                  <a:cubicBezTo>
                    <a:pt x="1496" y="1301"/>
                    <a:pt x="1496" y="1301"/>
                    <a:pt x="1496" y="1301"/>
                  </a:cubicBezTo>
                  <a:lnTo>
                    <a:pt x="1305" y="1301"/>
                  </a:lnTo>
                  <a:moveTo>
                    <a:pt x="1305" y="497"/>
                  </a:moveTo>
                  <a:lnTo>
                    <a:pt x="1305" y="497"/>
                  </a:lnTo>
                  <a:cubicBezTo>
                    <a:pt x="1496" y="497"/>
                    <a:pt x="1496" y="497"/>
                    <a:pt x="1496" y="497"/>
                  </a:cubicBezTo>
                  <a:cubicBezTo>
                    <a:pt x="1496" y="650"/>
                    <a:pt x="1496" y="650"/>
                    <a:pt x="1496" y="650"/>
                  </a:cubicBezTo>
                  <a:cubicBezTo>
                    <a:pt x="1223" y="650"/>
                    <a:pt x="1223" y="650"/>
                    <a:pt x="1223" y="650"/>
                  </a:cubicBezTo>
                  <a:cubicBezTo>
                    <a:pt x="1219" y="624"/>
                    <a:pt x="1219" y="598"/>
                    <a:pt x="1219" y="572"/>
                  </a:cubicBezTo>
                  <a:cubicBezTo>
                    <a:pt x="1260" y="565"/>
                    <a:pt x="1294" y="534"/>
                    <a:pt x="1305" y="497"/>
                  </a:cubicBezTo>
                  <a:moveTo>
                    <a:pt x="1496" y="867"/>
                  </a:moveTo>
                  <a:lnTo>
                    <a:pt x="1496" y="867"/>
                  </a:lnTo>
                  <a:cubicBezTo>
                    <a:pt x="1238" y="867"/>
                    <a:pt x="1238" y="867"/>
                    <a:pt x="1238" y="867"/>
                  </a:cubicBezTo>
                  <a:cubicBezTo>
                    <a:pt x="1230" y="819"/>
                    <a:pt x="1227" y="766"/>
                    <a:pt x="1227" y="714"/>
                  </a:cubicBezTo>
                  <a:cubicBezTo>
                    <a:pt x="1496" y="714"/>
                    <a:pt x="1496" y="714"/>
                    <a:pt x="1496" y="714"/>
                  </a:cubicBezTo>
                  <a:lnTo>
                    <a:pt x="1496" y="867"/>
                  </a:lnTo>
                  <a:moveTo>
                    <a:pt x="1242" y="927"/>
                  </a:moveTo>
                  <a:lnTo>
                    <a:pt x="1242" y="927"/>
                  </a:lnTo>
                  <a:cubicBezTo>
                    <a:pt x="1496" y="927"/>
                    <a:pt x="1496" y="927"/>
                    <a:pt x="1496" y="927"/>
                  </a:cubicBezTo>
                  <a:cubicBezTo>
                    <a:pt x="1496" y="1084"/>
                    <a:pt x="1496" y="1084"/>
                    <a:pt x="1496" y="1084"/>
                  </a:cubicBezTo>
                  <a:cubicBezTo>
                    <a:pt x="1264" y="1084"/>
                    <a:pt x="1264" y="1084"/>
                    <a:pt x="1264" y="1084"/>
                  </a:cubicBezTo>
                  <a:cubicBezTo>
                    <a:pt x="1257" y="1032"/>
                    <a:pt x="1249" y="983"/>
                    <a:pt x="1242" y="927"/>
                  </a:cubicBezTo>
                  <a:moveTo>
                    <a:pt x="1627" y="389"/>
                  </a:moveTo>
                  <a:lnTo>
                    <a:pt x="1627" y="389"/>
                  </a:lnTo>
                  <a:cubicBezTo>
                    <a:pt x="1657" y="389"/>
                    <a:pt x="1683" y="415"/>
                    <a:pt x="1683" y="445"/>
                  </a:cubicBezTo>
                  <a:cubicBezTo>
                    <a:pt x="1683" y="774"/>
                    <a:pt x="1683" y="774"/>
                    <a:pt x="1683" y="774"/>
                  </a:cubicBezTo>
                  <a:cubicBezTo>
                    <a:pt x="1668" y="763"/>
                    <a:pt x="1645" y="759"/>
                    <a:pt x="1627" y="759"/>
                  </a:cubicBezTo>
                  <a:cubicBezTo>
                    <a:pt x="1560" y="759"/>
                    <a:pt x="1560" y="759"/>
                    <a:pt x="1560" y="759"/>
                  </a:cubicBezTo>
                  <a:cubicBezTo>
                    <a:pt x="1560" y="389"/>
                    <a:pt x="1560" y="389"/>
                    <a:pt x="1560" y="389"/>
                  </a:cubicBezTo>
                  <a:lnTo>
                    <a:pt x="1627" y="389"/>
                  </a:lnTo>
                  <a:moveTo>
                    <a:pt x="1474" y="60"/>
                  </a:moveTo>
                  <a:lnTo>
                    <a:pt x="1474" y="60"/>
                  </a:lnTo>
                  <a:cubicBezTo>
                    <a:pt x="1485" y="60"/>
                    <a:pt x="1496" y="71"/>
                    <a:pt x="1496" y="86"/>
                  </a:cubicBezTo>
                  <a:cubicBezTo>
                    <a:pt x="1496" y="217"/>
                    <a:pt x="1496" y="217"/>
                    <a:pt x="1496" y="217"/>
                  </a:cubicBezTo>
                  <a:cubicBezTo>
                    <a:pt x="1025" y="217"/>
                    <a:pt x="1025" y="217"/>
                    <a:pt x="1025" y="217"/>
                  </a:cubicBezTo>
                  <a:cubicBezTo>
                    <a:pt x="1025" y="86"/>
                    <a:pt x="1025" y="86"/>
                    <a:pt x="1025" y="86"/>
                  </a:cubicBezTo>
                  <a:cubicBezTo>
                    <a:pt x="1025" y="71"/>
                    <a:pt x="1036" y="60"/>
                    <a:pt x="1047" y="60"/>
                  </a:cubicBezTo>
                  <a:lnTo>
                    <a:pt x="1474" y="60"/>
                  </a:lnTo>
                  <a:moveTo>
                    <a:pt x="1025" y="277"/>
                  </a:moveTo>
                  <a:lnTo>
                    <a:pt x="1025" y="277"/>
                  </a:lnTo>
                  <a:cubicBezTo>
                    <a:pt x="1496" y="277"/>
                    <a:pt x="1496" y="277"/>
                    <a:pt x="1496" y="277"/>
                  </a:cubicBezTo>
                  <a:cubicBezTo>
                    <a:pt x="1496" y="434"/>
                    <a:pt x="1496" y="434"/>
                    <a:pt x="1496" y="434"/>
                  </a:cubicBezTo>
                  <a:cubicBezTo>
                    <a:pt x="1309" y="434"/>
                    <a:pt x="1309" y="434"/>
                    <a:pt x="1309" y="434"/>
                  </a:cubicBezTo>
                  <a:cubicBezTo>
                    <a:pt x="1298" y="389"/>
                    <a:pt x="1257" y="359"/>
                    <a:pt x="1212" y="359"/>
                  </a:cubicBezTo>
                  <a:cubicBezTo>
                    <a:pt x="1025" y="359"/>
                    <a:pt x="1025" y="359"/>
                    <a:pt x="1025" y="359"/>
                  </a:cubicBezTo>
                  <a:lnTo>
                    <a:pt x="1025" y="277"/>
                  </a:lnTo>
                  <a:moveTo>
                    <a:pt x="427" y="572"/>
                  </a:moveTo>
                  <a:lnTo>
                    <a:pt x="427" y="572"/>
                  </a:lnTo>
                  <a:cubicBezTo>
                    <a:pt x="726" y="572"/>
                    <a:pt x="726" y="572"/>
                    <a:pt x="726" y="572"/>
                  </a:cubicBezTo>
                  <a:cubicBezTo>
                    <a:pt x="741" y="572"/>
                    <a:pt x="756" y="561"/>
                    <a:pt x="760" y="542"/>
                  </a:cubicBezTo>
                  <a:cubicBezTo>
                    <a:pt x="760" y="523"/>
                    <a:pt x="744" y="508"/>
                    <a:pt x="729" y="508"/>
                  </a:cubicBezTo>
                  <a:cubicBezTo>
                    <a:pt x="382" y="508"/>
                    <a:pt x="382" y="508"/>
                    <a:pt x="382" y="508"/>
                  </a:cubicBezTo>
                  <a:cubicBezTo>
                    <a:pt x="359" y="508"/>
                    <a:pt x="341" y="497"/>
                    <a:pt x="337" y="475"/>
                  </a:cubicBezTo>
                  <a:cubicBezTo>
                    <a:pt x="329" y="445"/>
                    <a:pt x="352" y="419"/>
                    <a:pt x="382" y="419"/>
                  </a:cubicBezTo>
                  <a:cubicBezTo>
                    <a:pt x="1204" y="419"/>
                    <a:pt x="1204" y="419"/>
                    <a:pt x="1204" y="419"/>
                  </a:cubicBezTo>
                  <a:cubicBezTo>
                    <a:pt x="1227" y="419"/>
                    <a:pt x="1246" y="434"/>
                    <a:pt x="1249" y="452"/>
                  </a:cubicBezTo>
                  <a:cubicBezTo>
                    <a:pt x="1257" y="482"/>
                    <a:pt x="1234" y="508"/>
                    <a:pt x="1204" y="508"/>
                  </a:cubicBezTo>
                  <a:cubicBezTo>
                    <a:pt x="860" y="508"/>
                    <a:pt x="860" y="508"/>
                    <a:pt x="860" y="508"/>
                  </a:cubicBezTo>
                  <a:cubicBezTo>
                    <a:pt x="845" y="508"/>
                    <a:pt x="834" y="520"/>
                    <a:pt x="831" y="534"/>
                  </a:cubicBezTo>
                  <a:cubicBezTo>
                    <a:pt x="827" y="553"/>
                    <a:pt x="842" y="572"/>
                    <a:pt x="860" y="572"/>
                  </a:cubicBezTo>
                  <a:cubicBezTo>
                    <a:pt x="1159" y="572"/>
                    <a:pt x="1159" y="572"/>
                    <a:pt x="1159" y="572"/>
                  </a:cubicBezTo>
                  <a:cubicBezTo>
                    <a:pt x="1171" y="938"/>
                    <a:pt x="1208" y="1200"/>
                    <a:pt x="1298" y="1503"/>
                  </a:cubicBezTo>
                  <a:cubicBezTo>
                    <a:pt x="1298" y="1503"/>
                    <a:pt x="1298" y="1507"/>
                    <a:pt x="1302" y="1507"/>
                  </a:cubicBezTo>
                  <a:cubicBezTo>
                    <a:pt x="1320" y="1578"/>
                    <a:pt x="1346" y="1645"/>
                    <a:pt x="1373" y="1720"/>
                  </a:cubicBezTo>
                  <a:cubicBezTo>
                    <a:pt x="1373" y="1724"/>
                    <a:pt x="1373" y="1724"/>
                    <a:pt x="1373" y="1724"/>
                  </a:cubicBezTo>
                  <a:cubicBezTo>
                    <a:pt x="1391" y="1776"/>
                    <a:pt x="1414" y="1825"/>
                    <a:pt x="1433" y="1877"/>
                  </a:cubicBezTo>
                  <a:cubicBezTo>
                    <a:pt x="154" y="1877"/>
                    <a:pt x="154" y="1877"/>
                    <a:pt x="154" y="1877"/>
                  </a:cubicBezTo>
                  <a:cubicBezTo>
                    <a:pt x="348" y="1387"/>
                    <a:pt x="412" y="1084"/>
                    <a:pt x="427" y="572"/>
                  </a:cubicBezTo>
                  <a:moveTo>
                    <a:pt x="64" y="1982"/>
                  </a:moveTo>
                  <a:lnTo>
                    <a:pt x="64" y="1982"/>
                  </a:lnTo>
                  <a:cubicBezTo>
                    <a:pt x="64" y="1956"/>
                    <a:pt x="86" y="1937"/>
                    <a:pt x="109" y="1937"/>
                  </a:cubicBezTo>
                  <a:cubicBezTo>
                    <a:pt x="1477" y="1937"/>
                    <a:pt x="1477" y="1937"/>
                    <a:pt x="1477" y="1937"/>
                  </a:cubicBezTo>
                  <a:cubicBezTo>
                    <a:pt x="1496" y="1937"/>
                    <a:pt x="1515" y="1948"/>
                    <a:pt x="1518" y="1967"/>
                  </a:cubicBezTo>
                  <a:cubicBezTo>
                    <a:pt x="1526" y="1997"/>
                    <a:pt x="1507" y="2019"/>
                    <a:pt x="1485" y="2023"/>
                  </a:cubicBezTo>
                  <a:cubicBezTo>
                    <a:pt x="109" y="2023"/>
                    <a:pt x="109" y="2023"/>
                    <a:pt x="109" y="2023"/>
                  </a:cubicBezTo>
                  <a:cubicBezTo>
                    <a:pt x="82" y="2023"/>
                    <a:pt x="64" y="2004"/>
                    <a:pt x="64" y="1982"/>
                  </a:cubicBezTo>
                  <a:moveTo>
                    <a:pt x="2027" y="2023"/>
                  </a:moveTo>
                  <a:lnTo>
                    <a:pt x="2027" y="2023"/>
                  </a:lnTo>
                  <a:cubicBezTo>
                    <a:pt x="1571" y="2023"/>
                    <a:pt x="1571" y="2023"/>
                    <a:pt x="1571" y="2023"/>
                  </a:cubicBezTo>
                  <a:cubicBezTo>
                    <a:pt x="1578" y="2012"/>
                    <a:pt x="1582" y="1997"/>
                    <a:pt x="1582" y="1982"/>
                  </a:cubicBezTo>
                  <a:cubicBezTo>
                    <a:pt x="1582" y="1929"/>
                    <a:pt x="1545" y="1888"/>
                    <a:pt x="1496" y="1877"/>
                  </a:cubicBezTo>
                  <a:cubicBezTo>
                    <a:pt x="1477" y="1829"/>
                    <a:pt x="1462" y="1784"/>
                    <a:pt x="1444" y="1739"/>
                  </a:cubicBezTo>
                  <a:cubicBezTo>
                    <a:pt x="1874" y="1739"/>
                    <a:pt x="1874" y="1739"/>
                    <a:pt x="1874" y="1739"/>
                  </a:cubicBezTo>
                  <a:cubicBezTo>
                    <a:pt x="1904" y="1739"/>
                    <a:pt x="1926" y="1716"/>
                    <a:pt x="1926" y="1690"/>
                  </a:cubicBezTo>
                  <a:cubicBezTo>
                    <a:pt x="1926" y="1514"/>
                    <a:pt x="1926" y="1514"/>
                    <a:pt x="1926" y="1514"/>
                  </a:cubicBezTo>
                  <a:cubicBezTo>
                    <a:pt x="1926" y="1484"/>
                    <a:pt x="1904" y="1462"/>
                    <a:pt x="1874" y="1462"/>
                  </a:cubicBezTo>
                  <a:cubicBezTo>
                    <a:pt x="1683" y="1462"/>
                    <a:pt x="1683" y="1462"/>
                    <a:pt x="1683" y="1462"/>
                  </a:cubicBezTo>
                  <a:cubicBezTo>
                    <a:pt x="1664" y="1462"/>
                    <a:pt x="1653" y="1473"/>
                    <a:pt x="1649" y="1488"/>
                  </a:cubicBezTo>
                  <a:cubicBezTo>
                    <a:pt x="1649" y="1507"/>
                    <a:pt x="1661" y="1522"/>
                    <a:pt x="1679" y="1522"/>
                  </a:cubicBezTo>
                  <a:cubicBezTo>
                    <a:pt x="1863" y="1522"/>
                    <a:pt x="1863" y="1522"/>
                    <a:pt x="1863" y="1522"/>
                  </a:cubicBezTo>
                  <a:cubicBezTo>
                    <a:pt x="1863" y="1679"/>
                    <a:pt x="1863" y="1679"/>
                    <a:pt x="1863" y="1679"/>
                  </a:cubicBezTo>
                  <a:cubicBezTo>
                    <a:pt x="1425" y="1679"/>
                    <a:pt x="1425" y="1679"/>
                    <a:pt x="1425" y="1679"/>
                  </a:cubicBezTo>
                  <a:cubicBezTo>
                    <a:pt x="1406" y="1626"/>
                    <a:pt x="1388" y="1574"/>
                    <a:pt x="1373" y="1522"/>
                  </a:cubicBezTo>
                  <a:cubicBezTo>
                    <a:pt x="1541" y="1522"/>
                    <a:pt x="1541" y="1522"/>
                    <a:pt x="1541" y="1522"/>
                  </a:cubicBezTo>
                  <a:cubicBezTo>
                    <a:pt x="1556" y="1522"/>
                    <a:pt x="1567" y="1511"/>
                    <a:pt x="1571" y="1495"/>
                  </a:cubicBezTo>
                  <a:cubicBezTo>
                    <a:pt x="1574" y="1477"/>
                    <a:pt x="1560" y="1462"/>
                    <a:pt x="1541" y="1462"/>
                  </a:cubicBezTo>
                  <a:cubicBezTo>
                    <a:pt x="1350" y="1462"/>
                    <a:pt x="1350" y="1462"/>
                    <a:pt x="1350" y="1462"/>
                  </a:cubicBezTo>
                  <a:cubicBezTo>
                    <a:pt x="1339" y="1428"/>
                    <a:pt x="1331" y="1395"/>
                    <a:pt x="1320" y="1361"/>
                  </a:cubicBezTo>
                  <a:cubicBezTo>
                    <a:pt x="2027" y="1361"/>
                    <a:pt x="2027" y="1361"/>
                    <a:pt x="2027" y="1361"/>
                  </a:cubicBezTo>
                  <a:cubicBezTo>
                    <a:pt x="2027" y="2023"/>
                    <a:pt x="2027" y="2023"/>
                    <a:pt x="2027" y="202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46" name="Google Shape;846;p44"/>
            <p:cNvSpPr/>
            <p:nvPr/>
          </p:nvSpPr>
          <p:spPr>
            <a:xfrm>
              <a:off x="4861389" y="1856510"/>
              <a:ext cx="14858" cy="36083"/>
            </a:xfrm>
            <a:custGeom>
              <a:avLst/>
              <a:gdLst/>
              <a:ahLst/>
              <a:cxnLst/>
              <a:rect l="l" t="t" r="r" b="b"/>
              <a:pathLst>
                <a:path w="63" h="153" extrusionOk="0">
                  <a:moveTo>
                    <a:pt x="0" y="33"/>
                  </a:moveTo>
                  <a:lnTo>
                    <a:pt x="0" y="33"/>
                  </a:lnTo>
                  <a:cubicBezTo>
                    <a:pt x="0" y="123"/>
                    <a:pt x="0" y="123"/>
                    <a:pt x="0" y="123"/>
                  </a:cubicBezTo>
                  <a:cubicBezTo>
                    <a:pt x="0" y="138"/>
                    <a:pt x="11" y="153"/>
                    <a:pt x="26" y="153"/>
                  </a:cubicBezTo>
                  <a:cubicBezTo>
                    <a:pt x="45" y="156"/>
                    <a:pt x="63" y="142"/>
                    <a:pt x="63" y="123"/>
                  </a:cubicBezTo>
                  <a:cubicBezTo>
                    <a:pt x="63" y="29"/>
                    <a:pt x="63" y="29"/>
                    <a:pt x="63" y="29"/>
                  </a:cubicBezTo>
                  <a:cubicBezTo>
                    <a:pt x="63" y="14"/>
                    <a:pt x="45" y="0"/>
                    <a:pt x="26" y="0"/>
                  </a:cubicBezTo>
                  <a:cubicBezTo>
                    <a:pt x="11" y="3"/>
                    <a:pt x="0" y="18"/>
                    <a:pt x="0" y="33"/>
                  </a:cubicBezTo>
                  <a:close/>
                </a:path>
              </a:pathLst>
            </a:custGeom>
            <a:grpFill/>
            <a:ln>
              <a:noFill/>
            </a:ln>
          </p:spPr>
          <p:txBody>
            <a:bodyPr spcFirstLastPara="1" wrap="square" lIns="90000" tIns="10075" rIns="90000" bIns="10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47" name="Google Shape;847;p44"/>
            <p:cNvSpPr/>
            <p:nvPr/>
          </p:nvSpPr>
          <p:spPr>
            <a:xfrm>
              <a:off x="4909736" y="1856510"/>
              <a:ext cx="14150" cy="36083"/>
            </a:xfrm>
            <a:custGeom>
              <a:avLst/>
              <a:gdLst/>
              <a:ahLst/>
              <a:cxnLst/>
              <a:rect l="l" t="t" r="r" b="b"/>
              <a:pathLst>
                <a:path w="60" h="153" extrusionOk="0">
                  <a:moveTo>
                    <a:pt x="0" y="33"/>
                  </a:moveTo>
                  <a:lnTo>
                    <a:pt x="0" y="33"/>
                  </a:lnTo>
                  <a:cubicBezTo>
                    <a:pt x="0" y="123"/>
                    <a:pt x="0" y="123"/>
                    <a:pt x="0" y="123"/>
                  </a:cubicBezTo>
                  <a:cubicBezTo>
                    <a:pt x="0" y="138"/>
                    <a:pt x="11" y="153"/>
                    <a:pt x="26" y="153"/>
                  </a:cubicBezTo>
                  <a:cubicBezTo>
                    <a:pt x="45" y="156"/>
                    <a:pt x="60" y="142"/>
                    <a:pt x="60" y="123"/>
                  </a:cubicBezTo>
                  <a:cubicBezTo>
                    <a:pt x="60" y="29"/>
                    <a:pt x="60" y="29"/>
                    <a:pt x="60" y="29"/>
                  </a:cubicBezTo>
                  <a:cubicBezTo>
                    <a:pt x="60" y="14"/>
                    <a:pt x="45" y="0"/>
                    <a:pt x="26" y="0"/>
                  </a:cubicBezTo>
                  <a:cubicBezTo>
                    <a:pt x="11" y="3"/>
                    <a:pt x="0" y="18"/>
                    <a:pt x="0" y="33"/>
                  </a:cubicBezTo>
                  <a:close/>
                </a:path>
              </a:pathLst>
            </a:custGeom>
            <a:grpFill/>
            <a:ln>
              <a:noFill/>
            </a:ln>
          </p:spPr>
          <p:txBody>
            <a:bodyPr spcFirstLastPara="1" wrap="square" lIns="90000" tIns="10075" rIns="90000" bIns="10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48" name="Google Shape;848;p44"/>
            <p:cNvSpPr/>
            <p:nvPr/>
          </p:nvSpPr>
          <p:spPr>
            <a:xfrm>
              <a:off x="4957375" y="1856510"/>
              <a:ext cx="15094" cy="36083"/>
            </a:xfrm>
            <a:custGeom>
              <a:avLst/>
              <a:gdLst/>
              <a:ahLst/>
              <a:cxnLst/>
              <a:rect l="l" t="t" r="r" b="b"/>
              <a:pathLst>
                <a:path w="64" h="153" extrusionOk="0">
                  <a:moveTo>
                    <a:pt x="0" y="33"/>
                  </a:moveTo>
                  <a:lnTo>
                    <a:pt x="0" y="33"/>
                  </a:lnTo>
                  <a:cubicBezTo>
                    <a:pt x="0" y="123"/>
                    <a:pt x="0" y="123"/>
                    <a:pt x="0" y="123"/>
                  </a:cubicBezTo>
                  <a:cubicBezTo>
                    <a:pt x="0" y="138"/>
                    <a:pt x="11" y="153"/>
                    <a:pt x="26" y="153"/>
                  </a:cubicBezTo>
                  <a:cubicBezTo>
                    <a:pt x="45" y="156"/>
                    <a:pt x="64" y="142"/>
                    <a:pt x="64" y="123"/>
                  </a:cubicBezTo>
                  <a:cubicBezTo>
                    <a:pt x="64" y="29"/>
                    <a:pt x="64" y="29"/>
                    <a:pt x="64" y="29"/>
                  </a:cubicBezTo>
                  <a:cubicBezTo>
                    <a:pt x="64" y="14"/>
                    <a:pt x="45" y="0"/>
                    <a:pt x="26" y="0"/>
                  </a:cubicBezTo>
                  <a:cubicBezTo>
                    <a:pt x="11" y="3"/>
                    <a:pt x="0" y="18"/>
                    <a:pt x="0" y="33"/>
                  </a:cubicBezTo>
                  <a:close/>
                </a:path>
              </a:pathLst>
            </a:custGeom>
            <a:grpFill/>
            <a:ln>
              <a:noFill/>
            </a:ln>
          </p:spPr>
          <p:txBody>
            <a:bodyPr spcFirstLastPara="1" wrap="square" lIns="90000" tIns="10075" rIns="90000" bIns="10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49" name="Google Shape;849;p44"/>
            <p:cNvSpPr/>
            <p:nvPr/>
          </p:nvSpPr>
          <p:spPr>
            <a:xfrm>
              <a:off x="5005014" y="1856510"/>
              <a:ext cx="14150" cy="36083"/>
            </a:xfrm>
            <a:custGeom>
              <a:avLst/>
              <a:gdLst/>
              <a:ahLst/>
              <a:cxnLst/>
              <a:rect l="l" t="t" r="r" b="b"/>
              <a:pathLst>
                <a:path w="60" h="153" extrusionOk="0">
                  <a:moveTo>
                    <a:pt x="0" y="33"/>
                  </a:moveTo>
                  <a:lnTo>
                    <a:pt x="0" y="33"/>
                  </a:lnTo>
                  <a:cubicBezTo>
                    <a:pt x="0" y="123"/>
                    <a:pt x="0" y="123"/>
                    <a:pt x="0" y="123"/>
                  </a:cubicBezTo>
                  <a:cubicBezTo>
                    <a:pt x="0" y="138"/>
                    <a:pt x="11" y="153"/>
                    <a:pt x="26" y="153"/>
                  </a:cubicBezTo>
                  <a:cubicBezTo>
                    <a:pt x="45" y="156"/>
                    <a:pt x="60" y="142"/>
                    <a:pt x="60" y="123"/>
                  </a:cubicBezTo>
                  <a:cubicBezTo>
                    <a:pt x="60" y="29"/>
                    <a:pt x="60" y="29"/>
                    <a:pt x="60" y="29"/>
                  </a:cubicBezTo>
                  <a:cubicBezTo>
                    <a:pt x="60" y="14"/>
                    <a:pt x="45" y="0"/>
                    <a:pt x="26" y="0"/>
                  </a:cubicBezTo>
                  <a:cubicBezTo>
                    <a:pt x="11" y="3"/>
                    <a:pt x="0" y="18"/>
                    <a:pt x="0" y="33"/>
                  </a:cubicBezTo>
                  <a:close/>
                </a:path>
              </a:pathLst>
            </a:custGeom>
            <a:grpFill/>
            <a:ln>
              <a:noFill/>
            </a:ln>
          </p:spPr>
          <p:txBody>
            <a:bodyPr spcFirstLastPara="1" wrap="square" lIns="90000" tIns="10075" rIns="90000" bIns="10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50" name="Google Shape;850;p44"/>
            <p:cNvSpPr/>
            <p:nvPr/>
          </p:nvSpPr>
          <p:spPr>
            <a:xfrm>
              <a:off x="5052654" y="1856510"/>
              <a:ext cx="14150" cy="36083"/>
            </a:xfrm>
            <a:custGeom>
              <a:avLst/>
              <a:gdLst/>
              <a:ahLst/>
              <a:cxnLst/>
              <a:rect l="l" t="t" r="r" b="b"/>
              <a:pathLst>
                <a:path w="60" h="153" extrusionOk="0">
                  <a:moveTo>
                    <a:pt x="0" y="33"/>
                  </a:moveTo>
                  <a:lnTo>
                    <a:pt x="0" y="33"/>
                  </a:lnTo>
                  <a:cubicBezTo>
                    <a:pt x="0" y="123"/>
                    <a:pt x="0" y="123"/>
                    <a:pt x="0" y="123"/>
                  </a:cubicBezTo>
                  <a:cubicBezTo>
                    <a:pt x="0" y="138"/>
                    <a:pt x="11" y="153"/>
                    <a:pt x="26" y="153"/>
                  </a:cubicBezTo>
                  <a:cubicBezTo>
                    <a:pt x="45" y="156"/>
                    <a:pt x="60" y="142"/>
                    <a:pt x="60" y="123"/>
                  </a:cubicBezTo>
                  <a:cubicBezTo>
                    <a:pt x="60" y="29"/>
                    <a:pt x="60" y="29"/>
                    <a:pt x="60" y="29"/>
                  </a:cubicBezTo>
                  <a:cubicBezTo>
                    <a:pt x="60" y="14"/>
                    <a:pt x="45" y="0"/>
                    <a:pt x="26" y="0"/>
                  </a:cubicBezTo>
                  <a:cubicBezTo>
                    <a:pt x="11" y="3"/>
                    <a:pt x="0" y="18"/>
                    <a:pt x="0" y="33"/>
                  </a:cubicBezTo>
                  <a:close/>
                </a:path>
              </a:pathLst>
            </a:custGeom>
            <a:grpFill/>
            <a:ln>
              <a:noFill/>
            </a:ln>
          </p:spPr>
          <p:txBody>
            <a:bodyPr spcFirstLastPara="1" wrap="square" lIns="90000" tIns="10075" rIns="90000" bIns="10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51" name="Google Shape;851;p44"/>
            <p:cNvSpPr/>
            <p:nvPr/>
          </p:nvSpPr>
          <p:spPr>
            <a:xfrm>
              <a:off x="4896293" y="1636946"/>
              <a:ext cx="136314" cy="194800"/>
            </a:xfrm>
            <a:custGeom>
              <a:avLst/>
              <a:gdLst/>
              <a:ahLst/>
              <a:cxnLst/>
              <a:rect l="l" t="t" r="r" b="b"/>
              <a:pathLst>
                <a:path w="578" h="826" extrusionOk="0">
                  <a:moveTo>
                    <a:pt x="513" y="325"/>
                  </a:moveTo>
                  <a:lnTo>
                    <a:pt x="513" y="325"/>
                  </a:lnTo>
                  <a:cubicBezTo>
                    <a:pt x="338" y="325"/>
                    <a:pt x="338" y="325"/>
                    <a:pt x="338" y="325"/>
                  </a:cubicBezTo>
                  <a:cubicBezTo>
                    <a:pt x="397" y="78"/>
                    <a:pt x="397" y="78"/>
                    <a:pt x="397" y="78"/>
                  </a:cubicBezTo>
                  <a:cubicBezTo>
                    <a:pt x="401" y="55"/>
                    <a:pt x="409" y="18"/>
                    <a:pt x="383" y="3"/>
                  </a:cubicBezTo>
                  <a:cubicBezTo>
                    <a:pt x="349" y="-12"/>
                    <a:pt x="323" y="26"/>
                    <a:pt x="300" y="52"/>
                  </a:cubicBezTo>
                  <a:cubicBezTo>
                    <a:pt x="27" y="411"/>
                    <a:pt x="27" y="411"/>
                    <a:pt x="27" y="411"/>
                  </a:cubicBezTo>
                  <a:cubicBezTo>
                    <a:pt x="12" y="429"/>
                    <a:pt x="-10" y="456"/>
                    <a:pt x="5" y="485"/>
                  </a:cubicBezTo>
                  <a:cubicBezTo>
                    <a:pt x="16" y="512"/>
                    <a:pt x="53" y="512"/>
                    <a:pt x="65" y="512"/>
                  </a:cubicBezTo>
                  <a:cubicBezTo>
                    <a:pt x="237" y="512"/>
                    <a:pt x="237" y="512"/>
                    <a:pt x="237" y="512"/>
                  </a:cubicBezTo>
                  <a:lnTo>
                    <a:pt x="240" y="512"/>
                  </a:lnTo>
                  <a:lnTo>
                    <a:pt x="240" y="515"/>
                  </a:lnTo>
                  <a:cubicBezTo>
                    <a:pt x="180" y="759"/>
                    <a:pt x="180" y="759"/>
                    <a:pt x="180" y="759"/>
                  </a:cubicBezTo>
                  <a:cubicBezTo>
                    <a:pt x="173" y="792"/>
                    <a:pt x="180" y="811"/>
                    <a:pt x="199" y="822"/>
                  </a:cubicBezTo>
                  <a:cubicBezTo>
                    <a:pt x="207" y="826"/>
                    <a:pt x="211" y="826"/>
                    <a:pt x="214" y="826"/>
                  </a:cubicBezTo>
                  <a:cubicBezTo>
                    <a:pt x="244" y="826"/>
                    <a:pt x="267" y="796"/>
                    <a:pt x="278" y="784"/>
                  </a:cubicBezTo>
                  <a:cubicBezTo>
                    <a:pt x="551" y="422"/>
                    <a:pt x="551" y="422"/>
                    <a:pt x="551" y="422"/>
                  </a:cubicBezTo>
                  <a:cubicBezTo>
                    <a:pt x="566" y="403"/>
                    <a:pt x="588" y="377"/>
                    <a:pt x="573" y="351"/>
                  </a:cubicBezTo>
                  <a:cubicBezTo>
                    <a:pt x="562" y="325"/>
                    <a:pt x="528" y="325"/>
                    <a:pt x="513" y="325"/>
                  </a:cubicBezTo>
                  <a:moveTo>
                    <a:pt x="259" y="702"/>
                  </a:moveTo>
                  <a:lnTo>
                    <a:pt x="259" y="702"/>
                  </a:lnTo>
                  <a:cubicBezTo>
                    <a:pt x="300" y="527"/>
                    <a:pt x="300" y="527"/>
                    <a:pt x="300" y="527"/>
                  </a:cubicBezTo>
                  <a:cubicBezTo>
                    <a:pt x="304" y="512"/>
                    <a:pt x="308" y="489"/>
                    <a:pt x="293" y="470"/>
                  </a:cubicBezTo>
                  <a:cubicBezTo>
                    <a:pt x="278" y="452"/>
                    <a:pt x="256" y="448"/>
                    <a:pt x="237" y="452"/>
                  </a:cubicBezTo>
                  <a:cubicBezTo>
                    <a:pt x="76" y="452"/>
                    <a:pt x="76" y="452"/>
                    <a:pt x="76" y="452"/>
                  </a:cubicBezTo>
                  <a:cubicBezTo>
                    <a:pt x="319" y="130"/>
                    <a:pt x="319" y="130"/>
                    <a:pt x="319" y="130"/>
                  </a:cubicBezTo>
                  <a:cubicBezTo>
                    <a:pt x="274" y="313"/>
                    <a:pt x="274" y="313"/>
                    <a:pt x="274" y="313"/>
                  </a:cubicBezTo>
                  <a:cubicBezTo>
                    <a:pt x="270" y="329"/>
                    <a:pt x="267" y="351"/>
                    <a:pt x="282" y="366"/>
                  </a:cubicBezTo>
                  <a:cubicBezTo>
                    <a:pt x="296" y="385"/>
                    <a:pt x="319" y="385"/>
                    <a:pt x="334" y="385"/>
                  </a:cubicBezTo>
                  <a:cubicBezTo>
                    <a:pt x="502" y="385"/>
                    <a:pt x="502" y="385"/>
                    <a:pt x="502" y="385"/>
                  </a:cubicBezTo>
                  <a:lnTo>
                    <a:pt x="259" y="702"/>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852" name="Google Shape;852;p44"/>
          <p:cNvGrpSpPr/>
          <p:nvPr/>
        </p:nvGrpSpPr>
        <p:grpSpPr>
          <a:xfrm>
            <a:off x="6143651" y="1468677"/>
            <a:ext cx="478043" cy="492188"/>
            <a:chOff x="5425513" y="1469031"/>
            <a:chExt cx="478043" cy="492188"/>
          </a:xfrm>
          <a:solidFill>
            <a:schemeClr val="accent5">
              <a:lumMod val="50000"/>
            </a:schemeClr>
          </a:solidFill>
        </p:grpSpPr>
        <p:sp>
          <p:nvSpPr>
            <p:cNvPr id="853" name="Google Shape;853;p44"/>
            <p:cNvSpPr/>
            <p:nvPr/>
          </p:nvSpPr>
          <p:spPr>
            <a:xfrm>
              <a:off x="5539422" y="1587421"/>
              <a:ext cx="39857" cy="14150"/>
            </a:xfrm>
            <a:custGeom>
              <a:avLst/>
              <a:gdLst/>
              <a:ahLst/>
              <a:cxnLst/>
              <a:rect l="l" t="t" r="r" b="b"/>
              <a:pathLst>
                <a:path w="169" h="60" extrusionOk="0">
                  <a:moveTo>
                    <a:pt x="30" y="60"/>
                  </a:moveTo>
                  <a:lnTo>
                    <a:pt x="30" y="60"/>
                  </a:lnTo>
                  <a:cubicBezTo>
                    <a:pt x="138" y="60"/>
                    <a:pt x="138" y="60"/>
                    <a:pt x="138" y="60"/>
                  </a:cubicBezTo>
                  <a:cubicBezTo>
                    <a:pt x="153" y="60"/>
                    <a:pt x="168" y="49"/>
                    <a:pt x="168" y="33"/>
                  </a:cubicBezTo>
                  <a:cubicBezTo>
                    <a:pt x="172" y="15"/>
                    <a:pt x="157" y="0"/>
                    <a:pt x="138" y="0"/>
                  </a:cubicBezTo>
                  <a:cubicBezTo>
                    <a:pt x="30" y="0"/>
                    <a:pt x="30" y="0"/>
                    <a:pt x="30" y="0"/>
                  </a:cubicBezTo>
                  <a:cubicBezTo>
                    <a:pt x="15" y="0"/>
                    <a:pt x="0" y="11"/>
                    <a:pt x="0" y="26"/>
                  </a:cubicBezTo>
                  <a:cubicBezTo>
                    <a:pt x="-4" y="45"/>
                    <a:pt x="11" y="60"/>
                    <a:pt x="30"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54" name="Google Shape;854;p44"/>
            <p:cNvSpPr/>
            <p:nvPr/>
          </p:nvSpPr>
          <p:spPr>
            <a:xfrm>
              <a:off x="5749317" y="1587421"/>
              <a:ext cx="40564" cy="14150"/>
            </a:xfrm>
            <a:custGeom>
              <a:avLst/>
              <a:gdLst/>
              <a:ahLst/>
              <a:cxnLst/>
              <a:rect l="l" t="t" r="r" b="b"/>
              <a:pathLst>
                <a:path w="172" h="60" extrusionOk="0">
                  <a:moveTo>
                    <a:pt x="30" y="60"/>
                  </a:moveTo>
                  <a:lnTo>
                    <a:pt x="30" y="60"/>
                  </a:lnTo>
                  <a:cubicBezTo>
                    <a:pt x="139" y="60"/>
                    <a:pt x="139" y="60"/>
                    <a:pt x="139" y="60"/>
                  </a:cubicBezTo>
                  <a:cubicBezTo>
                    <a:pt x="153" y="60"/>
                    <a:pt x="168" y="49"/>
                    <a:pt x="172" y="33"/>
                  </a:cubicBezTo>
                  <a:cubicBezTo>
                    <a:pt x="172" y="15"/>
                    <a:pt x="157" y="0"/>
                    <a:pt x="139" y="0"/>
                  </a:cubicBezTo>
                  <a:cubicBezTo>
                    <a:pt x="30" y="0"/>
                    <a:pt x="30" y="0"/>
                    <a:pt x="30" y="0"/>
                  </a:cubicBezTo>
                  <a:cubicBezTo>
                    <a:pt x="11" y="0"/>
                    <a:pt x="-4" y="15"/>
                    <a:pt x="0" y="33"/>
                  </a:cubicBezTo>
                  <a:cubicBezTo>
                    <a:pt x="4" y="49"/>
                    <a:pt x="15" y="60"/>
                    <a:pt x="30"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55" name="Google Shape;855;p44"/>
            <p:cNvSpPr/>
            <p:nvPr/>
          </p:nvSpPr>
          <p:spPr>
            <a:xfrm>
              <a:off x="5722668" y="1503699"/>
              <a:ext cx="32074" cy="32545"/>
            </a:xfrm>
            <a:custGeom>
              <a:avLst/>
              <a:gdLst/>
              <a:ahLst/>
              <a:cxnLst/>
              <a:rect l="l" t="t" r="r" b="b"/>
              <a:pathLst>
                <a:path w="136" h="138" extrusionOk="0">
                  <a:moveTo>
                    <a:pt x="31" y="138"/>
                  </a:moveTo>
                  <a:lnTo>
                    <a:pt x="31" y="138"/>
                  </a:lnTo>
                  <a:cubicBezTo>
                    <a:pt x="38" y="138"/>
                    <a:pt x="46" y="134"/>
                    <a:pt x="49" y="131"/>
                  </a:cubicBezTo>
                  <a:cubicBezTo>
                    <a:pt x="128" y="52"/>
                    <a:pt x="128" y="52"/>
                    <a:pt x="128" y="52"/>
                  </a:cubicBezTo>
                  <a:cubicBezTo>
                    <a:pt x="139" y="41"/>
                    <a:pt x="139" y="22"/>
                    <a:pt x="128" y="11"/>
                  </a:cubicBezTo>
                  <a:cubicBezTo>
                    <a:pt x="117" y="-4"/>
                    <a:pt x="98" y="-4"/>
                    <a:pt x="83" y="11"/>
                  </a:cubicBezTo>
                  <a:cubicBezTo>
                    <a:pt x="9" y="86"/>
                    <a:pt x="9" y="86"/>
                    <a:pt x="9" y="86"/>
                  </a:cubicBezTo>
                  <a:cubicBezTo>
                    <a:pt x="-3" y="97"/>
                    <a:pt x="-3" y="119"/>
                    <a:pt x="9" y="131"/>
                  </a:cubicBezTo>
                  <a:cubicBezTo>
                    <a:pt x="12" y="134"/>
                    <a:pt x="20" y="138"/>
                    <a:pt x="31" y="138"/>
                  </a:cubicBezTo>
                  <a:close/>
                </a:path>
              </a:pathLst>
            </a:custGeom>
            <a:grpFill/>
            <a:ln>
              <a:noFill/>
            </a:ln>
          </p:spPr>
          <p:txBody>
            <a:bodyPr spcFirstLastPara="1" wrap="square" lIns="90000" tIns="4675" rIns="90000" bIns="46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56" name="Google Shape;856;p44"/>
            <p:cNvSpPr/>
            <p:nvPr/>
          </p:nvSpPr>
          <p:spPr>
            <a:xfrm>
              <a:off x="5573619" y="1503699"/>
              <a:ext cx="33017" cy="32545"/>
            </a:xfrm>
            <a:custGeom>
              <a:avLst/>
              <a:gdLst/>
              <a:ahLst/>
              <a:cxnLst/>
              <a:rect l="l" t="t" r="r" b="b"/>
              <a:pathLst>
                <a:path w="140" h="138" extrusionOk="0">
                  <a:moveTo>
                    <a:pt x="87" y="131"/>
                  </a:moveTo>
                  <a:lnTo>
                    <a:pt x="87" y="131"/>
                  </a:lnTo>
                  <a:cubicBezTo>
                    <a:pt x="91" y="134"/>
                    <a:pt x="102" y="138"/>
                    <a:pt x="109" y="138"/>
                  </a:cubicBezTo>
                  <a:cubicBezTo>
                    <a:pt x="117" y="138"/>
                    <a:pt x="124" y="134"/>
                    <a:pt x="128" y="131"/>
                  </a:cubicBezTo>
                  <a:cubicBezTo>
                    <a:pt x="143" y="119"/>
                    <a:pt x="143" y="97"/>
                    <a:pt x="128" y="86"/>
                  </a:cubicBezTo>
                  <a:cubicBezTo>
                    <a:pt x="53" y="11"/>
                    <a:pt x="53" y="11"/>
                    <a:pt x="53" y="11"/>
                  </a:cubicBezTo>
                  <a:cubicBezTo>
                    <a:pt x="38" y="-4"/>
                    <a:pt x="19" y="-4"/>
                    <a:pt x="8" y="11"/>
                  </a:cubicBezTo>
                  <a:cubicBezTo>
                    <a:pt x="-3" y="22"/>
                    <a:pt x="-3" y="41"/>
                    <a:pt x="8" y="52"/>
                  </a:cubicBezTo>
                  <a:lnTo>
                    <a:pt x="87" y="131"/>
                  </a:lnTo>
                  <a:close/>
                </a:path>
              </a:pathLst>
            </a:custGeom>
            <a:grpFill/>
            <a:ln>
              <a:noFill/>
            </a:ln>
          </p:spPr>
          <p:txBody>
            <a:bodyPr spcFirstLastPara="1" wrap="square" lIns="90000" tIns="4675" rIns="90000" bIns="46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57" name="Google Shape;857;p44"/>
            <p:cNvSpPr/>
            <p:nvPr/>
          </p:nvSpPr>
          <p:spPr>
            <a:xfrm>
              <a:off x="5657577" y="1469031"/>
              <a:ext cx="14150" cy="40092"/>
            </a:xfrm>
            <a:custGeom>
              <a:avLst/>
              <a:gdLst/>
              <a:ahLst/>
              <a:cxnLst/>
              <a:rect l="l" t="t" r="r" b="b"/>
              <a:pathLst>
                <a:path w="60" h="170" extrusionOk="0">
                  <a:moveTo>
                    <a:pt x="60" y="139"/>
                  </a:moveTo>
                  <a:lnTo>
                    <a:pt x="60" y="139"/>
                  </a:lnTo>
                  <a:cubicBezTo>
                    <a:pt x="60" y="31"/>
                    <a:pt x="60" y="31"/>
                    <a:pt x="60" y="31"/>
                  </a:cubicBezTo>
                  <a:cubicBezTo>
                    <a:pt x="60" y="16"/>
                    <a:pt x="49" y="1"/>
                    <a:pt x="34" y="1"/>
                  </a:cubicBezTo>
                  <a:cubicBezTo>
                    <a:pt x="15" y="-3"/>
                    <a:pt x="0" y="12"/>
                    <a:pt x="0" y="31"/>
                  </a:cubicBezTo>
                  <a:cubicBezTo>
                    <a:pt x="0" y="139"/>
                    <a:pt x="0" y="139"/>
                    <a:pt x="0" y="139"/>
                  </a:cubicBezTo>
                  <a:cubicBezTo>
                    <a:pt x="0" y="158"/>
                    <a:pt x="15" y="173"/>
                    <a:pt x="34" y="169"/>
                  </a:cubicBezTo>
                  <a:cubicBezTo>
                    <a:pt x="49" y="169"/>
                    <a:pt x="60" y="154"/>
                    <a:pt x="60" y="139"/>
                  </a:cubicBezTo>
                  <a:close/>
                </a:path>
              </a:pathLst>
            </a:custGeom>
            <a:grpFill/>
            <a:ln>
              <a:noFill/>
            </a:ln>
          </p:spPr>
          <p:txBody>
            <a:bodyPr spcFirstLastPara="1" wrap="square" lIns="90000" tIns="16200" rIns="90000" bIns="162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58" name="Google Shape;858;p44"/>
            <p:cNvSpPr/>
            <p:nvPr/>
          </p:nvSpPr>
          <p:spPr>
            <a:xfrm>
              <a:off x="5425513" y="1526575"/>
              <a:ext cx="478043" cy="434644"/>
            </a:xfrm>
            <a:custGeom>
              <a:avLst/>
              <a:gdLst/>
              <a:ahLst/>
              <a:cxnLst/>
              <a:rect l="l" t="t" r="r" b="b"/>
              <a:pathLst>
                <a:path w="2027" h="1843" extrusionOk="0">
                  <a:moveTo>
                    <a:pt x="2024" y="1234"/>
                  </a:moveTo>
                  <a:lnTo>
                    <a:pt x="2024" y="1234"/>
                  </a:lnTo>
                  <a:cubicBezTo>
                    <a:pt x="2012" y="1156"/>
                    <a:pt x="2012" y="1156"/>
                    <a:pt x="2012" y="1156"/>
                  </a:cubicBezTo>
                  <a:lnTo>
                    <a:pt x="2012" y="1156"/>
                  </a:lnTo>
                  <a:lnTo>
                    <a:pt x="2012" y="1156"/>
                  </a:lnTo>
                  <a:cubicBezTo>
                    <a:pt x="1927" y="681"/>
                    <a:pt x="1927" y="681"/>
                    <a:pt x="1927" y="681"/>
                  </a:cubicBezTo>
                  <a:lnTo>
                    <a:pt x="1927" y="681"/>
                  </a:lnTo>
                  <a:cubicBezTo>
                    <a:pt x="1893" y="497"/>
                    <a:pt x="1893" y="497"/>
                    <a:pt x="1893" y="497"/>
                  </a:cubicBezTo>
                  <a:lnTo>
                    <a:pt x="1893" y="497"/>
                  </a:lnTo>
                  <a:cubicBezTo>
                    <a:pt x="1885" y="449"/>
                    <a:pt x="1844" y="419"/>
                    <a:pt x="1799" y="419"/>
                  </a:cubicBezTo>
                  <a:lnTo>
                    <a:pt x="1795" y="419"/>
                  </a:lnTo>
                  <a:cubicBezTo>
                    <a:pt x="1269" y="419"/>
                    <a:pt x="1269" y="419"/>
                    <a:pt x="1269" y="419"/>
                  </a:cubicBezTo>
                  <a:cubicBezTo>
                    <a:pt x="1291" y="378"/>
                    <a:pt x="1302" y="333"/>
                    <a:pt x="1302" y="288"/>
                  </a:cubicBezTo>
                  <a:cubicBezTo>
                    <a:pt x="1302" y="127"/>
                    <a:pt x="1171" y="0"/>
                    <a:pt x="1014" y="0"/>
                  </a:cubicBezTo>
                  <a:cubicBezTo>
                    <a:pt x="853" y="0"/>
                    <a:pt x="723" y="127"/>
                    <a:pt x="723" y="288"/>
                  </a:cubicBezTo>
                  <a:cubicBezTo>
                    <a:pt x="723" y="333"/>
                    <a:pt x="756" y="423"/>
                    <a:pt x="756" y="423"/>
                  </a:cubicBezTo>
                  <a:cubicBezTo>
                    <a:pt x="472" y="423"/>
                    <a:pt x="472" y="423"/>
                    <a:pt x="472" y="423"/>
                  </a:cubicBezTo>
                  <a:cubicBezTo>
                    <a:pt x="457" y="423"/>
                    <a:pt x="446" y="434"/>
                    <a:pt x="442" y="449"/>
                  </a:cubicBezTo>
                  <a:cubicBezTo>
                    <a:pt x="438" y="467"/>
                    <a:pt x="453" y="482"/>
                    <a:pt x="472" y="482"/>
                  </a:cubicBezTo>
                  <a:cubicBezTo>
                    <a:pt x="588" y="482"/>
                    <a:pt x="588" y="482"/>
                    <a:pt x="588" y="482"/>
                  </a:cubicBezTo>
                  <a:cubicBezTo>
                    <a:pt x="565" y="658"/>
                    <a:pt x="565" y="658"/>
                    <a:pt x="565" y="658"/>
                  </a:cubicBezTo>
                  <a:cubicBezTo>
                    <a:pt x="165" y="658"/>
                    <a:pt x="165" y="658"/>
                    <a:pt x="165" y="658"/>
                  </a:cubicBezTo>
                  <a:cubicBezTo>
                    <a:pt x="192" y="512"/>
                    <a:pt x="192" y="512"/>
                    <a:pt x="192" y="512"/>
                  </a:cubicBezTo>
                  <a:cubicBezTo>
                    <a:pt x="195" y="497"/>
                    <a:pt x="206" y="482"/>
                    <a:pt x="229" y="482"/>
                  </a:cubicBezTo>
                  <a:cubicBezTo>
                    <a:pt x="330" y="479"/>
                    <a:pt x="330" y="479"/>
                    <a:pt x="330" y="479"/>
                  </a:cubicBezTo>
                  <a:lnTo>
                    <a:pt x="330" y="479"/>
                  </a:lnTo>
                  <a:cubicBezTo>
                    <a:pt x="345" y="479"/>
                    <a:pt x="356" y="471"/>
                    <a:pt x="360" y="456"/>
                  </a:cubicBezTo>
                  <a:cubicBezTo>
                    <a:pt x="367" y="438"/>
                    <a:pt x="352" y="419"/>
                    <a:pt x="330" y="419"/>
                  </a:cubicBezTo>
                  <a:cubicBezTo>
                    <a:pt x="229" y="423"/>
                    <a:pt x="229" y="423"/>
                    <a:pt x="229" y="423"/>
                  </a:cubicBezTo>
                  <a:lnTo>
                    <a:pt x="229" y="423"/>
                  </a:lnTo>
                  <a:cubicBezTo>
                    <a:pt x="184" y="423"/>
                    <a:pt x="143" y="452"/>
                    <a:pt x="132" y="501"/>
                  </a:cubicBezTo>
                  <a:lnTo>
                    <a:pt x="132" y="501"/>
                  </a:lnTo>
                  <a:cubicBezTo>
                    <a:pt x="16" y="1156"/>
                    <a:pt x="16" y="1156"/>
                    <a:pt x="16" y="1156"/>
                  </a:cubicBezTo>
                  <a:lnTo>
                    <a:pt x="16" y="1156"/>
                  </a:lnTo>
                  <a:lnTo>
                    <a:pt x="16" y="1156"/>
                  </a:lnTo>
                  <a:cubicBezTo>
                    <a:pt x="1" y="1238"/>
                    <a:pt x="1" y="1238"/>
                    <a:pt x="1" y="1238"/>
                  </a:cubicBezTo>
                  <a:cubicBezTo>
                    <a:pt x="-3" y="1268"/>
                    <a:pt x="5" y="1297"/>
                    <a:pt x="23" y="1320"/>
                  </a:cubicBezTo>
                  <a:cubicBezTo>
                    <a:pt x="45" y="1346"/>
                    <a:pt x="76" y="1357"/>
                    <a:pt x="113" y="1357"/>
                  </a:cubicBezTo>
                  <a:cubicBezTo>
                    <a:pt x="876" y="1357"/>
                    <a:pt x="876" y="1357"/>
                    <a:pt x="876" y="1357"/>
                  </a:cubicBezTo>
                  <a:cubicBezTo>
                    <a:pt x="876" y="1470"/>
                    <a:pt x="876" y="1470"/>
                    <a:pt x="876" y="1470"/>
                  </a:cubicBezTo>
                  <a:cubicBezTo>
                    <a:pt x="816" y="1470"/>
                    <a:pt x="816" y="1470"/>
                    <a:pt x="816" y="1470"/>
                  </a:cubicBezTo>
                  <a:cubicBezTo>
                    <a:pt x="760" y="1470"/>
                    <a:pt x="715" y="1514"/>
                    <a:pt x="715" y="1570"/>
                  </a:cubicBezTo>
                  <a:cubicBezTo>
                    <a:pt x="715" y="1619"/>
                    <a:pt x="715" y="1619"/>
                    <a:pt x="715" y="1619"/>
                  </a:cubicBezTo>
                  <a:cubicBezTo>
                    <a:pt x="659" y="1619"/>
                    <a:pt x="659" y="1619"/>
                    <a:pt x="659" y="1619"/>
                  </a:cubicBezTo>
                  <a:cubicBezTo>
                    <a:pt x="599" y="1619"/>
                    <a:pt x="550" y="1668"/>
                    <a:pt x="550" y="1727"/>
                  </a:cubicBezTo>
                  <a:cubicBezTo>
                    <a:pt x="550" y="1795"/>
                    <a:pt x="550" y="1795"/>
                    <a:pt x="550" y="1795"/>
                  </a:cubicBezTo>
                  <a:cubicBezTo>
                    <a:pt x="550" y="1821"/>
                    <a:pt x="573" y="1843"/>
                    <a:pt x="599" y="1843"/>
                  </a:cubicBezTo>
                  <a:cubicBezTo>
                    <a:pt x="1425" y="1843"/>
                    <a:pt x="1425" y="1843"/>
                    <a:pt x="1425" y="1843"/>
                  </a:cubicBezTo>
                  <a:cubicBezTo>
                    <a:pt x="1452" y="1843"/>
                    <a:pt x="1470" y="1821"/>
                    <a:pt x="1470" y="1795"/>
                  </a:cubicBezTo>
                  <a:cubicBezTo>
                    <a:pt x="1470" y="1727"/>
                    <a:pt x="1470" y="1727"/>
                    <a:pt x="1470" y="1727"/>
                  </a:cubicBezTo>
                  <a:cubicBezTo>
                    <a:pt x="1470" y="1668"/>
                    <a:pt x="1422" y="1619"/>
                    <a:pt x="1362" y="1619"/>
                  </a:cubicBezTo>
                  <a:cubicBezTo>
                    <a:pt x="1309" y="1619"/>
                    <a:pt x="1309" y="1619"/>
                    <a:pt x="1309" y="1619"/>
                  </a:cubicBezTo>
                  <a:cubicBezTo>
                    <a:pt x="1309" y="1570"/>
                    <a:pt x="1309" y="1570"/>
                    <a:pt x="1309" y="1570"/>
                  </a:cubicBezTo>
                  <a:cubicBezTo>
                    <a:pt x="1309" y="1514"/>
                    <a:pt x="1261" y="1470"/>
                    <a:pt x="1205" y="1470"/>
                  </a:cubicBezTo>
                  <a:cubicBezTo>
                    <a:pt x="1145" y="1470"/>
                    <a:pt x="1145" y="1470"/>
                    <a:pt x="1145" y="1470"/>
                  </a:cubicBezTo>
                  <a:cubicBezTo>
                    <a:pt x="1145" y="1357"/>
                    <a:pt x="1145" y="1357"/>
                    <a:pt x="1145" y="1357"/>
                  </a:cubicBezTo>
                  <a:cubicBezTo>
                    <a:pt x="1373" y="1357"/>
                    <a:pt x="1373" y="1357"/>
                    <a:pt x="1373" y="1357"/>
                  </a:cubicBezTo>
                  <a:cubicBezTo>
                    <a:pt x="1388" y="1357"/>
                    <a:pt x="1403" y="1346"/>
                    <a:pt x="1407" y="1331"/>
                  </a:cubicBezTo>
                  <a:cubicBezTo>
                    <a:pt x="1407" y="1312"/>
                    <a:pt x="1392" y="1297"/>
                    <a:pt x="1373" y="1297"/>
                  </a:cubicBezTo>
                  <a:cubicBezTo>
                    <a:pt x="105" y="1297"/>
                    <a:pt x="105" y="1297"/>
                    <a:pt x="105" y="1297"/>
                  </a:cubicBezTo>
                  <a:cubicBezTo>
                    <a:pt x="90" y="1297"/>
                    <a:pt x="76" y="1290"/>
                    <a:pt x="64" y="1283"/>
                  </a:cubicBezTo>
                  <a:cubicBezTo>
                    <a:pt x="57" y="1271"/>
                    <a:pt x="57" y="1260"/>
                    <a:pt x="57" y="1245"/>
                  </a:cubicBezTo>
                  <a:cubicBezTo>
                    <a:pt x="64" y="1193"/>
                    <a:pt x="64" y="1193"/>
                    <a:pt x="64" y="1193"/>
                  </a:cubicBezTo>
                  <a:cubicBezTo>
                    <a:pt x="1960" y="1193"/>
                    <a:pt x="1960" y="1193"/>
                    <a:pt x="1960" y="1193"/>
                  </a:cubicBezTo>
                  <a:cubicBezTo>
                    <a:pt x="1967" y="1245"/>
                    <a:pt x="1967" y="1245"/>
                    <a:pt x="1967" y="1245"/>
                  </a:cubicBezTo>
                  <a:cubicBezTo>
                    <a:pt x="1971" y="1260"/>
                    <a:pt x="1967" y="1271"/>
                    <a:pt x="1960" y="1283"/>
                  </a:cubicBezTo>
                  <a:cubicBezTo>
                    <a:pt x="1949" y="1290"/>
                    <a:pt x="1938" y="1297"/>
                    <a:pt x="1919" y="1297"/>
                  </a:cubicBezTo>
                  <a:cubicBezTo>
                    <a:pt x="1519" y="1297"/>
                    <a:pt x="1519" y="1297"/>
                    <a:pt x="1519" y="1297"/>
                  </a:cubicBezTo>
                  <a:cubicBezTo>
                    <a:pt x="1504" y="1297"/>
                    <a:pt x="1489" y="1309"/>
                    <a:pt x="1485" y="1324"/>
                  </a:cubicBezTo>
                  <a:cubicBezTo>
                    <a:pt x="1485" y="1342"/>
                    <a:pt x="1500" y="1357"/>
                    <a:pt x="1519" y="1357"/>
                  </a:cubicBezTo>
                  <a:cubicBezTo>
                    <a:pt x="1915" y="1357"/>
                    <a:pt x="1915" y="1357"/>
                    <a:pt x="1915" y="1357"/>
                  </a:cubicBezTo>
                  <a:cubicBezTo>
                    <a:pt x="1953" y="1357"/>
                    <a:pt x="1983" y="1346"/>
                    <a:pt x="2005" y="1320"/>
                  </a:cubicBezTo>
                  <a:cubicBezTo>
                    <a:pt x="2024" y="1297"/>
                    <a:pt x="2031" y="1268"/>
                    <a:pt x="2024" y="1234"/>
                  </a:cubicBezTo>
                  <a:moveTo>
                    <a:pt x="1410" y="1727"/>
                  </a:moveTo>
                  <a:lnTo>
                    <a:pt x="1410" y="1727"/>
                  </a:lnTo>
                  <a:cubicBezTo>
                    <a:pt x="1410" y="1780"/>
                    <a:pt x="1410" y="1780"/>
                    <a:pt x="1410" y="1780"/>
                  </a:cubicBezTo>
                  <a:cubicBezTo>
                    <a:pt x="614" y="1780"/>
                    <a:pt x="614" y="1780"/>
                    <a:pt x="614" y="1780"/>
                  </a:cubicBezTo>
                  <a:cubicBezTo>
                    <a:pt x="614" y="1727"/>
                    <a:pt x="614" y="1727"/>
                    <a:pt x="614" y="1727"/>
                  </a:cubicBezTo>
                  <a:cubicBezTo>
                    <a:pt x="614" y="1701"/>
                    <a:pt x="633" y="1679"/>
                    <a:pt x="659" y="1679"/>
                  </a:cubicBezTo>
                  <a:cubicBezTo>
                    <a:pt x="745" y="1679"/>
                    <a:pt x="745" y="1679"/>
                    <a:pt x="745" y="1679"/>
                  </a:cubicBezTo>
                  <a:cubicBezTo>
                    <a:pt x="1276" y="1679"/>
                    <a:pt x="1276" y="1679"/>
                    <a:pt x="1276" y="1679"/>
                  </a:cubicBezTo>
                  <a:cubicBezTo>
                    <a:pt x="1362" y="1679"/>
                    <a:pt x="1362" y="1679"/>
                    <a:pt x="1362" y="1679"/>
                  </a:cubicBezTo>
                  <a:cubicBezTo>
                    <a:pt x="1388" y="1679"/>
                    <a:pt x="1410" y="1701"/>
                    <a:pt x="1410" y="1727"/>
                  </a:cubicBezTo>
                  <a:moveTo>
                    <a:pt x="1246" y="1570"/>
                  </a:moveTo>
                  <a:lnTo>
                    <a:pt x="1246" y="1570"/>
                  </a:lnTo>
                  <a:cubicBezTo>
                    <a:pt x="1246" y="1619"/>
                    <a:pt x="1246" y="1619"/>
                    <a:pt x="1246" y="1619"/>
                  </a:cubicBezTo>
                  <a:cubicBezTo>
                    <a:pt x="775" y="1619"/>
                    <a:pt x="775" y="1619"/>
                    <a:pt x="775" y="1619"/>
                  </a:cubicBezTo>
                  <a:cubicBezTo>
                    <a:pt x="775" y="1570"/>
                    <a:pt x="775" y="1570"/>
                    <a:pt x="775" y="1570"/>
                  </a:cubicBezTo>
                  <a:cubicBezTo>
                    <a:pt x="775" y="1548"/>
                    <a:pt x="794" y="1529"/>
                    <a:pt x="816" y="1529"/>
                  </a:cubicBezTo>
                  <a:cubicBezTo>
                    <a:pt x="906" y="1529"/>
                    <a:pt x="906" y="1529"/>
                    <a:pt x="906" y="1529"/>
                  </a:cubicBezTo>
                  <a:lnTo>
                    <a:pt x="906" y="1529"/>
                  </a:lnTo>
                  <a:cubicBezTo>
                    <a:pt x="1205" y="1529"/>
                    <a:pt x="1205" y="1529"/>
                    <a:pt x="1205" y="1529"/>
                  </a:cubicBezTo>
                  <a:cubicBezTo>
                    <a:pt x="1227" y="1529"/>
                    <a:pt x="1246" y="1548"/>
                    <a:pt x="1246" y="1570"/>
                  </a:cubicBezTo>
                  <a:moveTo>
                    <a:pt x="1085" y="1470"/>
                  </a:moveTo>
                  <a:lnTo>
                    <a:pt x="1085" y="1470"/>
                  </a:lnTo>
                  <a:cubicBezTo>
                    <a:pt x="939" y="1470"/>
                    <a:pt x="939" y="1470"/>
                    <a:pt x="939" y="1470"/>
                  </a:cubicBezTo>
                  <a:cubicBezTo>
                    <a:pt x="939" y="1357"/>
                    <a:pt x="939" y="1357"/>
                    <a:pt x="939" y="1357"/>
                  </a:cubicBezTo>
                  <a:cubicBezTo>
                    <a:pt x="1085" y="1357"/>
                    <a:pt x="1085" y="1357"/>
                    <a:pt x="1085" y="1357"/>
                  </a:cubicBezTo>
                  <a:cubicBezTo>
                    <a:pt x="1085" y="1470"/>
                    <a:pt x="1085" y="1470"/>
                    <a:pt x="1085" y="1470"/>
                  </a:cubicBezTo>
                  <a:moveTo>
                    <a:pt x="984" y="953"/>
                  </a:moveTo>
                  <a:lnTo>
                    <a:pt x="984" y="953"/>
                  </a:lnTo>
                  <a:cubicBezTo>
                    <a:pt x="984" y="1129"/>
                    <a:pt x="984" y="1129"/>
                    <a:pt x="984" y="1129"/>
                  </a:cubicBezTo>
                  <a:cubicBezTo>
                    <a:pt x="565" y="1129"/>
                    <a:pt x="565" y="1129"/>
                    <a:pt x="565" y="1129"/>
                  </a:cubicBezTo>
                  <a:cubicBezTo>
                    <a:pt x="588" y="953"/>
                    <a:pt x="588" y="953"/>
                    <a:pt x="588" y="953"/>
                  </a:cubicBezTo>
                  <a:lnTo>
                    <a:pt x="984" y="953"/>
                  </a:lnTo>
                  <a:moveTo>
                    <a:pt x="599" y="893"/>
                  </a:moveTo>
                  <a:lnTo>
                    <a:pt x="599" y="893"/>
                  </a:lnTo>
                  <a:cubicBezTo>
                    <a:pt x="621" y="718"/>
                    <a:pt x="621" y="718"/>
                    <a:pt x="621" y="718"/>
                  </a:cubicBezTo>
                  <a:cubicBezTo>
                    <a:pt x="984" y="718"/>
                    <a:pt x="984" y="718"/>
                    <a:pt x="984" y="718"/>
                  </a:cubicBezTo>
                  <a:cubicBezTo>
                    <a:pt x="984" y="893"/>
                    <a:pt x="984" y="893"/>
                    <a:pt x="984" y="893"/>
                  </a:cubicBezTo>
                  <a:lnTo>
                    <a:pt x="599" y="893"/>
                  </a:lnTo>
                  <a:moveTo>
                    <a:pt x="1044" y="953"/>
                  </a:moveTo>
                  <a:lnTo>
                    <a:pt x="1044" y="953"/>
                  </a:lnTo>
                  <a:cubicBezTo>
                    <a:pt x="1437" y="953"/>
                    <a:pt x="1437" y="953"/>
                    <a:pt x="1437" y="953"/>
                  </a:cubicBezTo>
                  <a:cubicBezTo>
                    <a:pt x="1463" y="1129"/>
                    <a:pt x="1463" y="1129"/>
                    <a:pt x="1463" y="1129"/>
                  </a:cubicBezTo>
                  <a:cubicBezTo>
                    <a:pt x="1044" y="1129"/>
                    <a:pt x="1044" y="1129"/>
                    <a:pt x="1044" y="1129"/>
                  </a:cubicBezTo>
                  <a:lnTo>
                    <a:pt x="1044" y="953"/>
                  </a:lnTo>
                  <a:moveTo>
                    <a:pt x="1044" y="893"/>
                  </a:moveTo>
                  <a:lnTo>
                    <a:pt x="1044" y="893"/>
                  </a:lnTo>
                  <a:cubicBezTo>
                    <a:pt x="1044" y="718"/>
                    <a:pt x="1044" y="718"/>
                    <a:pt x="1044" y="718"/>
                  </a:cubicBezTo>
                  <a:cubicBezTo>
                    <a:pt x="1407" y="718"/>
                    <a:pt x="1407" y="718"/>
                    <a:pt x="1407" y="718"/>
                  </a:cubicBezTo>
                  <a:cubicBezTo>
                    <a:pt x="1429" y="893"/>
                    <a:pt x="1429" y="893"/>
                    <a:pt x="1429" y="893"/>
                  </a:cubicBezTo>
                  <a:lnTo>
                    <a:pt x="1044" y="893"/>
                  </a:lnTo>
                  <a:moveTo>
                    <a:pt x="1044" y="479"/>
                  </a:moveTo>
                  <a:lnTo>
                    <a:pt x="1044" y="479"/>
                  </a:lnTo>
                  <a:cubicBezTo>
                    <a:pt x="1212" y="479"/>
                    <a:pt x="1212" y="479"/>
                    <a:pt x="1212" y="479"/>
                  </a:cubicBezTo>
                  <a:lnTo>
                    <a:pt x="1216" y="482"/>
                  </a:lnTo>
                  <a:cubicBezTo>
                    <a:pt x="1373" y="482"/>
                    <a:pt x="1373" y="482"/>
                    <a:pt x="1373" y="482"/>
                  </a:cubicBezTo>
                  <a:cubicBezTo>
                    <a:pt x="1396" y="658"/>
                    <a:pt x="1396" y="658"/>
                    <a:pt x="1396" y="658"/>
                  </a:cubicBezTo>
                  <a:cubicBezTo>
                    <a:pt x="1044" y="658"/>
                    <a:pt x="1044" y="658"/>
                    <a:pt x="1044" y="658"/>
                  </a:cubicBezTo>
                  <a:lnTo>
                    <a:pt x="1044" y="479"/>
                  </a:lnTo>
                  <a:moveTo>
                    <a:pt x="1470" y="718"/>
                  </a:moveTo>
                  <a:lnTo>
                    <a:pt x="1470" y="718"/>
                  </a:lnTo>
                  <a:cubicBezTo>
                    <a:pt x="1871" y="718"/>
                    <a:pt x="1871" y="718"/>
                    <a:pt x="1871" y="718"/>
                  </a:cubicBezTo>
                  <a:cubicBezTo>
                    <a:pt x="1900" y="893"/>
                    <a:pt x="1900" y="893"/>
                    <a:pt x="1900" y="893"/>
                  </a:cubicBezTo>
                  <a:cubicBezTo>
                    <a:pt x="1493" y="893"/>
                    <a:pt x="1493" y="893"/>
                    <a:pt x="1493" y="893"/>
                  </a:cubicBezTo>
                  <a:lnTo>
                    <a:pt x="1470" y="718"/>
                  </a:lnTo>
                  <a:moveTo>
                    <a:pt x="1833" y="512"/>
                  </a:moveTo>
                  <a:lnTo>
                    <a:pt x="1833" y="512"/>
                  </a:lnTo>
                  <a:cubicBezTo>
                    <a:pt x="1859" y="658"/>
                    <a:pt x="1859" y="658"/>
                    <a:pt x="1859" y="658"/>
                  </a:cubicBezTo>
                  <a:cubicBezTo>
                    <a:pt x="1463" y="658"/>
                    <a:pt x="1463" y="658"/>
                    <a:pt x="1463" y="658"/>
                  </a:cubicBezTo>
                  <a:cubicBezTo>
                    <a:pt x="1437" y="482"/>
                    <a:pt x="1437" y="482"/>
                    <a:pt x="1437" y="482"/>
                  </a:cubicBezTo>
                  <a:cubicBezTo>
                    <a:pt x="1795" y="482"/>
                    <a:pt x="1795" y="482"/>
                    <a:pt x="1795" y="482"/>
                  </a:cubicBezTo>
                  <a:cubicBezTo>
                    <a:pt x="1814" y="482"/>
                    <a:pt x="1829" y="497"/>
                    <a:pt x="1833" y="512"/>
                  </a:cubicBezTo>
                  <a:moveTo>
                    <a:pt x="786" y="288"/>
                  </a:moveTo>
                  <a:lnTo>
                    <a:pt x="786" y="288"/>
                  </a:lnTo>
                  <a:cubicBezTo>
                    <a:pt x="786" y="161"/>
                    <a:pt x="887" y="60"/>
                    <a:pt x="1014" y="60"/>
                  </a:cubicBezTo>
                  <a:cubicBezTo>
                    <a:pt x="1137" y="60"/>
                    <a:pt x="1238" y="161"/>
                    <a:pt x="1238" y="288"/>
                  </a:cubicBezTo>
                  <a:cubicBezTo>
                    <a:pt x="1238" y="336"/>
                    <a:pt x="1227" y="381"/>
                    <a:pt x="1197" y="419"/>
                  </a:cubicBezTo>
                  <a:cubicBezTo>
                    <a:pt x="1014" y="423"/>
                    <a:pt x="1014" y="423"/>
                    <a:pt x="1014" y="423"/>
                  </a:cubicBezTo>
                  <a:cubicBezTo>
                    <a:pt x="827" y="423"/>
                    <a:pt x="827" y="423"/>
                    <a:pt x="827" y="423"/>
                  </a:cubicBezTo>
                  <a:cubicBezTo>
                    <a:pt x="801" y="381"/>
                    <a:pt x="786" y="336"/>
                    <a:pt x="786" y="288"/>
                  </a:cubicBezTo>
                  <a:moveTo>
                    <a:pt x="655" y="482"/>
                  </a:moveTo>
                  <a:lnTo>
                    <a:pt x="655" y="482"/>
                  </a:lnTo>
                  <a:cubicBezTo>
                    <a:pt x="812" y="482"/>
                    <a:pt x="812" y="482"/>
                    <a:pt x="812" y="482"/>
                  </a:cubicBezTo>
                  <a:cubicBezTo>
                    <a:pt x="984" y="482"/>
                    <a:pt x="984" y="482"/>
                    <a:pt x="984" y="482"/>
                  </a:cubicBezTo>
                  <a:cubicBezTo>
                    <a:pt x="984" y="658"/>
                    <a:pt x="984" y="658"/>
                    <a:pt x="984" y="658"/>
                  </a:cubicBezTo>
                  <a:cubicBezTo>
                    <a:pt x="629" y="658"/>
                    <a:pt x="629" y="658"/>
                    <a:pt x="629" y="658"/>
                  </a:cubicBezTo>
                  <a:lnTo>
                    <a:pt x="655" y="482"/>
                  </a:lnTo>
                  <a:moveTo>
                    <a:pt x="554" y="718"/>
                  </a:moveTo>
                  <a:lnTo>
                    <a:pt x="554" y="718"/>
                  </a:lnTo>
                  <a:cubicBezTo>
                    <a:pt x="532" y="893"/>
                    <a:pt x="532" y="893"/>
                    <a:pt x="532" y="893"/>
                  </a:cubicBezTo>
                  <a:cubicBezTo>
                    <a:pt x="124" y="893"/>
                    <a:pt x="124" y="893"/>
                    <a:pt x="124" y="893"/>
                  </a:cubicBezTo>
                  <a:cubicBezTo>
                    <a:pt x="154" y="718"/>
                    <a:pt x="154" y="718"/>
                    <a:pt x="154" y="718"/>
                  </a:cubicBezTo>
                  <a:cubicBezTo>
                    <a:pt x="554" y="718"/>
                    <a:pt x="554" y="718"/>
                    <a:pt x="554" y="718"/>
                  </a:cubicBezTo>
                  <a:moveTo>
                    <a:pt x="113" y="953"/>
                  </a:moveTo>
                  <a:lnTo>
                    <a:pt x="113" y="953"/>
                  </a:lnTo>
                  <a:cubicBezTo>
                    <a:pt x="520" y="953"/>
                    <a:pt x="520" y="953"/>
                    <a:pt x="520" y="953"/>
                  </a:cubicBezTo>
                  <a:cubicBezTo>
                    <a:pt x="498" y="1129"/>
                    <a:pt x="498" y="1129"/>
                    <a:pt x="498" y="1129"/>
                  </a:cubicBezTo>
                  <a:lnTo>
                    <a:pt x="498" y="1129"/>
                  </a:lnTo>
                  <a:cubicBezTo>
                    <a:pt x="79" y="1129"/>
                    <a:pt x="79" y="1129"/>
                    <a:pt x="79" y="1129"/>
                  </a:cubicBezTo>
                  <a:lnTo>
                    <a:pt x="113" y="953"/>
                  </a:lnTo>
                  <a:moveTo>
                    <a:pt x="1526" y="1129"/>
                  </a:moveTo>
                  <a:lnTo>
                    <a:pt x="1526" y="1129"/>
                  </a:lnTo>
                  <a:lnTo>
                    <a:pt x="1526" y="1129"/>
                  </a:lnTo>
                  <a:cubicBezTo>
                    <a:pt x="1504" y="953"/>
                    <a:pt x="1504" y="953"/>
                    <a:pt x="1504" y="953"/>
                  </a:cubicBezTo>
                  <a:cubicBezTo>
                    <a:pt x="1911" y="953"/>
                    <a:pt x="1911" y="953"/>
                    <a:pt x="1911" y="953"/>
                  </a:cubicBezTo>
                  <a:cubicBezTo>
                    <a:pt x="1945" y="1129"/>
                    <a:pt x="1945" y="1129"/>
                    <a:pt x="1945" y="1129"/>
                  </a:cubicBezTo>
                  <a:lnTo>
                    <a:pt x="1526" y="1129"/>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859" name="Google Shape;859;p44"/>
          <p:cNvGrpSpPr/>
          <p:nvPr/>
        </p:nvGrpSpPr>
        <p:grpSpPr>
          <a:xfrm>
            <a:off x="6860561" y="1506293"/>
            <a:ext cx="491250" cy="416956"/>
            <a:chOff x="5969825" y="1544263"/>
            <a:chExt cx="491250" cy="416956"/>
          </a:xfrm>
          <a:solidFill>
            <a:schemeClr val="accent5">
              <a:lumMod val="50000"/>
            </a:schemeClr>
          </a:solidFill>
        </p:grpSpPr>
        <p:sp>
          <p:nvSpPr>
            <p:cNvPr id="860" name="Google Shape;860;p44"/>
            <p:cNvSpPr/>
            <p:nvPr/>
          </p:nvSpPr>
          <p:spPr>
            <a:xfrm>
              <a:off x="5969825" y="1544263"/>
              <a:ext cx="491250" cy="416956"/>
            </a:xfrm>
            <a:custGeom>
              <a:avLst/>
              <a:gdLst/>
              <a:ahLst/>
              <a:cxnLst/>
              <a:rect l="l" t="t" r="r" b="b"/>
              <a:pathLst>
                <a:path w="2083" h="1768" extrusionOk="0">
                  <a:moveTo>
                    <a:pt x="2083" y="467"/>
                  </a:moveTo>
                  <a:lnTo>
                    <a:pt x="2083" y="467"/>
                  </a:lnTo>
                  <a:cubicBezTo>
                    <a:pt x="2083" y="404"/>
                    <a:pt x="2034" y="355"/>
                    <a:pt x="1971" y="355"/>
                  </a:cubicBezTo>
                  <a:cubicBezTo>
                    <a:pt x="1933" y="355"/>
                    <a:pt x="1933" y="355"/>
                    <a:pt x="1933" y="355"/>
                  </a:cubicBezTo>
                  <a:cubicBezTo>
                    <a:pt x="1933" y="292"/>
                    <a:pt x="1933" y="292"/>
                    <a:pt x="1933" y="292"/>
                  </a:cubicBezTo>
                  <a:cubicBezTo>
                    <a:pt x="1933" y="224"/>
                    <a:pt x="1884" y="172"/>
                    <a:pt x="1825" y="168"/>
                  </a:cubicBezTo>
                  <a:cubicBezTo>
                    <a:pt x="1825" y="112"/>
                    <a:pt x="1825" y="112"/>
                    <a:pt x="1825" y="112"/>
                  </a:cubicBezTo>
                  <a:cubicBezTo>
                    <a:pt x="1825" y="52"/>
                    <a:pt x="1772" y="0"/>
                    <a:pt x="1709" y="0"/>
                  </a:cubicBezTo>
                  <a:cubicBezTo>
                    <a:pt x="1675" y="0"/>
                    <a:pt x="1675" y="0"/>
                    <a:pt x="1675" y="0"/>
                  </a:cubicBezTo>
                  <a:cubicBezTo>
                    <a:pt x="1615" y="0"/>
                    <a:pt x="1563" y="52"/>
                    <a:pt x="1563" y="112"/>
                  </a:cubicBezTo>
                  <a:cubicBezTo>
                    <a:pt x="1563" y="168"/>
                    <a:pt x="1563" y="168"/>
                    <a:pt x="1563" y="168"/>
                  </a:cubicBezTo>
                  <a:cubicBezTo>
                    <a:pt x="1413" y="168"/>
                    <a:pt x="1413" y="168"/>
                    <a:pt x="1413" y="168"/>
                  </a:cubicBezTo>
                  <a:cubicBezTo>
                    <a:pt x="1384" y="75"/>
                    <a:pt x="1384" y="75"/>
                    <a:pt x="1384" y="75"/>
                  </a:cubicBezTo>
                  <a:cubicBezTo>
                    <a:pt x="1369" y="22"/>
                    <a:pt x="1335" y="11"/>
                    <a:pt x="1309" y="11"/>
                  </a:cubicBezTo>
                  <a:cubicBezTo>
                    <a:pt x="778" y="11"/>
                    <a:pt x="778" y="11"/>
                    <a:pt x="778" y="11"/>
                  </a:cubicBezTo>
                  <a:cubicBezTo>
                    <a:pt x="755" y="11"/>
                    <a:pt x="722" y="22"/>
                    <a:pt x="703" y="75"/>
                  </a:cubicBezTo>
                  <a:cubicBezTo>
                    <a:pt x="677" y="168"/>
                    <a:pt x="677" y="168"/>
                    <a:pt x="677" y="168"/>
                  </a:cubicBezTo>
                  <a:cubicBezTo>
                    <a:pt x="516" y="168"/>
                    <a:pt x="516" y="168"/>
                    <a:pt x="516" y="168"/>
                  </a:cubicBezTo>
                  <a:cubicBezTo>
                    <a:pt x="516" y="112"/>
                    <a:pt x="516" y="112"/>
                    <a:pt x="516" y="112"/>
                  </a:cubicBezTo>
                  <a:cubicBezTo>
                    <a:pt x="516" y="52"/>
                    <a:pt x="464" y="0"/>
                    <a:pt x="404" y="0"/>
                  </a:cubicBezTo>
                  <a:cubicBezTo>
                    <a:pt x="366" y="0"/>
                    <a:pt x="366" y="0"/>
                    <a:pt x="366" y="0"/>
                  </a:cubicBezTo>
                  <a:cubicBezTo>
                    <a:pt x="303" y="0"/>
                    <a:pt x="250" y="52"/>
                    <a:pt x="250" y="112"/>
                  </a:cubicBezTo>
                  <a:cubicBezTo>
                    <a:pt x="250" y="168"/>
                    <a:pt x="250" y="168"/>
                    <a:pt x="250" y="168"/>
                  </a:cubicBezTo>
                  <a:cubicBezTo>
                    <a:pt x="191" y="172"/>
                    <a:pt x="142" y="228"/>
                    <a:pt x="142" y="292"/>
                  </a:cubicBezTo>
                  <a:cubicBezTo>
                    <a:pt x="142" y="355"/>
                    <a:pt x="142" y="355"/>
                    <a:pt x="142" y="355"/>
                  </a:cubicBezTo>
                  <a:cubicBezTo>
                    <a:pt x="108" y="355"/>
                    <a:pt x="108" y="355"/>
                    <a:pt x="108" y="355"/>
                  </a:cubicBezTo>
                  <a:cubicBezTo>
                    <a:pt x="49" y="355"/>
                    <a:pt x="0" y="404"/>
                    <a:pt x="0" y="467"/>
                  </a:cubicBezTo>
                  <a:cubicBezTo>
                    <a:pt x="0" y="527"/>
                    <a:pt x="45" y="575"/>
                    <a:pt x="105" y="579"/>
                  </a:cubicBezTo>
                  <a:cubicBezTo>
                    <a:pt x="105" y="1424"/>
                    <a:pt x="105" y="1424"/>
                    <a:pt x="105" y="1424"/>
                  </a:cubicBezTo>
                  <a:cubicBezTo>
                    <a:pt x="60" y="1432"/>
                    <a:pt x="26" y="1469"/>
                    <a:pt x="26" y="1514"/>
                  </a:cubicBezTo>
                  <a:cubicBezTo>
                    <a:pt x="26" y="1709"/>
                    <a:pt x="26" y="1709"/>
                    <a:pt x="26" y="1709"/>
                  </a:cubicBezTo>
                  <a:cubicBezTo>
                    <a:pt x="26" y="1742"/>
                    <a:pt x="52" y="1768"/>
                    <a:pt x="86" y="1768"/>
                  </a:cubicBezTo>
                  <a:cubicBezTo>
                    <a:pt x="1982" y="1768"/>
                    <a:pt x="1982" y="1768"/>
                    <a:pt x="1982" y="1768"/>
                  </a:cubicBezTo>
                  <a:cubicBezTo>
                    <a:pt x="2012" y="1768"/>
                    <a:pt x="2038" y="1742"/>
                    <a:pt x="2038" y="1709"/>
                  </a:cubicBezTo>
                  <a:cubicBezTo>
                    <a:pt x="2038" y="1514"/>
                    <a:pt x="2038" y="1514"/>
                    <a:pt x="2038" y="1514"/>
                  </a:cubicBezTo>
                  <a:cubicBezTo>
                    <a:pt x="2038" y="1473"/>
                    <a:pt x="2012" y="1439"/>
                    <a:pt x="1974" y="1428"/>
                  </a:cubicBezTo>
                  <a:cubicBezTo>
                    <a:pt x="1974" y="579"/>
                    <a:pt x="1974" y="579"/>
                    <a:pt x="1974" y="579"/>
                  </a:cubicBezTo>
                  <a:cubicBezTo>
                    <a:pt x="2034" y="575"/>
                    <a:pt x="2083" y="527"/>
                    <a:pt x="2083" y="467"/>
                  </a:cubicBezTo>
                  <a:moveTo>
                    <a:pt x="1623" y="116"/>
                  </a:moveTo>
                  <a:lnTo>
                    <a:pt x="1623" y="116"/>
                  </a:lnTo>
                  <a:cubicBezTo>
                    <a:pt x="1623" y="86"/>
                    <a:pt x="1649" y="60"/>
                    <a:pt x="1675" y="60"/>
                  </a:cubicBezTo>
                  <a:cubicBezTo>
                    <a:pt x="1709" y="60"/>
                    <a:pt x="1709" y="60"/>
                    <a:pt x="1709" y="60"/>
                  </a:cubicBezTo>
                  <a:cubicBezTo>
                    <a:pt x="1739" y="60"/>
                    <a:pt x="1761" y="86"/>
                    <a:pt x="1761" y="116"/>
                  </a:cubicBezTo>
                  <a:cubicBezTo>
                    <a:pt x="1761" y="168"/>
                    <a:pt x="1761" y="168"/>
                    <a:pt x="1761" y="168"/>
                  </a:cubicBezTo>
                  <a:cubicBezTo>
                    <a:pt x="1623" y="168"/>
                    <a:pt x="1623" y="168"/>
                    <a:pt x="1623" y="168"/>
                  </a:cubicBezTo>
                  <a:cubicBezTo>
                    <a:pt x="1623" y="116"/>
                    <a:pt x="1623" y="116"/>
                    <a:pt x="1623" y="116"/>
                  </a:cubicBezTo>
                  <a:moveTo>
                    <a:pt x="748" y="89"/>
                  </a:moveTo>
                  <a:lnTo>
                    <a:pt x="748" y="89"/>
                  </a:lnTo>
                  <a:cubicBezTo>
                    <a:pt x="755" y="71"/>
                    <a:pt x="759" y="71"/>
                    <a:pt x="767" y="71"/>
                  </a:cubicBezTo>
                  <a:cubicBezTo>
                    <a:pt x="1313" y="71"/>
                    <a:pt x="1313" y="71"/>
                    <a:pt x="1313" y="71"/>
                  </a:cubicBezTo>
                  <a:cubicBezTo>
                    <a:pt x="1320" y="71"/>
                    <a:pt x="1324" y="71"/>
                    <a:pt x="1331" y="89"/>
                  </a:cubicBezTo>
                  <a:cubicBezTo>
                    <a:pt x="1353" y="168"/>
                    <a:pt x="1353" y="168"/>
                    <a:pt x="1353" y="168"/>
                  </a:cubicBezTo>
                  <a:cubicBezTo>
                    <a:pt x="722" y="168"/>
                    <a:pt x="722" y="168"/>
                    <a:pt x="722" y="168"/>
                  </a:cubicBezTo>
                  <a:lnTo>
                    <a:pt x="748" y="89"/>
                  </a:lnTo>
                  <a:moveTo>
                    <a:pt x="370" y="60"/>
                  </a:moveTo>
                  <a:lnTo>
                    <a:pt x="370" y="60"/>
                  </a:lnTo>
                  <a:cubicBezTo>
                    <a:pt x="400" y="60"/>
                    <a:pt x="400" y="60"/>
                    <a:pt x="400" y="60"/>
                  </a:cubicBezTo>
                  <a:cubicBezTo>
                    <a:pt x="430" y="60"/>
                    <a:pt x="456" y="86"/>
                    <a:pt x="456" y="116"/>
                  </a:cubicBezTo>
                  <a:cubicBezTo>
                    <a:pt x="456" y="168"/>
                    <a:pt x="456" y="168"/>
                    <a:pt x="456" y="168"/>
                  </a:cubicBezTo>
                  <a:cubicBezTo>
                    <a:pt x="318" y="168"/>
                    <a:pt x="318" y="168"/>
                    <a:pt x="318" y="168"/>
                  </a:cubicBezTo>
                  <a:cubicBezTo>
                    <a:pt x="318" y="116"/>
                    <a:pt x="318" y="116"/>
                    <a:pt x="318" y="116"/>
                  </a:cubicBezTo>
                  <a:cubicBezTo>
                    <a:pt x="318" y="86"/>
                    <a:pt x="340" y="60"/>
                    <a:pt x="370" y="60"/>
                  </a:cubicBezTo>
                  <a:moveTo>
                    <a:pt x="202" y="292"/>
                  </a:moveTo>
                  <a:lnTo>
                    <a:pt x="202" y="292"/>
                  </a:lnTo>
                  <a:cubicBezTo>
                    <a:pt x="202" y="258"/>
                    <a:pt x="232" y="228"/>
                    <a:pt x="265" y="228"/>
                  </a:cubicBezTo>
                  <a:cubicBezTo>
                    <a:pt x="284" y="228"/>
                    <a:pt x="284" y="228"/>
                    <a:pt x="284" y="228"/>
                  </a:cubicBezTo>
                  <a:cubicBezTo>
                    <a:pt x="486" y="228"/>
                    <a:pt x="486" y="228"/>
                    <a:pt x="486" y="228"/>
                  </a:cubicBezTo>
                  <a:cubicBezTo>
                    <a:pt x="688" y="228"/>
                    <a:pt x="688" y="228"/>
                    <a:pt x="688" y="228"/>
                  </a:cubicBezTo>
                  <a:cubicBezTo>
                    <a:pt x="1391" y="228"/>
                    <a:pt x="1391" y="228"/>
                    <a:pt x="1391" y="228"/>
                  </a:cubicBezTo>
                  <a:cubicBezTo>
                    <a:pt x="1593" y="228"/>
                    <a:pt x="1593" y="228"/>
                    <a:pt x="1593" y="228"/>
                  </a:cubicBezTo>
                  <a:cubicBezTo>
                    <a:pt x="1795" y="228"/>
                    <a:pt x="1795" y="228"/>
                    <a:pt x="1795" y="228"/>
                  </a:cubicBezTo>
                  <a:cubicBezTo>
                    <a:pt x="1813" y="228"/>
                    <a:pt x="1813" y="228"/>
                    <a:pt x="1813" y="228"/>
                  </a:cubicBezTo>
                  <a:cubicBezTo>
                    <a:pt x="1847" y="228"/>
                    <a:pt x="1877" y="258"/>
                    <a:pt x="1877" y="292"/>
                  </a:cubicBezTo>
                  <a:cubicBezTo>
                    <a:pt x="1877" y="355"/>
                    <a:pt x="1877" y="355"/>
                    <a:pt x="1877" y="355"/>
                  </a:cubicBezTo>
                  <a:cubicBezTo>
                    <a:pt x="202" y="355"/>
                    <a:pt x="202" y="355"/>
                    <a:pt x="202" y="355"/>
                  </a:cubicBezTo>
                  <a:lnTo>
                    <a:pt x="202" y="292"/>
                  </a:lnTo>
                  <a:moveTo>
                    <a:pt x="1978" y="1705"/>
                  </a:moveTo>
                  <a:lnTo>
                    <a:pt x="1978" y="1705"/>
                  </a:lnTo>
                  <a:cubicBezTo>
                    <a:pt x="86" y="1705"/>
                    <a:pt x="86" y="1705"/>
                    <a:pt x="86" y="1705"/>
                  </a:cubicBezTo>
                  <a:cubicBezTo>
                    <a:pt x="86" y="1518"/>
                    <a:pt x="86" y="1518"/>
                    <a:pt x="86" y="1518"/>
                  </a:cubicBezTo>
                  <a:cubicBezTo>
                    <a:pt x="86" y="1499"/>
                    <a:pt x="101" y="1484"/>
                    <a:pt x="120" y="1484"/>
                  </a:cubicBezTo>
                  <a:cubicBezTo>
                    <a:pt x="176" y="1484"/>
                    <a:pt x="176" y="1484"/>
                    <a:pt x="176" y="1484"/>
                  </a:cubicBezTo>
                  <a:cubicBezTo>
                    <a:pt x="194" y="1484"/>
                    <a:pt x="209" y="1499"/>
                    <a:pt x="209" y="1518"/>
                  </a:cubicBezTo>
                  <a:cubicBezTo>
                    <a:pt x="209" y="1574"/>
                    <a:pt x="209" y="1574"/>
                    <a:pt x="209" y="1574"/>
                  </a:cubicBezTo>
                  <a:cubicBezTo>
                    <a:pt x="209" y="1593"/>
                    <a:pt x="224" y="1604"/>
                    <a:pt x="239" y="1604"/>
                  </a:cubicBezTo>
                  <a:cubicBezTo>
                    <a:pt x="983" y="1604"/>
                    <a:pt x="983" y="1604"/>
                    <a:pt x="983" y="1604"/>
                  </a:cubicBezTo>
                  <a:cubicBezTo>
                    <a:pt x="998" y="1604"/>
                    <a:pt x="1010" y="1596"/>
                    <a:pt x="1013" y="1581"/>
                  </a:cubicBezTo>
                  <a:cubicBezTo>
                    <a:pt x="1017" y="1563"/>
                    <a:pt x="1002" y="1544"/>
                    <a:pt x="983" y="1544"/>
                  </a:cubicBezTo>
                  <a:cubicBezTo>
                    <a:pt x="273" y="1544"/>
                    <a:pt x="273" y="1544"/>
                    <a:pt x="273" y="1544"/>
                  </a:cubicBezTo>
                  <a:cubicBezTo>
                    <a:pt x="273" y="1514"/>
                    <a:pt x="273" y="1514"/>
                    <a:pt x="273" y="1514"/>
                  </a:cubicBezTo>
                  <a:cubicBezTo>
                    <a:pt x="273" y="1462"/>
                    <a:pt x="228" y="1421"/>
                    <a:pt x="179" y="1421"/>
                  </a:cubicBezTo>
                  <a:cubicBezTo>
                    <a:pt x="165" y="1421"/>
                    <a:pt x="165" y="1421"/>
                    <a:pt x="165" y="1421"/>
                  </a:cubicBezTo>
                  <a:cubicBezTo>
                    <a:pt x="165" y="579"/>
                    <a:pt x="165" y="579"/>
                    <a:pt x="165" y="579"/>
                  </a:cubicBezTo>
                  <a:cubicBezTo>
                    <a:pt x="983" y="579"/>
                    <a:pt x="983" y="579"/>
                    <a:pt x="983" y="579"/>
                  </a:cubicBezTo>
                  <a:cubicBezTo>
                    <a:pt x="998" y="579"/>
                    <a:pt x="1013" y="568"/>
                    <a:pt x="1013" y="553"/>
                  </a:cubicBezTo>
                  <a:cubicBezTo>
                    <a:pt x="1021" y="535"/>
                    <a:pt x="1006" y="516"/>
                    <a:pt x="983" y="516"/>
                  </a:cubicBezTo>
                  <a:cubicBezTo>
                    <a:pt x="112" y="516"/>
                    <a:pt x="112" y="516"/>
                    <a:pt x="112" y="516"/>
                  </a:cubicBezTo>
                  <a:cubicBezTo>
                    <a:pt x="86" y="516"/>
                    <a:pt x="60" y="497"/>
                    <a:pt x="60" y="467"/>
                  </a:cubicBezTo>
                  <a:cubicBezTo>
                    <a:pt x="60" y="437"/>
                    <a:pt x="82" y="415"/>
                    <a:pt x="112" y="415"/>
                  </a:cubicBezTo>
                  <a:cubicBezTo>
                    <a:pt x="1967" y="415"/>
                    <a:pt x="1967" y="415"/>
                    <a:pt x="1967" y="415"/>
                  </a:cubicBezTo>
                  <a:cubicBezTo>
                    <a:pt x="1989" y="415"/>
                    <a:pt x="2015" y="434"/>
                    <a:pt x="2019" y="460"/>
                  </a:cubicBezTo>
                  <a:cubicBezTo>
                    <a:pt x="2023" y="490"/>
                    <a:pt x="1997" y="516"/>
                    <a:pt x="1967" y="516"/>
                  </a:cubicBezTo>
                  <a:cubicBezTo>
                    <a:pt x="1118" y="516"/>
                    <a:pt x="1118" y="516"/>
                    <a:pt x="1118" y="516"/>
                  </a:cubicBezTo>
                  <a:cubicBezTo>
                    <a:pt x="1103" y="516"/>
                    <a:pt x="1092" y="527"/>
                    <a:pt x="1088" y="542"/>
                  </a:cubicBezTo>
                  <a:cubicBezTo>
                    <a:pt x="1084" y="561"/>
                    <a:pt x="1099" y="579"/>
                    <a:pt x="1118" y="579"/>
                  </a:cubicBezTo>
                  <a:cubicBezTo>
                    <a:pt x="1915" y="579"/>
                    <a:pt x="1915" y="579"/>
                    <a:pt x="1915" y="579"/>
                  </a:cubicBezTo>
                  <a:cubicBezTo>
                    <a:pt x="1915" y="1421"/>
                    <a:pt x="1915" y="1421"/>
                    <a:pt x="1915" y="1421"/>
                  </a:cubicBezTo>
                  <a:cubicBezTo>
                    <a:pt x="1884" y="1421"/>
                    <a:pt x="1884" y="1421"/>
                    <a:pt x="1884" y="1421"/>
                  </a:cubicBezTo>
                  <a:cubicBezTo>
                    <a:pt x="1832" y="1421"/>
                    <a:pt x="1791" y="1466"/>
                    <a:pt x="1791" y="1514"/>
                  </a:cubicBezTo>
                  <a:cubicBezTo>
                    <a:pt x="1791" y="1544"/>
                    <a:pt x="1791" y="1544"/>
                    <a:pt x="1791" y="1544"/>
                  </a:cubicBezTo>
                  <a:cubicBezTo>
                    <a:pt x="1110" y="1544"/>
                    <a:pt x="1110" y="1544"/>
                    <a:pt x="1110" y="1544"/>
                  </a:cubicBezTo>
                  <a:cubicBezTo>
                    <a:pt x="1099" y="1544"/>
                    <a:pt x="1088" y="1548"/>
                    <a:pt x="1084" y="1559"/>
                  </a:cubicBezTo>
                  <a:cubicBezTo>
                    <a:pt x="1073" y="1581"/>
                    <a:pt x="1092" y="1604"/>
                    <a:pt x="1110" y="1604"/>
                  </a:cubicBezTo>
                  <a:cubicBezTo>
                    <a:pt x="1825" y="1604"/>
                    <a:pt x="1825" y="1604"/>
                    <a:pt x="1825" y="1604"/>
                  </a:cubicBezTo>
                  <a:cubicBezTo>
                    <a:pt x="1840" y="1604"/>
                    <a:pt x="1851" y="1593"/>
                    <a:pt x="1851" y="1578"/>
                  </a:cubicBezTo>
                  <a:cubicBezTo>
                    <a:pt x="1851" y="1518"/>
                    <a:pt x="1851" y="1518"/>
                    <a:pt x="1851" y="1518"/>
                  </a:cubicBezTo>
                  <a:cubicBezTo>
                    <a:pt x="1851" y="1499"/>
                    <a:pt x="1866" y="1484"/>
                    <a:pt x="1884" y="1484"/>
                  </a:cubicBezTo>
                  <a:cubicBezTo>
                    <a:pt x="1944" y="1484"/>
                    <a:pt x="1944" y="1484"/>
                    <a:pt x="1944" y="1484"/>
                  </a:cubicBezTo>
                  <a:cubicBezTo>
                    <a:pt x="1963" y="1484"/>
                    <a:pt x="1978" y="1499"/>
                    <a:pt x="1978" y="1518"/>
                  </a:cubicBezTo>
                  <a:cubicBezTo>
                    <a:pt x="1978" y="1705"/>
                    <a:pt x="1978" y="1705"/>
                    <a:pt x="1978" y="170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61" name="Google Shape;861;p44"/>
            <p:cNvSpPr/>
            <p:nvPr/>
          </p:nvSpPr>
          <p:spPr>
            <a:xfrm>
              <a:off x="6158024" y="1714772"/>
              <a:ext cx="113438" cy="161075"/>
            </a:xfrm>
            <a:custGeom>
              <a:avLst/>
              <a:gdLst/>
              <a:ahLst/>
              <a:cxnLst/>
              <a:rect l="l" t="t" r="r" b="b"/>
              <a:pathLst>
                <a:path w="481" h="683" extrusionOk="0">
                  <a:moveTo>
                    <a:pt x="477" y="286"/>
                  </a:moveTo>
                  <a:lnTo>
                    <a:pt x="477" y="286"/>
                  </a:lnTo>
                  <a:cubicBezTo>
                    <a:pt x="466" y="264"/>
                    <a:pt x="436" y="264"/>
                    <a:pt x="425" y="264"/>
                  </a:cubicBezTo>
                  <a:cubicBezTo>
                    <a:pt x="286" y="264"/>
                    <a:pt x="286" y="264"/>
                    <a:pt x="286" y="264"/>
                  </a:cubicBezTo>
                  <a:cubicBezTo>
                    <a:pt x="331" y="70"/>
                    <a:pt x="331" y="70"/>
                    <a:pt x="331" y="70"/>
                  </a:cubicBezTo>
                  <a:cubicBezTo>
                    <a:pt x="339" y="51"/>
                    <a:pt x="346" y="17"/>
                    <a:pt x="316" y="2"/>
                  </a:cubicBezTo>
                  <a:cubicBezTo>
                    <a:pt x="290" y="-9"/>
                    <a:pt x="264" y="21"/>
                    <a:pt x="245" y="43"/>
                  </a:cubicBezTo>
                  <a:cubicBezTo>
                    <a:pt x="21" y="335"/>
                    <a:pt x="21" y="335"/>
                    <a:pt x="21" y="335"/>
                  </a:cubicBezTo>
                  <a:cubicBezTo>
                    <a:pt x="9" y="350"/>
                    <a:pt x="-9" y="376"/>
                    <a:pt x="6" y="402"/>
                  </a:cubicBezTo>
                  <a:cubicBezTo>
                    <a:pt x="17" y="425"/>
                    <a:pt x="47" y="425"/>
                    <a:pt x="58" y="425"/>
                  </a:cubicBezTo>
                  <a:cubicBezTo>
                    <a:pt x="196" y="425"/>
                    <a:pt x="196" y="425"/>
                    <a:pt x="196" y="425"/>
                  </a:cubicBezTo>
                  <a:cubicBezTo>
                    <a:pt x="148" y="619"/>
                    <a:pt x="148" y="619"/>
                    <a:pt x="148" y="619"/>
                  </a:cubicBezTo>
                  <a:cubicBezTo>
                    <a:pt x="140" y="649"/>
                    <a:pt x="148" y="668"/>
                    <a:pt x="167" y="679"/>
                  </a:cubicBezTo>
                  <a:cubicBezTo>
                    <a:pt x="170" y="679"/>
                    <a:pt x="178" y="683"/>
                    <a:pt x="182" y="683"/>
                  </a:cubicBezTo>
                  <a:cubicBezTo>
                    <a:pt x="208" y="683"/>
                    <a:pt x="227" y="653"/>
                    <a:pt x="234" y="645"/>
                  </a:cubicBezTo>
                  <a:cubicBezTo>
                    <a:pt x="458" y="350"/>
                    <a:pt x="458" y="350"/>
                    <a:pt x="458" y="350"/>
                  </a:cubicBezTo>
                  <a:cubicBezTo>
                    <a:pt x="470" y="335"/>
                    <a:pt x="488" y="313"/>
                    <a:pt x="477" y="286"/>
                  </a:cubicBezTo>
                  <a:moveTo>
                    <a:pt x="227" y="552"/>
                  </a:moveTo>
                  <a:lnTo>
                    <a:pt x="227" y="552"/>
                  </a:lnTo>
                  <a:cubicBezTo>
                    <a:pt x="256" y="436"/>
                    <a:pt x="256" y="436"/>
                    <a:pt x="256" y="436"/>
                  </a:cubicBezTo>
                  <a:cubicBezTo>
                    <a:pt x="256" y="421"/>
                    <a:pt x="260" y="398"/>
                    <a:pt x="249" y="384"/>
                  </a:cubicBezTo>
                  <a:cubicBezTo>
                    <a:pt x="234" y="365"/>
                    <a:pt x="215" y="365"/>
                    <a:pt x="200" y="365"/>
                  </a:cubicBezTo>
                  <a:cubicBezTo>
                    <a:pt x="81" y="365"/>
                    <a:pt x="81" y="365"/>
                    <a:pt x="81" y="365"/>
                  </a:cubicBezTo>
                  <a:cubicBezTo>
                    <a:pt x="256" y="137"/>
                    <a:pt x="256" y="137"/>
                    <a:pt x="256" y="137"/>
                  </a:cubicBezTo>
                  <a:cubicBezTo>
                    <a:pt x="227" y="260"/>
                    <a:pt x="227" y="260"/>
                    <a:pt x="227" y="260"/>
                  </a:cubicBezTo>
                  <a:cubicBezTo>
                    <a:pt x="223" y="271"/>
                    <a:pt x="219" y="290"/>
                    <a:pt x="230" y="309"/>
                  </a:cubicBezTo>
                  <a:cubicBezTo>
                    <a:pt x="241" y="324"/>
                    <a:pt x="264" y="324"/>
                    <a:pt x="275" y="324"/>
                  </a:cubicBezTo>
                  <a:cubicBezTo>
                    <a:pt x="402" y="324"/>
                    <a:pt x="402" y="324"/>
                    <a:pt x="402" y="324"/>
                  </a:cubicBezTo>
                  <a:lnTo>
                    <a:pt x="227" y="552"/>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62" name="Google Shape;862;p44"/>
            <p:cNvSpPr/>
            <p:nvPr/>
          </p:nvSpPr>
          <p:spPr>
            <a:xfrm>
              <a:off x="6330185" y="1731988"/>
              <a:ext cx="46460" cy="45988"/>
            </a:xfrm>
            <a:custGeom>
              <a:avLst/>
              <a:gdLst/>
              <a:ahLst/>
              <a:cxnLst/>
              <a:rect l="l" t="t" r="r" b="b"/>
              <a:pathLst>
                <a:path w="197" h="195" extrusionOk="0">
                  <a:moveTo>
                    <a:pt x="31" y="127"/>
                  </a:moveTo>
                  <a:lnTo>
                    <a:pt x="31" y="127"/>
                  </a:lnTo>
                  <a:cubicBezTo>
                    <a:pt x="68" y="127"/>
                    <a:pt x="68" y="127"/>
                    <a:pt x="68" y="127"/>
                  </a:cubicBezTo>
                  <a:cubicBezTo>
                    <a:pt x="68" y="165"/>
                    <a:pt x="68" y="165"/>
                    <a:pt x="68" y="165"/>
                  </a:cubicBezTo>
                  <a:cubicBezTo>
                    <a:pt x="68" y="180"/>
                    <a:pt x="76" y="191"/>
                    <a:pt x="91" y="195"/>
                  </a:cubicBezTo>
                  <a:cubicBezTo>
                    <a:pt x="110" y="198"/>
                    <a:pt x="128" y="183"/>
                    <a:pt x="128" y="165"/>
                  </a:cubicBezTo>
                  <a:cubicBezTo>
                    <a:pt x="128" y="127"/>
                    <a:pt x="128" y="127"/>
                    <a:pt x="128" y="127"/>
                  </a:cubicBezTo>
                  <a:cubicBezTo>
                    <a:pt x="166" y="127"/>
                    <a:pt x="166" y="127"/>
                    <a:pt x="166" y="127"/>
                  </a:cubicBezTo>
                  <a:cubicBezTo>
                    <a:pt x="181" y="127"/>
                    <a:pt x="192" y="120"/>
                    <a:pt x="196" y="105"/>
                  </a:cubicBezTo>
                  <a:cubicBezTo>
                    <a:pt x="200" y="86"/>
                    <a:pt x="184" y="67"/>
                    <a:pt x="166" y="67"/>
                  </a:cubicBezTo>
                  <a:cubicBezTo>
                    <a:pt x="128" y="67"/>
                    <a:pt x="128" y="67"/>
                    <a:pt x="128" y="67"/>
                  </a:cubicBezTo>
                  <a:cubicBezTo>
                    <a:pt x="128" y="30"/>
                    <a:pt x="128" y="30"/>
                    <a:pt x="128" y="30"/>
                  </a:cubicBezTo>
                  <a:cubicBezTo>
                    <a:pt x="128" y="15"/>
                    <a:pt x="117" y="4"/>
                    <a:pt x="106" y="0"/>
                  </a:cubicBezTo>
                  <a:cubicBezTo>
                    <a:pt x="84" y="-3"/>
                    <a:pt x="68" y="11"/>
                    <a:pt x="68" y="30"/>
                  </a:cubicBezTo>
                  <a:cubicBezTo>
                    <a:pt x="68" y="67"/>
                    <a:pt x="68" y="67"/>
                    <a:pt x="68" y="67"/>
                  </a:cubicBezTo>
                  <a:cubicBezTo>
                    <a:pt x="31" y="67"/>
                    <a:pt x="31" y="67"/>
                    <a:pt x="31" y="67"/>
                  </a:cubicBezTo>
                  <a:cubicBezTo>
                    <a:pt x="12" y="67"/>
                    <a:pt x="-3" y="86"/>
                    <a:pt x="1" y="105"/>
                  </a:cubicBezTo>
                  <a:cubicBezTo>
                    <a:pt x="5" y="120"/>
                    <a:pt x="16" y="127"/>
                    <a:pt x="31" y="127"/>
                  </a:cubicBezTo>
                  <a:close/>
                </a:path>
              </a:pathLst>
            </a:custGeom>
            <a:grpFill/>
            <a:ln>
              <a:noFill/>
            </a:ln>
          </p:spPr>
          <p:txBody>
            <a:bodyPr spcFirstLastPara="1" wrap="square" lIns="90000" tIns="25200" rIns="90000" bIns="252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63" name="Google Shape;863;p44"/>
            <p:cNvSpPr/>
            <p:nvPr/>
          </p:nvSpPr>
          <p:spPr>
            <a:xfrm>
              <a:off x="6047888" y="1747789"/>
              <a:ext cx="41979" cy="14150"/>
            </a:xfrm>
            <a:custGeom>
              <a:avLst/>
              <a:gdLst/>
              <a:ahLst/>
              <a:cxnLst/>
              <a:rect l="l" t="t" r="r" b="b"/>
              <a:pathLst>
                <a:path w="178" h="60" extrusionOk="0">
                  <a:moveTo>
                    <a:pt x="148" y="0"/>
                  </a:moveTo>
                  <a:lnTo>
                    <a:pt x="148" y="0"/>
                  </a:lnTo>
                  <a:cubicBezTo>
                    <a:pt x="32" y="0"/>
                    <a:pt x="32" y="0"/>
                    <a:pt x="32" y="0"/>
                  </a:cubicBezTo>
                  <a:cubicBezTo>
                    <a:pt x="17" y="0"/>
                    <a:pt x="2" y="12"/>
                    <a:pt x="2" y="23"/>
                  </a:cubicBezTo>
                  <a:cubicBezTo>
                    <a:pt x="-6" y="45"/>
                    <a:pt x="9" y="60"/>
                    <a:pt x="32" y="60"/>
                  </a:cubicBezTo>
                  <a:cubicBezTo>
                    <a:pt x="144" y="60"/>
                    <a:pt x="144" y="60"/>
                    <a:pt x="144" y="60"/>
                  </a:cubicBezTo>
                  <a:cubicBezTo>
                    <a:pt x="159" y="60"/>
                    <a:pt x="174" y="53"/>
                    <a:pt x="177" y="38"/>
                  </a:cubicBezTo>
                  <a:cubicBezTo>
                    <a:pt x="181" y="19"/>
                    <a:pt x="166" y="0"/>
                    <a:pt x="148"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864" name="Google Shape;864;p44"/>
          <p:cNvGrpSpPr/>
          <p:nvPr/>
        </p:nvGrpSpPr>
        <p:grpSpPr>
          <a:xfrm>
            <a:off x="7583703" y="1518203"/>
            <a:ext cx="491957" cy="393137"/>
            <a:chOff x="6643613" y="1568082"/>
            <a:chExt cx="491957" cy="393137"/>
          </a:xfrm>
          <a:solidFill>
            <a:schemeClr val="accent5">
              <a:lumMod val="50000"/>
            </a:schemeClr>
          </a:solidFill>
        </p:grpSpPr>
        <p:sp>
          <p:nvSpPr>
            <p:cNvPr id="865" name="Google Shape;865;p44"/>
            <p:cNvSpPr/>
            <p:nvPr/>
          </p:nvSpPr>
          <p:spPr>
            <a:xfrm>
              <a:off x="6643613" y="1568082"/>
              <a:ext cx="491957" cy="393137"/>
            </a:xfrm>
            <a:custGeom>
              <a:avLst/>
              <a:gdLst/>
              <a:ahLst/>
              <a:cxnLst/>
              <a:rect l="l" t="t" r="r" b="b"/>
              <a:pathLst>
                <a:path w="2086" h="1667" extrusionOk="0">
                  <a:moveTo>
                    <a:pt x="2004" y="160"/>
                  </a:moveTo>
                  <a:lnTo>
                    <a:pt x="2004" y="160"/>
                  </a:lnTo>
                  <a:cubicBezTo>
                    <a:pt x="1907" y="160"/>
                    <a:pt x="1907" y="160"/>
                    <a:pt x="1907" y="160"/>
                  </a:cubicBezTo>
                  <a:cubicBezTo>
                    <a:pt x="1907" y="112"/>
                    <a:pt x="1907" y="112"/>
                    <a:pt x="1907" y="112"/>
                  </a:cubicBezTo>
                  <a:cubicBezTo>
                    <a:pt x="1907" y="48"/>
                    <a:pt x="1858" y="0"/>
                    <a:pt x="1795" y="0"/>
                  </a:cubicBezTo>
                  <a:cubicBezTo>
                    <a:pt x="288" y="0"/>
                    <a:pt x="288" y="0"/>
                    <a:pt x="288" y="0"/>
                  </a:cubicBezTo>
                  <a:cubicBezTo>
                    <a:pt x="228" y="0"/>
                    <a:pt x="179" y="48"/>
                    <a:pt x="179" y="112"/>
                  </a:cubicBezTo>
                  <a:cubicBezTo>
                    <a:pt x="179" y="160"/>
                    <a:pt x="179" y="160"/>
                    <a:pt x="179" y="160"/>
                  </a:cubicBezTo>
                  <a:cubicBezTo>
                    <a:pt x="78" y="160"/>
                    <a:pt x="78" y="160"/>
                    <a:pt x="78" y="160"/>
                  </a:cubicBezTo>
                  <a:cubicBezTo>
                    <a:pt x="37" y="160"/>
                    <a:pt x="0" y="194"/>
                    <a:pt x="0" y="239"/>
                  </a:cubicBezTo>
                  <a:cubicBezTo>
                    <a:pt x="0" y="695"/>
                    <a:pt x="0" y="695"/>
                    <a:pt x="0" y="695"/>
                  </a:cubicBezTo>
                  <a:cubicBezTo>
                    <a:pt x="0" y="710"/>
                    <a:pt x="11" y="725"/>
                    <a:pt x="26" y="729"/>
                  </a:cubicBezTo>
                  <a:cubicBezTo>
                    <a:pt x="45" y="729"/>
                    <a:pt x="59" y="714"/>
                    <a:pt x="59" y="699"/>
                  </a:cubicBezTo>
                  <a:cubicBezTo>
                    <a:pt x="59" y="239"/>
                    <a:pt x="59" y="239"/>
                    <a:pt x="59" y="239"/>
                  </a:cubicBezTo>
                  <a:cubicBezTo>
                    <a:pt x="59" y="228"/>
                    <a:pt x="71" y="220"/>
                    <a:pt x="78" y="220"/>
                  </a:cubicBezTo>
                  <a:cubicBezTo>
                    <a:pt x="972" y="220"/>
                    <a:pt x="972" y="220"/>
                    <a:pt x="972" y="220"/>
                  </a:cubicBezTo>
                  <a:cubicBezTo>
                    <a:pt x="991" y="220"/>
                    <a:pt x="1002" y="205"/>
                    <a:pt x="1002" y="191"/>
                  </a:cubicBezTo>
                  <a:cubicBezTo>
                    <a:pt x="1002" y="172"/>
                    <a:pt x="991" y="160"/>
                    <a:pt x="972" y="160"/>
                  </a:cubicBezTo>
                  <a:cubicBezTo>
                    <a:pt x="243" y="160"/>
                    <a:pt x="243" y="160"/>
                    <a:pt x="243" y="160"/>
                  </a:cubicBezTo>
                  <a:cubicBezTo>
                    <a:pt x="243" y="112"/>
                    <a:pt x="243" y="112"/>
                    <a:pt x="243" y="112"/>
                  </a:cubicBezTo>
                  <a:cubicBezTo>
                    <a:pt x="243" y="82"/>
                    <a:pt x="265" y="63"/>
                    <a:pt x="291" y="63"/>
                  </a:cubicBezTo>
                  <a:cubicBezTo>
                    <a:pt x="1795" y="63"/>
                    <a:pt x="1795" y="63"/>
                    <a:pt x="1795" y="63"/>
                  </a:cubicBezTo>
                  <a:cubicBezTo>
                    <a:pt x="1825" y="63"/>
                    <a:pt x="1843" y="82"/>
                    <a:pt x="1843" y="112"/>
                  </a:cubicBezTo>
                  <a:cubicBezTo>
                    <a:pt x="1843" y="157"/>
                    <a:pt x="1843" y="157"/>
                    <a:pt x="1843" y="157"/>
                  </a:cubicBezTo>
                  <a:cubicBezTo>
                    <a:pt x="1114" y="160"/>
                    <a:pt x="1114" y="160"/>
                    <a:pt x="1114" y="160"/>
                  </a:cubicBezTo>
                  <a:lnTo>
                    <a:pt x="1114" y="160"/>
                  </a:lnTo>
                  <a:cubicBezTo>
                    <a:pt x="1099" y="160"/>
                    <a:pt x="1088" y="168"/>
                    <a:pt x="1084" y="179"/>
                  </a:cubicBezTo>
                  <a:cubicBezTo>
                    <a:pt x="1077" y="202"/>
                    <a:pt x="1095" y="220"/>
                    <a:pt x="1114" y="220"/>
                  </a:cubicBezTo>
                  <a:cubicBezTo>
                    <a:pt x="2004" y="220"/>
                    <a:pt x="2004" y="220"/>
                    <a:pt x="2004" y="220"/>
                  </a:cubicBezTo>
                  <a:cubicBezTo>
                    <a:pt x="2015" y="220"/>
                    <a:pt x="2023" y="228"/>
                    <a:pt x="2023" y="239"/>
                  </a:cubicBezTo>
                  <a:cubicBezTo>
                    <a:pt x="2023" y="1406"/>
                    <a:pt x="2023" y="1406"/>
                    <a:pt x="2023" y="1406"/>
                  </a:cubicBezTo>
                  <a:cubicBezTo>
                    <a:pt x="2023" y="1417"/>
                    <a:pt x="2015" y="1428"/>
                    <a:pt x="2004" y="1428"/>
                  </a:cubicBezTo>
                  <a:cubicBezTo>
                    <a:pt x="78" y="1428"/>
                    <a:pt x="78" y="1428"/>
                    <a:pt x="78" y="1428"/>
                  </a:cubicBezTo>
                  <a:cubicBezTo>
                    <a:pt x="71" y="1428"/>
                    <a:pt x="59" y="1417"/>
                    <a:pt x="59" y="1406"/>
                  </a:cubicBezTo>
                  <a:cubicBezTo>
                    <a:pt x="59" y="837"/>
                    <a:pt x="59" y="837"/>
                    <a:pt x="59" y="837"/>
                  </a:cubicBezTo>
                  <a:cubicBezTo>
                    <a:pt x="59" y="822"/>
                    <a:pt x="48" y="811"/>
                    <a:pt x="33" y="807"/>
                  </a:cubicBezTo>
                  <a:cubicBezTo>
                    <a:pt x="15" y="804"/>
                    <a:pt x="0" y="819"/>
                    <a:pt x="0" y="837"/>
                  </a:cubicBezTo>
                  <a:cubicBezTo>
                    <a:pt x="0" y="1406"/>
                    <a:pt x="0" y="1406"/>
                    <a:pt x="0" y="1406"/>
                  </a:cubicBezTo>
                  <a:cubicBezTo>
                    <a:pt x="0" y="1450"/>
                    <a:pt x="37" y="1488"/>
                    <a:pt x="78" y="1488"/>
                  </a:cubicBezTo>
                  <a:cubicBezTo>
                    <a:pt x="164" y="1488"/>
                    <a:pt x="164" y="1488"/>
                    <a:pt x="164" y="1488"/>
                  </a:cubicBezTo>
                  <a:cubicBezTo>
                    <a:pt x="164" y="1548"/>
                    <a:pt x="164" y="1548"/>
                    <a:pt x="164" y="1548"/>
                  </a:cubicBezTo>
                  <a:cubicBezTo>
                    <a:pt x="164" y="1611"/>
                    <a:pt x="217" y="1667"/>
                    <a:pt x="284" y="1667"/>
                  </a:cubicBezTo>
                  <a:cubicBezTo>
                    <a:pt x="598" y="1667"/>
                    <a:pt x="598" y="1667"/>
                    <a:pt x="598" y="1667"/>
                  </a:cubicBezTo>
                  <a:cubicBezTo>
                    <a:pt x="661" y="1667"/>
                    <a:pt x="718" y="1611"/>
                    <a:pt x="718" y="1548"/>
                  </a:cubicBezTo>
                  <a:cubicBezTo>
                    <a:pt x="718" y="1488"/>
                    <a:pt x="718" y="1488"/>
                    <a:pt x="718" y="1488"/>
                  </a:cubicBezTo>
                  <a:cubicBezTo>
                    <a:pt x="1368" y="1488"/>
                    <a:pt x="1368" y="1488"/>
                    <a:pt x="1368" y="1488"/>
                  </a:cubicBezTo>
                  <a:cubicBezTo>
                    <a:pt x="1368" y="1548"/>
                    <a:pt x="1368" y="1548"/>
                    <a:pt x="1368" y="1548"/>
                  </a:cubicBezTo>
                  <a:cubicBezTo>
                    <a:pt x="1368" y="1611"/>
                    <a:pt x="1421" y="1667"/>
                    <a:pt x="1488" y="1667"/>
                  </a:cubicBezTo>
                  <a:cubicBezTo>
                    <a:pt x="1802" y="1667"/>
                    <a:pt x="1802" y="1667"/>
                    <a:pt x="1802" y="1667"/>
                  </a:cubicBezTo>
                  <a:cubicBezTo>
                    <a:pt x="1869" y="1667"/>
                    <a:pt x="1922" y="1611"/>
                    <a:pt x="1922" y="1548"/>
                  </a:cubicBezTo>
                  <a:cubicBezTo>
                    <a:pt x="1922" y="1488"/>
                    <a:pt x="1922" y="1488"/>
                    <a:pt x="1922" y="1488"/>
                  </a:cubicBezTo>
                  <a:cubicBezTo>
                    <a:pt x="2004" y="1488"/>
                    <a:pt x="2004" y="1488"/>
                    <a:pt x="2004" y="1488"/>
                  </a:cubicBezTo>
                  <a:cubicBezTo>
                    <a:pt x="2049" y="1488"/>
                    <a:pt x="2086" y="1450"/>
                    <a:pt x="2086" y="1406"/>
                  </a:cubicBezTo>
                  <a:cubicBezTo>
                    <a:pt x="2086" y="239"/>
                    <a:pt x="2086" y="239"/>
                    <a:pt x="2086" y="239"/>
                  </a:cubicBezTo>
                  <a:cubicBezTo>
                    <a:pt x="2086" y="194"/>
                    <a:pt x="2049" y="160"/>
                    <a:pt x="2004" y="160"/>
                  </a:cubicBezTo>
                  <a:moveTo>
                    <a:pt x="598" y="1604"/>
                  </a:moveTo>
                  <a:lnTo>
                    <a:pt x="598" y="1604"/>
                  </a:lnTo>
                  <a:cubicBezTo>
                    <a:pt x="284" y="1604"/>
                    <a:pt x="284" y="1604"/>
                    <a:pt x="284" y="1604"/>
                  </a:cubicBezTo>
                  <a:cubicBezTo>
                    <a:pt x="250" y="1604"/>
                    <a:pt x="224" y="1578"/>
                    <a:pt x="224" y="1548"/>
                  </a:cubicBezTo>
                  <a:cubicBezTo>
                    <a:pt x="224" y="1488"/>
                    <a:pt x="224" y="1488"/>
                    <a:pt x="224" y="1488"/>
                  </a:cubicBezTo>
                  <a:cubicBezTo>
                    <a:pt x="654" y="1488"/>
                    <a:pt x="654" y="1488"/>
                    <a:pt x="654" y="1488"/>
                  </a:cubicBezTo>
                  <a:cubicBezTo>
                    <a:pt x="654" y="1548"/>
                    <a:pt x="654" y="1548"/>
                    <a:pt x="654" y="1548"/>
                  </a:cubicBezTo>
                  <a:cubicBezTo>
                    <a:pt x="654" y="1578"/>
                    <a:pt x="628" y="1604"/>
                    <a:pt x="598" y="1604"/>
                  </a:cubicBezTo>
                  <a:moveTo>
                    <a:pt x="1802" y="1604"/>
                  </a:moveTo>
                  <a:lnTo>
                    <a:pt x="1802" y="1604"/>
                  </a:lnTo>
                  <a:cubicBezTo>
                    <a:pt x="1488" y="1604"/>
                    <a:pt x="1488" y="1604"/>
                    <a:pt x="1488" y="1604"/>
                  </a:cubicBezTo>
                  <a:cubicBezTo>
                    <a:pt x="1454" y="1604"/>
                    <a:pt x="1428" y="1578"/>
                    <a:pt x="1428" y="1548"/>
                  </a:cubicBezTo>
                  <a:cubicBezTo>
                    <a:pt x="1428" y="1488"/>
                    <a:pt x="1428" y="1488"/>
                    <a:pt x="1428" y="1488"/>
                  </a:cubicBezTo>
                  <a:cubicBezTo>
                    <a:pt x="1862" y="1488"/>
                    <a:pt x="1862" y="1488"/>
                    <a:pt x="1862" y="1488"/>
                  </a:cubicBezTo>
                  <a:cubicBezTo>
                    <a:pt x="1862" y="1548"/>
                    <a:pt x="1862" y="1548"/>
                    <a:pt x="1862" y="1548"/>
                  </a:cubicBezTo>
                  <a:cubicBezTo>
                    <a:pt x="1862" y="1578"/>
                    <a:pt x="1836" y="1604"/>
                    <a:pt x="1802" y="160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66" name="Google Shape;866;p44"/>
            <p:cNvSpPr/>
            <p:nvPr/>
          </p:nvSpPr>
          <p:spPr>
            <a:xfrm>
              <a:off x="6682290" y="1774439"/>
              <a:ext cx="166737" cy="105654"/>
            </a:xfrm>
            <a:custGeom>
              <a:avLst/>
              <a:gdLst/>
              <a:ahLst/>
              <a:cxnLst/>
              <a:rect l="l" t="t" r="r" b="b"/>
              <a:pathLst>
                <a:path w="707" h="448" extrusionOk="0">
                  <a:moveTo>
                    <a:pt x="0" y="388"/>
                  </a:moveTo>
                  <a:lnTo>
                    <a:pt x="0" y="388"/>
                  </a:lnTo>
                  <a:cubicBezTo>
                    <a:pt x="0" y="422"/>
                    <a:pt x="26" y="448"/>
                    <a:pt x="60" y="448"/>
                  </a:cubicBezTo>
                  <a:cubicBezTo>
                    <a:pt x="352" y="448"/>
                    <a:pt x="352" y="448"/>
                    <a:pt x="352" y="448"/>
                  </a:cubicBezTo>
                  <a:lnTo>
                    <a:pt x="352" y="448"/>
                  </a:lnTo>
                  <a:lnTo>
                    <a:pt x="352" y="448"/>
                  </a:lnTo>
                  <a:cubicBezTo>
                    <a:pt x="647" y="448"/>
                    <a:pt x="647" y="448"/>
                    <a:pt x="647" y="448"/>
                  </a:cubicBezTo>
                  <a:cubicBezTo>
                    <a:pt x="681" y="448"/>
                    <a:pt x="707" y="422"/>
                    <a:pt x="707" y="388"/>
                  </a:cubicBezTo>
                  <a:cubicBezTo>
                    <a:pt x="707" y="63"/>
                    <a:pt x="707" y="63"/>
                    <a:pt x="707" y="63"/>
                  </a:cubicBezTo>
                  <a:cubicBezTo>
                    <a:pt x="707" y="29"/>
                    <a:pt x="681" y="0"/>
                    <a:pt x="647" y="0"/>
                  </a:cubicBezTo>
                  <a:cubicBezTo>
                    <a:pt x="60" y="0"/>
                    <a:pt x="60" y="0"/>
                    <a:pt x="60" y="0"/>
                  </a:cubicBezTo>
                  <a:cubicBezTo>
                    <a:pt x="26" y="0"/>
                    <a:pt x="0" y="29"/>
                    <a:pt x="0" y="63"/>
                  </a:cubicBezTo>
                  <a:lnTo>
                    <a:pt x="0" y="388"/>
                  </a:lnTo>
                  <a:moveTo>
                    <a:pt x="60" y="63"/>
                  </a:moveTo>
                  <a:lnTo>
                    <a:pt x="60" y="63"/>
                  </a:lnTo>
                  <a:lnTo>
                    <a:pt x="60" y="63"/>
                  </a:lnTo>
                  <a:cubicBezTo>
                    <a:pt x="647" y="63"/>
                    <a:pt x="647" y="63"/>
                    <a:pt x="647" y="63"/>
                  </a:cubicBezTo>
                  <a:lnTo>
                    <a:pt x="647" y="63"/>
                  </a:lnTo>
                  <a:cubicBezTo>
                    <a:pt x="647" y="388"/>
                    <a:pt x="647" y="388"/>
                    <a:pt x="647" y="388"/>
                  </a:cubicBezTo>
                  <a:lnTo>
                    <a:pt x="647" y="388"/>
                  </a:lnTo>
                  <a:cubicBezTo>
                    <a:pt x="370" y="388"/>
                    <a:pt x="370" y="388"/>
                    <a:pt x="370" y="388"/>
                  </a:cubicBezTo>
                  <a:cubicBezTo>
                    <a:pt x="314" y="295"/>
                    <a:pt x="314" y="295"/>
                    <a:pt x="314" y="295"/>
                  </a:cubicBezTo>
                  <a:cubicBezTo>
                    <a:pt x="303" y="280"/>
                    <a:pt x="281" y="276"/>
                    <a:pt x="269" y="288"/>
                  </a:cubicBezTo>
                  <a:cubicBezTo>
                    <a:pt x="254" y="299"/>
                    <a:pt x="254" y="314"/>
                    <a:pt x="262" y="329"/>
                  </a:cubicBezTo>
                  <a:cubicBezTo>
                    <a:pt x="299" y="388"/>
                    <a:pt x="299" y="388"/>
                    <a:pt x="299" y="388"/>
                  </a:cubicBezTo>
                  <a:cubicBezTo>
                    <a:pt x="60" y="388"/>
                    <a:pt x="60" y="388"/>
                    <a:pt x="60" y="388"/>
                  </a:cubicBezTo>
                  <a:lnTo>
                    <a:pt x="60" y="388"/>
                  </a:lnTo>
                  <a:lnTo>
                    <a:pt x="60" y="63"/>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67" name="Google Shape;867;p44"/>
            <p:cNvSpPr/>
            <p:nvPr/>
          </p:nvSpPr>
          <p:spPr>
            <a:xfrm>
              <a:off x="7025434" y="1774439"/>
              <a:ext cx="71459" cy="105654"/>
            </a:xfrm>
            <a:custGeom>
              <a:avLst/>
              <a:gdLst/>
              <a:ahLst/>
              <a:cxnLst/>
              <a:rect l="l" t="t" r="r" b="b"/>
              <a:pathLst>
                <a:path w="303" h="448" extrusionOk="0">
                  <a:moveTo>
                    <a:pt x="0" y="48"/>
                  </a:moveTo>
                  <a:lnTo>
                    <a:pt x="0" y="48"/>
                  </a:lnTo>
                  <a:cubicBezTo>
                    <a:pt x="0" y="400"/>
                    <a:pt x="0" y="400"/>
                    <a:pt x="0" y="400"/>
                  </a:cubicBezTo>
                  <a:cubicBezTo>
                    <a:pt x="0" y="430"/>
                    <a:pt x="22" y="448"/>
                    <a:pt x="49" y="448"/>
                  </a:cubicBezTo>
                  <a:cubicBezTo>
                    <a:pt x="254" y="448"/>
                    <a:pt x="254" y="448"/>
                    <a:pt x="254" y="448"/>
                  </a:cubicBezTo>
                  <a:cubicBezTo>
                    <a:pt x="280" y="448"/>
                    <a:pt x="303" y="430"/>
                    <a:pt x="303" y="400"/>
                  </a:cubicBezTo>
                  <a:cubicBezTo>
                    <a:pt x="303" y="48"/>
                    <a:pt x="303" y="48"/>
                    <a:pt x="303" y="48"/>
                  </a:cubicBezTo>
                  <a:cubicBezTo>
                    <a:pt x="303" y="22"/>
                    <a:pt x="280" y="0"/>
                    <a:pt x="254" y="0"/>
                  </a:cubicBezTo>
                  <a:cubicBezTo>
                    <a:pt x="49" y="0"/>
                    <a:pt x="49" y="0"/>
                    <a:pt x="49" y="0"/>
                  </a:cubicBezTo>
                  <a:cubicBezTo>
                    <a:pt x="22" y="0"/>
                    <a:pt x="0" y="22"/>
                    <a:pt x="0" y="48"/>
                  </a:cubicBezTo>
                  <a:moveTo>
                    <a:pt x="63" y="388"/>
                  </a:moveTo>
                  <a:lnTo>
                    <a:pt x="63" y="388"/>
                  </a:lnTo>
                  <a:cubicBezTo>
                    <a:pt x="63" y="254"/>
                    <a:pt x="63" y="254"/>
                    <a:pt x="63" y="254"/>
                  </a:cubicBezTo>
                  <a:cubicBezTo>
                    <a:pt x="243" y="254"/>
                    <a:pt x="243" y="254"/>
                    <a:pt x="243" y="254"/>
                  </a:cubicBezTo>
                  <a:cubicBezTo>
                    <a:pt x="243" y="388"/>
                    <a:pt x="243" y="388"/>
                    <a:pt x="243" y="388"/>
                  </a:cubicBezTo>
                  <a:cubicBezTo>
                    <a:pt x="63" y="388"/>
                    <a:pt x="63" y="388"/>
                    <a:pt x="63" y="388"/>
                  </a:cubicBezTo>
                  <a:moveTo>
                    <a:pt x="243" y="63"/>
                  </a:moveTo>
                  <a:lnTo>
                    <a:pt x="243" y="63"/>
                  </a:lnTo>
                  <a:cubicBezTo>
                    <a:pt x="243" y="198"/>
                    <a:pt x="243" y="198"/>
                    <a:pt x="243" y="198"/>
                  </a:cubicBezTo>
                  <a:cubicBezTo>
                    <a:pt x="63" y="198"/>
                    <a:pt x="63" y="198"/>
                    <a:pt x="63" y="198"/>
                  </a:cubicBezTo>
                  <a:cubicBezTo>
                    <a:pt x="63" y="63"/>
                    <a:pt x="63" y="63"/>
                    <a:pt x="63" y="63"/>
                  </a:cubicBezTo>
                  <a:lnTo>
                    <a:pt x="243" y="63"/>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68" name="Google Shape;868;p44"/>
            <p:cNvSpPr/>
            <p:nvPr/>
          </p:nvSpPr>
          <p:spPr>
            <a:xfrm>
              <a:off x="6713421" y="1807692"/>
              <a:ext cx="104476" cy="29008"/>
            </a:xfrm>
            <a:custGeom>
              <a:avLst/>
              <a:gdLst/>
              <a:ahLst/>
              <a:cxnLst/>
              <a:rect l="l" t="t" r="r" b="b"/>
              <a:pathLst>
                <a:path w="443" h="123" extrusionOk="0">
                  <a:moveTo>
                    <a:pt x="48" y="117"/>
                  </a:moveTo>
                  <a:lnTo>
                    <a:pt x="48" y="117"/>
                  </a:lnTo>
                  <a:cubicBezTo>
                    <a:pt x="141" y="42"/>
                    <a:pt x="298" y="42"/>
                    <a:pt x="392" y="117"/>
                  </a:cubicBezTo>
                  <a:cubicBezTo>
                    <a:pt x="399" y="120"/>
                    <a:pt x="407" y="120"/>
                    <a:pt x="410" y="120"/>
                  </a:cubicBezTo>
                  <a:cubicBezTo>
                    <a:pt x="422" y="120"/>
                    <a:pt x="429" y="117"/>
                    <a:pt x="437" y="109"/>
                  </a:cubicBezTo>
                  <a:cubicBezTo>
                    <a:pt x="448" y="98"/>
                    <a:pt x="444" y="79"/>
                    <a:pt x="429" y="68"/>
                  </a:cubicBezTo>
                  <a:cubicBezTo>
                    <a:pt x="313" y="-22"/>
                    <a:pt x="126" y="-22"/>
                    <a:pt x="10" y="68"/>
                  </a:cubicBezTo>
                  <a:cubicBezTo>
                    <a:pt x="-1" y="79"/>
                    <a:pt x="-5" y="98"/>
                    <a:pt x="6" y="109"/>
                  </a:cubicBezTo>
                  <a:cubicBezTo>
                    <a:pt x="18" y="124"/>
                    <a:pt x="37" y="128"/>
                    <a:pt x="48" y="117"/>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69" name="Google Shape;869;p44"/>
            <p:cNvSpPr/>
            <p:nvPr/>
          </p:nvSpPr>
          <p:spPr>
            <a:xfrm>
              <a:off x="6682290" y="1643785"/>
              <a:ext cx="166737" cy="105890"/>
            </a:xfrm>
            <a:custGeom>
              <a:avLst/>
              <a:gdLst/>
              <a:ahLst/>
              <a:cxnLst/>
              <a:rect l="l" t="t" r="r" b="b"/>
              <a:pathLst>
                <a:path w="707" h="449" extrusionOk="0">
                  <a:moveTo>
                    <a:pt x="0" y="389"/>
                  </a:moveTo>
                  <a:lnTo>
                    <a:pt x="0" y="389"/>
                  </a:lnTo>
                  <a:cubicBezTo>
                    <a:pt x="0" y="423"/>
                    <a:pt x="26" y="449"/>
                    <a:pt x="60" y="449"/>
                  </a:cubicBezTo>
                  <a:cubicBezTo>
                    <a:pt x="352" y="449"/>
                    <a:pt x="352" y="449"/>
                    <a:pt x="352" y="449"/>
                  </a:cubicBezTo>
                  <a:lnTo>
                    <a:pt x="352" y="449"/>
                  </a:lnTo>
                  <a:lnTo>
                    <a:pt x="352" y="449"/>
                  </a:lnTo>
                  <a:cubicBezTo>
                    <a:pt x="647" y="449"/>
                    <a:pt x="647" y="449"/>
                    <a:pt x="647" y="449"/>
                  </a:cubicBezTo>
                  <a:cubicBezTo>
                    <a:pt x="681" y="449"/>
                    <a:pt x="707" y="423"/>
                    <a:pt x="707" y="389"/>
                  </a:cubicBezTo>
                  <a:cubicBezTo>
                    <a:pt x="707" y="64"/>
                    <a:pt x="707" y="64"/>
                    <a:pt x="707" y="64"/>
                  </a:cubicBezTo>
                  <a:cubicBezTo>
                    <a:pt x="707" y="30"/>
                    <a:pt x="681" y="0"/>
                    <a:pt x="647" y="0"/>
                  </a:cubicBezTo>
                  <a:cubicBezTo>
                    <a:pt x="60" y="0"/>
                    <a:pt x="60" y="0"/>
                    <a:pt x="60" y="0"/>
                  </a:cubicBezTo>
                  <a:cubicBezTo>
                    <a:pt x="26" y="0"/>
                    <a:pt x="0" y="30"/>
                    <a:pt x="0" y="64"/>
                  </a:cubicBezTo>
                  <a:lnTo>
                    <a:pt x="0" y="389"/>
                  </a:lnTo>
                  <a:moveTo>
                    <a:pt x="60" y="64"/>
                  </a:moveTo>
                  <a:lnTo>
                    <a:pt x="60" y="64"/>
                  </a:lnTo>
                  <a:lnTo>
                    <a:pt x="60" y="64"/>
                  </a:lnTo>
                  <a:cubicBezTo>
                    <a:pt x="647" y="64"/>
                    <a:pt x="647" y="64"/>
                    <a:pt x="647" y="64"/>
                  </a:cubicBezTo>
                  <a:lnTo>
                    <a:pt x="647" y="64"/>
                  </a:lnTo>
                  <a:cubicBezTo>
                    <a:pt x="647" y="389"/>
                    <a:pt x="647" y="389"/>
                    <a:pt x="647" y="389"/>
                  </a:cubicBezTo>
                  <a:lnTo>
                    <a:pt x="647" y="389"/>
                  </a:lnTo>
                  <a:cubicBezTo>
                    <a:pt x="408" y="389"/>
                    <a:pt x="408" y="389"/>
                    <a:pt x="408" y="389"/>
                  </a:cubicBezTo>
                  <a:cubicBezTo>
                    <a:pt x="445" y="326"/>
                    <a:pt x="445" y="326"/>
                    <a:pt x="445" y="326"/>
                  </a:cubicBezTo>
                  <a:cubicBezTo>
                    <a:pt x="453" y="314"/>
                    <a:pt x="449" y="296"/>
                    <a:pt x="434" y="284"/>
                  </a:cubicBezTo>
                  <a:cubicBezTo>
                    <a:pt x="419" y="277"/>
                    <a:pt x="401" y="281"/>
                    <a:pt x="393" y="296"/>
                  </a:cubicBezTo>
                  <a:cubicBezTo>
                    <a:pt x="337" y="389"/>
                    <a:pt x="337" y="389"/>
                    <a:pt x="337" y="389"/>
                  </a:cubicBezTo>
                  <a:cubicBezTo>
                    <a:pt x="60" y="389"/>
                    <a:pt x="60" y="389"/>
                    <a:pt x="60" y="389"/>
                  </a:cubicBezTo>
                  <a:lnTo>
                    <a:pt x="60" y="389"/>
                  </a:lnTo>
                  <a:lnTo>
                    <a:pt x="60" y="64"/>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70" name="Google Shape;870;p44"/>
            <p:cNvSpPr/>
            <p:nvPr/>
          </p:nvSpPr>
          <p:spPr>
            <a:xfrm>
              <a:off x="6713421" y="1676567"/>
              <a:ext cx="104476" cy="29244"/>
            </a:xfrm>
            <a:custGeom>
              <a:avLst/>
              <a:gdLst/>
              <a:ahLst/>
              <a:cxnLst/>
              <a:rect l="l" t="t" r="r" b="b"/>
              <a:pathLst>
                <a:path w="443" h="124" extrusionOk="0">
                  <a:moveTo>
                    <a:pt x="29" y="123"/>
                  </a:moveTo>
                  <a:lnTo>
                    <a:pt x="29" y="123"/>
                  </a:lnTo>
                  <a:cubicBezTo>
                    <a:pt x="37" y="123"/>
                    <a:pt x="44" y="123"/>
                    <a:pt x="48" y="116"/>
                  </a:cubicBezTo>
                  <a:cubicBezTo>
                    <a:pt x="141" y="45"/>
                    <a:pt x="298" y="45"/>
                    <a:pt x="392" y="116"/>
                  </a:cubicBezTo>
                  <a:cubicBezTo>
                    <a:pt x="407" y="127"/>
                    <a:pt x="425" y="127"/>
                    <a:pt x="437" y="112"/>
                  </a:cubicBezTo>
                  <a:cubicBezTo>
                    <a:pt x="448" y="97"/>
                    <a:pt x="444" y="78"/>
                    <a:pt x="429" y="71"/>
                  </a:cubicBezTo>
                  <a:cubicBezTo>
                    <a:pt x="313" y="-23"/>
                    <a:pt x="126" y="-23"/>
                    <a:pt x="10" y="71"/>
                  </a:cubicBezTo>
                  <a:cubicBezTo>
                    <a:pt x="-1" y="78"/>
                    <a:pt x="-5" y="97"/>
                    <a:pt x="6" y="112"/>
                  </a:cubicBezTo>
                  <a:cubicBezTo>
                    <a:pt x="10" y="119"/>
                    <a:pt x="22" y="123"/>
                    <a:pt x="29" y="123"/>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71" name="Google Shape;871;p44"/>
            <p:cNvSpPr/>
            <p:nvPr/>
          </p:nvSpPr>
          <p:spPr>
            <a:xfrm>
              <a:off x="6878271" y="1854623"/>
              <a:ext cx="118155" cy="14150"/>
            </a:xfrm>
            <a:custGeom>
              <a:avLst/>
              <a:gdLst/>
              <a:ahLst/>
              <a:cxnLst/>
              <a:rect l="l" t="t" r="r" b="b"/>
              <a:pathLst>
                <a:path w="501" h="60" extrusionOk="0">
                  <a:moveTo>
                    <a:pt x="29" y="60"/>
                  </a:moveTo>
                  <a:lnTo>
                    <a:pt x="29" y="60"/>
                  </a:lnTo>
                  <a:cubicBezTo>
                    <a:pt x="471" y="60"/>
                    <a:pt x="471" y="60"/>
                    <a:pt x="471" y="60"/>
                  </a:cubicBezTo>
                  <a:cubicBezTo>
                    <a:pt x="486" y="60"/>
                    <a:pt x="500" y="48"/>
                    <a:pt x="500" y="34"/>
                  </a:cubicBezTo>
                  <a:cubicBezTo>
                    <a:pt x="504" y="15"/>
                    <a:pt x="489" y="0"/>
                    <a:pt x="471" y="0"/>
                  </a:cubicBezTo>
                  <a:cubicBezTo>
                    <a:pt x="33" y="0"/>
                    <a:pt x="33" y="0"/>
                    <a:pt x="33" y="0"/>
                  </a:cubicBezTo>
                  <a:cubicBezTo>
                    <a:pt x="18" y="0"/>
                    <a:pt x="3" y="11"/>
                    <a:pt x="0" y="26"/>
                  </a:cubicBezTo>
                  <a:cubicBezTo>
                    <a:pt x="0" y="45"/>
                    <a:pt x="14" y="60"/>
                    <a:pt x="29"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72" name="Google Shape;872;p44"/>
            <p:cNvSpPr/>
            <p:nvPr/>
          </p:nvSpPr>
          <p:spPr>
            <a:xfrm>
              <a:off x="6878271" y="1820191"/>
              <a:ext cx="118155" cy="14150"/>
            </a:xfrm>
            <a:custGeom>
              <a:avLst/>
              <a:gdLst/>
              <a:ahLst/>
              <a:cxnLst/>
              <a:rect l="l" t="t" r="r" b="b"/>
              <a:pathLst>
                <a:path w="501" h="60" extrusionOk="0">
                  <a:moveTo>
                    <a:pt x="29" y="60"/>
                  </a:moveTo>
                  <a:lnTo>
                    <a:pt x="29" y="60"/>
                  </a:lnTo>
                  <a:cubicBezTo>
                    <a:pt x="471" y="60"/>
                    <a:pt x="471" y="60"/>
                    <a:pt x="471" y="60"/>
                  </a:cubicBezTo>
                  <a:cubicBezTo>
                    <a:pt x="486" y="60"/>
                    <a:pt x="500" y="49"/>
                    <a:pt x="500" y="34"/>
                  </a:cubicBezTo>
                  <a:cubicBezTo>
                    <a:pt x="504" y="15"/>
                    <a:pt x="489" y="0"/>
                    <a:pt x="471" y="0"/>
                  </a:cubicBezTo>
                  <a:cubicBezTo>
                    <a:pt x="33" y="0"/>
                    <a:pt x="33" y="0"/>
                    <a:pt x="33" y="0"/>
                  </a:cubicBezTo>
                  <a:cubicBezTo>
                    <a:pt x="18" y="0"/>
                    <a:pt x="3" y="11"/>
                    <a:pt x="0" y="26"/>
                  </a:cubicBezTo>
                  <a:cubicBezTo>
                    <a:pt x="0" y="45"/>
                    <a:pt x="14" y="60"/>
                    <a:pt x="29"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73" name="Google Shape;873;p44"/>
            <p:cNvSpPr/>
            <p:nvPr/>
          </p:nvSpPr>
          <p:spPr>
            <a:xfrm>
              <a:off x="6878271" y="1786702"/>
              <a:ext cx="118155" cy="14150"/>
            </a:xfrm>
            <a:custGeom>
              <a:avLst/>
              <a:gdLst/>
              <a:ahLst/>
              <a:cxnLst/>
              <a:rect l="l" t="t" r="r" b="b"/>
              <a:pathLst>
                <a:path w="501" h="60" extrusionOk="0">
                  <a:moveTo>
                    <a:pt x="33" y="60"/>
                  </a:moveTo>
                  <a:lnTo>
                    <a:pt x="33" y="60"/>
                  </a:lnTo>
                  <a:cubicBezTo>
                    <a:pt x="471" y="60"/>
                    <a:pt x="471" y="60"/>
                    <a:pt x="471" y="60"/>
                  </a:cubicBezTo>
                  <a:cubicBezTo>
                    <a:pt x="486" y="60"/>
                    <a:pt x="500" y="49"/>
                    <a:pt x="500" y="34"/>
                  </a:cubicBezTo>
                  <a:cubicBezTo>
                    <a:pt x="504" y="15"/>
                    <a:pt x="489" y="0"/>
                    <a:pt x="471" y="0"/>
                  </a:cubicBezTo>
                  <a:cubicBezTo>
                    <a:pt x="29" y="0"/>
                    <a:pt x="29" y="0"/>
                    <a:pt x="29" y="0"/>
                  </a:cubicBezTo>
                  <a:cubicBezTo>
                    <a:pt x="14" y="0"/>
                    <a:pt x="0" y="15"/>
                    <a:pt x="0" y="34"/>
                  </a:cubicBezTo>
                  <a:cubicBezTo>
                    <a:pt x="3" y="49"/>
                    <a:pt x="18" y="60"/>
                    <a:pt x="33"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74" name="Google Shape;874;p44"/>
            <p:cNvSpPr/>
            <p:nvPr/>
          </p:nvSpPr>
          <p:spPr>
            <a:xfrm>
              <a:off x="6886054" y="1643785"/>
              <a:ext cx="52120" cy="53063"/>
            </a:xfrm>
            <a:custGeom>
              <a:avLst/>
              <a:gdLst/>
              <a:ahLst/>
              <a:cxnLst/>
              <a:rect l="l" t="t" r="r" b="b"/>
              <a:pathLst>
                <a:path w="221" h="225" extrusionOk="0">
                  <a:moveTo>
                    <a:pt x="221" y="113"/>
                  </a:moveTo>
                  <a:lnTo>
                    <a:pt x="221" y="113"/>
                  </a:lnTo>
                  <a:cubicBezTo>
                    <a:pt x="221" y="53"/>
                    <a:pt x="172" y="0"/>
                    <a:pt x="112" y="0"/>
                  </a:cubicBezTo>
                  <a:cubicBezTo>
                    <a:pt x="49" y="0"/>
                    <a:pt x="0" y="53"/>
                    <a:pt x="0" y="113"/>
                  </a:cubicBezTo>
                  <a:cubicBezTo>
                    <a:pt x="0" y="176"/>
                    <a:pt x="49" y="225"/>
                    <a:pt x="112" y="225"/>
                  </a:cubicBezTo>
                  <a:cubicBezTo>
                    <a:pt x="172" y="225"/>
                    <a:pt x="221" y="176"/>
                    <a:pt x="221" y="113"/>
                  </a:cubicBezTo>
                  <a:moveTo>
                    <a:pt x="60" y="113"/>
                  </a:moveTo>
                  <a:lnTo>
                    <a:pt x="60" y="113"/>
                  </a:lnTo>
                  <a:cubicBezTo>
                    <a:pt x="60" y="86"/>
                    <a:pt x="82" y="60"/>
                    <a:pt x="112" y="60"/>
                  </a:cubicBezTo>
                  <a:cubicBezTo>
                    <a:pt x="139" y="60"/>
                    <a:pt x="161" y="86"/>
                    <a:pt x="161" y="113"/>
                  </a:cubicBezTo>
                  <a:cubicBezTo>
                    <a:pt x="161" y="142"/>
                    <a:pt x="139" y="165"/>
                    <a:pt x="112" y="165"/>
                  </a:cubicBezTo>
                  <a:cubicBezTo>
                    <a:pt x="82" y="165"/>
                    <a:pt x="60" y="142"/>
                    <a:pt x="60" y="113"/>
                  </a:cubicBezTo>
                  <a:close/>
                </a:path>
              </a:pathLst>
            </a:custGeom>
            <a:grpFill/>
            <a:ln>
              <a:noFill/>
            </a:ln>
          </p:spPr>
          <p:txBody>
            <a:bodyPr spcFirstLastPara="1" wrap="square" lIns="90000" tIns="36000" rIns="90000" bIns="36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75" name="Google Shape;875;p44"/>
            <p:cNvSpPr/>
            <p:nvPr/>
          </p:nvSpPr>
          <p:spPr>
            <a:xfrm>
              <a:off x="6962937" y="1643785"/>
              <a:ext cx="52828" cy="53063"/>
            </a:xfrm>
            <a:custGeom>
              <a:avLst/>
              <a:gdLst/>
              <a:ahLst/>
              <a:cxnLst/>
              <a:rect l="l" t="t" r="r" b="b"/>
              <a:pathLst>
                <a:path w="224" h="225" extrusionOk="0">
                  <a:moveTo>
                    <a:pt x="224" y="113"/>
                  </a:moveTo>
                  <a:lnTo>
                    <a:pt x="224" y="113"/>
                  </a:lnTo>
                  <a:cubicBezTo>
                    <a:pt x="224" y="53"/>
                    <a:pt x="172" y="0"/>
                    <a:pt x="112" y="0"/>
                  </a:cubicBezTo>
                  <a:cubicBezTo>
                    <a:pt x="48" y="0"/>
                    <a:pt x="0" y="53"/>
                    <a:pt x="0" y="113"/>
                  </a:cubicBezTo>
                  <a:cubicBezTo>
                    <a:pt x="0" y="176"/>
                    <a:pt x="48" y="225"/>
                    <a:pt x="112" y="225"/>
                  </a:cubicBezTo>
                  <a:cubicBezTo>
                    <a:pt x="172" y="225"/>
                    <a:pt x="224" y="176"/>
                    <a:pt x="224" y="113"/>
                  </a:cubicBezTo>
                  <a:moveTo>
                    <a:pt x="59" y="113"/>
                  </a:moveTo>
                  <a:lnTo>
                    <a:pt x="59" y="113"/>
                  </a:lnTo>
                  <a:cubicBezTo>
                    <a:pt x="59" y="86"/>
                    <a:pt x="82" y="60"/>
                    <a:pt x="112" y="60"/>
                  </a:cubicBezTo>
                  <a:cubicBezTo>
                    <a:pt x="138" y="60"/>
                    <a:pt x="160" y="86"/>
                    <a:pt x="160" y="113"/>
                  </a:cubicBezTo>
                  <a:cubicBezTo>
                    <a:pt x="160" y="142"/>
                    <a:pt x="138" y="165"/>
                    <a:pt x="112" y="165"/>
                  </a:cubicBezTo>
                  <a:cubicBezTo>
                    <a:pt x="82" y="165"/>
                    <a:pt x="59" y="142"/>
                    <a:pt x="59" y="113"/>
                  </a:cubicBezTo>
                  <a:close/>
                </a:path>
              </a:pathLst>
            </a:custGeom>
            <a:grpFill/>
            <a:ln>
              <a:noFill/>
            </a:ln>
          </p:spPr>
          <p:txBody>
            <a:bodyPr spcFirstLastPara="1" wrap="square" lIns="90000" tIns="36000" rIns="90000" bIns="36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76" name="Google Shape;876;p44"/>
            <p:cNvSpPr/>
            <p:nvPr/>
          </p:nvSpPr>
          <p:spPr>
            <a:xfrm>
              <a:off x="7039584" y="1643785"/>
              <a:ext cx="52828" cy="53063"/>
            </a:xfrm>
            <a:custGeom>
              <a:avLst/>
              <a:gdLst/>
              <a:ahLst/>
              <a:cxnLst/>
              <a:rect l="l" t="t" r="r" b="b"/>
              <a:pathLst>
                <a:path w="224" h="225" extrusionOk="0">
                  <a:moveTo>
                    <a:pt x="224" y="113"/>
                  </a:moveTo>
                  <a:lnTo>
                    <a:pt x="224" y="113"/>
                  </a:lnTo>
                  <a:cubicBezTo>
                    <a:pt x="224" y="53"/>
                    <a:pt x="172" y="0"/>
                    <a:pt x="112" y="0"/>
                  </a:cubicBezTo>
                  <a:cubicBezTo>
                    <a:pt x="48" y="0"/>
                    <a:pt x="0" y="53"/>
                    <a:pt x="0" y="113"/>
                  </a:cubicBezTo>
                  <a:cubicBezTo>
                    <a:pt x="0" y="176"/>
                    <a:pt x="48" y="225"/>
                    <a:pt x="112" y="225"/>
                  </a:cubicBezTo>
                  <a:cubicBezTo>
                    <a:pt x="172" y="225"/>
                    <a:pt x="224" y="176"/>
                    <a:pt x="224" y="113"/>
                  </a:cubicBezTo>
                  <a:moveTo>
                    <a:pt x="59" y="113"/>
                  </a:moveTo>
                  <a:lnTo>
                    <a:pt x="59" y="113"/>
                  </a:lnTo>
                  <a:cubicBezTo>
                    <a:pt x="59" y="86"/>
                    <a:pt x="82" y="60"/>
                    <a:pt x="112" y="60"/>
                  </a:cubicBezTo>
                  <a:cubicBezTo>
                    <a:pt x="138" y="60"/>
                    <a:pt x="161" y="86"/>
                    <a:pt x="161" y="113"/>
                  </a:cubicBezTo>
                  <a:cubicBezTo>
                    <a:pt x="161" y="142"/>
                    <a:pt x="138" y="165"/>
                    <a:pt x="112" y="165"/>
                  </a:cubicBezTo>
                  <a:cubicBezTo>
                    <a:pt x="82" y="165"/>
                    <a:pt x="59" y="142"/>
                    <a:pt x="59" y="113"/>
                  </a:cubicBezTo>
                  <a:close/>
                </a:path>
              </a:pathLst>
            </a:custGeom>
            <a:grpFill/>
            <a:ln>
              <a:noFill/>
            </a:ln>
          </p:spPr>
          <p:txBody>
            <a:bodyPr spcFirstLastPara="1" wrap="square" lIns="90000" tIns="36000" rIns="90000" bIns="36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877" name="Google Shape;877;p44"/>
          <p:cNvGrpSpPr/>
          <p:nvPr/>
        </p:nvGrpSpPr>
        <p:grpSpPr>
          <a:xfrm>
            <a:off x="1085092" y="2130610"/>
            <a:ext cx="458468" cy="491008"/>
            <a:chOff x="1078321" y="2089280"/>
            <a:chExt cx="458468" cy="491008"/>
          </a:xfrm>
          <a:solidFill>
            <a:schemeClr val="accent5">
              <a:lumMod val="50000"/>
            </a:schemeClr>
          </a:solidFill>
        </p:grpSpPr>
        <p:sp>
          <p:nvSpPr>
            <p:cNvPr id="878" name="Google Shape;878;p44"/>
            <p:cNvSpPr/>
            <p:nvPr/>
          </p:nvSpPr>
          <p:spPr>
            <a:xfrm>
              <a:off x="1078321" y="2089280"/>
              <a:ext cx="458468" cy="491008"/>
            </a:xfrm>
            <a:custGeom>
              <a:avLst/>
              <a:gdLst/>
              <a:ahLst/>
              <a:cxnLst/>
              <a:rect l="l" t="t" r="r" b="b"/>
              <a:pathLst>
                <a:path w="1944" h="2082" extrusionOk="0">
                  <a:moveTo>
                    <a:pt x="1768" y="994"/>
                  </a:moveTo>
                  <a:lnTo>
                    <a:pt x="1768" y="994"/>
                  </a:lnTo>
                  <a:cubicBezTo>
                    <a:pt x="1757" y="983"/>
                    <a:pt x="1739" y="983"/>
                    <a:pt x="1723" y="994"/>
                  </a:cubicBezTo>
                  <a:cubicBezTo>
                    <a:pt x="1712" y="1005"/>
                    <a:pt x="1712" y="1024"/>
                    <a:pt x="1723" y="1039"/>
                  </a:cubicBezTo>
                  <a:cubicBezTo>
                    <a:pt x="1828" y="1148"/>
                    <a:pt x="1884" y="1289"/>
                    <a:pt x="1884" y="1439"/>
                  </a:cubicBezTo>
                  <a:cubicBezTo>
                    <a:pt x="1884" y="1761"/>
                    <a:pt x="1623" y="2022"/>
                    <a:pt x="1301" y="2022"/>
                  </a:cubicBezTo>
                  <a:cubicBezTo>
                    <a:pt x="979" y="2022"/>
                    <a:pt x="718" y="1761"/>
                    <a:pt x="718" y="1439"/>
                  </a:cubicBezTo>
                  <a:cubicBezTo>
                    <a:pt x="718" y="1117"/>
                    <a:pt x="979" y="856"/>
                    <a:pt x="1301" y="856"/>
                  </a:cubicBezTo>
                  <a:cubicBezTo>
                    <a:pt x="1417" y="856"/>
                    <a:pt x="1529" y="890"/>
                    <a:pt x="1623" y="953"/>
                  </a:cubicBezTo>
                  <a:cubicBezTo>
                    <a:pt x="1638" y="964"/>
                    <a:pt x="1656" y="961"/>
                    <a:pt x="1667" y="946"/>
                  </a:cubicBezTo>
                  <a:cubicBezTo>
                    <a:pt x="1675" y="930"/>
                    <a:pt x="1671" y="912"/>
                    <a:pt x="1660" y="905"/>
                  </a:cubicBezTo>
                  <a:cubicBezTo>
                    <a:pt x="1552" y="834"/>
                    <a:pt x="1428" y="796"/>
                    <a:pt x="1301" y="796"/>
                  </a:cubicBezTo>
                  <a:cubicBezTo>
                    <a:pt x="1237" y="796"/>
                    <a:pt x="1174" y="803"/>
                    <a:pt x="1114" y="822"/>
                  </a:cubicBezTo>
                  <a:cubicBezTo>
                    <a:pt x="1114" y="306"/>
                    <a:pt x="1114" y="306"/>
                    <a:pt x="1114" y="306"/>
                  </a:cubicBezTo>
                  <a:cubicBezTo>
                    <a:pt x="1114" y="246"/>
                    <a:pt x="1065" y="198"/>
                    <a:pt x="1006" y="198"/>
                  </a:cubicBezTo>
                  <a:cubicBezTo>
                    <a:pt x="867" y="198"/>
                    <a:pt x="867" y="198"/>
                    <a:pt x="867" y="198"/>
                  </a:cubicBezTo>
                  <a:cubicBezTo>
                    <a:pt x="867" y="130"/>
                    <a:pt x="867" y="130"/>
                    <a:pt x="867" y="130"/>
                  </a:cubicBezTo>
                  <a:cubicBezTo>
                    <a:pt x="867" y="56"/>
                    <a:pt x="807" y="0"/>
                    <a:pt x="736" y="0"/>
                  </a:cubicBezTo>
                  <a:cubicBezTo>
                    <a:pt x="377" y="0"/>
                    <a:pt x="377" y="0"/>
                    <a:pt x="377" y="0"/>
                  </a:cubicBezTo>
                  <a:cubicBezTo>
                    <a:pt x="306" y="0"/>
                    <a:pt x="247" y="56"/>
                    <a:pt x="247" y="130"/>
                  </a:cubicBezTo>
                  <a:cubicBezTo>
                    <a:pt x="247" y="198"/>
                    <a:pt x="247" y="198"/>
                    <a:pt x="247" y="198"/>
                  </a:cubicBezTo>
                  <a:cubicBezTo>
                    <a:pt x="108" y="198"/>
                    <a:pt x="108" y="198"/>
                    <a:pt x="108" y="198"/>
                  </a:cubicBezTo>
                  <a:cubicBezTo>
                    <a:pt x="108" y="198"/>
                    <a:pt x="0" y="246"/>
                    <a:pt x="0" y="306"/>
                  </a:cubicBezTo>
                  <a:cubicBezTo>
                    <a:pt x="0" y="964"/>
                    <a:pt x="0" y="964"/>
                    <a:pt x="0" y="964"/>
                  </a:cubicBezTo>
                  <a:cubicBezTo>
                    <a:pt x="0" y="983"/>
                    <a:pt x="11" y="994"/>
                    <a:pt x="29" y="994"/>
                  </a:cubicBezTo>
                  <a:cubicBezTo>
                    <a:pt x="45" y="994"/>
                    <a:pt x="60" y="983"/>
                    <a:pt x="60" y="964"/>
                  </a:cubicBezTo>
                  <a:cubicBezTo>
                    <a:pt x="60" y="306"/>
                    <a:pt x="60" y="306"/>
                    <a:pt x="60" y="306"/>
                  </a:cubicBezTo>
                  <a:cubicBezTo>
                    <a:pt x="60" y="280"/>
                    <a:pt x="108" y="254"/>
                    <a:pt x="108" y="254"/>
                  </a:cubicBezTo>
                  <a:cubicBezTo>
                    <a:pt x="1006" y="254"/>
                    <a:pt x="1006" y="254"/>
                    <a:pt x="1006" y="254"/>
                  </a:cubicBezTo>
                  <a:cubicBezTo>
                    <a:pt x="1032" y="254"/>
                    <a:pt x="1054" y="276"/>
                    <a:pt x="1054" y="302"/>
                  </a:cubicBezTo>
                  <a:cubicBezTo>
                    <a:pt x="1054" y="841"/>
                    <a:pt x="1054" y="841"/>
                    <a:pt x="1054" y="841"/>
                  </a:cubicBezTo>
                  <a:cubicBezTo>
                    <a:pt x="1013" y="856"/>
                    <a:pt x="976" y="878"/>
                    <a:pt x="942" y="901"/>
                  </a:cubicBezTo>
                  <a:cubicBezTo>
                    <a:pt x="942" y="426"/>
                    <a:pt x="942" y="426"/>
                    <a:pt x="942" y="426"/>
                  </a:cubicBezTo>
                  <a:cubicBezTo>
                    <a:pt x="942" y="396"/>
                    <a:pt x="916" y="370"/>
                    <a:pt x="882" y="370"/>
                  </a:cubicBezTo>
                  <a:cubicBezTo>
                    <a:pt x="228" y="370"/>
                    <a:pt x="228" y="370"/>
                    <a:pt x="228" y="370"/>
                  </a:cubicBezTo>
                  <a:lnTo>
                    <a:pt x="228" y="370"/>
                  </a:lnTo>
                  <a:cubicBezTo>
                    <a:pt x="194" y="370"/>
                    <a:pt x="172" y="396"/>
                    <a:pt x="172" y="426"/>
                  </a:cubicBezTo>
                  <a:cubicBezTo>
                    <a:pt x="172" y="1656"/>
                    <a:pt x="172" y="1656"/>
                    <a:pt x="172" y="1656"/>
                  </a:cubicBezTo>
                  <a:cubicBezTo>
                    <a:pt x="172" y="1690"/>
                    <a:pt x="194" y="1712"/>
                    <a:pt x="228" y="1712"/>
                  </a:cubicBezTo>
                  <a:cubicBezTo>
                    <a:pt x="718" y="1712"/>
                    <a:pt x="718" y="1712"/>
                    <a:pt x="718" y="1712"/>
                  </a:cubicBezTo>
                  <a:cubicBezTo>
                    <a:pt x="736" y="1753"/>
                    <a:pt x="759" y="1791"/>
                    <a:pt x="781" y="1824"/>
                  </a:cubicBezTo>
                  <a:cubicBezTo>
                    <a:pt x="108" y="1824"/>
                    <a:pt x="108" y="1824"/>
                    <a:pt x="108" y="1824"/>
                  </a:cubicBezTo>
                  <a:cubicBezTo>
                    <a:pt x="82" y="1824"/>
                    <a:pt x="60" y="1802"/>
                    <a:pt x="60" y="1776"/>
                  </a:cubicBezTo>
                  <a:cubicBezTo>
                    <a:pt x="60" y="1114"/>
                    <a:pt x="60" y="1114"/>
                    <a:pt x="60" y="1114"/>
                  </a:cubicBezTo>
                  <a:cubicBezTo>
                    <a:pt x="60" y="1099"/>
                    <a:pt x="48" y="1084"/>
                    <a:pt x="33" y="1080"/>
                  </a:cubicBezTo>
                  <a:cubicBezTo>
                    <a:pt x="15" y="1080"/>
                    <a:pt x="0" y="1095"/>
                    <a:pt x="0" y="1110"/>
                  </a:cubicBezTo>
                  <a:cubicBezTo>
                    <a:pt x="0" y="1776"/>
                    <a:pt x="0" y="1776"/>
                    <a:pt x="0" y="1776"/>
                  </a:cubicBezTo>
                  <a:cubicBezTo>
                    <a:pt x="0" y="1835"/>
                    <a:pt x="48" y="1884"/>
                    <a:pt x="108" y="1884"/>
                  </a:cubicBezTo>
                  <a:cubicBezTo>
                    <a:pt x="834" y="1884"/>
                    <a:pt x="834" y="1884"/>
                    <a:pt x="834" y="1884"/>
                  </a:cubicBezTo>
                  <a:cubicBezTo>
                    <a:pt x="953" y="2007"/>
                    <a:pt x="1118" y="2082"/>
                    <a:pt x="1301" y="2082"/>
                  </a:cubicBezTo>
                  <a:cubicBezTo>
                    <a:pt x="1656" y="2082"/>
                    <a:pt x="1944" y="1794"/>
                    <a:pt x="1944" y="1439"/>
                  </a:cubicBezTo>
                  <a:cubicBezTo>
                    <a:pt x="1944" y="1275"/>
                    <a:pt x="1884" y="1117"/>
                    <a:pt x="1768" y="994"/>
                  </a:cubicBezTo>
                  <a:moveTo>
                    <a:pt x="310" y="127"/>
                  </a:moveTo>
                  <a:lnTo>
                    <a:pt x="310" y="127"/>
                  </a:lnTo>
                  <a:cubicBezTo>
                    <a:pt x="310" y="89"/>
                    <a:pt x="340" y="59"/>
                    <a:pt x="377" y="59"/>
                  </a:cubicBezTo>
                  <a:cubicBezTo>
                    <a:pt x="736" y="59"/>
                    <a:pt x="736" y="59"/>
                    <a:pt x="736" y="59"/>
                  </a:cubicBezTo>
                  <a:cubicBezTo>
                    <a:pt x="774" y="59"/>
                    <a:pt x="807" y="89"/>
                    <a:pt x="807" y="127"/>
                  </a:cubicBezTo>
                  <a:cubicBezTo>
                    <a:pt x="807" y="198"/>
                    <a:pt x="807" y="198"/>
                    <a:pt x="807" y="198"/>
                  </a:cubicBezTo>
                  <a:cubicBezTo>
                    <a:pt x="310" y="198"/>
                    <a:pt x="310" y="198"/>
                    <a:pt x="310" y="198"/>
                  </a:cubicBezTo>
                  <a:lnTo>
                    <a:pt x="310" y="127"/>
                  </a:lnTo>
                  <a:moveTo>
                    <a:pt x="878" y="430"/>
                  </a:moveTo>
                  <a:lnTo>
                    <a:pt x="878" y="430"/>
                  </a:lnTo>
                  <a:cubicBezTo>
                    <a:pt x="878" y="796"/>
                    <a:pt x="878" y="796"/>
                    <a:pt x="878" y="796"/>
                  </a:cubicBezTo>
                  <a:cubicBezTo>
                    <a:pt x="232" y="796"/>
                    <a:pt x="232" y="796"/>
                    <a:pt x="232" y="796"/>
                  </a:cubicBezTo>
                  <a:cubicBezTo>
                    <a:pt x="232" y="430"/>
                    <a:pt x="232" y="430"/>
                    <a:pt x="232" y="430"/>
                  </a:cubicBezTo>
                  <a:lnTo>
                    <a:pt x="878" y="430"/>
                  </a:lnTo>
                  <a:moveTo>
                    <a:pt x="232" y="1652"/>
                  </a:moveTo>
                  <a:lnTo>
                    <a:pt x="232" y="1652"/>
                  </a:lnTo>
                  <a:cubicBezTo>
                    <a:pt x="232" y="856"/>
                    <a:pt x="232" y="856"/>
                    <a:pt x="232" y="856"/>
                  </a:cubicBezTo>
                  <a:cubicBezTo>
                    <a:pt x="878" y="856"/>
                    <a:pt x="878" y="856"/>
                    <a:pt x="878" y="856"/>
                  </a:cubicBezTo>
                  <a:cubicBezTo>
                    <a:pt x="878" y="949"/>
                    <a:pt x="878" y="949"/>
                    <a:pt x="878" y="949"/>
                  </a:cubicBezTo>
                  <a:cubicBezTo>
                    <a:pt x="740" y="1069"/>
                    <a:pt x="654" y="1245"/>
                    <a:pt x="654" y="1439"/>
                  </a:cubicBezTo>
                  <a:cubicBezTo>
                    <a:pt x="654" y="1514"/>
                    <a:pt x="665" y="1585"/>
                    <a:pt x="688" y="1652"/>
                  </a:cubicBezTo>
                  <a:lnTo>
                    <a:pt x="232" y="1652"/>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79" name="Google Shape;879;p44"/>
            <p:cNvSpPr/>
            <p:nvPr/>
          </p:nvSpPr>
          <p:spPr>
            <a:xfrm>
              <a:off x="1265104" y="2309551"/>
              <a:ext cx="239139" cy="238193"/>
            </a:xfrm>
            <a:custGeom>
              <a:avLst/>
              <a:gdLst/>
              <a:ahLst/>
              <a:cxnLst/>
              <a:rect l="l" t="t" r="r" b="b"/>
              <a:pathLst>
                <a:path w="1014" h="1010" extrusionOk="0">
                  <a:moveTo>
                    <a:pt x="509" y="0"/>
                  </a:moveTo>
                  <a:lnTo>
                    <a:pt x="509" y="0"/>
                  </a:lnTo>
                  <a:cubicBezTo>
                    <a:pt x="229" y="0"/>
                    <a:pt x="0" y="225"/>
                    <a:pt x="0" y="505"/>
                  </a:cubicBezTo>
                  <a:cubicBezTo>
                    <a:pt x="0" y="782"/>
                    <a:pt x="229" y="1010"/>
                    <a:pt x="509" y="1010"/>
                  </a:cubicBezTo>
                  <a:cubicBezTo>
                    <a:pt x="786" y="1010"/>
                    <a:pt x="1014" y="782"/>
                    <a:pt x="1014" y="505"/>
                  </a:cubicBezTo>
                  <a:cubicBezTo>
                    <a:pt x="1014" y="225"/>
                    <a:pt x="786" y="0"/>
                    <a:pt x="509" y="0"/>
                  </a:cubicBezTo>
                  <a:moveTo>
                    <a:pt x="509" y="950"/>
                  </a:moveTo>
                  <a:lnTo>
                    <a:pt x="509" y="950"/>
                  </a:lnTo>
                  <a:cubicBezTo>
                    <a:pt x="262" y="950"/>
                    <a:pt x="64" y="748"/>
                    <a:pt x="64" y="505"/>
                  </a:cubicBezTo>
                  <a:cubicBezTo>
                    <a:pt x="64" y="258"/>
                    <a:pt x="262" y="60"/>
                    <a:pt x="509" y="60"/>
                  </a:cubicBezTo>
                  <a:cubicBezTo>
                    <a:pt x="752" y="60"/>
                    <a:pt x="950" y="258"/>
                    <a:pt x="950" y="505"/>
                  </a:cubicBezTo>
                  <a:cubicBezTo>
                    <a:pt x="950" y="748"/>
                    <a:pt x="752" y="950"/>
                    <a:pt x="509" y="95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80" name="Google Shape;880;p44"/>
            <p:cNvSpPr/>
            <p:nvPr/>
          </p:nvSpPr>
          <p:spPr>
            <a:xfrm>
              <a:off x="1324535" y="2342332"/>
              <a:ext cx="120513" cy="171924"/>
            </a:xfrm>
            <a:custGeom>
              <a:avLst/>
              <a:gdLst/>
              <a:ahLst/>
              <a:cxnLst/>
              <a:rect l="l" t="t" r="r" b="b"/>
              <a:pathLst>
                <a:path w="511" h="729" extrusionOk="0">
                  <a:moveTo>
                    <a:pt x="452" y="280"/>
                  </a:moveTo>
                  <a:lnTo>
                    <a:pt x="452" y="280"/>
                  </a:lnTo>
                  <a:cubicBezTo>
                    <a:pt x="302" y="280"/>
                    <a:pt x="302" y="280"/>
                    <a:pt x="302" y="280"/>
                  </a:cubicBezTo>
                  <a:cubicBezTo>
                    <a:pt x="354" y="71"/>
                    <a:pt x="354" y="71"/>
                    <a:pt x="354" y="71"/>
                  </a:cubicBezTo>
                  <a:cubicBezTo>
                    <a:pt x="358" y="52"/>
                    <a:pt x="365" y="18"/>
                    <a:pt x="336" y="4"/>
                  </a:cubicBezTo>
                  <a:cubicBezTo>
                    <a:pt x="306" y="-12"/>
                    <a:pt x="283" y="22"/>
                    <a:pt x="264" y="44"/>
                  </a:cubicBezTo>
                  <a:cubicBezTo>
                    <a:pt x="21" y="359"/>
                    <a:pt x="21" y="359"/>
                    <a:pt x="21" y="359"/>
                  </a:cubicBezTo>
                  <a:cubicBezTo>
                    <a:pt x="10" y="377"/>
                    <a:pt x="-8" y="400"/>
                    <a:pt x="3" y="426"/>
                  </a:cubicBezTo>
                  <a:cubicBezTo>
                    <a:pt x="18" y="452"/>
                    <a:pt x="48" y="452"/>
                    <a:pt x="59" y="452"/>
                  </a:cubicBezTo>
                  <a:cubicBezTo>
                    <a:pt x="208" y="452"/>
                    <a:pt x="208" y="452"/>
                    <a:pt x="208" y="452"/>
                  </a:cubicBezTo>
                  <a:cubicBezTo>
                    <a:pt x="160" y="662"/>
                    <a:pt x="160" y="662"/>
                    <a:pt x="160" y="662"/>
                  </a:cubicBezTo>
                  <a:cubicBezTo>
                    <a:pt x="149" y="695"/>
                    <a:pt x="156" y="714"/>
                    <a:pt x="175" y="725"/>
                  </a:cubicBezTo>
                  <a:cubicBezTo>
                    <a:pt x="182" y="725"/>
                    <a:pt x="186" y="729"/>
                    <a:pt x="190" y="729"/>
                  </a:cubicBezTo>
                  <a:cubicBezTo>
                    <a:pt x="216" y="729"/>
                    <a:pt x="238" y="699"/>
                    <a:pt x="246" y="688"/>
                  </a:cubicBezTo>
                  <a:cubicBezTo>
                    <a:pt x="489" y="374"/>
                    <a:pt x="489" y="374"/>
                    <a:pt x="489" y="374"/>
                  </a:cubicBezTo>
                  <a:cubicBezTo>
                    <a:pt x="500" y="359"/>
                    <a:pt x="519" y="332"/>
                    <a:pt x="508" y="306"/>
                  </a:cubicBezTo>
                  <a:cubicBezTo>
                    <a:pt x="496" y="280"/>
                    <a:pt x="463" y="280"/>
                    <a:pt x="452" y="280"/>
                  </a:cubicBezTo>
                  <a:moveTo>
                    <a:pt x="235" y="606"/>
                  </a:moveTo>
                  <a:lnTo>
                    <a:pt x="235" y="606"/>
                  </a:lnTo>
                  <a:cubicBezTo>
                    <a:pt x="268" y="467"/>
                    <a:pt x="268" y="467"/>
                    <a:pt x="268" y="467"/>
                  </a:cubicBezTo>
                  <a:cubicBezTo>
                    <a:pt x="272" y="452"/>
                    <a:pt x="276" y="430"/>
                    <a:pt x="261" y="411"/>
                  </a:cubicBezTo>
                  <a:cubicBezTo>
                    <a:pt x="246" y="392"/>
                    <a:pt x="223" y="392"/>
                    <a:pt x="208" y="392"/>
                  </a:cubicBezTo>
                  <a:cubicBezTo>
                    <a:pt x="74" y="392"/>
                    <a:pt x="74" y="392"/>
                    <a:pt x="74" y="392"/>
                  </a:cubicBezTo>
                  <a:cubicBezTo>
                    <a:pt x="276" y="131"/>
                    <a:pt x="276" y="131"/>
                    <a:pt x="276" y="131"/>
                  </a:cubicBezTo>
                  <a:cubicBezTo>
                    <a:pt x="238" y="273"/>
                    <a:pt x="238" y="273"/>
                    <a:pt x="238" y="273"/>
                  </a:cubicBezTo>
                  <a:cubicBezTo>
                    <a:pt x="238" y="287"/>
                    <a:pt x="231" y="306"/>
                    <a:pt x="246" y="325"/>
                  </a:cubicBezTo>
                  <a:cubicBezTo>
                    <a:pt x="257" y="344"/>
                    <a:pt x="280" y="344"/>
                    <a:pt x="294" y="344"/>
                  </a:cubicBezTo>
                  <a:cubicBezTo>
                    <a:pt x="436" y="344"/>
                    <a:pt x="436" y="344"/>
                    <a:pt x="436" y="344"/>
                  </a:cubicBezTo>
                  <a:lnTo>
                    <a:pt x="235" y="606"/>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881" name="Google Shape;881;p44"/>
          <p:cNvGrpSpPr/>
          <p:nvPr/>
        </p:nvGrpSpPr>
        <p:grpSpPr>
          <a:xfrm>
            <a:off x="1792094" y="2129667"/>
            <a:ext cx="492193" cy="492895"/>
            <a:chOff x="1646218" y="2088336"/>
            <a:chExt cx="492193" cy="492895"/>
          </a:xfrm>
          <a:solidFill>
            <a:schemeClr val="accent5">
              <a:lumMod val="50000"/>
            </a:schemeClr>
          </a:solidFill>
        </p:grpSpPr>
        <p:sp>
          <p:nvSpPr>
            <p:cNvPr id="882" name="Google Shape;882;p44"/>
            <p:cNvSpPr/>
            <p:nvPr/>
          </p:nvSpPr>
          <p:spPr>
            <a:xfrm>
              <a:off x="1646218" y="2088336"/>
              <a:ext cx="492193" cy="492895"/>
            </a:xfrm>
            <a:custGeom>
              <a:avLst/>
              <a:gdLst/>
              <a:ahLst/>
              <a:cxnLst/>
              <a:rect l="l" t="t" r="r" b="b"/>
              <a:pathLst>
                <a:path w="2087" h="2090" extrusionOk="0">
                  <a:moveTo>
                    <a:pt x="2057" y="467"/>
                  </a:moveTo>
                  <a:lnTo>
                    <a:pt x="2057" y="467"/>
                  </a:lnTo>
                  <a:lnTo>
                    <a:pt x="2057" y="467"/>
                  </a:lnTo>
                  <a:cubicBezTo>
                    <a:pt x="2038" y="448"/>
                    <a:pt x="2015" y="437"/>
                    <a:pt x="1989" y="437"/>
                  </a:cubicBezTo>
                  <a:cubicBezTo>
                    <a:pt x="1963" y="434"/>
                    <a:pt x="1937" y="445"/>
                    <a:pt x="1922" y="460"/>
                  </a:cubicBezTo>
                  <a:cubicBezTo>
                    <a:pt x="1630" y="751"/>
                    <a:pt x="1630" y="751"/>
                    <a:pt x="1630" y="751"/>
                  </a:cubicBezTo>
                  <a:cubicBezTo>
                    <a:pt x="1335" y="460"/>
                    <a:pt x="1335" y="460"/>
                    <a:pt x="1335" y="460"/>
                  </a:cubicBezTo>
                  <a:cubicBezTo>
                    <a:pt x="1627" y="168"/>
                    <a:pt x="1627" y="168"/>
                    <a:pt x="1627" y="168"/>
                  </a:cubicBezTo>
                  <a:cubicBezTo>
                    <a:pt x="1645" y="153"/>
                    <a:pt x="1653" y="131"/>
                    <a:pt x="1653" y="105"/>
                  </a:cubicBezTo>
                  <a:cubicBezTo>
                    <a:pt x="1653" y="78"/>
                    <a:pt x="1641" y="52"/>
                    <a:pt x="1623" y="33"/>
                  </a:cubicBezTo>
                  <a:cubicBezTo>
                    <a:pt x="1604" y="11"/>
                    <a:pt x="1574" y="0"/>
                    <a:pt x="1548" y="0"/>
                  </a:cubicBezTo>
                  <a:lnTo>
                    <a:pt x="1548" y="0"/>
                  </a:lnTo>
                  <a:cubicBezTo>
                    <a:pt x="1525" y="0"/>
                    <a:pt x="1503" y="11"/>
                    <a:pt x="1488" y="26"/>
                  </a:cubicBezTo>
                  <a:cubicBezTo>
                    <a:pt x="1197" y="318"/>
                    <a:pt x="1197" y="318"/>
                    <a:pt x="1197" y="318"/>
                  </a:cubicBezTo>
                  <a:cubicBezTo>
                    <a:pt x="1148" y="273"/>
                    <a:pt x="1148" y="273"/>
                    <a:pt x="1148" y="273"/>
                  </a:cubicBezTo>
                  <a:cubicBezTo>
                    <a:pt x="1129" y="250"/>
                    <a:pt x="1103" y="239"/>
                    <a:pt x="1073" y="239"/>
                  </a:cubicBezTo>
                  <a:cubicBezTo>
                    <a:pt x="1043" y="239"/>
                    <a:pt x="1017" y="250"/>
                    <a:pt x="998" y="273"/>
                  </a:cubicBezTo>
                  <a:cubicBezTo>
                    <a:pt x="976" y="292"/>
                    <a:pt x="965" y="318"/>
                    <a:pt x="965" y="348"/>
                  </a:cubicBezTo>
                  <a:cubicBezTo>
                    <a:pt x="965" y="366"/>
                    <a:pt x="968" y="385"/>
                    <a:pt x="980" y="400"/>
                  </a:cubicBezTo>
                  <a:cubicBezTo>
                    <a:pt x="793" y="587"/>
                    <a:pt x="793" y="587"/>
                    <a:pt x="793" y="587"/>
                  </a:cubicBezTo>
                  <a:cubicBezTo>
                    <a:pt x="729" y="654"/>
                    <a:pt x="718" y="707"/>
                    <a:pt x="707" y="759"/>
                  </a:cubicBezTo>
                  <a:cubicBezTo>
                    <a:pt x="692" y="815"/>
                    <a:pt x="680" y="875"/>
                    <a:pt x="587" y="968"/>
                  </a:cubicBezTo>
                  <a:cubicBezTo>
                    <a:pt x="568" y="991"/>
                    <a:pt x="557" y="1013"/>
                    <a:pt x="557" y="1039"/>
                  </a:cubicBezTo>
                  <a:cubicBezTo>
                    <a:pt x="557" y="1062"/>
                    <a:pt x="564" y="1081"/>
                    <a:pt x="576" y="1095"/>
                  </a:cubicBezTo>
                  <a:cubicBezTo>
                    <a:pt x="538" y="1133"/>
                    <a:pt x="538" y="1133"/>
                    <a:pt x="538" y="1133"/>
                  </a:cubicBezTo>
                  <a:cubicBezTo>
                    <a:pt x="493" y="1178"/>
                    <a:pt x="493" y="1245"/>
                    <a:pt x="531" y="1290"/>
                  </a:cubicBezTo>
                  <a:cubicBezTo>
                    <a:pt x="299" y="1522"/>
                    <a:pt x="299" y="1522"/>
                    <a:pt x="299" y="1522"/>
                  </a:cubicBezTo>
                  <a:cubicBezTo>
                    <a:pt x="280" y="1540"/>
                    <a:pt x="280" y="1574"/>
                    <a:pt x="299" y="1593"/>
                  </a:cubicBezTo>
                  <a:cubicBezTo>
                    <a:pt x="303" y="1596"/>
                    <a:pt x="303" y="1596"/>
                    <a:pt x="303" y="1596"/>
                  </a:cubicBezTo>
                  <a:cubicBezTo>
                    <a:pt x="11" y="1892"/>
                    <a:pt x="11" y="1892"/>
                    <a:pt x="11" y="1892"/>
                  </a:cubicBezTo>
                  <a:cubicBezTo>
                    <a:pt x="0" y="1899"/>
                    <a:pt x="-4" y="1918"/>
                    <a:pt x="7" y="1929"/>
                  </a:cubicBezTo>
                  <a:cubicBezTo>
                    <a:pt x="19" y="1944"/>
                    <a:pt x="41" y="1948"/>
                    <a:pt x="52" y="1933"/>
                  </a:cubicBezTo>
                  <a:cubicBezTo>
                    <a:pt x="348" y="1641"/>
                    <a:pt x="348" y="1641"/>
                    <a:pt x="348" y="1641"/>
                  </a:cubicBezTo>
                  <a:cubicBezTo>
                    <a:pt x="448" y="1742"/>
                    <a:pt x="448" y="1742"/>
                    <a:pt x="448" y="1742"/>
                  </a:cubicBezTo>
                  <a:cubicBezTo>
                    <a:pt x="157" y="2038"/>
                    <a:pt x="157" y="2038"/>
                    <a:pt x="157" y="2038"/>
                  </a:cubicBezTo>
                  <a:cubicBezTo>
                    <a:pt x="142" y="2049"/>
                    <a:pt x="142" y="2068"/>
                    <a:pt x="157" y="2079"/>
                  </a:cubicBezTo>
                  <a:cubicBezTo>
                    <a:pt x="161" y="2086"/>
                    <a:pt x="168" y="2090"/>
                    <a:pt x="176" y="2090"/>
                  </a:cubicBezTo>
                  <a:cubicBezTo>
                    <a:pt x="183" y="2090"/>
                    <a:pt x="191" y="2086"/>
                    <a:pt x="198" y="2079"/>
                  </a:cubicBezTo>
                  <a:cubicBezTo>
                    <a:pt x="493" y="1787"/>
                    <a:pt x="493" y="1787"/>
                    <a:pt x="493" y="1787"/>
                  </a:cubicBezTo>
                  <a:cubicBezTo>
                    <a:pt x="497" y="1791"/>
                    <a:pt x="497" y="1791"/>
                    <a:pt x="497" y="1791"/>
                  </a:cubicBezTo>
                  <a:cubicBezTo>
                    <a:pt x="505" y="1798"/>
                    <a:pt x="519" y="1806"/>
                    <a:pt x="531" y="1806"/>
                  </a:cubicBezTo>
                  <a:lnTo>
                    <a:pt x="531" y="1806"/>
                  </a:lnTo>
                  <a:cubicBezTo>
                    <a:pt x="546" y="1806"/>
                    <a:pt x="557" y="1798"/>
                    <a:pt x="568" y="1791"/>
                  </a:cubicBezTo>
                  <a:cubicBezTo>
                    <a:pt x="800" y="1559"/>
                    <a:pt x="800" y="1559"/>
                    <a:pt x="800" y="1559"/>
                  </a:cubicBezTo>
                  <a:cubicBezTo>
                    <a:pt x="822" y="1574"/>
                    <a:pt x="849" y="1585"/>
                    <a:pt x="875" y="1585"/>
                  </a:cubicBezTo>
                  <a:lnTo>
                    <a:pt x="875" y="1585"/>
                  </a:lnTo>
                  <a:cubicBezTo>
                    <a:pt x="905" y="1585"/>
                    <a:pt x="935" y="1574"/>
                    <a:pt x="953" y="1551"/>
                  </a:cubicBezTo>
                  <a:cubicBezTo>
                    <a:pt x="994" y="1514"/>
                    <a:pt x="994" y="1514"/>
                    <a:pt x="994" y="1514"/>
                  </a:cubicBezTo>
                  <a:cubicBezTo>
                    <a:pt x="1009" y="1525"/>
                    <a:pt x="1028" y="1533"/>
                    <a:pt x="1047" y="1533"/>
                  </a:cubicBezTo>
                  <a:cubicBezTo>
                    <a:pt x="1050" y="1533"/>
                    <a:pt x="1050" y="1533"/>
                    <a:pt x="1050" y="1533"/>
                  </a:cubicBezTo>
                  <a:cubicBezTo>
                    <a:pt x="1077" y="1533"/>
                    <a:pt x="1099" y="1522"/>
                    <a:pt x="1118" y="1503"/>
                  </a:cubicBezTo>
                  <a:cubicBezTo>
                    <a:pt x="1215" y="1409"/>
                    <a:pt x="1275" y="1395"/>
                    <a:pt x="1331" y="1383"/>
                  </a:cubicBezTo>
                  <a:cubicBezTo>
                    <a:pt x="1384" y="1372"/>
                    <a:pt x="1436" y="1361"/>
                    <a:pt x="1503" y="1297"/>
                  </a:cubicBezTo>
                  <a:cubicBezTo>
                    <a:pt x="1686" y="1110"/>
                    <a:pt x="1686" y="1110"/>
                    <a:pt x="1686" y="1110"/>
                  </a:cubicBezTo>
                  <a:cubicBezTo>
                    <a:pt x="1705" y="1118"/>
                    <a:pt x="1723" y="1125"/>
                    <a:pt x="1743" y="1125"/>
                  </a:cubicBezTo>
                  <a:cubicBezTo>
                    <a:pt x="1769" y="1125"/>
                    <a:pt x="1799" y="1114"/>
                    <a:pt x="1817" y="1092"/>
                  </a:cubicBezTo>
                  <a:cubicBezTo>
                    <a:pt x="1836" y="1073"/>
                    <a:pt x="1847" y="1047"/>
                    <a:pt x="1847" y="1017"/>
                  </a:cubicBezTo>
                  <a:cubicBezTo>
                    <a:pt x="1847" y="987"/>
                    <a:pt x="1836" y="961"/>
                    <a:pt x="1817" y="938"/>
                  </a:cubicBezTo>
                  <a:cubicBezTo>
                    <a:pt x="1772" y="894"/>
                    <a:pt x="1772" y="894"/>
                    <a:pt x="1772" y="894"/>
                  </a:cubicBezTo>
                  <a:cubicBezTo>
                    <a:pt x="2064" y="602"/>
                    <a:pt x="2064" y="602"/>
                    <a:pt x="2064" y="602"/>
                  </a:cubicBezTo>
                  <a:cubicBezTo>
                    <a:pt x="2098" y="564"/>
                    <a:pt x="2094" y="505"/>
                    <a:pt x="2057" y="467"/>
                  </a:cubicBezTo>
                  <a:moveTo>
                    <a:pt x="1529" y="71"/>
                  </a:moveTo>
                  <a:lnTo>
                    <a:pt x="1529" y="71"/>
                  </a:lnTo>
                  <a:cubicBezTo>
                    <a:pt x="1537" y="63"/>
                    <a:pt x="1544" y="63"/>
                    <a:pt x="1548" y="63"/>
                  </a:cubicBezTo>
                  <a:lnTo>
                    <a:pt x="1548" y="63"/>
                  </a:lnTo>
                  <a:cubicBezTo>
                    <a:pt x="1559" y="63"/>
                    <a:pt x="1570" y="67"/>
                    <a:pt x="1578" y="75"/>
                  </a:cubicBezTo>
                  <a:lnTo>
                    <a:pt x="1578" y="75"/>
                  </a:lnTo>
                  <a:cubicBezTo>
                    <a:pt x="1585" y="82"/>
                    <a:pt x="1593" y="93"/>
                    <a:pt x="1593" y="105"/>
                  </a:cubicBezTo>
                  <a:cubicBezTo>
                    <a:pt x="1593" y="112"/>
                    <a:pt x="1589" y="120"/>
                    <a:pt x="1585" y="123"/>
                  </a:cubicBezTo>
                  <a:cubicBezTo>
                    <a:pt x="1294" y="415"/>
                    <a:pt x="1294" y="415"/>
                    <a:pt x="1294" y="415"/>
                  </a:cubicBezTo>
                  <a:cubicBezTo>
                    <a:pt x="1237" y="359"/>
                    <a:pt x="1237" y="359"/>
                    <a:pt x="1237" y="359"/>
                  </a:cubicBezTo>
                  <a:lnTo>
                    <a:pt x="1529" y="71"/>
                  </a:lnTo>
                  <a:moveTo>
                    <a:pt x="710" y="1559"/>
                  </a:moveTo>
                  <a:lnTo>
                    <a:pt x="710" y="1559"/>
                  </a:lnTo>
                  <a:cubicBezTo>
                    <a:pt x="673" y="1522"/>
                    <a:pt x="673" y="1522"/>
                    <a:pt x="673" y="1522"/>
                  </a:cubicBezTo>
                  <a:cubicBezTo>
                    <a:pt x="658" y="1511"/>
                    <a:pt x="639" y="1511"/>
                    <a:pt x="628" y="1522"/>
                  </a:cubicBezTo>
                  <a:cubicBezTo>
                    <a:pt x="617" y="1533"/>
                    <a:pt x="617" y="1551"/>
                    <a:pt x="628" y="1563"/>
                  </a:cubicBezTo>
                  <a:cubicBezTo>
                    <a:pt x="669" y="1604"/>
                    <a:pt x="669" y="1604"/>
                    <a:pt x="669" y="1604"/>
                  </a:cubicBezTo>
                  <a:cubicBezTo>
                    <a:pt x="621" y="1649"/>
                    <a:pt x="621" y="1649"/>
                    <a:pt x="621" y="1649"/>
                  </a:cubicBezTo>
                  <a:cubicBezTo>
                    <a:pt x="583" y="1611"/>
                    <a:pt x="583" y="1611"/>
                    <a:pt x="583" y="1611"/>
                  </a:cubicBezTo>
                  <a:cubicBezTo>
                    <a:pt x="572" y="1596"/>
                    <a:pt x="550" y="1596"/>
                    <a:pt x="538" y="1611"/>
                  </a:cubicBezTo>
                  <a:cubicBezTo>
                    <a:pt x="527" y="1623"/>
                    <a:pt x="527" y="1641"/>
                    <a:pt x="538" y="1652"/>
                  </a:cubicBezTo>
                  <a:cubicBezTo>
                    <a:pt x="579" y="1694"/>
                    <a:pt x="579" y="1694"/>
                    <a:pt x="579" y="1694"/>
                  </a:cubicBezTo>
                  <a:cubicBezTo>
                    <a:pt x="535" y="1739"/>
                    <a:pt x="535" y="1739"/>
                    <a:pt x="535" y="1739"/>
                  </a:cubicBezTo>
                  <a:cubicBezTo>
                    <a:pt x="351" y="1555"/>
                    <a:pt x="351" y="1555"/>
                    <a:pt x="351" y="1555"/>
                  </a:cubicBezTo>
                  <a:cubicBezTo>
                    <a:pt x="396" y="1511"/>
                    <a:pt x="396" y="1511"/>
                    <a:pt x="396" y="1511"/>
                  </a:cubicBezTo>
                  <a:cubicBezTo>
                    <a:pt x="434" y="1548"/>
                    <a:pt x="434" y="1548"/>
                    <a:pt x="434" y="1548"/>
                  </a:cubicBezTo>
                  <a:cubicBezTo>
                    <a:pt x="441" y="1555"/>
                    <a:pt x="448" y="1559"/>
                    <a:pt x="456" y="1559"/>
                  </a:cubicBezTo>
                  <a:cubicBezTo>
                    <a:pt x="463" y="1559"/>
                    <a:pt x="471" y="1555"/>
                    <a:pt x="479" y="1548"/>
                  </a:cubicBezTo>
                  <a:cubicBezTo>
                    <a:pt x="490" y="1537"/>
                    <a:pt x="490" y="1518"/>
                    <a:pt x="479" y="1507"/>
                  </a:cubicBezTo>
                  <a:cubicBezTo>
                    <a:pt x="437" y="1466"/>
                    <a:pt x="437" y="1466"/>
                    <a:pt x="437" y="1466"/>
                  </a:cubicBezTo>
                  <a:cubicBezTo>
                    <a:pt x="486" y="1421"/>
                    <a:pt x="486" y="1421"/>
                    <a:pt x="486" y="1421"/>
                  </a:cubicBezTo>
                  <a:cubicBezTo>
                    <a:pt x="523" y="1458"/>
                    <a:pt x="523" y="1458"/>
                    <a:pt x="523" y="1458"/>
                  </a:cubicBezTo>
                  <a:cubicBezTo>
                    <a:pt x="531" y="1466"/>
                    <a:pt x="538" y="1469"/>
                    <a:pt x="546" y="1469"/>
                  </a:cubicBezTo>
                  <a:cubicBezTo>
                    <a:pt x="553" y="1469"/>
                    <a:pt x="561" y="1466"/>
                    <a:pt x="568" y="1458"/>
                  </a:cubicBezTo>
                  <a:cubicBezTo>
                    <a:pt x="579" y="1447"/>
                    <a:pt x="579" y="1428"/>
                    <a:pt x="568" y="1417"/>
                  </a:cubicBezTo>
                  <a:cubicBezTo>
                    <a:pt x="527" y="1376"/>
                    <a:pt x="527" y="1376"/>
                    <a:pt x="527" y="1376"/>
                  </a:cubicBezTo>
                  <a:cubicBezTo>
                    <a:pt x="572" y="1331"/>
                    <a:pt x="572" y="1331"/>
                    <a:pt x="572" y="1331"/>
                  </a:cubicBezTo>
                  <a:cubicBezTo>
                    <a:pt x="755" y="1514"/>
                    <a:pt x="755" y="1514"/>
                    <a:pt x="755" y="1514"/>
                  </a:cubicBezTo>
                  <a:lnTo>
                    <a:pt x="710" y="1559"/>
                  </a:lnTo>
                  <a:moveTo>
                    <a:pt x="1787" y="1017"/>
                  </a:moveTo>
                  <a:lnTo>
                    <a:pt x="1787" y="1017"/>
                  </a:lnTo>
                  <a:cubicBezTo>
                    <a:pt x="1787" y="1028"/>
                    <a:pt x="1783" y="1039"/>
                    <a:pt x="1772" y="1050"/>
                  </a:cubicBezTo>
                  <a:cubicBezTo>
                    <a:pt x="1765" y="1058"/>
                    <a:pt x="1754" y="1062"/>
                    <a:pt x="1743" y="1062"/>
                  </a:cubicBezTo>
                  <a:cubicBezTo>
                    <a:pt x="1727" y="1062"/>
                    <a:pt x="1716" y="1058"/>
                    <a:pt x="1709" y="1050"/>
                  </a:cubicBezTo>
                  <a:cubicBezTo>
                    <a:pt x="1406" y="748"/>
                    <a:pt x="1406" y="748"/>
                    <a:pt x="1406" y="748"/>
                  </a:cubicBezTo>
                  <a:cubicBezTo>
                    <a:pt x="1391" y="733"/>
                    <a:pt x="1368" y="733"/>
                    <a:pt x="1357" y="748"/>
                  </a:cubicBezTo>
                  <a:cubicBezTo>
                    <a:pt x="1350" y="763"/>
                    <a:pt x="1350" y="778"/>
                    <a:pt x="1361" y="789"/>
                  </a:cubicBezTo>
                  <a:cubicBezTo>
                    <a:pt x="1641" y="1069"/>
                    <a:pt x="1641" y="1069"/>
                    <a:pt x="1641" y="1069"/>
                  </a:cubicBezTo>
                  <a:cubicBezTo>
                    <a:pt x="1458" y="1252"/>
                    <a:pt x="1458" y="1252"/>
                    <a:pt x="1458" y="1252"/>
                  </a:cubicBezTo>
                  <a:cubicBezTo>
                    <a:pt x="1406" y="1305"/>
                    <a:pt x="1368" y="1312"/>
                    <a:pt x="1320" y="1324"/>
                  </a:cubicBezTo>
                  <a:cubicBezTo>
                    <a:pt x="1256" y="1338"/>
                    <a:pt x="1185" y="1353"/>
                    <a:pt x="1077" y="1458"/>
                  </a:cubicBezTo>
                  <a:cubicBezTo>
                    <a:pt x="1069" y="1466"/>
                    <a:pt x="1058" y="1469"/>
                    <a:pt x="1050" y="1469"/>
                  </a:cubicBezTo>
                  <a:cubicBezTo>
                    <a:pt x="1039" y="1469"/>
                    <a:pt x="1028" y="1466"/>
                    <a:pt x="1017" y="1451"/>
                  </a:cubicBezTo>
                  <a:lnTo>
                    <a:pt x="1017" y="1451"/>
                  </a:lnTo>
                  <a:cubicBezTo>
                    <a:pt x="875" y="1308"/>
                    <a:pt x="875" y="1308"/>
                    <a:pt x="875" y="1308"/>
                  </a:cubicBezTo>
                  <a:cubicBezTo>
                    <a:pt x="864" y="1297"/>
                    <a:pt x="845" y="1297"/>
                    <a:pt x="834" y="1305"/>
                  </a:cubicBezTo>
                  <a:cubicBezTo>
                    <a:pt x="819" y="1316"/>
                    <a:pt x="819" y="1338"/>
                    <a:pt x="830" y="1353"/>
                  </a:cubicBezTo>
                  <a:cubicBezTo>
                    <a:pt x="950" y="1469"/>
                    <a:pt x="950" y="1469"/>
                    <a:pt x="950" y="1469"/>
                  </a:cubicBezTo>
                  <a:cubicBezTo>
                    <a:pt x="912" y="1511"/>
                    <a:pt x="912" y="1511"/>
                    <a:pt x="912" y="1511"/>
                  </a:cubicBezTo>
                  <a:cubicBezTo>
                    <a:pt x="901" y="1518"/>
                    <a:pt x="890" y="1525"/>
                    <a:pt x="875" y="1525"/>
                  </a:cubicBezTo>
                  <a:lnTo>
                    <a:pt x="875" y="1525"/>
                  </a:lnTo>
                  <a:cubicBezTo>
                    <a:pt x="860" y="1525"/>
                    <a:pt x="845" y="1518"/>
                    <a:pt x="838" y="1511"/>
                  </a:cubicBezTo>
                  <a:cubicBezTo>
                    <a:pt x="579" y="1252"/>
                    <a:pt x="579" y="1252"/>
                    <a:pt x="579" y="1252"/>
                  </a:cubicBezTo>
                  <a:cubicBezTo>
                    <a:pt x="561" y="1234"/>
                    <a:pt x="561" y="1196"/>
                    <a:pt x="579" y="1178"/>
                  </a:cubicBezTo>
                  <a:cubicBezTo>
                    <a:pt x="617" y="1140"/>
                    <a:pt x="617" y="1140"/>
                    <a:pt x="617" y="1140"/>
                  </a:cubicBezTo>
                  <a:cubicBezTo>
                    <a:pt x="729" y="1252"/>
                    <a:pt x="729" y="1252"/>
                    <a:pt x="729" y="1252"/>
                  </a:cubicBezTo>
                  <a:cubicBezTo>
                    <a:pt x="737" y="1260"/>
                    <a:pt x="744" y="1260"/>
                    <a:pt x="751" y="1260"/>
                  </a:cubicBezTo>
                  <a:cubicBezTo>
                    <a:pt x="763" y="1260"/>
                    <a:pt x="770" y="1256"/>
                    <a:pt x="778" y="1249"/>
                  </a:cubicBezTo>
                  <a:cubicBezTo>
                    <a:pt x="785" y="1237"/>
                    <a:pt x="782" y="1219"/>
                    <a:pt x="774" y="1208"/>
                  </a:cubicBezTo>
                  <a:cubicBezTo>
                    <a:pt x="639" y="1073"/>
                    <a:pt x="639" y="1073"/>
                    <a:pt x="639" y="1073"/>
                  </a:cubicBezTo>
                  <a:lnTo>
                    <a:pt x="635" y="1073"/>
                  </a:lnTo>
                  <a:cubicBezTo>
                    <a:pt x="624" y="1062"/>
                    <a:pt x="621" y="1050"/>
                    <a:pt x="617" y="1039"/>
                  </a:cubicBezTo>
                  <a:cubicBezTo>
                    <a:pt x="617" y="1028"/>
                    <a:pt x="621" y="1021"/>
                    <a:pt x="628" y="1013"/>
                  </a:cubicBezTo>
                  <a:cubicBezTo>
                    <a:pt x="737" y="905"/>
                    <a:pt x="751" y="834"/>
                    <a:pt x="766" y="770"/>
                  </a:cubicBezTo>
                  <a:cubicBezTo>
                    <a:pt x="774" y="722"/>
                    <a:pt x="785" y="684"/>
                    <a:pt x="838" y="632"/>
                  </a:cubicBezTo>
                  <a:cubicBezTo>
                    <a:pt x="1021" y="448"/>
                    <a:pt x="1021" y="448"/>
                    <a:pt x="1021" y="448"/>
                  </a:cubicBezTo>
                  <a:cubicBezTo>
                    <a:pt x="1260" y="688"/>
                    <a:pt x="1260" y="688"/>
                    <a:pt x="1260" y="688"/>
                  </a:cubicBezTo>
                  <a:cubicBezTo>
                    <a:pt x="1271" y="699"/>
                    <a:pt x="1290" y="699"/>
                    <a:pt x="1301" y="688"/>
                  </a:cubicBezTo>
                  <a:cubicBezTo>
                    <a:pt x="1312" y="673"/>
                    <a:pt x="1312" y="654"/>
                    <a:pt x="1301" y="643"/>
                  </a:cubicBezTo>
                  <a:cubicBezTo>
                    <a:pt x="1039" y="381"/>
                    <a:pt x="1039" y="381"/>
                    <a:pt x="1039" y="381"/>
                  </a:cubicBezTo>
                  <a:cubicBezTo>
                    <a:pt x="1032" y="374"/>
                    <a:pt x="1025" y="359"/>
                    <a:pt x="1025" y="348"/>
                  </a:cubicBezTo>
                  <a:cubicBezTo>
                    <a:pt x="1025" y="336"/>
                    <a:pt x="1032" y="325"/>
                    <a:pt x="1039" y="314"/>
                  </a:cubicBezTo>
                  <a:cubicBezTo>
                    <a:pt x="1047" y="306"/>
                    <a:pt x="1062" y="303"/>
                    <a:pt x="1073" y="303"/>
                  </a:cubicBezTo>
                  <a:cubicBezTo>
                    <a:pt x="1084" y="303"/>
                    <a:pt x="1096" y="306"/>
                    <a:pt x="1107" y="314"/>
                  </a:cubicBezTo>
                  <a:cubicBezTo>
                    <a:pt x="1772" y="983"/>
                    <a:pt x="1772" y="983"/>
                    <a:pt x="1772" y="983"/>
                  </a:cubicBezTo>
                  <a:cubicBezTo>
                    <a:pt x="1783" y="991"/>
                    <a:pt x="1787" y="1006"/>
                    <a:pt x="1787" y="1017"/>
                  </a:cubicBezTo>
                  <a:moveTo>
                    <a:pt x="2019" y="557"/>
                  </a:moveTo>
                  <a:lnTo>
                    <a:pt x="2019" y="557"/>
                  </a:lnTo>
                  <a:cubicBezTo>
                    <a:pt x="1727" y="849"/>
                    <a:pt x="1727" y="849"/>
                    <a:pt x="1727" y="849"/>
                  </a:cubicBezTo>
                  <a:cubicBezTo>
                    <a:pt x="1671" y="796"/>
                    <a:pt x="1671" y="796"/>
                    <a:pt x="1671" y="796"/>
                  </a:cubicBezTo>
                  <a:cubicBezTo>
                    <a:pt x="1963" y="505"/>
                    <a:pt x="1963" y="505"/>
                    <a:pt x="1963" y="505"/>
                  </a:cubicBezTo>
                  <a:cubicBezTo>
                    <a:pt x="1970" y="497"/>
                    <a:pt x="1982" y="497"/>
                    <a:pt x="1986" y="497"/>
                  </a:cubicBezTo>
                  <a:cubicBezTo>
                    <a:pt x="1997" y="497"/>
                    <a:pt x="2004" y="501"/>
                    <a:pt x="2012" y="508"/>
                  </a:cubicBezTo>
                  <a:cubicBezTo>
                    <a:pt x="2026" y="523"/>
                    <a:pt x="2030" y="546"/>
                    <a:pt x="2019" y="557"/>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83" name="Google Shape;883;p44"/>
            <p:cNvSpPr/>
            <p:nvPr/>
          </p:nvSpPr>
          <p:spPr>
            <a:xfrm>
              <a:off x="1879933" y="2277949"/>
              <a:ext cx="68629" cy="69571"/>
            </a:xfrm>
            <a:custGeom>
              <a:avLst/>
              <a:gdLst/>
              <a:ahLst/>
              <a:cxnLst/>
              <a:rect l="l" t="t" r="r" b="b"/>
              <a:pathLst>
                <a:path w="291" h="295" extrusionOk="0">
                  <a:moveTo>
                    <a:pt x="146" y="0"/>
                  </a:moveTo>
                  <a:lnTo>
                    <a:pt x="146" y="0"/>
                  </a:lnTo>
                  <a:cubicBezTo>
                    <a:pt x="63" y="0"/>
                    <a:pt x="0" y="67"/>
                    <a:pt x="0" y="149"/>
                  </a:cubicBezTo>
                  <a:cubicBezTo>
                    <a:pt x="0" y="228"/>
                    <a:pt x="63" y="295"/>
                    <a:pt x="146" y="295"/>
                  </a:cubicBezTo>
                  <a:cubicBezTo>
                    <a:pt x="228" y="295"/>
                    <a:pt x="291" y="228"/>
                    <a:pt x="291" y="149"/>
                  </a:cubicBezTo>
                  <a:cubicBezTo>
                    <a:pt x="291" y="67"/>
                    <a:pt x="228" y="0"/>
                    <a:pt x="146" y="0"/>
                  </a:cubicBezTo>
                  <a:moveTo>
                    <a:pt x="146" y="232"/>
                  </a:moveTo>
                  <a:lnTo>
                    <a:pt x="146" y="232"/>
                  </a:lnTo>
                  <a:cubicBezTo>
                    <a:pt x="97" y="232"/>
                    <a:pt x="59" y="194"/>
                    <a:pt x="59" y="149"/>
                  </a:cubicBezTo>
                  <a:cubicBezTo>
                    <a:pt x="59" y="101"/>
                    <a:pt x="97" y="63"/>
                    <a:pt x="146" y="63"/>
                  </a:cubicBezTo>
                  <a:cubicBezTo>
                    <a:pt x="194" y="63"/>
                    <a:pt x="232" y="101"/>
                    <a:pt x="232" y="149"/>
                  </a:cubicBezTo>
                  <a:cubicBezTo>
                    <a:pt x="232" y="194"/>
                    <a:pt x="194" y="232"/>
                    <a:pt x="146" y="23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sp>
        <p:nvSpPr>
          <p:cNvPr id="884" name="Google Shape;884;p44"/>
          <p:cNvSpPr/>
          <p:nvPr/>
        </p:nvSpPr>
        <p:spPr>
          <a:xfrm>
            <a:off x="2546409" y="2130374"/>
            <a:ext cx="435592" cy="491480"/>
          </a:xfrm>
          <a:custGeom>
            <a:avLst/>
            <a:gdLst/>
            <a:ahLst/>
            <a:cxnLst/>
            <a:rect l="l" t="t" r="r" b="b"/>
            <a:pathLst>
              <a:path w="1847" h="2084" extrusionOk="0">
                <a:moveTo>
                  <a:pt x="1742" y="641"/>
                </a:moveTo>
                <a:lnTo>
                  <a:pt x="1742" y="641"/>
                </a:lnTo>
                <a:cubicBezTo>
                  <a:pt x="1716" y="641"/>
                  <a:pt x="1716" y="641"/>
                  <a:pt x="1716" y="641"/>
                </a:cubicBezTo>
                <a:cubicBezTo>
                  <a:pt x="1716" y="562"/>
                  <a:pt x="1716" y="562"/>
                  <a:pt x="1716" y="562"/>
                </a:cubicBezTo>
                <a:cubicBezTo>
                  <a:pt x="1716" y="506"/>
                  <a:pt x="1671" y="461"/>
                  <a:pt x="1615" y="461"/>
                </a:cubicBezTo>
                <a:cubicBezTo>
                  <a:pt x="1563" y="461"/>
                  <a:pt x="1518" y="506"/>
                  <a:pt x="1518" y="562"/>
                </a:cubicBezTo>
                <a:cubicBezTo>
                  <a:pt x="1518" y="641"/>
                  <a:pt x="1518" y="641"/>
                  <a:pt x="1518" y="641"/>
                </a:cubicBezTo>
                <a:cubicBezTo>
                  <a:pt x="1424" y="641"/>
                  <a:pt x="1424" y="641"/>
                  <a:pt x="1424" y="641"/>
                </a:cubicBezTo>
                <a:cubicBezTo>
                  <a:pt x="1424" y="562"/>
                  <a:pt x="1424" y="562"/>
                  <a:pt x="1424" y="562"/>
                </a:cubicBezTo>
                <a:cubicBezTo>
                  <a:pt x="1424" y="506"/>
                  <a:pt x="1379" y="461"/>
                  <a:pt x="1323" y="461"/>
                </a:cubicBezTo>
                <a:cubicBezTo>
                  <a:pt x="1267" y="461"/>
                  <a:pt x="1222" y="506"/>
                  <a:pt x="1222" y="562"/>
                </a:cubicBezTo>
                <a:cubicBezTo>
                  <a:pt x="1222" y="641"/>
                  <a:pt x="1222" y="641"/>
                  <a:pt x="1222" y="641"/>
                </a:cubicBezTo>
                <a:cubicBezTo>
                  <a:pt x="1039" y="641"/>
                  <a:pt x="1039" y="641"/>
                  <a:pt x="1039" y="641"/>
                </a:cubicBezTo>
                <a:cubicBezTo>
                  <a:pt x="1039" y="390"/>
                  <a:pt x="1039" y="390"/>
                  <a:pt x="1039" y="390"/>
                </a:cubicBezTo>
                <a:cubicBezTo>
                  <a:pt x="1742" y="390"/>
                  <a:pt x="1742" y="390"/>
                  <a:pt x="1742" y="390"/>
                </a:cubicBezTo>
                <a:cubicBezTo>
                  <a:pt x="1794" y="390"/>
                  <a:pt x="1843" y="349"/>
                  <a:pt x="1847" y="293"/>
                </a:cubicBezTo>
                <a:cubicBezTo>
                  <a:pt x="1850" y="234"/>
                  <a:pt x="1802" y="181"/>
                  <a:pt x="1742" y="181"/>
                </a:cubicBezTo>
                <a:cubicBezTo>
                  <a:pt x="1716" y="181"/>
                  <a:pt x="1716" y="181"/>
                  <a:pt x="1716" y="181"/>
                </a:cubicBezTo>
                <a:cubicBezTo>
                  <a:pt x="1716" y="103"/>
                  <a:pt x="1716" y="103"/>
                  <a:pt x="1716" y="103"/>
                </a:cubicBezTo>
                <a:cubicBezTo>
                  <a:pt x="1716" y="47"/>
                  <a:pt x="1671" y="2"/>
                  <a:pt x="1615" y="2"/>
                </a:cubicBezTo>
                <a:cubicBezTo>
                  <a:pt x="1563" y="2"/>
                  <a:pt x="1518" y="47"/>
                  <a:pt x="1518" y="103"/>
                </a:cubicBezTo>
                <a:cubicBezTo>
                  <a:pt x="1518" y="181"/>
                  <a:pt x="1518" y="181"/>
                  <a:pt x="1518" y="181"/>
                </a:cubicBezTo>
                <a:cubicBezTo>
                  <a:pt x="1424" y="181"/>
                  <a:pt x="1424" y="181"/>
                  <a:pt x="1424" y="181"/>
                </a:cubicBezTo>
                <a:cubicBezTo>
                  <a:pt x="1424" y="103"/>
                  <a:pt x="1424" y="103"/>
                  <a:pt x="1424" y="103"/>
                </a:cubicBezTo>
                <a:cubicBezTo>
                  <a:pt x="1424" y="47"/>
                  <a:pt x="1379" y="2"/>
                  <a:pt x="1323" y="2"/>
                </a:cubicBezTo>
                <a:cubicBezTo>
                  <a:pt x="1267" y="2"/>
                  <a:pt x="1222" y="47"/>
                  <a:pt x="1222" y="103"/>
                </a:cubicBezTo>
                <a:cubicBezTo>
                  <a:pt x="1222" y="181"/>
                  <a:pt x="1222" y="181"/>
                  <a:pt x="1222" y="181"/>
                </a:cubicBezTo>
                <a:cubicBezTo>
                  <a:pt x="1039" y="181"/>
                  <a:pt x="1039" y="181"/>
                  <a:pt x="1039" y="181"/>
                </a:cubicBezTo>
                <a:cubicBezTo>
                  <a:pt x="1039" y="118"/>
                  <a:pt x="1039" y="118"/>
                  <a:pt x="1039" y="118"/>
                </a:cubicBezTo>
                <a:cubicBezTo>
                  <a:pt x="1039" y="47"/>
                  <a:pt x="976" y="-10"/>
                  <a:pt x="905" y="2"/>
                </a:cubicBezTo>
                <a:cubicBezTo>
                  <a:pt x="849" y="13"/>
                  <a:pt x="807" y="61"/>
                  <a:pt x="807" y="118"/>
                </a:cubicBezTo>
                <a:cubicBezTo>
                  <a:pt x="807" y="181"/>
                  <a:pt x="807" y="181"/>
                  <a:pt x="807" y="181"/>
                </a:cubicBezTo>
                <a:cubicBezTo>
                  <a:pt x="624" y="181"/>
                  <a:pt x="624" y="181"/>
                  <a:pt x="624" y="181"/>
                </a:cubicBezTo>
                <a:cubicBezTo>
                  <a:pt x="624" y="103"/>
                  <a:pt x="624" y="103"/>
                  <a:pt x="624" y="103"/>
                </a:cubicBezTo>
                <a:cubicBezTo>
                  <a:pt x="624" y="47"/>
                  <a:pt x="579" y="2"/>
                  <a:pt x="523" y="2"/>
                </a:cubicBezTo>
                <a:cubicBezTo>
                  <a:pt x="471" y="2"/>
                  <a:pt x="426" y="47"/>
                  <a:pt x="426" y="103"/>
                </a:cubicBezTo>
                <a:cubicBezTo>
                  <a:pt x="426" y="181"/>
                  <a:pt x="426" y="181"/>
                  <a:pt x="426" y="181"/>
                </a:cubicBezTo>
                <a:cubicBezTo>
                  <a:pt x="332" y="181"/>
                  <a:pt x="332" y="181"/>
                  <a:pt x="332" y="181"/>
                </a:cubicBezTo>
                <a:cubicBezTo>
                  <a:pt x="332" y="103"/>
                  <a:pt x="332" y="103"/>
                  <a:pt x="332" y="103"/>
                </a:cubicBezTo>
                <a:cubicBezTo>
                  <a:pt x="332" y="47"/>
                  <a:pt x="287" y="2"/>
                  <a:pt x="231" y="2"/>
                </a:cubicBezTo>
                <a:cubicBezTo>
                  <a:pt x="175" y="2"/>
                  <a:pt x="131" y="47"/>
                  <a:pt x="131" y="103"/>
                </a:cubicBezTo>
                <a:cubicBezTo>
                  <a:pt x="131" y="181"/>
                  <a:pt x="131" y="181"/>
                  <a:pt x="131" y="181"/>
                </a:cubicBezTo>
                <a:cubicBezTo>
                  <a:pt x="108" y="181"/>
                  <a:pt x="108" y="181"/>
                  <a:pt x="108" y="181"/>
                </a:cubicBezTo>
                <a:cubicBezTo>
                  <a:pt x="52" y="181"/>
                  <a:pt x="3" y="230"/>
                  <a:pt x="0" y="282"/>
                </a:cubicBezTo>
                <a:cubicBezTo>
                  <a:pt x="0" y="342"/>
                  <a:pt x="48" y="390"/>
                  <a:pt x="104" y="390"/>
                </a:cubicBezTo>
                <a:cubicBezTo>
                  <a:pt x="332" y="390"/>
                  <a:pt x="332" y="390"/>
                  <a:pt x="332" y="390"/>
                </a:cubicBezTo>
                <a:cubicBezTo>
                  <a:pt x="343" y="390"/>
                  <a:pt x="359" y="379"/>
                  <a:pt x="362" y="368"/>
                </a:cubicBezTo>
                <a:cubicBezTo>
                  <a:pt x="366" y="346"/>
                  <a:pt x="351" y="330"/>
                  <a:pt x="332" y="330"/>
                </a:cubicBezTo>
                <a:cubicBezTo>
                  <a:pt x="108" y="330"/>
                  <a:pt x="108" y="330"/>
                  <a:pt x="108" y="330"/>
                </a:cubicBezTo>
                <a:cubicBezTo>
                  <a:pt x="78" y="330"/>
                  <a:pt x="56" y="304"/>
                  <a:pt x="63" y="274"/>
                </a:cubicBezTo>
                <a:cubicBezTo>
                  <a:pt x="67" y="252"/>
                  <a:pt x="86" y="241"/>
                  <a:pt x="108" y="241"/>
                </a:cubicBezTo>
                <a:cubicBezTo>
                  <a:pt x="807" y="241"/>
                  <a:pt x="807" y="241"/>
                  <a:pt x="807" y="241"/>
                </a:cubicBezTo>
                <a:cubicBezTo>
                  <a:pt x="807" y="330"/>
                  <a:pt x="807" y="330"/>
                  <a:pt x="807" y="330"/>
                </a:cubicBezTo>
                <a:cubicBezTo>
                  <a:pt x="471" y="330"/>
                  <a:pt x="471" y="330"/>
                  <a:pt x="471" y="330"/>
                </a:cubicBezTo>
                <a:cubicBezTo>
                  <a:pt x="456" y="330"/>
                  <a:pt x="445" y="338"/>
                  <a:pt x="441" y="353"/>
                </a:cubicBezTo>
                <a:cubicBezTo>
                  <a:pt x="437" y="372"/>
                  <a:pt x="452" y="390"/>
                  <a:pt x="471" y="390"/>
                </a:cubicBezTo>
                <a:cubicBezTo>
                  <a:pt x="807" y="390"/>
                  <a:pt x="807" y="390"/>
                  <a:pt x="807" y="390"/>
                </a:cubicBezTo>
                <a:cubicBezTo>
                  <a:pt x="807" y="641"/>
                  <a:pt x="807" y="641"/>
                  <a:pt x="807" y="641"/>
                </a:cubicBezTo>
                <a:cubicBezTo>
                  <a:pt x="624" y="641"/>
                  <a:pt x="624" y="641"/>
                  <a:pt x="624" y="641"/>
                </a:cubicBezTo>
                <a:cubicBezTo>
                  <a:pt x="624" y="562"/>
                  <a:pt x="624" y="562"/>
                  <a:pt x="624" y="562"/>
                </a:cubicBezTo>
                <a:cubicBezTo>
                  <a:pt x="624" y="506"/>
                  <a:pt x="579" y="461"/>
                  <a:pt x="523" y="461"/>
                </a:cubicBezTo>
                <a:cubicBezTo>
                  <a:pt x="471" y="461"/>
                  <a:pt x="426" y="506"/>
                  <a:pt x="426" y="562"/>
                </a:cubicBezTo>
                <a:cubicBezTo>
                  <a:pt x="426" y="641"/>
                  <a:pt x="426" y="641"/>
                  <a:pt x="426" y="641"/>
                </a:cubicBezTo>
                <a:cubicBezTo>
                  <a:pt x="332" y="641"/>
                  <a:pt x="332" y="641"/>
                  <a:pt x="332" y="641"/>
                </a:cubicBezTo>
                <a:cubicBezTo>
                  <a:pt x="332" y="562"/>
                  <a:pt x="332" y="562"/>
                  <a:pt x="332" y="562"/>
                </a:cubicBezTo>
                <a:cubicBezTo>
                  <a:pt x="332" y="506"/>
                  <a:pt x="287" y="461"/>
                  <a:pt x="231" y="461"/>
                </a:cubicBezTo>
                <a:cubicBezTo>
                  <a:pt x="175" y="461"/>
                  <a:pt x="131" y="506"/>
                  <a:pt x="131" y="562"/>
                </a:cubicBezTo>
                <a:cubicBezTo>
                  <a:pt x="131" y="641"/>
                  <a:pt x="131" y="641"/>
                  <a:pt x="131" y="641"/>
                </a:cubicBezTo>
                <a:cubicBezTo>
                  <a:pt x="108" y="641"/>
                  <a:pt x="108" y="641"/>
                  <a:pt x="108" y="641"/>
                </a:cubicBezTo>
                <a:cubicBezTo>
                  <a:pt x="108" y="641"/>
                  <a:pt x="3" y="689"/>
                  <a:pt x="3" y="746"/>
                </a:cubicBezTo>
                <a:cubicBezTo>
                  <a:pt x="3" y="805"/>
                  <a:pt x="48" y="850"/>
                  <a:pt x="108" y="850"/>
                </a:cubicBezTo>
                <a:cubicBezTo>
                  <a:pt x="474" y="850"/>
                  <a:pt x="474" y="850"/>
                  <a:pt x="474" y="850"/>
                </a:cubicBezTo>
                <a:cubicBezTo>
                  <a:pt x="807" y="1150"/>
                  <a:pt x="807" y="1150"/>
                  <a:pt x="807" y="1150"/>
                </a:cubicBezTo>
                <a:cubicBezTo>
                  <a:pt x="807" y="1512"/>
                  <a:pt x="807" y="1512"/>
                  <a:pt x="807" y="1512"/>
                </a:cubicBezTo>
                <a:cubicBezTo>
                  <a:pt x="792" y="1523"/>
                  <a:pt x="781" y="1565"/>
                  <a:pt x="781" y="1565"/>
                </a:cubicBezTo>
                <a:cubicBezTo>
                  <a:pt x="781" y="1852"/>
                  <a:pt x="781" y="1852"/>
                  <a:pt x="781" y="1852"/>
                </a:cubicBezTo>
                <a:cubicBezTo>
                  <a:pt x="523" y="1852"/>
                  <a:pt x="523" y="1852"/>
                  <a:pt x="523" y="1852"/>
                </a:cubicBezTo>
                <a:cubicBezTo>
                  <a:pt x="459" y="1852"/>
                  <a:pt x="407" y="1905"/>
                  <a:pt x="407" y="1968"/>
                </a:cubicBezTo>
                <a:cubicBezTo>
                  <a:pt x="407" y="2036"/>
                  <a:pt x="407" y="2036"/>
                  <a:pt x="407" y="2036"/>
                </a:cubicBezTo>
                <a:cubicBezTo>
                  <a:pt x="407" y="2062"/>
                  <a:pt x="430" y="2084"/>
                  <a:pt x="456" y="2084"/>
                </a:cubicBezTo>
                <a:cubicBezTo>
                  <a:pt x="1391" y="2084"/>
                  <a:pt x="1391" y="2084"/>
                  <a:pt x="1391" y="2084"/>
                </a:cubicBezTo>
                <a:cubicBezTo>
                  <a:pt x="1417" y="2084"/>
                  <a:pt x="1439" y="2062"/>
                  <a:pt x="1439" y="2036"/>
                </a:cubicBezTo>
                <a:cubicBezTo>
                  <a:pt x="1439" y="1968"/>
                  <a:pt x="1439" y="1968"/>
                  <a:pt x="1439" y="1968"/>
                </a:cubicBezTo>
                <a:cubicBezTo>
                  <a:pt x="1439" y="1905"/>
                  <a:pt x="1387" y="1852"/>
                  <a:pt x="1323" y="1852"/>
                </a:cubicBezTo>
                <a:cubicBezTo>
                  <a:pt x="1069" y="1852"/>
                  <a:pt x="1069" y="1852"/>
                  <a:pt x="1069" y="1852"/>
                </a:cubicBezTo>
                <a:cubicBezTo>
                  <a:pt x="1069" y="1568"/>
                  <a:pt x="1069" y="1568"/>
                  <a:pt x="1069" y="1568"/>
                </a:cubicBezTo>
                <a:cubicBezTo>
                  <a:pt x="1069" y="1546"/>
                  <a:pt x="1058" y="1527"/>
                  <a:pt x="1039" y="1516"/>
                </a:cubicBezTo>
                <a:cubicBezTo>
                  <a:pt x="1039" y="1150"/>
                  <a:pt x="1039" y="1150"/>
                  <a:pt x="1039" y="1150"/>
                </a:cubicBezTo>
                <a:cubicBezTo>
                  <a:pt x="1364" y="850"/>
                  <a:pt x="1364" y="850"/>
                  <a:pt x="1364" y="850"/>
                </a:cubicBezTo>
                <a:cubicBezTo>
                  <a:pt x="1503" y="850"/>
                  <a:pt x="1503" y="850"/>
                  <a:pt x="1503" y="850"/>
                </a:cubicBezTo>
                <a:cubicBezTo>
                  <a:pt x="1518" y="850"/>
                  <a:pt x="1529" y="839"/>
                  <a:pt x="1533" y="824"/>
                </a:cubicBezTo>
                <a:cubicBezTo>
                  <a:pt x="1536" y="805"/>
                  <a:pt x="1522" y="791"/>
                  <a:pt x="1503" y="791"/>
                </a:cubicBezTo>
                <a:cubicBezTo>
                  <a:pt x="1039" y="791"/>
                  <a:pt x="1039" y="791"/>
                  <a:pt x="1039" y="791"/>
                </a:cubicBezTo>
                <a:cubicBezTo>
                  <a:pt x="1039" y="701"/>
                  <a:pt x="1039" y="701"/>
                  <a:pt x="1039" y="701"/>
                </a:cubicBezTo>
                <a:cubicBezTo>
                  <a:pt x="1738" y="701"/>
                  <a:pt x="1738" y="701"/>
                  <a:pt x="1738" y="701"/>
                </a:cubicBezTo>
                <a:cubicBezTo>
                  <a:pt x="1761" y="701"/>
                  <a:pt x="1779" y="712"/>
                  <a:pt x="1783" y="734"/>
                </a:cubicBezTo>
                <a:cubicBezTo>
                  <a:pt x="1791" y="764"/>
                  <a:pt x="1768" y="791"/>
                  <a:pt x="1742" y="791"/>
                </a:cubicBezTo>
                <a:cubicBezTo>
                  <a:pt x="1652" y="791"/>
                  <a:pt x="1652" y="791"/>
                  <a:pt x="1652" y="791"/>
                </a:cubicBezTo>
                <a:cubicBezTo>
                  <a:pt x="1638" y="791"/>
                  <a:pt x="1626" y="798"/>
                  <a:pt x="1622" y="813"/>
                </a:cubicBezTo>
                <a:cubicBezTo>
                  <a:pt x="1619" y="832"/>
                  <a:pt x="1634" y="850"/>
                  <a:pt x="1652" y="850"/>
                </a:cubicBezTo>
                <a:cubicBezTo>
                  <a:pt x="1742" y="850"/>
                  <a:pt x="1742" y="850"/>
                  <a:pt x="1742" y="850"/>
                </a:cubicBezTo>
                <a:cubicBezTo>
                  <a:pt x="1798" y="850"/>
                  <a:pt x="1847" y="805"/>
                  <a:pt x="1847" y="746"/>
                </a:cubicBezTo>
                <a:cubicBezTo>
                  <a:pt x="1847" y="689"/>
                  <a:pt x="1798" y="641"/>
                  <a:pt x="1742" y="641"/>
                </a:cubicBezTo>
                <a:moveTo>
                  <a:pt x="486" y="103"/>
                </a:moveTo>
                <a:lnTo>
                  <a:pt x="486" y="103"/>
                </a:lnTo>
                <a:cubicBezTo>
                  <a:pt x="486" y="80"/>
                  <a:pt x="504" y="61"/>
                  <a:pt x="523" y="61"/>
                </a:cubicBezTo>
                <a:cubicBezTo>
                  <a:pt x="546" y="61"/>
                  <a:pt x="564" y="80"/>
                  <a:pt x="564" y="103"/>
                </a:cubicBezTo>
                <a:cubicBezTo>
                  <a:pt x="564" y="181"/>
                  <a:pt x="564" y="181"/>
                  <a:pt x="564" y="181"/>
                </a:cubicBezTo>
                <a:cubicBezTo>
                  <a:pt x="486" y="181"/>
                  <a:pt x="486" y="181"/>
                  <a:pt x="486" y="181"/>
                </a:cubicBezTo>
                <a:lnTo>
                  <a:pt x="486" y="103"/>
                </a:lnTo>
                <a:moveTo>
                  <a:pt x="194" y="103"/>
                </a:moveTo>
                <a:lnTo>
                  <a:pt x="194" y="103"/>
                </a:lnTo>
                <a:cubicBezTo>
                  <a:pt x="194" y="80"/>
                  <a:pt x="209" y="61"/>
                  <a:pt x="231" y="61"/>
                </a:cubicBezTo>
                <a:cubicBezTo>
                  <a:pt x="254" y="61"/>
                  <a:pt x="269" y="80"/>
                  <a:pt x="269" y="103"/>
                </a:cubicBezTo>
                <a:cubicBezTo>
                  <a:pt x="269" y="181"/>
                  <a:pt x="269" y="181"/>
                  <a:pt x="269" y="181"/>
                </a:cubicBezTo>
                <a:cubicBezTo>
                  <a:pt x="194" y="181"/>
                  <a:pt x="194" y="181"/>
                  <a:pt x="194" y="181"/>
                </a:cubicBezTo>
                <a:lnTo>
                  <a:pt x="194" y="103"/>
                </a:lnTo>
                <a:moveTo>
                  <a:pt x="1578" y="103"/>
                </a:moveTo>
                <a:lnTo>
                  <a:pt x="1578" y="103"/>
                </a:lnTo>
                <a:cubicBezTo>
                  <a:pt x="1578" y="80"/>
                  <a:pt x="1596" y="61"/>
                  <a:pt x="1615" y="61"/>
                </a:cubicBezTo>
                <a:cubicBezTo>
                  <a:pt x="1638" y="61"/>
                  <a:pt x="1656" y="80"/>
                  <a:pt x="1656" y="103"/>
                </a:cubicBezTo>
                <a:cubicBezTo>
                  <a:pt x="1656" y="181"/>
                  <a:pt x="1656" y="181"/>
                  <a:pt x="1656" y="181"/>
                </a:cubicBezTo>
                <a:cubicBezTo>
                  <a:pt x="1578" y="181"/>
                  <a:pt x="1578" y="181"/>
                  <a:pt x="1578" y="181"/>
                </a:cubicBezTo>
                <a:lnTo>
                  <a:pt x="1578" y="103"/>
                </a:lnTo>
                <a:moveTo>
                  <a:pt x="1286" y="103"/>
                </a:moveTo>
                <a:lnTo>
                  <a:pt x="1286" y="103"/>
                </a:lnTo>
                <a:cubicBezTo>
                  <a:pt x="1286" y="80"/>
                  <a:pt x="1301" y="61"/>
                  <a:pt x="1323" y="61"/>
                </a:cubicBezTo>
                <a:cubicBezTo>
                  <a:pt x="1346" y="61"/>
                  <a:pt x="1361" y="80"/>
                  <a:pt x="1361" y="103"/>
                </a:cubicBezTo>
                <a:cubicBezTo>
                  <a:pt x="1361" y="181"/>
                  <a:pt x="1361" y="181"/>
                  <a:pt x="1361" y="181"/>
                </a:cubicBezTo>
                <a:cubicBezTo>
                  <a:pt x="1286" y="181"/>
                  <a:pt x="1286" y="181"/>
                  <a:pt x="1286" y="181"/>
                </a:cubicBezTo>
                <a:cubicBezTo>
                  <a:pt x="1286" y="103"/>
                  <a:pt x="1286" y="103"/>
                  <a:pt x="1286" y="103"/>
                </a:cubicBezTo>
                <a:moveTo>
                  <a:pt x="1742" y="241"/>
                </a:moveTo>
                <a:lnTo>
                  <a:pt x="1742" y="241"/>
                </a:lnTo>
                <a:cubicBezTo>
                  <a:pt x="1768" y="241"/>
                  <a:pt x="1791" y="267"/>
                  <a:pt x="1783" y="297"/>
                </a:cubicBezTo>
                <a:cubicBezTo>
                  <a:pt x="1779" y="316"/>
                  <a:pt x="1761" y="330"/>
                  <a:pt x="1738" y="330"/>
                </a:cubicBezTo>
                <a:cubicBezTo>
                  <a:pt x="1039" y="330"/>
                  <a:pt x="1039" y="330"/>
                  <a:pt x="1039" y="330"/>
                </a:cubicBezTo>
                <a:cubicBezTo>
                  <a:pt x="1039" y="241"/>
                  <a:pt x="1039" y="241"/>
                  <a:pt x="1039" y="241"/>
                </a:cubicBezTo>
                <a:lnTo>
                  <a:pt x="1742" y="241"/>
                </a:lnTo>
                <a:moveTo>
                  <a:pt x="867" y="114"/>
                </a:moveTo>
                <a:lnTo>
                  <a:pt x="867" y="114"/>
                </a:lnTo>
                <a:cubicBezTo>
                  <a:pt x="867" y="84"/>
                  <a:pt x="893" y="58"/>
                  <a:pt x="923" y="58"/>
                </a:cubicBezTo>
                <a:cubicBezTo>
                  <a:pt x="953" y="58"/>
                  <a:pt x="979" y="84"/>
                  <a:pt x="979" y="114"/>
                </a:cubicBezTo>
                <a:cubicBezTo>
                  <a:pt x="979" y="1501"/>
                  <a:pt x="979" y="1501"/>
                  <a:pt x="979" y="1501"/>
                </a:cubicBezTo>
                <a:cubicBezTo>
                  <a:pt x="867" y="1501"/>
                  <a:pt x="867" y="1501"/>
                  <a:pt x="867" y="1501"/>
                </a:cubicBezTo>
                <a:cubicBezTo>
                  <a:pt x="867" y="114"/>
                  <a:pt x="867" y="114"/>
                  <a:pt x="867" y="114"/>
                </a:cubicBezTo>
                <a:moveTo>
                  <a:pt x="486" y="562"/>
                </a:moveTo>
                <a:lnTo>
                  <a:pt x="486" y="562"/>
                </a:lnTo>
                <a:cubicBezTo>
                  <a:pt x="486" y="540"/>
                  <a:pt x="504" y="521"/>
                  <a:pt x="523" y="521"/>
                </a:cubicBezTo>
                <a:cubicBezTo>
                  <a:pt x="546" y="521"/>
                  <a:pt x="564" y="540"/>
                  <a:pt x="564" y="562"/>
                </a:cubicBezTo>
                <a:cubicBezTo>
                  <a:pt x="564" y="641"/>
                  <a:pt x="564" y="641"/>
                  <a:pt x="564" y="641"/>
                </a:cubicBezTo>
                <a:cubicBezTo>
                  <a:pt x="486" y="641"/>
                  <a:pt x="486" y="641"/>
                  <a:pt x="486" y="641"/>
                </a:cubicBezTo>
                <a:lnTo>
                  <a:pt x="486" y="562"/>
                </a:lnTo>
                <a:moveTo>
                  <a:pt x="194" y="562"/>
                </a:moveTo>
                <a:lnTo>
                  <a:pt x="194" y="562"/>
                </a:lnTo>
                <a:cubicBezTo>
                  <a:pt x="194" y="540"/>
                  <a:pt x="209" y="521"/>
                  <a:pt x="231" y="521"/>
                </a:cubicBezTo>
                <a:cubicBezTo>
                  <a:pt x="254" y="521"/>
                  <a:pt x="269" y="540"/>
                  <a:pt x="269" y="562"/>
                </a:cubicBezTo>
                <a:cubicBezTo>
                  <a:pt x="269" y="641"/>
                  <a:pt x="269" y="641"/>
                  <a:pt x="269" y="641"/>
                </a:cubicBezTo>
                <a:cubicBezTo>
                  <a:pt x="194" y="641"/>
                  <a:pt x="194" y="641"/>
                  <a:pt x="194" y="641"/>
                </a:cubicBezTo>
                <a:lnTo>
                  <a:pt x="194" y="562"/>
                </a:lnTo>
                <a:moveTo>
                  <a:pt x="63" y="746"/>
                </a:moveTo>
                <a:lnTo>
                  <a:pt x="63" y="746"/>
                </a:lnTo>
                <a:cubicBezTo>
                  <a:pt x="63" y="720"/>
                  <a:pt x="82" y="701"/>
                  <a:pt x="108" y="701"/>
                </a:cubicBezTo>
                <a:cubicBezTo>
                  <a:pt x="807" y="701"/>
                  <a:pt x="807" y="701"/>
                  <a:pt x="807" y="701"/>
                </a:cubicBezTo>
                <a:cubicBezTo>
                  <a:pt x="807" y="791"/>
                  <a:pt x="807" y="791"/>
                  <a:pt x="807" y="791"/>
                </a:cubicBezTo>
                <a:cubicBezTo>
                  <a:pt x="108" y="791"/>
                  <a:pt x="108" y="791"/>
                  <a:pt x="108" y="791"/>
                </a:cubicBezTo>
                <a:cubicBezTo>
                  <a:pt x="82" y="791"/>
                  <a:pt x="63" y="768"/>
                  <a:pt x="63" y="746"/>
                </a:cubicBezTo>
                <a:moveTo>
                  <a:pt x="564" y="850"/>
                </a:moveTo>
                <a:lnTo>
                  <a:pt x="564" y="850"/>
                </a:lnTo>
                <a:cubicBezTo>
                  <a:pt x="807" y="850"/>
                  <a:pt x="807" y="850"/>
                  <a:pt x="807" y="850"/>
                </a:cubicBezTo>
                <a:cubicBezTo>
                  <a:pt x="807" y="1067"/>
                  <a:pt x="807" y="1067"/>
                  <a:pt x="807" y="1067"/>
                </a:cubicBezTo>
                <a:lnTo>
                  <a:pt x="564" y="850"/>
                </a:lnTo>
                <a:moveTo>
                  <a:pt x="1379" y="1968"/>
                </a:moveTo>
                <a:lnTo>
                  <a:pt x="1379" y="1968"/>
                </a:lnTo>
                <a:cubicBezTo>
                  <a:pt x="1379" y="2024"/>
                  <a:pt x="1379" y="2024"/>
                  <a:pt x="1379" y="2024"/>
                </a:cubicBezTo>
                <a:cubicBezTo>
                  <a:pt x="467" y="2024"/>
                  <a:pt x="467" y="2024"/>
                  <a:pt x="467" y="2024"/>
                </a:cubicBezTo>
                <a:cubicBezTo>
                  <a:pt x="467" y="1968"/>
                  <a:pt x="467" y="1968"/>
                  <a:pt x="467" y="1968"/>
                </a:cubicBezTo>
                <a:cubicBezTo>
                  <a:pt x="467" y="1939"/>
                  <a:pt x="490" y="1912"/>
                  <a:pt x="519" y="1912"/>
                </a:cubicBezTo>
                <a:cubicBezTo>
                  <a:pt x="1323" y="1912"/>
                  <a:pt x="1323" y="1912"/>
                  <a:pt x="1323" y="1912"/>
                </a:cubicBezTo>
                <a:cubicBezTo>
                  <a:pt x="1353" y="1912"/>
                  <a:pt x="1379" y="1939"/>
                  <a:pt x="1379" y="1968"/>
                </a:cubicBezTo>
                <a:moveTo>
                  <a:pt x="841" y="1852"/>
                </a:moveTo>
                <a:lnTo>
                  <a:pt x="841" y="1852"/>
                </a:lnTo>
                <a:cubicBezTo>
                  <a:pt x="841" y="1565"/>
                  <a:pt x="841" y="1565"/>
                  <a:pt x="841" y="1565"/>
                </a:cubicBezTo>
                <a:cubicBezTo>
                  <a:pt x="1009" y="1565"/>
                  <a:pt x="1009" y="1565"/>
                  <a:pt x="1009" y="1565"/>
                </a:cubicBezTo>
                <a:cubicBezTo>
                  <a:pt x="1009" y="1852"/>
                  <a:pt x="1009" y="1852"/>
                  <a:pt x="1009" y="1852"/>
                </a:cubicBezTo>
                <a:lnTo>
                  <a:pt x="841" y="1852"/>
                </a:lnTo>
                <a:moveTo>
                  <a:pt x="1282" y="850"/>
                </a:moveTo>
                <a:lnTo>
                  <a:pt x="1282" y="850"/>
                </a:lnTo>
                <a:cubicBezTo>
                  <a:pt x="1039" y="1067"/>
                  <a:pt x="1039" y="1067"/>
                  <a:pt x="1039" y="1067"/>
                </a:cubicBezTo>
                <a:cubicBezTo>
                  <a:pt x="1039" y="850"/>
                  <a:pt x="1039" y="850"/>
                  <a:pt x="1039" y="850"/>
                </a:cubicBezTo>
                <a:lnTo>
                  <a:pt x="1282" y="850"/>
                </a:lnTo>
                <a:moveTo>
                  <a:pt x="1578" y="562"/>
                </a:moveTo>
                <a:lnTo>
                  <a:pt x="1578" y="562"/>
                </a:lnTo>
                <a:cubicBezTo>
                  <a:pt x="1578" y="540"/>
                  <a:pt x="1596" y="521"/>
                  <a:pt x="1615" y="521"/>
                </a:cubicBezTo>
                <a:cubicBezTo>
                  <a:pt x="1638" y="521"/>
                  <a:pt x="1656" y="540"/>
                  <a:pt x="1656" y="562"/>
                </a:cubicBezTo>
                <a:cubicBezTo>
                  <a:pt x="1656" y="641"/>
                  <a:pt x="1656" y="641"/>
                  <a:pt x="1656" y="641"/>
                </a:cubicBezTo>
                <a:cubicBezTo>
                  <a:pt x="1578" y="641"/>
                  <a:pt x="1578" y="641"/>
                  <a:pt x="1578" y="641"/>
                </a:cubicBezTo>
                <a:lnTo>
                  <a:pt x="1578" y="562"/>
                </a:lnTo>
                <a:moveTo>
                  <a:pt x="1286" y="562"/>
                </a:moveTo>
                <a:lnTo>
                  <a:pt x="1286" y="562"/>
                </a:lnTo>
                <a:cubicBezTo>
                  <a:pt x="1286" y="540"/>
                  <a:pt x="1301" y="521"/>
                  <a:pt x="1323" y="521"/>
                </a:cubicBezTo>
                <a:cubicBezTo>
                  <a:pt x="1346" y="521"/>
                  <a:pt x="1361" y="540"/>
                  <a:pt x="1361" y="562"/>
                </a:cubicBezTo>
                <a:cubicBezTo>
                  <a:pt x="1361" y="641"/>
                  <a:pt x="1361" y="641"/>
                  <a:pt x="1361" y="641"/>
                </a:cubicBezTo>
                <a:cubicBezTo>
                  <a:pt x="1286" y="641"/>
                  <a:pt x="1286" y="641"/>
                  <a:pt x="1286" y="641"/>
                </a:cubicBezTo>
                <a:cubicBezTo>
                  <a:pt x="1286" y="562"/>
                  <a:pt x="1286" y="562"/>
                  <a:pt x="1286" y="562"/>
                </a:cubicBezTo>
                <a:close/>
              </a:path>
            </a:pathLst>
          </a:custGeom>
          <a:solidFill>
            <a:schemeClr val="accent5">
              <a:lumMod val="50000"/>
            </a:scheme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nvGrpSpPr>
          <p:cNvPr id="885" name="Google Shape;885;p44"/>
          <p:cNvGrpSpPr/>
          <p:nvPr/>
        </p:nvGrpSpPr>
        <p:grpSpPr>
          <a:xfrm>
            <a:off x="3268435" y="2130610"/>
            <a:ext cx="442195" cy="491008"/>
            <a:chOff x="2885779" y="2089280"/>
            <a:chExt cx="442195" cy="491008"/>
          </a:xfrm>
          <a:solidFill>
            <a:schemeClr val="accent5">
              <a:lumMod val="50000"/>
            </a:schemeClr>
          </a:solidFill>
        </p:grpSpPr>
        <p:sp>
          <p:nvSpPr>
            <p:cNvPr id="886" name="Google Shape;886;p44"/>
            <p:cNvSpPr/>
            <p:nvPr/>
          </p:nvSpPr>
          <p:spPr>
            <a:xfrm>
              <a:off x="3016197" y="2270402"/>
              <a:ext cx="35376" cy="18867"/>
            </a:xfrm>
            <a:custGeom>
              <a:avLst/>
              <a:gdLst/>
              <a:ahLst/>
              <a:cxnLst/>
              <a:rect l="l" t="t" r="r" b="b"/>
              <a:pathLst>
                <a:path w="150" h="80" extrusionOk="0">
                  <a:moveTo>
                    <a:pt x="99" y="69"/>
                  </a:moveTo>
                  <a:lnTo>
                    <a:pt x="99" y="69"/>
                  </a:lnTo>
                  <a:cubicBezTo>
                    <a:pt x="107" y="77"/>
                    <a:pt x="114" y="80"/>
                    <a:pt x="121" y="80"/>
                  </a:cubicBezTo>
                  <a:cubicBezTo>
                    <a:pt x="129" y="80"/>
                    <a:pt x="136" y="77"/>
                    <a:pt x="140" y="69"/>
                  </a:cubicBezTo>
                  <a:cubicBezTo>
                    <a:pt x="155" y="58"/>
                    <a:pt x="152" y="39"/>
                    <a:pt x="140" y="28"/>
                  </a:cubicBezTo>
                  <a:cubicBezTo>
                    <a:pt x="107" y="-9"/>
                    <a:pt x="47" y="-9"/>
                    <a:pt x="9" y="28"/>
                  </a:cubicBezTo>
                  <a:cubicBezTo>
                    <a:pt x="-2" y="39"/>
                    <a:pt x="-2" y="58"/>
                    <a:pt x="9" y="69"/>
                  </a:cubicBezTo>
                  <a:cubicBezTo>
                    <a:pt x="20" y="80"/>
                    <a:pt x="39" y="80"/>
                    <a:pt x="50" y="69"/>
                  </a:cubicBezTo>
                  <a:cubicBezTo>
                    <a:pt x="65" y="58"/>
                    <a:pt x="84" y="58"/>
                    <a:pt x="99" y="69"/>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87" name="Google Shape;887;p44"/>
            <p:cNvSpPr/>
            <p:nvPr/>
          </p:nvSpPr>
          <p:spPr>
            <a:xfrm>
              <a:off x="3107938" y="2270402"/>
              <a:ext cx="35611" cy="18867"/>
            </a:xfrm>
            <a:custGeom>
              <a:avLst/>
              <a:gdLst/>
              <a:ahLst/>
              <a:cxnLst/>
              <a:rect l="l" t="t" r="r" b="b"/>
              <a:pathLst>
                <a:path w="151" h="80" extrusionOk="0">
                  <a:moveTo>
                    <a:pt x="50" y="69"/>
                  </a:moveTo>
                  <a:lnTo>
                    <a:pt x="50" y="69"/>
                  </a:lnTo>
                  <a:cubicBezTo>
                    <a:pt x="65" y="58"/>
                    <a:pt x="88" y="58"/>
                    <a:pt x="99" y="69"/>
                  </a:cubicBezTo>
                  <a:cubicBezTo>
                    <a:pt x="106" y="77"/>
                    <a:pt x="114" y="80"/>
                    <a:pt x="121" y="80"/>
                  </a:cubicBezTo>
                  <a:cubicBezTo>
                    <a:pt x="129" y="80"/>
                    <a:pt x="136" y="77"/>
                    <a:pt x="144" y="69"/>
                  </a:cubicBezTo>
                  <a:cubicBezTo>
                    <a:pt x="155" y="58"/>
                    <a:pt x="155" y="39"/>
                    <a:pt x="140" y="28"/>
                  </a:cubicBezTo>
                  <a:cubicBezTo>
                    <a:pt x="106" y="-9"/>
                    <a:pt x="46" y="-9"/>
                    <a:pt x="9" y="28"/>
                  </a:cubicBezTo>
                  <a:cubicBezTo>
                    <a:pt x="-2" y="39"/>
                    <a:pt x="-2" y="58"/>
                    <a:pt x="9" y="69"/>
                  </a:cubicBezTo>
                  <a:cubicBezTo>
                    <a:pt x="20" y="80"/>
                    <a:pt x="39" y="80"/>
                    <a:pt x="50" y="69"/>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88" name="Google Shape;888;p44"/>
            <p:cNvSpPr/>
            <p:nvPr/>
          </p:nvSpPr>
          <p:spPr>
            <a:xfrm>
              <a:off x="3056761" y="2320163"/>
              <a:ext cx="45988" cy="21225"/>
            </a:xfrm>
            <a:custGeom>
              <a:avLst/>
              <a:gdLst/>
              <a:ahLst/>
              <a:cxnLst/>
              <a:rect l="l" t="t" r="r" b="b"/>
              <a:pathLst>
                <a:path w="195" h="90" extrusionOk="0">
                  <a:moveTo>
                    <a:pt x="99" y="90"/>
                  </a:moveTo>
                  <a:lnTo>
                    <a:pt x="99" y="90"/>
                  </a:lnTo>
                  <a:lnTo>
                    <a:pt x="99" y="90"/>
                  </a:lnTo>
                  <a:cubicBezTo>
                    <a:pt x="133" y="90"/>
                    <a:pt x="163" y="79"/>
                    <a:pt x="185" y="56"/>
                  </a:cubicBezTo>
                  <a:cubicBezTo>
                    <a:pt x="204" y="38"/>
                    <a:pt x="196" y="4"/>
                    <a:pt x="159" y="0"/>
                  </a:cubicBezTo>
                  <a:cubicBezTo>
                    <a:pt x="155" y="0"/>
                    <a:pt x="148" y="4"/>
                    <a:pt x="144" y="8"/>
                  </a:cubicBezTo>
                  <a:cubicBezTo>
                    <a:pt x="133" y="23"/>
                    <a:pt x="118" y="30"/>
                    <a:pt x="99" y="30"/>
                  </a:cubicBezTo>
                  <a:cubicBezTo>
                    <a:pt x="84" y="30"/>
                    <a:pt x="84" y="30"/>
                    <a:pt x="84" y="30"/>
                  </a:cubicBezTo>
                  <a:cubicBezTo>
                    <a:pt x="73" y="30"/>
                    <a:pt x="62" y="23"/>
                    <a:pt x="58" y="15"/>
                  </a:cubicBezTo>
                  <a:cubicBezTo>
                    <a:pt x="43" y="-7"/>
                    <a:pt x="2" y="0"/>
                    <a:pt x="2" y="34"/>
                  </a:cubicBezTo>
                  <a:cubicBezTo>
                    <a:pt x="-2" y="41"/>
                    <a:pt x="2" y="45"/>
                    <a:pt x="6" y="49"/>
                  </a:cubicBezTo>
                  <a:cubicBezTo>
                    <a:pt x="28" y="75"/>
                    <a:pt x="62" y="90"/>
                    <a:pt x="99" y="9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89" name="Google Shape;889;p44"/>
            <p:cNvSpPr/>
            <p:nvPr/>
          </p:nvSpPr>
          <p:spPr>
            <a:xfrm>
              <a:off x="2885779" y="2089280"/>
              <a:ext cx="442195" cy="491008"/>
            </a:xfrm>
            <a:custGeom>
              <a:avLst/>
              <a:gdLst/>
              <a:ahLst/>
              <a:cxnLst/>
              <a:rect l="l" t="t" r="r" b="b"/>
              <a:pathLst>
                <a:path w="1875" h="2082" extrusionOk="0">
                  <a:moveTo>
                    <a:pt x="1819" y="687"/>
                  </a:moveTo>
                  <a:lnTo>
                    <a:pt x="1819" y="687"/>
                  </a:lnTo>
                  <a:cubicBezTo>
                    <a:pt x="1579" y="687"/>
                    <a:pt x="1579" y="687"/>
                    <a:pt x="1579" y="687"/>
                  </a:cubicBezTo>
                  <a:cubicBezTo>
                    <a:pt x="1550" y="687"/>
                    <a:pt x="1523" y="710"/>
                    <a:pt x="1523" y="740"/>
                  </a:cubicBezTo>
                  <a:cubicBezTo>
                    <a:pt x="1523" y="987"/>
                    <a:pt x="1523" y="987"/>
                    <a:pt x="1523" y="987"/>
                  </a:cubicBezTo>
                  <a:cubicBezTo>
                    <a:pt x="1523" y="1035"/>
                    <a:pt x="1542" y="1061"/>
                    <a:pt x="1557" y="1084"/>
                  </a:cubicBezTo>
                  <a:cubicBezTo>
                    <a:pt x="1572" y="1110"/>
                    <a:pt x="1583" y="1129"/>
                    <a:pt x="1583" y="1177"/>
                  </a:cubicBezTo>
                  <a:cubicBezTo>
                    <a:pt x="1583" y="1436"/>
                    <a:pt x="1583" y="1436"/>
                    <a:pt x="1583" y="1436"/>
                  </a:cubicBezTo>
                  <a:cubicBezTo>
                    <a:pt x="1557" y="1436"/>
                    <a:pt x="1534" y="1458"/>
                    <a:pt x="1534" y="1484"/>
                  </a:cubicBezTo>
                  <a:cubicBezTo>
                    <a:pt x="1534" y="1495"/>
                    <a:pt x="1534" y="1495"/>
                    <a:pt x="1534" y="1495"/>
                  </a:cubicBezTo>
                  <a:cubicBezTo>
                    <a:pt x="1434" y="1394"/>
                    <a:pt x="1273" y="1331"/>
                    <a:pt x="1131" y="1286"/>
                  </a:cubicBezTo>
                  <a:lnTo>
                    <a:pt x="1127" y="1286"/>
                  </a:lnTo>
                  <a:lnTo>
                    <a:pt x="1127" y="1286"/>
                  </a:lnTo>
                  <a:cubicBezTo>
                    <a:pt x="1104" y="1278"/>
                    <a:pt x="1082" y="1275"/>
                    <a:pt x="1060" y="1267"/>
                  </a:cubicBezTo>
                  <a:cubicBezTo>
                    <a:pt x="1056" y="1267"/>
                    <a:pt x="1056" y="1267"/>
                    <a:pt x="1056" y="1267"/>
                  </a:cubicBezTo>
                  <a:cubicBezTo>
                    <a:pt x="1056" y="1159"/>
                    <a:pt x="1056" y="1159"/>
                    <a:pt x="1056" y="1159"/>
                  </a:cubicBezTo>
                  <a:cubicBezTo>
                    <a:pt x="1131" y="1099"/>
                    <a:pt x="1191" y="1013"/>
                    <a:pt x="1217" y="930"/>
                  </a:cubicBezTo>
                  <a:cubicBezTo>
                    <a:pt x="1314" y="919"/>
                    <a:pt x="1359" y="841"/>
                    <a:pt x="1363" y="770"/>
                  </a:cubicBezTo>
                  <a:cubicBezTo>
                    <a:pt x="1363" y="718"/>
                    <a:pt x="1340" y="669"/>
                    <a:pt x="1307" y="643"/>
                  </a:cubicBezTo>
                  <a:cubicBezTo>
                    <a:pt x="1310" y="631"/>
                    <a:pt x="1318" y="620"/>
                    <a:pt x="1318" y="605"/>
                  </a:cubicBezTo>
                  <a:cubicBezTo>
                    <a:pt x="1318" y="549"/>
                    <a:pt x="1318" y="549"/>
                    <a:pt x="1318" y="549"/>
                  </a:cubicBezTo>
                  <a:cubicBezTo>
                    <a:pt x="1318" y="508"/>
                    <a:pt x="1288" y="478"/>
                    <a:pt x="1247" y="475"/>
                  </a:cubicBezTo>
                  <a:cubicBezTo>
                    <a:pt x="1235" y="291"/>
                    <a:pt x="1104" y="134"/>
                    <a:pt x="929" y="89"/>
                  </a:cubicBezTo>
                  <a:cubicBezTo>
                    <a:pt x="921" y="37"/>
                    <a:pt x="876" y="0"/>
                    <a:pt x="824" y="0"/>
                  </a:cubicBezTo>
                  <a:cubicBezTo>
                    <a:pt x="772" y="0"/>
                    <a:pt x="727" y="37"/>
                    <a:pt x="719" y="89"/>
                  </a:cubicBezTo>
                  <a:cubicBezTo>
                    <a:pt x="540" y="134"/>
                    <a:pt x="409" y="291"/>
                    <a:pt x="398" y="475"/>
                  </a:cubicBezTo>
                  <a:cubicBezTo>
                    <a:pt x="360" y="478"/>
                    <a:pt x="330" y="508"/>
                    <a:pt x="330" y="549"/>
                  </a:cubicBezTo>
                  <a:cubicBezTo>
                    <a:pt x="330" y="605"/>
                    <a:pt x="330" y="605"/>
                    <a:pt x="330" y="605"/>
                  </a:cubicBezTo>
                  <a:cubicBezTo>
                    <a:pt x="330" y="620"/>
                    <a:pt x="334" y="631"/>
                    <a:pt x="342" y="643"/>
                  </a:cubicBezTo>
                  <a:cubicBezTo>
                    <a:pt x="308" y="669"/>
                    <a:pt x="286" y="718"/>
                    <a:pt x="286" y="770"/>
                  </a:cubicBezTo>
                  <a:cubicBezTo>
                    <a:pt x="286" y="841"/>
                    <a:pt x="330" y="919"/>
                    <a:pt x="428" y="930"/>
                  </a:cubicBezTo>
                  <a:cubicBezTo>
                    <a:pt x="454" y="1013"/>
                    <a:pt x="514" y="1099"/>
                    <a:pt x="592" y="1159"/>
                  </a:cubicBezTo>
                  <a:cubicBezTo>
                    <a:pt x="592" y="1264"/>
                    <a:pt x="592" y="1264"/>
                    <a:pt x="592" y="1264"/>
                  </a:cubicBezTo>
                  <a:cubicBezTo>
                    <a:pt x="589" y="1267"/>
                    <a:pt x="589" y="1267"/>
                    <a:pt x="589" y="1267"/>
                  </a:cubicBezTo>
                  <a:cubicBezTo>
                    <a:pt x="566" y="1271"/>
                    <a:pt x="544" y="1278"/>
                    <a:pt x="521" y="1286"/>
                  </a:cubicBezTo>
                  <a:lnTo>
                    <a:pt x="517" y="1286"/>
                  </a:lnTo>
                  <a:lnTo>
                    <a:pt x="517" y="1286"/>
                  </a:lnTo>
                  <a:cubicBezTo>
                    <a:pt x="442" y="1308"/>
                    <a:pt x="375" y="1331"/>
                    <a:pt x="319" y="1360"/>
                  </a:cubicBezTo>
                  <a:cubicBezTo>
                    <a:pt x="304" y="1364"/>
                    <a:pt x="297" y="1379"/>
                    <a:pt x="301" y="1394"/>
                  </a:cubicBezTo>
                  <a:cubicBezTo>
                    <a:pt x="304" y="1409"/>
                    <a:pt x="315" y="1417"/>
                    <a:pt x="330" y="1417"/>
                  </a:cubicBezTo>
                  <a:cubicBezTo>
                    <a:pt x="334" y="1417"/>
                    <a:pt x="338" y="1417"/>
                    <a:pt x="342" y="1417"/>
                  </a:cubicBezTo>
                  <a:cubicBezTo>
                    <a:pt x="390" y="1391"/>
                    <a:pt x="446" y="1372"/>
                    <a:pt x="506" y="1353"/>
                  </a:cubicBezTo>
                  <a:cubicBezTo>
                    <a:pt x="555" y="1514"/>
                    <a:pt x="555" y="1514"/>
                    <a:pt x="555" y="1514"/>
                  </a:cubicBezTo>
                  <a:cubicBezTo>
                    <a:pt x="555" y="1518"/>
                    <a:pt x="558" y="1518"/>
                    <a:pt x="558" y="1518"/>
                  </a:cubicBezTo>
                  <a:cubicBezTo>
                    <a:pt x="570" y="1544"/>
                    <a:pt x="585" y="1559"/>
                    <a:pt x="603" y="1566"/>
                  </a:cubicBezTo>
                  <a:cubicBezTo>
                    <a:pt x="611" y="1566"/>
                    <a:pt x="618" y="1570"/>
                    <a:pt x="629" y="1570"/>
                  </a:cubicBezTo>
                  <a:cubicBezTo>
                    <a:pt x="645" y="1570"/>
                    <a:pt x="660" y="1563"/>
                    <a:pt x="674" y="1555"/>
                  </a:cubicBezTo>
                  <a:cubicBezTo>
                    <a:pt x="790" y="1495"/>
                    <a:pt x="790" y="1495"/>
                    <a:pt x="790" y="1495"/>
                  </a:cubicBezTo>
                  <a:cubicBezTo>
                    <a:pt x="790" y="1978"/>
                    <a:pt x="790" y="1978"/>
                    <a:pt x="790" y="1978"/>
                  </a:cubicBezTo>
                  <a:cubicBezTo>
                    <a:pt x="671" y="1978"/>
                    <a:pt x="671" y="1978"/>
                    <a:pt x="671" y="1978"/>
                  </a:cubicBezTo>
                  <a:cubicBezTo>
                    <a:pt x="671" y="1746"/>
                    <a:pt x="671" y="1746"/>
                    <a:pt x="671" y="1746"/>
                  </a:cubicBezTo>
                  <a:cubicBezTo>
                    <a:pt x="671" y="1719"/>
                    <a:pt x="652" y="1697"/>
                    <a:pt x="626" y="1697"/>
                  </a:cubicBezTo>
                  <a:cubicBezTo>
                    <a:pt x="458" y="1697"/>
                    <a:pt x="458" y="1697"/>
                    <a:pt x="458" y="1697"/>
                  </a:cubicBezTo>
                  <a:cubicBezTo>
                    <a:pt x="431" y="1697"/>
                    <a:pt x="413" y="1719"/>
                    <a:pt x="413" y="1746"/>
                  </a:cubicBezTo>
                  <a:cubicBezTo>
                    <a:pt x="413" y="1978"/>
                    <a:pt x="413" y="1978"/>
                    <a:pt x="413" y="1978"/>
                  </a:cubicBezTo>
                  <a:cubicBezTo>
                    <a:pt x="289" y="1978"/>
                    <a:pt x="289" y="1978"/>
                    <a:pt x="289" y="1978"/>
                  </a:cubicBezTo>
                  <a:cubicBezTo>
                    <a:pt x="289" y="1813"/>
                    <a:pt x="289" y="1813"/>
                    <a:pt x="289" y="1813"/>
                  </a:cubicBezTo>
                  <a:cubicBezTo>
                    <a:pt x="289" y="1798"/>
                    <a:pt x="278" y="1783"/>
                    <a:pt x="267" y="1779"/>
                  </a:cubicBezTo>
                  <a:cubicBezTo>
                    <a:pt x="244" y="1776"/>
                    <a:pt x="230" y="1791"/>
                    <a:pt x="230" y="1809"/>
                  </a:cubicBezTo>
                  <a:cubicBezTo>
                    <a:pt x="230" y="1978"/>
                    <a:pt x="230" y="1978"/>
                    <a:pt x="230" y="1978"/>
                  </a:cubicBezTo>
                  <a:cubicBezTo>
                    <a:pt x="72" y="1978"/>
                    <a:pt x="72" y="1978"/>
                    <a:pt x="72" y="1978"/>
                  </a:cubicBezTo>
                  <a:cubicBezTo>
                    <a:pt x="69" y="1978"/>
                    <a:pt x="65" y="1978"/>
                    <a:pt x="61" y="1978"/>
                  </a:cubicBezTo>
                  <a:cubicBezTo>
                    <a:pt x="61" y="1974"/>
                    <a:pt x="61" y="1970"/>
                    <a:pt x="61" y="1966"/>
                  </a:cubicBezTo>
                  <a:lnTo>
                    <a:pt x="61" y="1966"/>
                  </a:lnTo>
                  <a:cubicBezTo>
                    <a:pt x="61" y="1719"/>
                    <a:pt x="61" y="1719"/>
                    <a:pt x="61" y="1719"/>
                  </a:cubicBezTo>
                  <a:cubicBezTo>
                    <a:pt x="61" y="1630"/>
                    <a:pt x="117" y="1544"/>
                    <a:pt x="226" y="1473"/>
                  </a:cubicBezTo>
                  <a:cubicBezTo>
                    <a:pt x="230" y="1473"/>
                    <a:pt x="230" y="1469"/>
                    <a:pt x="230" y="1465"/>
                  </a:cubicBezTo>
                  <a:cubicBezTo>
                    <a:pt x="237" y="1428"/>
                    <a:pt x="203" y="1413"/>
                    <a:pt x="185" y="1428"/>
                  </a:cubicBezTo>
                  <a:cubicBezTo>
                    <a:pt x="61" y="1510"/>
                    <a:pt x="1" y="1611"/>
                    <a:pt x="1" y="1719"/>
                  </a:cubicBezTo>
                  <a:cubicBezTo>
                    <a:pt x="1" y="1962"/>
                    <a:pt x="1" y="1962"/>
                    <a:pt x="1" y="1962"/>
                  </a:cubicBezTo>
                  <a:cubicBezTo>
                    <a:pt x="-2" y="1981"/>
                    <a:pt x="1" y="2004"/>
                    <a:pt x="16" y="2019"/>
                  </a:cubicBezTo>
                  <a:cubicBezTo>
                    <a:pt x="31" y="2037"/>
                    <a:pt x="54" y="2037"/>
                    <a:pt x="72" y="2037"/>
                  </a:cubicBezTo>
                  <a:cubicBezTo>
                    <a:pt x="1594" y="2037"/>
                    <a:pt x="1594" y="2037"/>
                    <a:pt x="1594" y="2037"/>
                  </a:cubicBezTo>
                  <a:cubicBezTo>
                    <a:pt x="1621" y="2067"/>
                    <a:pt x="1658" y="2082"/>
                    <a:pt x="1703" y="2082"/>
                  </a:cubicBezTo>
                  <a:cubicBezTo>
                    <a:pt x="1789" y="2082"/>
                    <a:pt x="1864" y="2007"/>
                    <a:pt x="1864" y="1918"/>
                  </a:cubicBezTo>
                  <a:cubicBezTo>
                    <a:pt x="1864" y="1484"/>
                    <a:pt x="1864" y="1484"/>
                    <a:pt x="1864" y="1484"/>
                  </a:cubicBezTo>
                  <a:cubicBezTo>
                    <a:pt x="1864" y="1458"/>
                    <a:pt x="1841" y="1436"/>
                    <a:pt x="1811" y="1432"/>
                  </a:cubicBezTo>
                  <a:cubicBezTo>
                    <a:pt x="1811" y="1177"/>
                    <a:pt x="1811" y="1177"/>
                    <a:pt x="1811" y="1177"/>
                  </a:cubicBezTo>
                  <a:cubicBezTo>
                    <a:pt x="1811" y="1129"/>
                    <a:pt x="1826" y="1110"/>
                    <a:pt x="1841" y="1084"/>
                  </a:cubicBezTo>
                  <a:cubicBezTo>
                    <a:pt x="1856" y="1061"/>
                    <a:pt x="1875" y="1035"/>
                    <a:pt x="1875" y="987"/>
                  </a:cubicBezTo>
                  <a:cubicBezTo>
                    <a:pt x="1875" y="740"/>
                    <a:pt x="1875" y="740"/>
                    <a:pt x="1875" y="740"/>
                  </a:cubicBezTo>
                  <a:cubicBezTo>
                    <a:pt x="1875" y="710"/>
                    <a:pt x="1849" y="687"/>
                    <a:pt x="1819" y="687"/>
                  </a:cubicBezTo>
                  <a:moveTo>
                    <a:pt x="1811" y="747"/>
                  </a:moveTo>
                  <a:lnTo>
                    <a:pt x="1811" y="747"/>
                  </a:lnTo>
                  <a:cubicBezTo>
                    <a:pt x="1811" y="818"/>
                    <a:pt x="1811" y="818"/>
                    <a:pt x="1811" y="818"/>
                  </a:cubicBezTo>
                  <a:cubicBezTo>
                    <a:pt x="1583" y="818"/>
                    <a:pt x="1583" y="818"/>
                    <a:pt x="1583" y="818"/>
                  </a:cubicBezTo>
                  <a:cubicBezTo>
                    <a:pt x="1583" y="747"/>
                    <a:pt x="1583" y="747"/>
                    <a:pt x="1583" y="747"/>
                  </a:cubicBezTo>
                  <a:lnTo>
                    <a:pt x="1811" y="747"/>
                  </a:lnTo>
                  <a:moveTo>
                    <a:pt x="1804" y="1742"/>
                  </a:moveTo>
                  <a:lnTo>
                    <a:pt x="1804" y="1742"/>
                  </a:lnTo>
                  <a:cubicBezTo>
                    <a:pt x="1598" y="1742"/>
                    <a:pt x="1598" y="1742"/>
                    <a:pt x="1598" y="1742"/>
                  </a:cubicBezTo>
                  <a:cubicBezTo>
                    <a:pt x="1598" y="1648"/>
                    <a:pt x="1598" y="1648"/>
                    <a:pt x="1598" y="1648"/>
                  </a:cubicBezTo>
                  <a:cubicBezTo>
                    <a:pt x="1804" y="1648"/>
                    <a:pt x="1804" y="1648"/>
                    <a:pt x="1804" y="1648"/>
                  </a:cubicBezTo>
                  <a:lnTo>
                    <a:pt x="1804" y="1742"/>
                  </a:lnTo>
                  <a:moveTo>
                    <a:pt x="1598" y="1589"/>
                  </a:moveTo>
                  <a:lnTo>
                    <a:pt x="1598" y="1589"/>
                  </a:lnTo>
                  <a:cubicBezTo>
                    <a:pt x="1598" y="1495"/>
                    <a:pt x="1598" y="1495"/>
                    <a:pt x="1598" y="1495"/>
                  </a:cubicBezTo>
                  <a:cubicBezTo>
                    <a:pt x="1804" y="1495"/>
                    <a:pt x="1804" y="1495"/>
                    <a:pt x="1804" y="1495"/>
                  </a:cubicBezTo>
                  <a:cubicBezTo>
                    <a:pt x="1804" y="1589"/>
                    <a:pt x="1804" y="1589"/>
                    <a:pt x="1804" y="1589"/>
                  </a:cubicBezTo>
                  <a:lnTo>
                    <a:pt x="1598" y="1589"/>
                  </a:lnTo>
                  <a:moveTo>
                    <a:pt x="1789" y="1058"/>
                  </a:moveTo>
                  <a:lnTo>
                    <a:pt x="1789" y="1058"/>
                  </a:lnTo>
                  <a:cubicBezTo>
                    <a:pt x="1774" y="1080"/>
                    <a:pt x="1751" y="1114"/>
                    <a:pt x="1751" y="1181"/>
                  </a:cubicBezTo>
                  <a:cubicBezTo>
                    <a:pt x="1751" y="1436"/>
                    <a:pt x="1751" y="1436"/>
                    <a:pt x="1751" y="1436"/>
                  </a:cubicBezTo>
                  <a:cubicBezTo>
                    <a:pt x="1647" y="1436"/>
                    <a:pt x="1647" y="1436"/>
                    <a:pt x="1647" y="1436"/>
                  </a:cubicBezTo>
                  <a:cubicBezTo>
                    <a:pt x="1647" y="1181"/>
                    <a:pt x="1647" y="1181"/>
                    <a:pt x="1647" y="1181"/>
                  </a:cubicBezTo>
                  <a:cubicBezTo>
                    <a:pt x="1647" y="1114"/>
                    <a:pt x="1624" y="1080"/>
                    <a:pt x="1609" y="1058"/>
                  </a:cubicBezTo>
                  <a:cubicBezTo>
                    <a:pt x="1594" y="1035"/>
                    <a:pt x="1583" y="1020"/>
                    <a:pt x="1583" y="990"/>
                  </a:cubicBezTo>
                  <a:cubicBezTo>
                    <a:pt x="1583" y="882"/>
                    <a:pt x="1583" y="882"/>
                    <a:pt x="1583" y="882"/>
                  </a:cubicBezTo>
                  <a:cubicBezTo>
                    <a:pt x="1811" y="882"/>
                    <a:pt x="1811" y="882"/>
                    <a:pt x="1811" y="882"/>
                  </a:cubicBezTo>
                  <a:cubicBezTo>
                    <a:pt x="1811" y="990"/>
                    <a:pt x="1811" y="990"/>
                    <a:pt x="1811" y="990"/>
                  </a:cubicBezTo>
                  <a:cubicBezTo>
                    <a:pt x="1811" y="1020"/>
                    <a:pt x="1804" y="1035"/>
                    <a:pt x="1789" y="1058"/>
                  </a:cubicBezTo>
                  <a:moveTo>
                    <a:pt x="1030" y="1323"/>
                  </a:moveTo>
                  <a:lnTo>
                    <a:pt x="1030" y="1323"/>
                  </a:lnTo>
                  <a:cubicBezTo>
                    <a:pt x="1033" y="1323"/>
                    <a:pt x="1037" y="1327"/>
                    <a:pt x="1045" y="1327"/>
                  </a:cubicBezTo>
                  <a:cubicBezTo>
                    <a:pt x="1056" y="1331"/>
                    <a:pt x="1067" y="1334"/>
                    <a:pt x="1082" y="1338"/>
                  </a:cubicBezTo>
                  <a:cubicBezTo>
                    <a:pt x="1033" y="1499"/>
                    <a:pt x="1033" y="1499"/>
                    <a:pt x="1033" y="1499"/>
                  </a:cubicBezTo>
                  <a:cubicBezTo>
                    <a:pt x="1030" y="1503"/>
                    <a:pt x="1026" y="1510"/>
                    <a:pt x="1019" y="1510"/>
                  </a:cubicBezTo>
                  <a:cubicBezTo>
                    <a:pt x="1011" y="1510"/>
                    <a:pt x="1004" y="1507"/>
                    <a:pt x="1000" y="1503"/>
                  </a:cubicBezTo>
                  <a:cubicBezTo>
                    <a:pt x="880" y="1439"/>
                    <a:pt x="880" y="1439"/>
                    <a:pt x="880" y="1439"/>
                  </a:cubicBezTo>
                  <a:lnTo>
                    <a:pt x="1030" y="1323"/>
                  </a:lnTo>
                  <a:moveTo>
                    <a:pt x="1231" y="863"/>
                  </a:moveTo>
                  <a:lnTo>
                    <a:pt x="1231" y="863"/>
                  </a:lnTo>
                  <a:cubicBezTo>
                    <a:pt x="1235" y="856"/>
                    <a:pt x="1235" y="845"/>
                    <a:pt x="1235" y="837"/>
                  </a:cubicBezTo>
                  <a:cubicBezTo>
                    <a:pt x="1235" y="680"/>
                    <a:pt x="1235" y="680"/>
                    <a:pt x="1235" y="680"/>
                  </a:cubicBezTo>
                  <a:cubicBezTo>
                    <a:pt x="1239" y="680"/>
                    <a:pt x="1239" y="680"/>
                    <a:pt x="1239" y="680"/>
                  </a:cubicBezTo>
                  <a:cubicBezTo>
                    <a:pt x="1280" y="680"/>
                    <a:pt x="1303" y="725"/>
                    <a:pt x="1303" y="766"/>
                  </a:cubicBezTo>
                  <a:cubicBezTo>
                    <a:pt x="1303" y="807"/>
                    <a:pt x="1284" y="848"/>
                    <a:pt x="1231" y="863"/>
                  </a:cubicBezTo>
                  <a:moveTo>
                    <a:pt x="824" y="59"/>
                  </a:moveTo>
                  <a:lnTo>
                    <a:pt x="824" y="59"/>
                  </a:lnTo>
                  <a:cubicBezTo>
                    <a:pt x="846" y="59"/>
                    <a:pt x="869" y="82"/>
                    <a:pt x="869" y="104"/>
                  </a:cubicBezTo>
                  <a:cubicBezTo>
                    <a:pt x="869" y="116"/>
                    <a:pt x="869" y="116"/>
                    <a:pt x="869" y="116"/>
                  </a:cubicBezTo>
                  <a:lnTo>
                    <a:pt x="869" y="116"/>
                  </a:lnTo>
                  <a:cubicBezTo>
                    <a:pt x="869" y="295"/>
                    <a:pt x="869" y="295"/>
                    <a:pt x="869" y="295"/>
                  </a:cubicBezTo>
                  <a:cubicBezTo>
                    <a:pt x="869" y="321"/>
                    <a:pt x="850" y="340"/>
                    <a:pt x="828" y="344"/>
                  </a:cubicBezTo>
                  <a:cubicBezTo>
                    <a:pt x="801" y="344"/>
                    <a:pt x="779" y="325"/>
                    <a:pt x="779" y="299"/>
                  </a:cubicBezTo>
                  <a:cubicBezTo>
                    <a:pt x="779" y="116"/>
                    <a:pt x="779" y="116"/>
                    <a:pt x="779" y="116"/>
                  </a:cubicBezTo>
                  <a:lnTo>
                    <a:pt x="779" y="116"/>
                  </a:lnTo>
                  <a:cubicBezTo>
                    <a:pt x="779" y="104"/>
                    <a:pt x="779" y="104"/>
                    <a:pt x="779" y="104"/>
                  </a:cubicBezTo>
                  <a:cubicBezTo>
                    <a:pt x="779" y="82"/>
                    <a:pt x="798" y="59"/>
                    <a:pt x="824" y="59"/>
                  </a:cubicBezTo>
                  <a:moveTo>
                    <a:pt x="716" y="153"/>
                  </a:moveTo>
                  <a:lnTo>
                    <a:pt x="716" y="153"/>
                  </a:lnTo>
                  <a:cubicBezTo>
                    <a:pt x="716" y="295"/>
                    <a:pt x="716" y="295"/>
                    <a:pt x="716" y="295"/>
                  </a:cubicBezTo>
                  <a:cubicBezTo>
                    <a:pt x="716" y="351"/>
                    <a:pt x="761" y="400"/>
                    <a:pt x="817" y="403"/>
                  </a:cubicBezTo>
                  <a:cubicBezTo>
                    <a:pt x="876" y="407"/>
                    <a:pt x="929" y="359"/>
                    <a:pt x="929" y="299"/>
                  </a:cubicBezTo>
                  <a:cubicBezTo>
                    <a:pt x="929" y="153"/>
                    <a:pt x="929" y="153"/>
                    <a:pt x="929" y="153"/>
                  </a:cubicBezTo>
                  <a:cubicBezTo>
                    <a:pt x="1071" y="194"/>
                    <a:pt x="1175" y="321"/>
                    <a:pt x="1187" y="471"/>
                  </a:cubicBezTo>
                  <a:cubicBezTo>
                    <a:pt x="458" y="471"/>
                    <a:pt x="458" y="471"/>
                    <a:pt x="458" y="471"/>
                  </a:cubicBezTo>
                  <a:cubicBezTo>
                    <a:pt x="473" y="321"/>
                    <a:pt x="573" y="194"/>
                    <a:pt x="716" y="153"/>
                  </a:cubicBezTo>
                  <a:moveTo>
                    <a:pt x="346" y="766"/>
                  </a:moveTo>
                  <a:lnTo>
                    <a:pt x="346" y="766"/>
                  </a:lnTo>
                  <a:cubicBezTo>
                    <a:pt x="346" y="725"/>
                    <a:pt x="364" y="680"/>
                    <a:pt x="405" y="680"/>
                  </a:cubicBezTo>
                  <a:cubicBezTo>
                    <a:pt x="413" y="680"/>
                    <a:pt x="413" y="680"/>
                    <a:pt x="413" y="680"/>
                  </a:cubicBezTo>
                  <a:cubicBezTo>
                    <a:pt x="413" y="837"/>
                    <a:pt x="413" y="837"/>
                    <a:pt x="413" y="837"/>
                  </a:cubicBezTo>
                  <a:cubicBezTo>
                    <a:pt x="413" y="845"/>
                    <a:pt x="413" y="856"/>
                    <a:pt x="413" y="863"/>
                  </a:cubicBezTo>
                  <a:cubicBezTo>
                    <a:pt x="364" y="848"/>
                    <a:pt x="346" y="807"/>
                    <a:pt x="346" y="766"/>
                  </a:cubicBezTo>
                  <a:moveTo>
                    <a:pt x="480" y="897"/>
                  </a:moveTo>
                  <a:lnTo>
                    <a:pt x="480" y="897"/>
                  </a:lnTo>
                  <a:lnTo>
                    <a:pt x="480" y="893"/>
                  </a:lnTo>
                  <a:cubicBezTo>
                    <a:pt x="476" y="874"/>
                    <a:pt x="473" y="856"/>
                    <a:pt x="473" y="837"/>
                  </a:cubicBezTo>
                  <a:cubicBezTo>
                    <a:pt x="473" y="680"/>
                    <a:pt x="473" y="680"/>
                    <a:pt x="473" y="680"/>
                  </a:cubicBezTo>
                  <a:cubicBezTo>
                    <a:pt x="764" y="680"/>
                    <a:pt x="764" y="680"/>
                    <a:pt x="764" y="680"/>
                  </a:cubicBezTo>
                  <a:cubicBezTo>
                    <a:pt x="779" y="680"/>
                    <a:pt x="794" y="669"/>
                    <a:pt x="794" y="654"/>
                  </a:cubicBezTo>
                  <a:cubicBezTo>
                    <a:pt x="801" y="635"/>
                    <a:pt x="787" y="616"/>
                    <a:pt x="768" y="616"/>
                  </a:cubicBezTo>
                  <a:cubicBezTo>
                    <a:pt x="409" y="616"/>
                    <a:pt x="409" y="616"/>
                    <a:pt x="409" y="616"/>
                  </a:cubicBezTo>
                  <a:cubicBezTo>
                    <a:pt x="398" y="616"/>
                    <a:pt x="390" y="609"/>
                    <a:pt x="390" y="602"/>
                  </a:cubicBezTo>
                  <a:cubicBezTo>
                    <a:pt x="390" y="549"/>
                    <a:pt x="390" y="549"/>
                    <a:pt x="390" y="549"/>
                  </a:cubicBezTo>
                  <a:cubicBezTo>
                    <a:pt x="390" y="538"/>
                    <a:pt x="398" y="531"/>
                    <a:pt x="409" y="531"/>
                  </a:cubicBezTo>
                  <a:cubicBezTo>
                    <a:pt x="1239" y="531"/>
                    <a:pt x="1239" y="531"/>
                    <a:pt x="1239" y="531"/>
                  </a:cubicBezTo>
                  <a:cubicBezTo>
                    <a:pt x="1247" y="531"/>
                    <a:pt x="1254" y="538"/>
                    <a:pt x="1254" y="549"/>
                  </a:cubicBezTo>
                  <a:cubicBezTo>
                    <a:pt x="1254" y="602"/>
                    <a:pt x="1254" y="602"/>
                    <a:pt x="1254" y="602"/>
                  </a:cubicBezTo>
                  <a:cubicBezTo>
                    <a:pt x="1254" y="609"/>
                    <a:pt x="1247" y="616"/>
                    <a:pt x="1239" y="616"/>
                  </a:cubicBezTo>
                  <a:cubicBezTo>
                    <a:pt x="910" y="616"/>
                    <a:pt x="910" y="616"/>
                    <a:pt x="910" y="616"/>
                  </a:cubicBezTo>
                  <a:cubicBezTo>
                    <a:pt x="895" y="616"/>
                    <a:pt x="880" y="628"/>
                    <a:pt x="876" y="643"/>
                  </a:cubicBezTo>
                  <a:cubicBezTo>
                    <a:pt x="873" y="661"/>
                    <a:pt x="888" y="680"/>
                    <a:pt x="906" y="680"/>
                  </a:cubicBezTo>
                  <a:cubicBezTo>
                    <a:pt x="1172" y="680"/>
                    <a:pt x="1172" y="680"/>
                    <a:pt x="1172" y="680"/>
                  </a:cubicBezTo>
                  <a:cubicBezTo>
                    <a:pt x="1172" y="837"/>
                    <a:pt x="1172" y="837"/>
                    <a:pt x="1172" y="837"/>
                  </a:cubicBezTo>
                  <a:cubicBezTo>
                    <a:pt x="1172" y="856"/>
                    <a:pt x="1172" y="874"/>
                    <a:pt x="1168" y="893"/>
                  </a:cubicBezTo>
                  <a:cubicBezTo>
                    <a:pt x="1164" y="893"/>
                    <a:pt x="1164" y="897"/>
                    <a:pt x="1164" y="897"/>
                  </a:cubicBezTo>
                  <a:cubicBezTo>
                    <a:pt x="1135" y="1013"/>
                    <a:pt x="1030" y="1133"/>
                    <a:pt x="906" y="1177"/>
                  </a:cubicBezTo>
                  <a:cubicBezTo>
                    <a:pt x="876" y="1189"/>
                    <a:pt x="850" y="1196"/>
                    <a:pt x="824" y="1196"/>
                  </a:cubicBezTo>
                  <a:cubicBezTo>
                    <a:pt x="798" y="1196"/>
                    <a:pt x="772" y="1189"/>
                    <a:pt x="738" y="1177"/>
                  </a:cubicBezTo>
                  <a:cubicBezTo>
                    <a:pt x="618" y="1133"/>
                    <a:pt x="510" y="1009"/>
                    <a:pt x="480" y="897"/>
                  </a:cubicBezTo>
                  <a:moveTo>
                    <a:pt x="716" y="1233"/>
                  </a:moveTo>
                  <a:lnTo>
                    <a:pt x="716" y="1233"/>
                  </a:lnTo>
                  <a:cubicBezTo>
                    <a:pt x="757" y="1248"/>
                    <a:pt x="790" y="1252"/>
                    <a:pt x="824" y="1252"/>
                  </a:cubicBezTo>
                  <a:cubicBezTo>
                    <a:pt x="858" y="1252"/>
                    <a:pt x="891" y="1248"/>
                    <a:pt x="929" y="1233"/>
                  </a:cubicBezTo>
                  <a:cubicBezTo>
                    <a:pt x="951" y="1226"/>
                    <a:pt x="974" y="1215"/>
                    <a:pt x="996" y="1200"/>
                  </a:cubicBezTo>
                  <a:cubicBezTo>
                    <a:pt x="992" y="1267"/>
                    <a:pt x="992" y="1267"/>
                    <a:pt x="992" y="1267"/>
                  </a:cubicBezTo>
                  <a:cubicBezTo>
                    <a:pt x="992" y="1271"/>
                    <a:pt x="996" y="1271"/>
                    <a:pt x="996" y="1275"/>
                  </a:cubicBezTo>
                  <a:cubicBezTo>
                    <a:pt x="824" y="1405"/>
                    <a:pt x="824" y="1405"/>
                    <a:pt x="824" y="1405"/>
                  </a:cubicBezTo>
                  <a:cubicBezTo>
                    <a:pt x="652" y="1275"/>
                    <a:pt x="652" y="1275"/>
                    <a:pt x="652" y="1275"/>
                  </a:cubicBezTo>
                  <a:cubicBezTo>
                    <a:pt x="652" y="1271"/>
                    <a:pt x="652" y="1271"/>
                    <a:pt x="652" y="1267"/>
                  </a:cubicBezTo>
                  <a:cubicBezTo>
                    <a:pt x="652" y="1200"/>
                    <a:pt x="652" y="1200"/>
                    <a:pt x="652" y="1200"/>
                  </a:cubicBezTo>
                  <a:cubicBezTo>
                    <a:pt x="674" y="1215"/>
                    <a:pt x="697" y="1226"/>
                    <a:pt x="716" y="1233"/>
                  </a:cubicBezTo>
                  <a:moveTo>
                    <a:pt x="645" y="1503"/>
                  </a:moveTo>
                  <a:lnTo>
                    <a:pt x="645" y="1503"/>
                  </a:lnTo>
                  <a:cubicBezTo>
                    <a:pt x="641" y="1507"/>
                    <a:pt x="633" y="1510"/>
                    <a:pt x="626" y="1510"/>
                  </a:cubicBezTo>
                  <a:cubicBezTo>
                    <a:pt x="618" y="1510"/>
                    <a:pt x="615" y="1503"/>
                    <a:pt x="615" y="1499"/>
                  </a:cubicBezTo>
                  <a:cubicBezTo>
                    <a:pt x="566" y="1338"/>
                    <a:pt x="566" y="1338"/>
                    <a:pt x="566" y="1338"/>
                  </a:cubicBezTo>
                  <a:cubicBezTo>
                    <a:pt x="577" y="1334"/>
                    <a:pt x="589" y="1331"/>
                    <a:pt x="603" y="1327"/>
                  </a:cubicBezTo>
                  <a:cubicBezTo>
                    <a:pt x="607" y="1327"/>
                    <a:pt x="611" y="1323"/>
                    <a:pt x="615" y="1323"/>
                  </a:cubicBezTo>
                  <a:cubicBezTo>
                    <a:pt x="768" y="1439"/>
                    <a:pt x="768" y="1439"/>
                    <a:pt x="768" y="1439"/>
                  </a:cubicBezTo>
                  <a:lnTo>
                    <a:pt x="645" y="1503"/>
                  </a:lnTo>
                  <a:moveTo>
                    <a:pt x="850" y="1495"/>
                  </a:moveTo>
                  <a:lnTo>
                    <a:pt x="850" y="1495"/>
                  </a:lnTo>
                  <a:cubicBezTo>
                    <a:pt x="970" y="1555"/>
                    <a:pt x="970" y="1555"/>
                    <a:pt x="970" y="1555"/>
                  </a:cubicBezTo>
                  <a:cubicBezTo>
                    <a:pt x="985" y="1563"/>
                    <a:pt x="1000" y="1570"/>
                    <a:pt x="1015" y="1570"/>
                  </a:cubicBezTo>
                  <a:cubicBezTo>
                    <a:pt x="1022" y="1570"/>
                    <a:pt x="1033" y="1566"/>
                    <a:pt x="1041" y="1566"/>
                  </a:cubicBezTo>
                  <a:cubicBezTo>
                    <a:pt x="1060" y="1559"/>
                    <a:pt x="1078" y="1544"/>
                    <a:pt x="1086" y="1521"/>
                  </a:cubicBezTo>
                  <a:cubicBezTo>
                    <a:pt x="1089" y="1518"/>
                    <a:pt x="1089" y="1518"/>
                    <a:pt x="1089" y="1514"/>
                  </a:cubicBezTo>
                  <a:cubicBezTo>
                    <a:pt x="1138" y="1353"/>
                    <a:pt x="1138" y="1353"/>
                    <a:pt x="1138" y="1353"/>
                  </a:cubicBezTo>
                  <a:cubicBezTo>
                    <a:pt x="1291" y="1398"/>
                    <a:pt x="1456" y="1473"/>
                    <a:pt x="1534" y="1585"/>
                  </a:cubicBezTo>
                  <a:cubicBezTo>
                    <a:pt x="1534" y="1918"/>
                    <a:pt x="1534" y="1918"/>
                    <a:pt x="1534" y="1918"/>
                  </a:cubicBezTo>
                  <a:cubicBezTo>
                    <a:pt x="1534" y="1940"/>
                    <a:pt x="1538" y="1959"/>
                    <a:pt x="1546" y="1978"/>
                  </a:cubicBezTo>
                  <a:cubicBezTo>
                    <a:pt x="1419" y="1978"/>
                    <a:pt x="1419" y="1978"/>
                    <a:pt x="1419" y="1978"/>
                  </a:cubicBezTo>
                  <a:cubicBezTo>
                    <a:pt x="1419" y="1813"/>
                    <a:pt x="1419" y="1813"/>
                    <a:pt x="1419" y="1813"/>
                  </a:cubicBezTo>
                  <a:cubicBezTo>
                    <a:pt x="1419" y="1798"/>
                    <a:pt x="1407" y="1783"/>
                    <a:pt x="1392" y="1779"/>
                  </a:cubicBezTo>
                  <a:cubicBezTo>
                    <a:pt x="1374" y="1776"/>
                    <a:pt x="1355" y="1791"/>
                    <a:pt x="1355" y="1809"/>
                  </a:cubicBezTo>
                  <a:cubicBezTo>
                    <a:pt x="1355" y="1978"/>
                    <a:pt x="1355" y="1978"/>
                    <a:pt x="1355" y="1978"/>
                  </a:cubicBezTo>
                  <a:cubicBezTo>
                    <a:pt x="1239" y="1978"/>
                    <a:pt x="1239" y="1978"/>
                    <a:pt x="1239" y="1978"/>
                  </a:cubicBezTo>
                  <a:cubicBezTo>
                    <a:pt x="1239" y="1746"/>
                    <a:pt x="1239" y="1746"/>
                    <a:pt x="1239" y="1746"/>
                  </a:cubicBezTo>
                  <a:cubicBezTo>
                    <a:pt x="1239" y="1719"/>
                    <a:pt x="1217" y="1697"/>
                    <a:pt x="1191" y="1697"/>
                  </a:cubicBezTo>
                  <a:cubicBezTo>
                    <a:pt x="1022" y="1697"/>
                    <a:pt x="1022" y="1697"/>
                    <a:pt x="1022" y="1697"/>
                  </a:cubicBezTo>
                  <a:cubicBezTo>
                    <a:pt x="996" y="1697"/>
                    <a:pt x="974" y="1719"/>
                    <a:pt x="974" y="1746"/>
                  </a:cubicBezTo>
                  <a:cubicBezTo>
                    <a:pt x="974" y="1978"/>
                    <a:pt x="974" y="1978"/>
                    <a:pt x="974" y="1978"/>
                  </a:cubicBezTo>
                  <a:cubicBezTo>
                    <a:pt x="850" y="1978"/>
                    <a:pt x="850" y="1978"/>
                    <a:pt x="850" y="1978"/>
                  </a:cubicBezTo>
                  <a:lnTo>
                    <a:pt x="850" y="1495"/>
                  </a:lnTo>
                  <a:moveTo>
                    <a:pt x="1033" y="1978"/>
                  </a:moveTo>
                  <a:lnTo>
                    <a:pt x="1033" y="1978"/>
                  </a:lnTo>
                  <a:cubicBezTo>
                    <a:pt x="1033" y="1757"/>
                    <a:pt x="1033" y="1757"/>
                    <a:pt x="1033" y="1757"/>
                  </a:cubicBezTo>
                  <a:cubicBezTo>
                    <a:pt x="1179" y="1757"/>
                    <a:pt x="1179" y="1757"/>
                    <a:pt x="1179" y="1757"/>
                  </a:cubicBezTo>
                  <a:cubicBezTo>
                    <a:pt x="1179" y="1978"/>
                    <a:pt x="1179" y="1978"/>
                    <a:pt x="1179" y="1978"/>
                  </a:cubicBezTo>
                  <a:lnTo>
                    <a:pt x="1033" y="1978"/>
                  </a:lnTo>
                  <a:moveTo>
                    <a:pt x="469" y="1757"/>
                  </a:moveTo>
                  <a:lnTo>
                    <a:pt x="469" y="1757"/>
                  </a:lnTo>
                  <a:cubicBezTo>
                    <a:pt x="611" y="1757"/>
                    <a:pt x="611" y="1757"/>
                    <a:pt x="611" y="1757"/>
                  </a:cubicBezTo>
                  <a:cubicBezTo>
                    <a:pt x="611" y="1978"/>
                    <a:pt x="611" y="1978"/>
                    <a:pt x="611" y="1978"/>
                  </a:cubicBezTo>
                  <a:cubicBezTo>
                    <a:pt x="469" y="1978"/>
                    <a:pt x="469" y="1978"/>
                    <a:pt x="469" y="1978"/>
                  </a:cubicBezTo>
                  <a:lnTo>
                    <a:pt x="469" y="1757"/>
                  </a:lnTo>
                  <a:moveTo>
                    <a:pt x="1703" y="2022"/>
                  </a:moveTo>
                  <a:lnTo>
                    <a:pt x="1703" y="2022"/>
                  </a:lnTo>
                  <a:cubicBezTo>
                    <a:pt x="1673" y="2022"/>
                    <a:pt x="1643" y="2011"/>
                    <a:pt x="1624" y="1989"/>
                  </a:cubicBezTo>
                  <a:lnTo>
                    <a:pt x="1624" y="1989"/>
                  </a:lnTo>
                  <a:cubicBezTo>
                    <a:pt x="1606" y="1970"/>
                    <a:pt x="1598" y="1944"/>
                    <a:pt x="1598" y="1918"/>
                  </a:cubicBezTo>
                  <a:cubicBezTo>
                    <a:pt x="1598" y="1798"/>
                    <a:pt x="1598" y="1798"/>
                    <a:pt x="1598" y="1798"/>
                  </a:cubicBezTo>
                  <a:cubicBezTo>
                    <a:pt x="1804" y="1798"/>
                    <a:pt x="1804" y="1798"/>
                    <a:pt x="1804" y="1798"/>
                  </a:cubicBezTo>
                  <a:cubicBezTo>
                    <a:pt x="1804" y="1918"/>
                    <a:pt x="1804" y="1918"/>
                    <a:pt x="1804" y="1918"/>
                  </a:cubicBezTo>
                  <a:cubicBezTo>
                    <a:pt x="1804" y="1978"/>
                    <a:pt x="1759" y="2022"/>
                    <a:pt x="1703" y="202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890" name="Google Shape;890;p44"/>
          <p:cNvGrpSpPr/>
          <p:nvPr/>
        </p:nvGrpSpPr>
        <p:grpSpPr>
          <a:xfrm>
            <a:off x="3965159" y="2130610"/>
            <a:ext cx="492193" cy="491008"/>
            <a:chOff x="3539521" y="2089280"/>
            <a:chExt cx="492193" cy="491008"/>
          </a:xfrm>
          <a:solidFill>
            <a:schemeClr val="accent5">
              <a:lumMod val="50000"/>
            </a:schemeClr>
          </a:solidFill>
        </p:grpSpPr>
        <p:sp>
          <p:nvSpPr>
            <p:cNvPr id="891" name="Google Shape;891;p44"/>
            <p:cNvSpPr/>
            <p:nvPr/>
          </p:nvSpPr>
          <p:spPr>
            <a:xfrm>
              <a:off x="3616168" y="2125363"/>
              <a:ext cx="338663" cy="293615"/>
            </a:xfrm>
            <a:custGeom>
              <a:avLst/>
              <a:gdLst/>
              <a:ahLst/>
              <a:cxnLst/>
              <a:rect l="l" t="t" r="r" b="b"/>
              <a:pathLst>
                <a:path w="1436" h="1245" extrusionOk="0">
                  <a:moveTo>
                    <a:pt x="1384" y="0"/>
                  </a:moveTo>
                  <a:lnTo>
                    <a:pt x="1384" y="0"/>
                  </a:lnTo>
                  <a:cubicBezTo>
                    <a:pt x="793" y="0"/>
                    <a:pt x="793" y="0"/>
                    <a:pt x="793" y="0"/>
                  </a:cubicBezTo>
                  <a:cubicBezTo>
                    <a:pt x="778" y="0"/>
                    <a:pt x="763" y="11"/>
                    <a:pt x="760" y="26"/>
                  </a:cubicBezTo>
                  <a:cubicBezTo>
                    <a:pt x="760" y="45"/>
                    <a:pt x="775" y="60"/>
                    <a:pt x="793" y="60"/>
                  </a:cubicBezTo>
                  <a:cubicBezTo>
                    <a:pt x="1377" y="60"/>
                    <a:pt x="1377" y="60"/>
                    <a:pt x="1377" y="60"/>
                  </a:cubicBezTo>
                  <a:cubicBezTo>
                    <a:pt x="1377" y="1185"/>
                    <a:pt x="1377" y="1185"/>
                    <a:pt x="1377" y="1185"/>
                  </a:cubicBezTo>
                  <a:cubicBezTo>
                    <a:pt x="64" y="1185"/>
                    <a:pt x="64" y="1185"/>
                    <a:pt x="64" y="1185"/>
                  </a:cubicBezTo>
                  <a:cubicBezTo>
                    <a:pt x="64" y="60"/>
                    <a:pt x="64" y="60"/>
                    <a:pt x="64" y="60"/>
                  </a:cubicBezTo>
                  <a:cubicBezTo>
                    <a:pt x="651" y="60"/>
                    <a:pt x="651" y="60"/>
                    <a:pt x="651" y="60"/>
                  </a:cubicBezTo>
                  <a:cubicBezTo>
                    <a:pt x="666" y="60"/>
                    <a:pt x="681" y="48"/>
                    <a:pt x="681" y="34"/>
                  </a:cubicBezTo>
                  <a:cubicBezTo>
                    <a:pt x="685" y="15"/>
                    <a:pt x="670" y="0"/>
                    <a:pt x="651" y="0"/>
                  </a:cubicBezTo>
                  <a:cubicBezTo>
                    <a:pt x="53" y="0"/>
                    <a:pt x="53" y="0"/>
                    <a:pt x="53" y="0"/>
                  </a:cubicBezTo>
                  <a:cubicBezTo>
                    <a:pt x="23" y="0"/>
                    <a:pt x="0" y="22"/>
                    <a:pt x="0" y="48"/>
                  </a:cubicBezTo>
                  <a:cubicBezTo>
                    <a:pt x="0" y="1196"/>
                    <a:pt x="0" y="1196"/>
                    <a:pt x="0" y="1196"/>
                  </a:cubicBezTo>
                  <a:cubicBezTo>
                    <a:pt x="0" y="1223"/>
                    <a:pt x="23" y="1245"/>
                    <a:pt x="53" y="1245"/>
                  </a:cubicBezTo>
                  <a:cubicBezTo>
                    <a:pt x="1384" y="1245"/>
                    <a:pt x="1384" y="1245"/>
                    <a:pt x="1384" y="1245"/>
                  </a:cubicBezTo>
                  <a:cubicBezTo>
                    <a:pt x="1414" y="1245"/>
                    <a:pt x="1436" y="1223"/>
                    <a:pt x="1436" y="1196"/>
                  </a:cubicBezTo>
                  <a:cubicBezTo>
                    <a:pt x="1436" y="48"/>
                    <a:pt x="1436" y="48"/>
                    <a:pt x="1436" y="48"/>
                  </a:cubicBezTo>
                  <a:cubicBezTo>
                    <a:pt x="1436" y="22"/>
                    <a:pt x="1414" y="0"/>
                    <a:pt x="1384" y="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92" name="Google Shape;892;p44"/>
            <p:cNvSpPr/>
            <p:nvPr/>
          </p:nvSpPr>
          <p:spPr>
            <a:xfrm>
              <a:off x="3658619" y="2176539"/>
              <a:ext cx="253997" cy="66034"/>
            </a:xfrm>
            <a:custGeom>
              <a:avLst/>
              <a:gdLst/>
              <a:ahLst/>
              <a:cxnLst/>
              <a:rect l="l" t="t" r="r" b="b"/>
              <a:pathLst>
                <a:path w="1077" h="280" extrusionOk="0">
                  <a:moveTo>
                    <a:pt x="1077" y="52"/>
                  </a:moveTo>
                  <a:lnTo>
                    <a:pt x="1077" y="52"/>
                  </a:lnTo>
                  <a:cubicBezTo>
                    <a:pt x="1077" y="22"/>
                    <a:pt x="1055" y="0"/>
                    <a:pt x="1024" y="0"/>
                  </a:cubicBezTo>
                  <a:cubicBezTo>
                    <a:pt x="52" y="0"/>
                    <a:pt x="52" y="0"/>
                    <a:pt x="52" y="0"/>
                  </a:cubicBezTo>
                  <a:cubicBezTo>
                    <a:pt x="26" y="0"/>
                    <a:pt x="0" y="22"/>
                    <a:pt x="0" y="52"/>
                  </a:cubicBezTo>
                  <a:cubicBezTo>
                    <a:pt x="0" y="228"/>
                    <a:pt x="0" y="228"/>
                    <a:pt x="0" y="228"/>
                  </a:cubicBezTo>
                  <a:cubicBezTo>
                    <a:pt x="0" y="258"/>
                    <a:pt x="26" y="280"/>
                    <a:pt x="52" y="280"/>
                  </a:cubicBezTo>
                  <a:cubicBezTo>
                    <a:pt x="1024" y="280"/>
                    <a:pt x="1024" y="280"/>
                    <a:pt x="1024" y="280"/>
                  </a:cubicBezTo>
                  <a:cubicBezTo>
                    <a:pt x="1055" y="280"/>
                    <a:pt x="1077" y="258"/>
                    <a:pt x="1077" y="228"/>
                  </a:cubicBezTo>
                  <a:cubicBezTo>
                    <a:pt x="1077" y="52"/>
                    <a:pt x="1077" y="52"/>
                    <a:pt x="1077" y="52"/>
                  </a:cubicBezTo>
                  <a:moveTo>
                    <a:pt x="400" y="60"/>
                  </a:moveTo>
                  <a:lnTo>
                    <a:pt x="400" y="60"/>
                  </a:lnTo>
                  <a:cubicBezTo>
                    <a:pt x="505" y="60"/>
                    <a:pt x="505" y="60"/>
                    <a:pt x="505" y="60"/>
                  </a:cubicBezTo>
                  <a:cubicBezTo>
                    <a:pt x="505" y="221"/>
                    <a:pt x="505" y="221"/>
                    <a:pt x="505" y="221"/>
                  </a:cubicBezTo>
                  <a:cubicBezTo>
                    <a:pt x="400" y="221"/>
                    <a:pt x="400" y="221"/>
                    <a:pt x="400" y="221"/>
                  </a:cubicBezTo>
                  <a:lnTo>
                    <a:pt x="400" y="60"/>
                  </a:lnTo>
                  <a:moveTo>
                    <a:pt x="340" y="221"/>
                  </a:moveTo>
                  <a:lnTo>
                    <a:pt x="340" y="221"/>
                  </a:lnTo>
                  <a:cubicBezTo>
                    <a:pt x="232" y="221"/>
                    <a:pt x="232" y="221"/>
                    <a:pt x="232" y="221"/>
                  </a:cubicBezTo>
                  <a:cubicBezTo>
                    <a:pt x="232" y="60"/>
                    <a:pt x="232" y="60"/>
                    <a:pt x="232" y="60"/>
                  </a:cubicBezTo>
                  <a:cubicBezTo>
                    <a:pt x="340" y="60"/>
                    <a:pt x="340" y="60"/>
                    <a:pt x="340" y="60"/>
                  </a:cubicBezTo>
                  <a:lnTo>
                    <a:pt x="340" y="221"/>
                  </a:lnTo>
                  <a:moveTo>
                    <a:pt x="572" y="60"/>
                  </a:moveTo>
                  <a:lnTo>
                    <a:pt x="572" y="60"/>
                  </a:lnTo>
                  <a:cubicBezTo>
                    <a:pt x="677" y="60"/>
                    <a:pt x="677" y="60"/>
                    <a:pt x="677" y="60"/>
                  </a:cubicBezTo>
                  <a:cubicBezTo>
                    <a:pt x="677" y="221"/>
                    <a:pt x="677" y="221"/>
                    <a:pt x="677" y="221"/>
                  </a:cubicBezTo>
                  <a:cubicBezTo>
                    <a:pt x="572" y="221"/>
                    <a:pt x="572" y="221"/>
                    <a:pt x="572" y="221"/>
                  </a:cubicBezTo>
                  <a:lnTo>
                    <a:pt x="572" y="60"/>
                  </a:lnTo>
                  <a:moveTo>
                    <a:pt x="741" y="60"/>
                  </a:moveTo>
                  <a:lnTo>
                    <a:pt x="741" y="60"/>
                  </a:lnTo>
                  <a:cubicBezTo>
                    <a:pt x="845" y="60"/>
                    <a:pt x="845" y="60"/>
                    <a:pt x="845" y="60"/>
                  </a:cubicBezTo>
                  <a:cubicBezTo>
                    <a:pt x="845" y="221"/>
                    <a:pt x="845" y="221"/>
                    <a:pt x="845" y="221"/>
                  </a:cubicBezTo>
                  <a:cubicBezTo>
                    <a:pt x="741" y="221"/>
                    <a:pt x="741" y="221"/>
                    <a:pt x="741" y="221"/>
                  </a:cubicBezTo>
                  <a:lnTo>
                    <a:pt x="741" y="60"/>
                  </a:lnTo>
                  <a:moveTo>
                    <a:pt x="63" y="60"/>
                  </a:moveTo>
                  <a:lnTo>
                    <a:pt x="63" y="60"/>
                  </a:lnTo>
                  <a:cubicBezTo>
                    <a:pt x="168" y="60"/>
                    <a:pt x="168" y="60"/>
                    <a:pt x="168" y="60"/>
                  </a:cubicBezTo>
                  <a:cubicBezTo>
                    <a:pt x="168" y="221"/>
                    <a:pt x="168" y="221"/>
                    <a:pt x="168" y="221"/>
                  </a:cubicBezTo>
                  <a:cubicBezTo>
                    <a:pt x="63" y="221"/>
                    <a:pt x="63" y="221"/>
                    <a:pt x="63" y="221"/>
                  </a:cubicBezTo>
                  <a:lnTo>
                    <a:pt x="63" y="60"/>
                  </a:lnTo>
                  <a:moveTo>
                    <a:pt x="1010" y="221"/>
                  </a:moveTo>
                  <a:lnTo>
                    <a:pt x="1010" y="221"/>
                  </a:lnTo>
                  <a:cubicBezTo>
                    <a:pt x="905" y="221"/>
                    <a:pt x="905" y="221"/>
                    <a:pt x="905" y="221"/>
                  </a:cubicBezTo>
                  <a:cubicBezTo>
                    <a:pt x="905" y="60"/>
                    <a:pt x="905" y="60"/>
                    <a:pt x="905" y="60"/>
                  </a:cubicBezTo>
                  <a:cubicBezTo>
                    <a:pt x="1010" y="60"/>
                    <a:pt x="1010" y="60"/>
                    <a:pt x="1010" y="60"/>
                  </a:cubicBezTo>
                  <a:lnTo>
                    <a:pt x="1010" y="221"/>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93" name="Google Shape;893;p44"/>
            <p:cNvSpPr/>
            <p:nvPr/>
          </p:nvSpPr>
          <p:spPr>
            <a:xfrm>
              <a:off x="3658619" y="2262855"/>
              <a:ext cx="49526" cy="49525"/>
            </a:xfrm>
            <a:custGeom>
              <a:avLst/>
              <a:gdLst/>
              <a:ahLst/>
              <a:cxnLst/>
              <a:rect l="l" t="t" r="r" b="b"/>
              <a:pathLst>
                <a:path w="210" h="210" extrusionOk="0">
                  <a:moveTo>
                    <a:pt x="210" y="105"/>
                  </a:moveTo>
                  <a:lnTo>
                    <a:pt x="210" y="105"/>
                  </a:lnTo>
                  <a:cubicBezTo>
                    <a:pt x="210" y="49"/>
                    <a:pt x="165" y="0"/>
                    <a:pt x="105" y="0"/>
                  </a:cubicBezTo>
                  <a:cubicBezTo>
                    <a:pt x="49" y="0"/>
                    <a:pt x="0" y="49"/>
                    <a:pt x="0" y="105"/>
                  </a:cubicBezTo>
                  <a:cubicBezTo>
                    <a:pt x="0" y="161"/>
                    <a:pt x="49" y="210"/>
                    <a:pt x="105" y="210"/>
                  </a:cubicBezTo>
                  <a:cubicBezTo>
                    <a:pt x="165" y="210"/>
                    <a:pt x="210" y="161"/>
                    <a:pt x="210" y="105"/>
                  </a:cubicBezTo>
                  <a:moveTo>
                    <a:pt x="105" y="150"/>
                  </a:moveTo>
                  <a:lnTo>
                    <a:pt x="105" y="150"/>
                  </a:lnTo>
                  <a:cubicBezTo>
                    <a:pt x="82" y="150"/>
                    <a:pt x="63" y="127"/>
                    <a:pt x="63" y="105"/>
                  </a:cubicBezTo>
                  <a:cubicBezTo>
                    <a:pt x="63" y="82"/>
                    <a:pt x="82" y="64"/>
                    <a:pt x="105" y="64"/>
                  </a:cubicBezTo>
                  <a:cubicBezTo>
                    <a:pt x="131" y="64"/>
                    <a:pt x="150" y="82"/>
                    <a:pt x="150" y="105"/>
                  </a:cubicBezTo>
                  <a:cubicBezTo>
                    <a:pt x="150" y="127"/>
                    <a:pt x="131" y="150"/>
                    <a:pt x="105" y="150"/>
                  </a:cubicBezTo>
                  <a:close/>
                </a:path>
              </a:pathLst>
            </a:custGeom>
            <a:grpFill/>
            <a:ln>
              <a:noFill/>
            </a:ln>
          </p:spPr>
          <p:txBody>
            <a:bodyPr spcFirstLastPara="1" wrap="square" lIns="90000" tIns="30600" rIns="90000" bIns="306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94" name="Google Shape;894;p44"/>
            <p:cNvSpPr/>
            <p:nvPr/>
          </p:nvSpPr>
          <p:spPr>
            <a:xfrm>
              <a:off x="3723002" y="2262855"/>
              <a:ext cx="49290" cy="49525"/>
            </a:xfrm>
            <a:custGeom>
              <a:avLst/>
              <a:gdLst/>
              <a:ahLst/>
              <a:cxnLst/>
              <a:rect l="l" t="t" r="r" b="b"/>
              <a:pathLst>
                <a:path w="209" h="210" extrusionOk="0">
                  <a:moveTo>
                    <a:pt x="209" y="105"/>
                  </a:moveTo>
                  <a:lnTo>
                    <a:pt x="209" y="105"/>
                  </a:lnTo>
                  <a:cubicBezTo>
                    <a:pt x="209" y="49"/>
                    <a:pt x="161" y="0"/>
                    <a:pt x="105" y="0"/>
                  </a:cubicBezTo>
                  <a:cubicBezTo>
                    <a:pt x="49" y="0"/>
                    <a:pt x="0" y="49"/>
                    <a:pt x="0" y="105"/>
                  </a:cubicBezTo>
                  <a:cubicBezTo>
                    <a:pt x="0" y="161"/>
                    <a:pt x="49" y="210"/>
                    <a:pt x="105" y="210"/>
                  </a:cubicBezTo>
                  <a:cubicBezTo>
                    <a:pt x="161" y="210"/>
                    <a:pt x="209" y="161"/>
                    <a:pt x="209" y="105"/>
                  </a:cubicBezTo>
                  <a:moveTo>
                    <a:pt x="60" y="105"/>
                  </a:moveTo>
                  <a:lnTo>
                    <a:pt x="60" y="105"/>
                  </a:lnTo>
                  <a:cubicBezTo>
                    <a:pt x="60" y="82"/>
                    <a:pt x="82" y="64"/>
                    <a:pt x="105" y="64"/>
                  </a:cubicBezTo>
                  <a:cubicBezTo>
                    <a:pt x="127" y="64"/>
                    <a:pt x="146" y="82"/>
                    <a:pt x="146" y="105"/>
                  </a:cubicBezTo>
                  <a:cubicBezTo>
                    <a:pt x="146" y="127"/>
                    <a:pt x="127" y="150"/>
                    <a:pt x="105" y="150"/>
                  </a:cubicBezTo>
                  <a:cubicBezTo>
                    <a:pt x="82" y="150"/>
                    <a:pt x="60" y="127"/>
                    <a:pt x="60" y="105"/>
                  </a:cubicBezTo>
                  <a:close/>
                </a:path>
              </a:pathLst>
            </a:custGeom>
            <a:grpFill/>
            <a:ln>
              <a:noFill/>
            </a:ln>
          </p:spPr>
          <p:txBody>
            <a:bodyPr spcFirstLastPara="1" wrap="square" lIns="90000" tIns="30600" rIns="90000" bIns="306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95" name="Google Shape;895;p44"/>
            <p:cNvSpPr/>
            <p:nvPr/>
          </p:nvSpPr>
          <p:spPr>
            <a:xfrm>
              <a:off x="3789037" y="2280543"/>
              <a:ext cx="30187" cy="14858"/>
            </a:xfrm>
            <a:custGeom>
              <a:avLst/>
              <a:gdLst/>
              <a:ahLst/>
              <a:cxnLst/>
              <a:rect l="l" t="t" r="r" b="b"/>
              <a:pathLst>
                <a:path w="128" h="63" extrusionOk="0">
                  <a:moveTo>
                    <a:pt x="98" y="63"/>
                  </a:moveTo>
                  <a:lnTo>
                    <a:pt x="98" y="63"/>
                  </a:lnTo>
                  <a:cubicBezTo>
                    <a:pt x="116" y="63"/>
                    <a:pt x="132" y="49"/>
                    <a:pt x="128" y="30"/>
                  </a:cubicBezTo>
                  <a:cubicBezTo>
                    <a:pt x="128" y="11"/>
                    <a:pt x="112" y="0"/>
                    <a:pt x="98" y="0"/>
                  </a:cubicBezTo>
                  <a:cubicBezTo>
                    <a:pt x="34" y="0"/>
                    <a:pt x="34" y="0"/>
                    <a:pt x="34" y="0"/>
                  </a:cubicBezTo>
                  <a:cubicBezTo>
                    <a:pt x="16" y="0"/>
                    <a:pt x="4" y="11"/>
                    <a:pt x="0" y="30"/>
                  </a:cubicBezTo>
                  <a:cubicBezTo>
                    <a:pt x="0" y="49"/>
                    <a:pt x="12" y="63"/>
                    <a:pt x="30" y="63"/>
                  </a:cubicBezTo>
                  <a:lnTo>
                    <a:pt x="98" y="63"/>
                  </a:ln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96" name="Google Shape;896;p44"/>
            <p:cNvSpPr/>
            <p:nvPr/>
          </p:nvSpPr>
          <p:spPr>
            <a:xfrm>
              <a:off x="3835732" y="2280543"/>
              <a:ext cx="30187" cy="14858"/>
            </a:xfrm>
            <a:custGeom>
              <a:avLst/>
              <a:gdLst/>
              <a:ahLst/>
              <a:cxnLst/>
              <a:rect l="l" t="t" r="r" b="b"/>
              <a:pathLst>
                <a:path w="128" h="63" extrusionOk="0">
                  <a:moveTo>
                    <a:pt x="98" y="63"/>
                  </a:moveTo>
                  <a:lnTo>
                    <a:pt x="98" y="63"/>
                  </a:lnTo>
                  <a:cubicBezTo>
                    <a:pt x="117" y="63"/>
                    <a:pt x="132" y="49"/>
                    <a:pt x="128" y="30"/>
                  </a:cubicBezTo>
                  <a:cubicBezTo>
                    <a:pt x="124" y="11"/>
                    <a:pt x="113" y="0"/>
                    <a:pt x="98" y="0"/>
                  </a:cubicBezTo>
                  <a:cubicBezTo>
                    <a:pt x="30" y="0"/>
                    <a:pt x="30" y="0"/>
                    <a:pt x="30" y="0"/>
                  </a:cubicBezTo>
                  <a:cubicBezTo>
                    <a:pt x="16" y="0"/>
                    <a:pt x="1" y="11"/>
                    <a:pt x="1" y="30"/>
                  </a:cubicBezTo>
                  <a:cubicBezTo>
                    <a:pt x="-3" y="49"/>
                    <a:pt x="12" y="63"/>
                    <a:pt x="30" y="63"/>
                  </a:cubicBezTo>
                  <a:lnTo>
                    <a:pt x="98" y="63"/>
                  </a:ln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97" name="Google Shape;897;p44"/>
            <p:cNvSpPr/>
            <p:nvPr/>
          </p:nvSpPr>
          <p:spPr>
            <a:xfrm>
              <a:off x="3881721" y="2280543"/>
              <a:ext cx="30895" cy="14858"/>
            </a:xfrm>
            <a:custGeom>
              <a:avLst/>
              <a:gdLst/>
              <a:ahLst/>
              <a:cxnLst/>
              <a:rect l="l" t="t" r="r" b="b"/>
              <a:pathLst>
                <a:path w="131" h="63" extrusionOk="0">
                  <a:moveTo>
                    <a:pt x="97" y="0"/>
                  </a:moveTo>
                  <a:lnTo>
                    <a:pt x="97" y="0"/>
                  </a:lnTo>
                  <a:cubicBezTo>
                    <a:pt x="34" y="0"/>
                    <a:pt x="34" y="0"/>
                    <a:pt x="34" y="0"/>
                  </a:cubicBezTo>
                  <a:cubicBezTo>
                    <a:pt x="19" y="0"/>
                    <a:pt x="4" y="11"/>
                    <a:pt x="0" y="30"/>
                  </a:cubicBezTo>
                  <a:cubicBezTo>
                    <a:pt x="0" y="49"/>
                    <a:pt x="15" y="63"/>
                    <a:pt x="30" y="63"/>
                  </a:cubicBezTo>
                  <a:cubicBezTo>
                    <a:pt x="97" y="63"/>
                    <a:pt x="97" y="63"/>
                    <a:pt x="97" y="63"/>
                  </a:cubicBezTo>
                  <a:cubicBezTo>
                    <a:pt x="116" y="63"/>
                    <a:pt x="131" y="49"/>
                    <a:pt x="131" y="30"/>
                  </a:cubicBezTo>
                  <a:cubicBezTo>
                    <a:pt x="127" y="11"/>
                    <a:pt x="112" y="0"/>
                    <a:pt x="97"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98" name="Google Shape;898;p44"/>
            <p:cNvSpPr/>
            <p:nvPr/>
          </p:nvSpPr>
          <p:spPr>
            <a:xfrm>
              <a:off x="3685740" y="2334314"/>
              <a:ext cx="210131" cy="49290"/>
            </a:xfrm>
            <a:custGeom>
              <a:avLst/>
              <a:gdLst/>
              <a:ahLst/>
              <a:cxnLst/>
              <a:rect l="l" t="t" r="r" b="b"/>
              <a:pathLst>
                <a:path w="891" h="209" extrusionOk="0">
                  <a:moveTo>
                    <a:pt x="106" y="209"/>
                  </a:moveTo>
                  <a:lnTo>
                    <a:pt x="106" y="209"/>
                  </a:lnTo>
                  <a:cubicBezTo>
                    <a:pt x="786" y="209"/>
                    <a:pt x="786" y="209"/>
                    <a:pt x="786" y="209"/>
                  </a:cubicBezTo>
                  <a:cubicBezTo>
                    <a:pt x="846" y="209"/>
                    <a:pt x="895" y="157"/>
                    <a:pt x="891" y="97"/>
                  </a:cubicBezTo>
                  <a:cubicBezTo>
                    <a:pt x="887" y="45"/>
                    <a:pt x="839" y="0"/>
                    <a:pt x="786" y="0"/>
                  </a:cubicBezTo>
                  <a:cubicBezTo>
                    <a:pt x="106" y="0"/>
                    <a:pt x="106" y="0"/>
                    <a:pt x="106" y="0"/>
                  </a:cubicBezTo>
                  <a:cubicBezTo>
                    <a:pt x="53" y="0"/>
                    <a:pt x="5" y="45"/>
                    <a:pt x="1" y="97"/>
                  </a:cubicBezTo>
                  <a:cubicBezTo>
                    <a:pt x="-3" y="157"/>
                    <a:pt x="46" y="209"/>
                    <a:pt x="106" y="209"/>
                  </a:cubicBezTo>
                  <a:moveTo>
                    <a:pt x="102" y="64"/>
                  </a:moveTo>
                  <a:lnTo>
                    <a:pt x="102" y="64"/>
                  </a:lnTo>
                  <a:cubicBezTo>
                    <a:pt x="786" y="64"/>
                    <a:pt x="786" y="64"/>
                    <a:pt x="786" y="64"/>
                  </a:cubicBezTo>
                  <a:cubicBezTo>
                    <a:pt x="809" y="64"/>
                    <a:pt x="827" y="78"/>
                    <a:pt x="831" y="97"/>
                  </a:cubicBezTo>
                  <a:cubicBezTo>
                    <a:pt x="835" y="123"/>
                    <a:pt x="813" y="150"/>
                    <a:pt x="786" y="150"/>
                  </a:cubicBezTo>
                  <a:cubicBezTo>
                    <a:pt x="102" y="150"/>
                    <a:pt x="102" y="150"/>
                    <a:pt x="102" y="150"/>
                  </a:cubicBezTo>
                  <a:cubicBezTo>
                    <a:pt x="80" y="150"/>
                    <a:pt x="61" y="131"/>
                    <a:pt x="61" y="105"/>
                  </a:cubicBezTo>
                  <a:cubicBezTo>
                    <a:pt x="61" y="82"/>
                    <a:pt x="80" y="64"/>
                    <a:pt x="102" y="64"/>
                  </a:cubicBezTo>
                  <a:close/>
                </a:path>
              </a:pathLst>
            </a:custGeom>
            <a:grpFill/>
            <a:ln>
              <a:noFill/>
            </a:ln>
          </p:spPr>
          <p:txBody>
            <a:bodyPr spcFirstLastPara="1" wrap="square" lIns="90000" tIns="30225" rIns="90000" bIns="302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899" name="Google Shape;899;p44"/>
            <p:cNvSpPr/>
            <p:nvPr/>
          </p:nvSpPr>
          <p:spPr>
            <a:xfrm>
              <a:off x="3539521" y="2089280"/>
              <a:ext cx="492193" cy="491008"/>
            </a:xfrm>
            <a:custGeom>
              <a:avLst/>
              <a:gdLst/>
              <a:ahLst/>
              <a:cxnLst/>
              <a:rect l="l" t="t" r="r" b="b"/>
              <a:pathLst>
                <a:path w="2087" h="2082" extrusionOk="0">
                  <a:moveTo>
                    <a:pt x="1967" y="575"/>
                  </a:moveTo>
                  <a:lnTo>
                    <a:pt x="1967" y="575"/>
                  </a:lnTo>
                  <a:cubicBezTo>
                    <a:pt x="1911" y="575"/>
                    <a:pt x="1911" y="575"/>
                    <a:pt x="1911" y="575"/>
                  </a:cubicBezTo>
                  <a:cubicBezTo>
                    <a:pt x="1911" y="112"/>
                    <a:pt x="1911" y="112"/>
                    <a:pt x="1911" y="112"/>
                  </a:cubicBezTo>
                  <a:cubicBezTo>
                    <a:pt x="1911" y="48"/>
                    <a:pt x="1863" y="0"/>
                    <a:pt x="1799" y="0"/>
                  </a:cubicBezTo>
                  <a:cubicBezTo>
                    <a:pt x="288" y="0"/>
                    <a:pt x="288" y="0"/>
                    <a:pt x="288" y="0"/>
                  </a:cubicBezTo>
                  <a:cubicBezTo>
                    <a:pt x="228" y="0"/>
                    <a:pt x="176" y="48"/>
                    <a:pt x="176" y="112"/>
                  </a:cubicBezTo>
                  <a:cubicBezTo>
                    <a:pt x="176" y="575"/>
                    <a:pt x="176" y="575"/>
                    <a:pt x="176" y="575"/>
                  </a:cubicBezTo>
                  <a:cubicBezTo>
                    <a:pt x="120" y="575"/>
                    <a:pt x="120" y="575"/>
                    <a:pt x="120" y="575"/>
                  </a:cubicBezTo>
                  <a:cubicBezTo>
                    <a:pt x="53" y="575"/>
                    <a:pt x="0" y="628"/>
                    <a:pt x="0" y="695"/>
                  </a:cubicBezTo>
                  <a:cubicBezTo>
                    <a:pt x="0" y="852"/>
                    <a:pt x="0" y="852"/>
                    <a:pt x="0" y="852"/>
                  </a:cubicBezTo>
                  <a:cubicBezTo>
                    <a:pt x="0" y="919"/>
                    <a:pt x="53" y="972"/>
                    <a:pt x="120" y="972"/>
                  </a:cubicBezTo>
                  <a:cubicBezTo>
                    <a:pt x="176" y="972"/>
                    <a:pt x="176" y="972"/>
                    <a:pt x="176" y="972"/>
                  </a:cubicBezTo>
                  <a:cubicBezTo>
                    <a:pt x="176" y="1439"/>
                    <a:pt x="176" y="1439"/>
                    <a:pt x="176" y="1439"/>
                  </a:cubicBezTo>
                  <a:cubicBezTo>
                    <a:pt x="176" y="1499"/>
                    <a:pt x="228" y="1551"/>
                    <a:pt x="288" y="1551"/>
                  </a:cubicBezTo>
                  <a:cubicBezTo>
                    <a:pt x="344" y="1551"/>
                    <a:pt x="344" y="1551"/>
                    <a:pt x="344" y="1551"/>
                  </a:cubicBezTo>
                  <a:cubicBezTo>
                    <a:pt x="344" y="1929"/>
                    <a:pt x="344" y="1929"/>
                    <a:pt x="344" y="1929"/>
                  </a:cubicBezTo>
                  <a:cubicBezTo>
                    <a:pt x="344" y="2015"/>
                    <a:pt x="412" y="2082"/>
                    <a:pt x="497" y="2082"/>
                  </a:cubicBezTo>
                  <a:cubicBezTo>
                    <a:pt x="1631" y="2082"/>
                    <a:pt x="1631" y="2082"/>
                    <a:pt x="1631" y="2082"/>
                  </a:cubicBezTo>
                  <a:cubicBezTo>
                    <a:pt x="1694" y="2082"/>
                    <a:pt x="1743" y="2034"/>
                    <a:pt x="1743" y="1966"/>
                  </a:cubicBezTo>
                  <a:cubicBezTo>
                    <a:pt x="1743" y="1551"/>
                    <a:pt x="1743" y="1551"/>
                    <a:pt x="1743" y="1551"/>
                  </a:cubicBezTo>
                  <a:cubicBezTo>
                    <a:pt x="1829" y="1551"/>
                    <a:pt x="1829" y="1551"/>
                    <a:pt x="1829" y="1551"/>
                  </a:cubicBezTo>
                  <a:cubicBezTo>
                    <a:pt x="1874" y="1551"/>
                    <a:pt x="1911" y="1514"/>
                    <a:pt x="1911" y="1465"/>
                  </a:cubicBezTo>
                  <a:cubicBezTo>
                    <a:pt x="1911" y="972"/>
                    <a:pt x="1911" y="972"/>
                    <a:pt x="1911" y="972"/>
                  </a:cubicBezTo>
                  <a:cubicBezTo>
                    <a:pt x="1967" y="972"/>
                    <a:pt x="1967" y="972"/>
                    <a:pt x="1967" y="972"/>
                  </a:cubicBezTo>
                  <a:cubicBezTo>
                    <a:pt x="2035" y="972"/>
                    <a:pt x="2087" y="919"/>
                    <a:pt x="2087" y="852"/>
                  </a:cubicBezTo>
                  <a:cubicBezTo>
                    <a:pt x="2087" y="695"/>
                    <a:pt x="2087" y="695"/>
                    <a:pt x="2087" y="695"/>
                  </a:cubicBezTo>
                  <a:cubicBezTo>
                    <a:pt x="2087" y="628"/>
                    <a:pt x="2035" y="575"/>
                    <a:pt x="1967" y="575"/>
                  </a:cubicBezTo>
                  <a:moveTo>
                    <a:pt x="64" y="852"/>
                  </a:moveTo>
                  <a:lnTo>
                    <a:pt x="64" y="852"/>
                  </a:lnTo>
                  <a:cubicBezTo>
                    <a:pt x="64" y="695"/>
                    <a:pt x="64" y="695"/>
                    <a:pt x="64" y="695"/>
                  </a:cubicBezTo>
                  <a:cubicBezTo>
                    <a:pt x="64" y="661"/>
                    <a:pt x="86" y="639"/>
                    <a:pt x="120" y="639"/>
                  </a:cubicBezTo>
                  <a:cubicBezTo>
                    <a:pt x="176" y="639"/>
                    <a:pt x="176" y="639"/>
                    <a:pt x="176" y="639"/>
                  </a:cubicBezTo>
                  <a:cubicBezTo>
                    <a:pt x="176" y="912"/>
                    <a:pt x="176" y="912"/>
                    <a:pt x="176" y="912"/>
                  </a:cubicBezTo>
                  <a:cubicBezTo>
                    <a:pt x="120" y="912"/>
                    <a:pt x="120" y="912"/>
                    <a:pt x="120" y="912"/>
                  </a:cubicBezTo>
                  <a:cubicBezTo>
                    <a:pt x="86" y="912"/>
                    <a:pt x="64" y="886"/>
                    <a:pt x="64" y="852"/>
                  </a:cubicBezTo>
                  <a:moveTo>
                    <a:pt x="1586" y="2022"/>
                  </a:moveTo>
                  <a:lnTo>
                    <a:pt x="1586" y="2022"/>
                  </a:lnTo>
                  <a:cubicBezTo>
                    <a:pt x="497" y="2022"/>
                    <a:pt x="497" y="2022"/>
                    <a:pt x="497" y="2022"/>
                  </a:cubicBezTo>
                  <a:cubicBezTo>
                    <a:pt x="445" y="2022"/>
                    <a:pt x="404" y="1981"/>
                    <a:pt x="404" y="1929"/>
                  </a:cubicBezTo>
                  <a:cubicBezTo>
                    <a:pt x="404" y="1783"/>
                    <a:pt x="404" y="1783"/>
                    <a:pt x="404" y="1783"/>
                  </a:cubicBezTo>
                  <a:cubicBezTo>
                    <a:pt x="752" y="1783"/>
                    <a:pt x="752" y="1783"/>
                    <a:pt x="752" y="1783"/>
                  </a:cubicBezTo>
                  <a:cubicBezTo>
                    <a:pt x="763" y="1783"/>
                    <a:pt x="774" y="1794"/>
                    <a:pt x="774" y="1806"/>
                  </a:cubicBezTo>
                  <a:cubicBezTo>
                    <a:pt x="774" y="1850"/>
                    <a:pt x="774" y="1850"/>
                    <a:pt x="774" y="1850"/>
                  </a:cubicBezTo>
                  <a:cubicBezTo>
                    <a:pt x="774" y="1899"/>
                    <a:pt x="815" y="1937"/>
                    <a:pt x="864" y="1937"/>
                  </a:cubicBezTo>
                  <a:cubicBezTo>
                    <a:pt x="1227" y="1937"/>
                    <a:pt x="1227" y="1937"/>
                    <a:pt x="1227" y="1937"/>
                  </a:cubicBezTo>
                  <a:cubicBezTo>
                    <a:pt x="1275" y="1937"/>
                    <a:pt x="1313" y="1899"/>
                    <a:pt x="1313" y="1850"/>
                  </a:cubicBezTo>
                  <a:cubicBezTo>
                    <a:pt x="1313" y="1806"/>
                    <a:pt x="1313" y="1806"/>
                    <a:pt x="1313" y="1806"/>
                  </a:cubicBezTo>
                  <a:cubicBezTo>
                    <a:pt x="1313" y="1794"/>
                    <a:pt x="1324" y="1783"/>
                    <a:pt x="1339" y="1783"/>
                  </a:cubicBezTo>
                  <a:cubicBezTo>
                    <a:pt x="1679" y="1783"/>
                    <a:pt x="1679" y="1783"/>
                    <a:pt x="1679" y="1783"/>
                  </a:cubicBezTo>
                  <a:cubicBezTo>
                    <a:pt x="1679" y="1929"/>
                    <a:pt x="1679" y="1929"/>
                    <a:pt x="1679" y="1929"/>
                  </a:cubicBezTo>
                  <a:cubicBezTo>
                    <a:pt x="1679" y="1981"/>
                    <a:pt x="1638" y="2022"/>
                    <a:pt x="1586" y="2022"/>
                  </a:cubicBezTo>
                  <a:moveTo>
                    <a:pt x="1851" y="1439"/>
                  </a:moveTo>
                  <a:lnTo>
                    <a:pt x="1851" y="1439"/>
                  </a:lnTo>
                  <a:cubicBezTo>
                    <a:pt x="1851" y="1465"/>
                    <a:pt x="1829" y="1488"/>
                    <a:pt x="1799" y="1488"/>
                  </a:cubicBezTo>
                  <a:cubicBezTo>
                    <a:pt x="1114" y="1488"/>
                    <a:pt x="1114" y="1488"/>
                    <a:pt x="1114" y="1488"/>
                  </a:cubicBezTo>
                  <a:cubicBezTo>
                    <a:pt x="1100" y="1488"/>
                    <a:pt x="1085" y="1499"/>
                    <a:pt x="1085" y="1514"/>
                  </a:cubicBezTo>
                  <a:cubicBezTo>
                    <a:pt x="1081" y="1533"/>
                    <a:pt x="1096" y="1551"/>
                    <a:pt x="1114" y="1551"/>
                  </a:cubicBezTo>
                  <a:cubicBezTo>
                    <a:pt x="1683" y="1551"/>
                    <a:pt x="1683" y="1551"/>
                    <a:pt x="1683" y="1551"/>
                  </a:cubicBezTo>
                  <a:cubicBezTo>
                    <a:pt x="1683" y="1719"/>
                    <a:pt x="1683" y="1719"/>
                    <a:pt x="1683" y="1719"/>
                  </a:cubicBezTo>
                  <a:cubicBezTo>
                    <a:pt x="1339" y="1719"/>
                    <a:pt x="1339" y="1719"/>
                    <a:pt x="1339" y="1719"/>
                  </a:cubicBezTo>
                  <a:cubicBezTo>
                    <a:pt x="1290" y="1719"/>
                    <a:pt x="1253" y="1761"/>
                    <a:pt x="1253" y="1806"/>
                  </a:cubicBezTo>
                  <a:cubicBezTo>
                    <a:pt x="1253" y="1850"/>
                    <a:pt x="1253" y="1850"/>
                    <a:pt x="1253" y="1850"/>
                  </a:cubicBezTo>
                  <a:cubicBezTo>
                    <a:pt x="1253" y="1866"/>
                    <a:pt x="1242" y="1877"/>
                    <a:pt x="1227" y="1877"/>
                  </a:cubicBezTo>
                  <a:cubicBezTo>
                    <a:pt x="864" y="1877"/>
                    <a:pt x="864" y="1877"/>
                    <a:pt x="864" y="1877"/>
                  </a:cubicBezTo>
                  <a:cubicBezTo>
                    <a:pt x="849" y="1877"/>
                    <a:pt x="838" y="1866"/>
                    <a:pt x="838" y="1850"/>
                  </a:cubicBezTo>
                  <a:cubicBezTo>
                    <a:pt x="838" y="1806"/>
                    <a:pt x="838" y="1806"/>
                    <a:pt x="838" y="1806"/>
                  </a:cubicBezTo>
                  <a:cubicBezTo>
                    <a:pt x="838" y="1761"/>
                    <a:pt x="797" y="1719"/>
                    <a:pt x="748" y="1719"/>
                  </a:cubicBezTo>
                  <a:cubicBezTo>
                    <a:pt x="404" y="1719"/>
                    <a:pt x="404" y="1719"/>
                    <a:pt x="404" y="1719"/>
                  </a:cubicBezTo>
                  <a:cubicBezTo>
                    <a:pt x="404" y="1551"/>
                    <a:pt x="404" y="1551"/>
                    <a:pt x="404" y="1551"/>
                  </a:cubicBezTo>
                  <a:cubicBezTo>
                    <a:pt x="969" y="1551"/>
                    <a:pt x="969" y="1551"/>
                    <a:pt x="969" y="1551"/>
                  </a:cubicBezTo>
                  <a:cubicBezTo>
                    <a:pt x="984" y="1551"/>
                    <a:pt x="999" y="1540"/>
                    <a:pt x="999" y="1521"/>
                  </a:cubicBezTo>
                  <a:cubicBezTo>
                    <a:pt x="1002" y="1503"/>
                    <a:pt x="987" y="1488"/>
                    <a:pt x="969" y="1488"/>
                  </a:cubicBezTo>
                  <a:cubicBezTo>
                    <a:pt x="288" y="1488"/>
                    <a:pt x="288" y="1488"/>
                    <a:pt x="288" y="1488"/>
                  </a:cubicBezTo>
                  <a:cubicBezTo>
                    <a:pt x="262" y="1488"/>
                    <a:pt x="236" y="1465"/>
                    <a:pt x="236" y="1439"/>
                  </a:cubicBezTo>
                  <a:cubicBezTo>
                    <a:pt x="236" y="112"/>
                    <a:pt x="236" y="112"/>
                    <a:pt x="236" y="112"/>
                  </a:cubicBezTo>
                  <a:cubicBezTo>
                    <a:pt x="236" y="82"/>
                    <a:pt x="262" y="59"/>
                    <a:pt x="288" y="59"/>
                  </a:cubicBezTo>
                  <a:cubicBezTo>
                    <a:pt x="1799" y="59"/>
                    <a:pt x="1799" y="59"/>
                    <a:pt x="1799" y="59"/>
                  </a:cubicBezTo>
                  <a:cubicBezTo>
                    <a:pt x="1829" y="59"/>
                    <a:pt x="1851" y="82"/>
                    <a:pt x="1851" y="112"/>
                  </a:cubicBezTo>
                  <a:lnTo>
                    <a:pt x="1851" y="1439"/>
                  </a:lnTo>
                  <a:moveTo>
                    <a:pt x="1967" y="912"/>
                  </a:moveTo>
                  <a:lnTo>
                    <a:pt x="1967" y="912"/>
                  </a:lnTo>
                  <a:cubicBezTo>
                    <a:pt x="1911" y="912"/>
                    <a:pt x="1911" y="912"/>
                    <a:pt x="1911" y="912"/>
                  </a:cubicBezTo>
                  <a:cubicBezTo>
                    <a:pt x="1911" y="639"/>
                    <a:pt x="1911" y="639"/>
                    <a:pt x="1911" y="639"/>
                  </a:cubicBezTo>
                  <a:cubicBezTo>
                    <a:pt x="1967" y="639"/>
                    <a:pt x="1967" y="639"/>
                    <a:pt x="1967" y="639"/>
                  </a:cubicBezTo>
                  <a:cubicBezTo>
                    <a:pt x="2001" y="639"/>
                    <a:pt x="2027" y="661"/>
                    <a:pt x="2027" y="695"/>
                  </a:cubicBezTo>
                  <a:cubicBezTo>
                    <a:pt x="2027" y="852"/>
                    <a:pt x="2027" y="852"/>
                    <a:pt x="2027" y="852"/>
                  </a:cubicBezTo>
                  <a:cubicBezTo>
                    <a:pt x="2027" y="886"/>
                    <a:pt x="2001" y="912"/>
                    <a:pt x="1967" y="91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00" name="Google Shape;900;p44"/>
          <p:cNvGrpSpPr/>
          <p:nvPr/>
        </p:nvGrpSpPr>
        <p:grpSpPr>
          <a:xfrm>
            <a:off x="4689275" y="2130492"/>
            <a:ext cx="491721" cy="491245"/>
            <a:chOff x="4205526" y="2089044"/>
            <a:chExt cx="491721" cy="491245"/>
          </a:xfrm>
          <a:solidFill>
            <a:schemeClr val="accent5">
              <a:lumMod val="50000"/>
            </a:schemeClr>
          </a:solidFill>
        </p:grpSpPr>
        <p:sp>
          <p:nvSpPr>
            <p:cNvPr id="901" name="Google Shape;901;p44"/>
            <p:cNvSpPr/>
            <p:nvPr/>
          </p:nvSpPr>
          <p:spPr>
            <a:xfrm>
              <a:off x="4205526" y="2296108"/>
              <a:ext cx="287486" cy="284181"/>
            </a:xfrm>
            <a:custGeom>
              <a:avLst/>
              <a:gdLst/>
              <a:ahLst/>
              <a:cxnLst/>
              <a:rect l="l" t="t" r="r" b="b"/>
              <a:pathLst>
                <a:path w="1219" h="1205" extrusionOk="0">
                  <a:moveTo>
                    <a:pt x="1165" y="371"/>
                  </a:moveTo>
                  <a:lnTo>
                    <a:pt x="1165" y="371"/>
                  </a:lnTo>
                  <a:cubicBezTo>
                    <a:pt x="937" y="599"/>
                    <a:pt x="937" y="599"/>
                    <a:pt x="937" y="599"/>
                  </a:cubicBezTo>
                  <a:cubicBezTo>
                    <a:pt x="933" y="603"/>
                    <a:pt x="933" y="603"/>
                    <a:pt x="929" y="603"/>
                  </a:cubicBezTo>
                  <a:lnTo>
                    <a:pt x="929" y="603"/>
                  </a:lnTo>
                  <a:cubicBezTo>
                    <a:pt x="813" y="491"/>
                    <a:pt x="813" y="491"/>
                    <a:pt x="813" y="491"/>
                  </a:cubicBezTo>
                  <a:lnTo>
                    <a:pt x="813" y="491"/>
                  </a:lnTo>
                  <a:lnTo>
                    <a:pt x="813" y="491"/>
                  </a:lnTo>
                  <a:cubicBezTo>
                    <a:pt x="604" y="278"/>
                    <a:pt x="604" y="278"/>
                    <a:pt x="604" y="278"/>
                  </a:cubicBezTo>
                  <a:cubicBezTo>
                    <a:pt x="601" y="278"/>
                    <a:pt x="601" y="274"/>
                    <a:pt x="604" y="271"/>
                  </a:cubicBezTo>
                  <a:cubicBezTo>
                    <a:pt x="825" y="53"/>
                    <a:pt x="825" y="53"/>
                    <a:pt x="825" y="53"/>
                  </a:cubicBezTo>
                  <a:cubicBezTo>
                    <a:pt x="836" y="42"/>
                    <a:pt x="836" y="20"/>
                    <a:pt x="825" y="9"/>
                  </a:cubicBezTo>
                  <a:cubicBezTo>
                    <a:pt x="810" y="-3"/>
                    <a:pt x="791" y="-3"/>
                    <a:pt x="780" y="9"/>
                  </a:cubicBezTo>
                  <a:cubicBezTo>
                    <a:pt x="563" y="226"/>
                    <a:pt x="563" y="226"/>
                    <a:pt x="563" y="226"/>
                  </a:cubicBezTo>
                  <a:cubicBezTo>
                    <a:pt x="537" y="252"/>
                    <a:pt x="537" y="289"/>
                    <a:pt x="556" y="315"/>
                  </a:cubicBezTo>
                  <a:cubicBezTo>
                    <a:pt x="507" y="360"/>
                    <a:pt x="507" y="360"/>
                    <a:pt x="507" y="360"/>
                  </a:cubicBezTo>
                  <a:cubicBezTo>
                    <a:pt x="447" y="420"/>
                    <a:pt x="365" y="450"/>
                    <a:pt x="279" y="439"/>
                  </a:cubicBezTo>
                  <a:cubicBezTo>
                    <a:pt x="227" y="435"/>
                    <a:pt x="227" y="435"/>
                    <a:pt x="227" y="435"/>
                  </a:cubicBezTo>
                  <a:cubicBezTo>
                    <a:pt x="197" y="431"/>
                    <a:pt x="178" y="443"/>
                    <a:pt x="174" y="476"/>
                  </a:cubicBezTo>
                  <a:cubicBezTo>
                    <a:pt x="171" y="495"/>
                    <a:pt x="171" y="495"/>
                    <a:pt x="171" y="495"/>
                  </a:cubicBezTo>
                  <a:cubicBezTo>
                    <a:pt x="129" y="491"/>
                    <a:pt x="84" y="480"/>
                    <a:pt x="43" y="457"/>
                  </a:cubicBezTo>
                  <a:cubicBezTo>
                    <a:pt x="28" y="450"/>
                    <a:pt x="10" y="457"/>
                    <a:pt x="2" y="472"/>
                  </a:cubicBezTo>
                  <a:cubicBezTo>
                    <a:pt x="-5" y="487"/>
                    <a:pt x="2" y="506"/>
                    <a:pt x="17" y="514"/>
                  </a:cubicBezTo>
                  <a:cubicBezTo>
                    <a:pt x="62" y="536"/>
                    <a:pt x="115" y="551"/>
                    <a:pt x="167" y="555"/>
                  </a:cubicBezTo>
                  <a:cubicBezTo>
                    <a:pt x="163" y="573"/>
                    <a:pt x="163" y="573"/>
                    <a:pt x="163" y="573"/>
                  </a:cubicBezTo>
                  <a:cubicBezTo>
                    <a:pt x="163" y="592"/>
                    <a:pt x="163" y="603"/>
                    <a:pt x="174" y="614"/>
                  </a:cubicBezTo>
                  <a:cubicBezTo>
                    <a:pt x="182" y="626"/>
                    <a:pt x="193" y="630"/>
                    <a:pt x="208" y="633"/>
                  </a:cubicBezTo>
                  <a:cubicBezTo>
                    <a:pt x="256" y="637"/>
                    <a:pt x="256" y="637"/>
                    <a:pt x="256" y="637"/>
                  </a:cubicBezTo>
                  <a:cubicBezTo>
                    <a:pt x="275" y="641"/>
                    <a:pt x="294" y="641"/>
                    <a:pt x="313" y="641"/>
                  </a:cubicBezTo>
                  <a:cubicBezTo>
                    <a:pt x="358" y="641"/>
                    <a:pt x="398" y="637"/>
                    <a:pt x="440" y="622"/>
                  </a:cubicBezTo>
                  <a:cubicBezTo>
                    <a:pt x="301" y="764"/>
                    <a:pt x="301" y="764"/>
                    <a:pt x="301" y="764"/>
                  </a:cubicBezTo>
                  <a:cubicBezTo>
                    <a:pt x="283" y="783"/>
                    <a:pt x="283" y="813"/>
                    <a:pt x="301" y="831"/>
                  </a:cubicBezTo>
                  <a:cubicBezTo>
                    <a:pt x="316" y="846"/>
                    <a:pt x="316" y="846"/>
                    <a:pt x="316" y="846"/>
                  </a:cubicBezTo>
                  <a:cubicBezTo>
                    <a:pt x="219" y="944"/>
                    <a:pt x="219" y="944"/>
                    <a:pt x="219" y="944"/>
                  </a:cubicBezTo>
                  <a:cubicBezTo>
                    <a:pt x="208" y="955"/>
                    <a:pt x="208" y="973"/>
                    <a:pt x="219" y="985"/>
                  </a:cubicBezTo>
                  <a:cubicBezTo>
                    <a:pt x="227" y="992"/>
                    <a:pt x="234" y="996"/>
                    <a:pt x="242" y="996"/>
                  </a:cubicBezTo>
                  <a:cubicBezTo>
                    <a:pt x="249" y="996"/>
                    <a:pt x="256" y="992"/>
                    <a:pt x="264" y="985"/>
                  </a:cubicBezTo>
                  <a:cubicBezTo>
                    <a:pt x="361" y="887"/>
                    <a:pt x="361" y="887"/>
                    <a:pt x="361" y="887"/>
                  </a:cubicBezTo>
                  <a:cubicBezTo>
                    <a:pt x="376" y="906"/>
                    <a:pt x="376" y="906"/>
                    <a:pt x="376" y="906"/>
                  </a:cubicBezTo>
                  <a:cubicBezTo>
                    <a:pt x="387" y="914"/>
                    <a:pt x="398" y="917"/>
                    <a:pt x="410" y="917"/>
                  </a:cubicBezTo>
                  <a:cubicBezTo>
                    <a:pt x="421" y="917"/>
                    <a:pt x="432" y="914"/>
                    <a:pt x="443" y="906"/>
                  </a:cubicBezTo>
                  <a:cubicBezTo>
                    <a:pt x="582" y="764"/>
                    <a:pt x="582" y="764"/>
                    <a:pt x="582" y="764"/>
                  </a:cubicBezTo>
                  <a:cubicBezTo>
                    <a:pt x="567" y="824"/>
                    <a:pt x="559" y="887"/>
                    <a:pt x="567" y="951"/>
                  </a:cubicBezTo>
                  <a:cubicBezTo>
                    <a:pt x="574" y="996"/>
                    <a:pt x="574" y="996"/>
                    <a:pt x="574" y="996"/>
                  </a:cubicBezTo>
                  <a:cubicBezTo>
                    <a:pt x="574" y="1015"/>
                    <a:pt x="582" y="1026"/>
                    <a:pt x="593" y="1033"/>
                  </a:cubicBezTo>
                  <a:cubicBezTo>
                    <a:pt x="601" y="1041"/>
                    <a:pt x="612" y="1045"/>
                    <a:pt x="623" y="1045"/>
                  </a:cubicBezTo>
                  <a:cubicBezTo>
                    <a:pt x="627" y="1045"/>
                    <a:pt x="630" y="1045"/>
                    <a:pt x="630" y="1045"/>
                  </a:cubicBezTo>
                  <a:cubicBezTo>
                    <a:pt x="649" y="1041"/>
                    <a:pt x="649" y="1041"/>
                    <a:pt x="649" y="1041"/>
                  </a:cubicBezTo>
                  <a:cubicBezTo>
                    <a:pt x="657" y="1093"/>
                    <a:pt x="672" y="1142"/>
                    <a:pt x="694" y="1190"/>
                  </a:cubicBezTo>
                  <a:cubicBezTo>
                    <a:pt x="701" y="1201"/>
                    <a:pt x="709" y="1205"/>
                    <a:pt x="720" y="1205"/>
                  </a:cubicBezTo>
                  <a:cubicBezTo>
                    <a:pt x="728" y="1205"/>
                    <a:pt x="731" y="1205"/>
                    <a:pt x="735" y="1201"/>
                  </a:cubicBezTo>
                  <a:cubicBezTo>
                    <a:pt x="750" y="1194"/>
                    <a:pt x="757" y="1175"/>
                    <a:pt x="750" y="1160"/>
                  </a:cubicBezTo>
                  <a:cubicBezTo>
                    <a:pt x="728" y="1123"/>
                    <a:pt x="717" y="1078"/>
                    <a:pt x="709" y="1033"/>
                  </a:cubicBezTo>
                  <a:cubicBezTo>
                    <a:pt x="731" y="1033"/>
                    <a:pt x="731" y="1033"/>
                    <a:pt x="731" y="1033"/>
                  </a:cubicBezTo>
                  <a:cubicBezTo>
                    <a:pt x="739" y="1029"/>
                    <a:pt x="754" y="1029"/>
                    <a:pt x="765" y="1015"/>
                  </a:cubicBezTo>
                  <a:cubicBezTo>
                    <a:pt x="776" y="1003"/>
                    <a:pt x="773" y="989"/>
                    <a:pt x="773" y="981"/>
                  </a:cubicBezTo>
                  <a:cubicBezTo>
                    <a:pt x="769" y="929"/>
                    <a:pt x="769" y="929"/>
                    <a:pt x="769" y="929"/>
                  </a:cubicBezTo>
                  <a:cubicBezTo>
                    <a:pt x="757" y="842"/>
                    <a:pt x="788" y="757"/>
                    <a:pt x="847" y="697"/>
                  </a:cubicBezTo>
                  <a:cubicBezTo>
                    <a:pt x="892" y="652"/>
                    <a:pt x="892" y="652"/>
                    <a:pt x="892" y="652"/>
                  </a:cubicBezTo>
                  <a:cubicBezTo>
                    <a:pt x="903" y="659"/>
                    <a:pt x="915" y="663"/>
                    <a:pt x="929" y="663"/>
                  </a:cubicBezTo>
                  <a:lnTo>
                    <a:pt x="929" y="663"/>
                  </a:lnTo>
                  <a:cubicBezTo>
                    <a:pt x="948" y="663"/>
                    <a:pt x="967" y="656"/>
                    <a:pt x="978" y="644"/>
                  </a:cubicBezTo>
                  <a:cubicBezTo>
                    <a:pt x="1210" y="416"/>
                    <a:pt x="1210" y="416"/>
                    <a:pt x="1210" y="416"/>
                  </a:cubicBezTo>
                  <a:cubicBezTo>
                    <a:pt x="1221" y="401"/>
                    <a:pt x="1221" y="383"/>
                    <a:pt x="1210" y="371"/>
                  </a:cubicBezTo>
                  <a:cubicBezTo>
                    <a:pt x="1195" y="360"/>
                    <a:pt x="1176" y="360"/>
                    <a:pt x="1165" y="371"/>
                  </a:cubicBezTo>
                  <a:moveTo>
                    <a:pt x="264" y="577"/>
                  </a:moveTo>
                  <a:lnTo>
                    <a:pt x="264" y="577"/>
                  </a:lnTo>
                  <a:cubicBezTo>
                    <a:pt x="227" y="573"/>
                    <a:pt x="227" y="573"/>
                    <a:pt x="227" y="573"/>
                  </a:cubicBezTo>
                  <a:cubicBezTo>
                    <a:pt x="234" y="495"/>
                    <a:pt x="234" y="495"/>
                    <a:pt x="234" y="495"/>
                  </a:cubicBezTo>
                  <a:cubicBezTo>
                    <a:pt x="271" y="499"/>
                    <a:pt x="271" y="499"/>
                    <a:pt x="271" y="499"/>
                  </a:cubicBezTo>
                  <a:cubicBezTo>
                    <a:pt x="376" y="514"/>
                    <a:pt x="477" y="476"/>
                    <a:pt x="552" y="401"/>
                  </a:cubicBezTo>
                  <a:cubicBezTo>
                    <a:pt x="597" y="356"/>
                    <a:pt x="597" y="356"/>
                    <a:pt x="597" y="356"/>
                  </a:cubicBezTo>
                  <a:cubicBezTo>
                    <a:pt x="653" y="412"/>
                    <a:pt x="653" y="412"/>
                    <a:pt x="653" y="412"/>
                  </a:cubicBezTo>
                  <a:cubicBezTo>
                    <a:pt x="604" y="457"/>
                    <a:pt x="604" y="457"/>
                    <a:pt x="604" y="457"/>
                  </a:cubicBezTo>
                  <a:cubicBezTo>
                    <a:pt x="514" y="547"/>
                    <a:pt x="391" y="592"/>
                    <a:pt x="264" y="577"/>
                  </a:cubicBezTo>
                  <a:moveTo>
                    <a:pt x="410" y="854"/>
                  </a:moveTo>
                  <a:lnTo>
                    <a:pt x="410" y="854"/>
                  </a:lnTo>
                  <a:cubicBezTo>
                    <a:pt x="354" y="798"/>
                    <a:pt x="354" y="798"/>
                    <a:pt x="354" y="798"/>
                  </a:cubicBezTo>
                  <a:cubicBezTo>
                    <a:pt x="649" y="502"/>
                    <a:pt x="649" y="502"/>
                    <a:pt x="649" y="502"/>
                  </a:cubicBezTo>
                  <a:lnTo>
                    <a:pt x="649" y="502"/>
                  </a:lnTo>
                  <a:lnTo>
                    <a:pt x="649" y="502"/>
                  </a:lnTo>
                  <a:cubicBezTo>
                    <a:pt x="694" y="457"/>
                    <a:pt x="694" y="457"/>
                    <a:pt x="694" y="457"/>
                  </a:cubicBezTo>
                  <a:cubicBezTo>
                    <a:pt x="750" y="510"/>
                    <a:pt x="750" y="510"/>
                    <a:pt x="750" y="510"/>
                  </a:cubicBezTo>
                  <a:lnTo>
                    <a:pt x="410" y="854"/>
                  </a:lnTo>
                  <a:moveTo>
                    <a:pt x="802" y="656"/>
                  </a:moveTo>
                  <a:lnTo>
                    <a:pt x="802" y="656"/>
                  </a:lnTo>
                  <a:cubicBezTo>
                    <a:pt x="728" y="726"/>
                    <a:pt x="694" y="831"/>
                    <a:pt x="705" y="932"/>
                  </a:cubicBezTo>
                  <a:cubicBezTo>
                    <a:pt x="709" y="973"/>
                    <a:pt x="709" y="973"/>
                    <a:pt x="709" y="973"/>
                  </a:cubicBezTo>
                  <a:cubicBezTo>
                    <a:pt x="630" y="981"/>
                    <a:pt x="630" y="981"/>
                    <a:pt x="630" y="981"/>
                  </a:cubicBezTo>
                  <a:cubicBezTo>
                    <a:pt x="627" y="944"/>
                    <a:pt x="627" y="944"/>
                    <a:pt x="627" y="944"/>
                  </a:cubicBezTo>
                  <a:cubicBezTo>
                    <a:pt x="612" y="816"/>
                    <a:pt x="657" y="689"/>
                    <a:pt x="746" y="599"/>
                  </a:cubicBezTo>
                  <a:lnTo>
                    <a:pt x="746" y="599"/>
                  </a:lnTo>
                  <a:cubicBezTo>
                    <a:pt x="791" y="555"/>
                    <a:pt x="791" y="555"/>
                    <a:pt x="791" y="555"/>
                  </a:cubicBezTo>
                  <a:cubicBezTo>
                    <a:pt x="847" y="611"/>
                    <a:pt x="847" y="611"/>
                    <a:pt x="847" y="611"/>
                  </a:cubicBezTo>
                  <a:lnTo>
                    <a:pt x="802" y="656"/>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02" name="Google Shape;902;p44"/>
            <p:cNvSpPr/>
            <p:nvPr/>
          </p:nvSpPr>
          <p:spPr>
            <a:xfrm>
              <a:off x="4411412" y="2089044"/>
              <a:ext cx="285835" cy="283238"/>
            </a:xfrm>
            <a:custGeom>
              <a:avLst/>
              <a:gdLst/>
              <a:ahLst/>
              <a:cxnLst/>
              <a:rect l="l" t="t" r="r" b="b"/>
              <a:pathLst>
                <a:path w="1212" h="1201" extrusionOk="0">
                  <a:moveTo>
                    <a:pt x="1197" y="692"/>
                  </a:moveTo>
                  <a:lnTo>
                    <a:pt x="1197" y="692"/>
                  </a:lnTo>
                  <a:cubicBezTo>
                    <a:pt x="1148" y="670"/>
                    <a:pt x="1100" y="655"/>
                    <a:pt x="1048" y="648"/>
                  </a:cubicBezTo>
                  <a:cubicBezTo>
                    <a:pt x="1048" y="632"/>
                    <a:pt x="1048" y="632"/>
                    <a:pt x="1048" y="632"/>
                  </a:cubicBezTo>
                  <a:cubicBezTo>
                    <a:pt x="1051" y="614"/>
                    <a:pt x="1048" y="603"/>
                    <a:pt x="1040" y="592"/>
                  </a:cubicBezTo>
                  <a:cubicBezTo>
                    <a:pt x="1032" y="580"/>
                    <a:pt x="1017" y="572"/>
                    <a:pt x="1003" y="572"/>
                  </a:cubicBezTo>
                  <a:cubicBezTo>
                    <a:pt x="954" y="569"/>
                    <a:pt x="954" y="569"/>
                    <a:pt x="954" y="569"/>
                  </a:cubicBezTo>
                  <a:cubicBezTo>
                    <a:pt x="894" y="561"/>
                    <a:pt x="831" y="565"/>
                    <a:pt x="771" y="580"/>
                  </a:cubicBezTo>
                  <a:cubicBezTo>
                    <a:pt x="913" y="442"/>
                    <a:pt x="913" y="442"/>
                    <a:pt x="913" y="442"/>
                  </a:cubicBezTo>
                  <a:cubicBezTo>
                    <a:pt x="932" y="423"/>
                    <a:pt x="932" y="393"/>
                    <a:pt x="913" y="374"/>
                  </a:cubicBezTo>
                  <a:cubicBezTo>
                    <a:pt x="894" y="360"/>
                    <a:pt x="894" y="360"/>
                    <a:pt x="894" y="360"/>
                  </a:cubicBezTo>
                  <a:cubicBezTo>
                    <a:pt x="992" y="262"/>
                    <a:pt x="992" y="262"/>
                    <a:pt x="992" y="262"/>
                  </a:cubicBezTo>
                  <a:cubicBezTo>
                    <a:pt x="1003" y="251"/>
                    <a:pt x="1006" y="233"/>
                    <a:pt x="995" y="221"/>
                  </a:cubicBezTo>
                  <a:cubicBezTo>
                    <a:pt x="984" y="206"/>
                    <a:pt x="961" y="206"/>
                    <a:pt x="950" y="217"/>
                  </a:cubicBezTo>
                  <a:cubicBezTo>
                    <a:pt x="853" y="315"/>
                    <a:pt x="853" y="315"/>
                    <a:pt x="853" y="315"/>
                  </a:cubicBezTo>
                  <a:cubicBezTo>
                    <a:pt x="834" y="300"/>
                    <a:pt x="834" y="300"/>
                    <a:pt x="834" y="300"/>
                  </a:cubicBezTo>
                  <a:cubicBezTo>
                    <a:pt x="819" y="281"/>
                    <a:pt x="789" y="281"/>
                    <a:pt x="771" y="300"/>
                  </a:cubicBezTo>
                  <a:cubicBezTo>
                    <a:pt x="629" y="442"/>
                    <a:pt x="629" y="442"/>
                    <a:pt x="629" y="442"/>
                  </a:cubicBezTo>
                  <a:cubicBezTo>
                    <a:pt x="647" y="382"/>
                    <a:pt x="651" y="318"/>
                    <a:pt x="644" y="255"/>
                  </a:cubicBezTo>
                  <a:cubicBezTo>
                    <a:pt x="640" y="210"/>
                    <a:pt x="640" y="210"/>
                    <a:pt x="640" y="210"/>
                  </a:cubicBezTo>
                  <a:cubicBezTo>
                    <a:pt x="636" y="191"/>
                    <a:pt x="633" y="180"/>
                    <a:pt x="621" y="173"/>
                  </a:cubicBezTo>
                  <a:cubicBezTo>
                    <a:pt x="610" y="165"/>
                    <a:pt x="595" y="161"/>
                    <a:pt x="580" y="161"/>
                  </a:cubicBezTo>
                  <a:cubicBezTo>
                    <a:pt x="561" y="165"/>
                    <a:pt x="561" y="165"/>
                    <a:pt x="561" y="165"/>
                  </a:cubicBezTo>
                  <a:cubicBezTo>
                    <a:pt x="558" y="113"/>
                    <a:pt x="543" y="64"/>
                    <a:pt x="520" y="15"/>
                  </a:cubicBezTo>
                  <a:cubicBezTo>
                    <a:pt x="513" y="4"/>
                    <a:pt x="494" y="-3"/>
                    <a:pt x="479" y="1"/>
                  </a:cubicBezTo>
                  <a:cubicBezTo>
                    <a:pt x="464" y="8"/>
                    <a:pt x="457" y="27"/>
                    <a:pt x="464" y="42"/>
                  </a:cubicBezTo>
                  <a:cubicBezTo>
                    <a:pt x="483" y="83"/>
                    <a:pt x="498" y="128"/>
                    <a:pt x="502" y="173"/>
                  </a:cubicBezTo>
                  <a:cubicBezTo>
                    <a:pt x="479" y="173"/>
                    <a:pt x="479" y="173"/>
                    <a:pt x="479" y="173"/>
                  </a:cubicBezTo>
                  <a:cubicBezTo>
                    <a:pt x="449" y="176"/>
                    <a:pt x="438" y="195"/>
                    <a:pt x="438" y="225"/>
                  </a:cubicBezTo>
                  <a:cubicBezTo>
                    <a:pt x="446" y="277"/>
                    <a:pt x="446" y="277"/>
                    <a:pt x="446" y="277"/>
                  </a:cubicBezTo>
                  <a:cubicBezTo>
                    <a:pt x="457" y="363"/>
                    <a:pt x="427" y="445"/>
                    <a:pt x="367" y="509"/>
                  </a:cubicBezTo>
                  <a:cubicBezTo>
                    <a:pt x="322" y="554"/>
                    <a:pt x="322" y="554"/>
                    <a:pt x="322" y="554"/>
                  </a:cubicBezTo>
                  <a:cubicBezTo>
                    <a:pt x="311" y="547"/>
                    <a:pt x="296" y="539"/>
                    <a:pt x="281" y="539"/>
                  </a:cubicBezTo>
                  <a:lnTo>
                    <a:pt x="281" y="539"/>
                  </a:lnTo>
                  <a:cubicBezTo>
                    <a:pt x="266" y="539"/>
                    <a:pt x="247" y="547"/>
                    <a:pt x="232" y="561"/>
                  </a:cubicBezTo>
                  <a:cubicBezTo>
                    <a:pt x="8" y="786"/>
                    <a:pt x="8" y="786"/>
                    <a:pt x="8" y="786"/>
                  </a:cubicBezTo>
                  <a:cubicBezTo>
                    <a:pt x="-3" y="797"/>
                    <a:pt x="-3" y="816"/>
                    <a:pt x="4" y="827"/>
                  </a:cubicBezTo>
                  <a:cubicBezTo>
                    <a:pt x="15" y="842"/>
                    <a:pt x="38" y="842"/>
                    <a:pt x="49" y="831"/>
                  </a:cubicBezTo>
                  <a:cubicBezTo>
                    <a:pt x="277" y="606"/>
                    <a:pt x="277" y="606"/>
                    <a:pt x="277" y="606"/>
                  </a:cubicBezTo>
                  <a:cubicBezTo>
                    <a:pt x="277" y="603"/>
                    <a:pt x="281" y="599"/>
                    <a:pt x="285" y="603"/>
                  </a:cubicBezTo>
                  <a:cubicBezTo>
                    <a:pt x="610" y="928"/>
                    <a:pt x="610" y="928"/>
                    <a:pt x="610" y="928"/>
                  </a:cubicBezTo>
                  <a:lnTo>
                    <a:pt x="610" y="928"/>
                  </a:lnTo>
                  <a:cubicBezTo>
                    <a:pt x="610" y="931"/>
                    <a:pt x="610" y="931"/>
                    <a:pt x="606" y="935"/>
                  </a:cubicBezTo>
                  <a:cubicBezTo>
                    <a:pt x="393" y="1149"/>
                    <a:pt x="393" y="1149"/>
                    <a:pt x="393" y="1149"/>
                  </a:cubicBezTo>
                  <a:cubicBezTo>
                    <a:pt x="382" y="1160"/>
                    <a:pt x="382" y="1182"/>
                    <a:pt x="393" y="1193"/>
                  </a:cubicBezTo>
                  <a:cubicBezTo>
                    <a:pt x="397" y="1197"/>
                    <a:pt x="404" y="1201"/>
                    <a:pt x="415" y="1201"/>
                  </a:cubicBezTo>
                  <a:cubicBezTo>
                    <a:pt x="423" y="1201"/>
                    <a:pt x="430" y="1197"/>
                    <a:pt x="434" y="1193"/>
                  </a:cubicBezTo>
                  <a:cubicBezTo>
                    <a:pt x="651" y="980"/>
                    <a:pt x="651" y="980"/>
                    <a:pt x="651" y="980"/>
                  </a:cubicBezTo>
                  <a:cubicBezTo>
                    <a:pt x="662" y="965"/>
                    <a:pt x="670" y="947"/>
                    <a:pt x="670" y="928"/>
                  </a:cubicBezTo>
                  <a:cubicBezTo>
                    <a:pt x="670" y="917"/>
                    <a:pt x="666" y="902"/>
                    <a:pt x="658" y="891"/>
                  </a:cubicBezTo>
                  <a:cubicBezTo>
                    <a:pt x="703" y="846"/>
                    <a:pt x="703" y="846"/>
                    <a:pt x="703" y="846"/>
                  </a:cubicBezTo>
                  <a:cubicBezTo>
                    <a:pt x="763" y="786"/>
                    <a:pt x="849" y="756"/>
                    <a:pt x="932" y="767"/>
                  </a:cubicBezTo>
                  <a:cubicBezTo>
                    <a:pt x="988" y="771"/>
                    <a:pt x="988" y="771"/>
                    <a:pt x="988" y="771"/>
                  </a:cubicBezTo>
                  <a:cubicBezTo>
                    <a:pt x="995" y="775"/>
                    <a:pt x="1010" y="775"/>
                    <a:pt x="1021" y="763"/>
                  </a:cubicBezTo>
                  <a:cubicBezTo>
                    <a:pt x="1036" y="752"/>
                    <a:pt x="1036" y="737"/>
                    <a:pt x="1036" y="730"/>
                  </a:cubicBezTo>
                  <a:cubicBezTo>
                    <a:pt x="1040" y="711"/>
                    <a:pt x="1040" y="711"/>
                    <a:pt x="1040" y="711"/>
                  </a:cubicBezTo>
                  <a:cubicBezTo>
                    <a:pt x="1085" y="715"/>
                    <a:pt x="1126" y="726"/>
                    <a:pt x="1167" y="748"/>
                  </a:cubicBezTo>
                  <a:cubicBezTo>
                    <a:pt x="1171" y="748"/>
                    <a:pt x="1178" y="752"/>
                    <a:pt x="1182" y="752"/>
                  </a:cubicBezTo>
                  <a:cubicBezTo>
                    <a:pt x="1193" y="752"/>
                    <a:pt x="1204" y="745"/>
                    <a:pt x="1208" y="733"/>
                  </a:cubicBezTo>
                  <a:cubicBezTo>
                    <a:pt x="1216" y="719"/>
                    <a:pt x="1212" y="700"/>
                    <a:pt x="1197" y="692"/>
                  </a:cubicBezTo>
                  <a:moveTo>
                    <a:pt x="805" y="352"/>
                  </a:moveTo>
                  <a:lnTo>
                    <a:pt x="805" y="352"/>
                  </a:lnTo>
                  <a:cubicBezTo>
                    <a:pt x="857" y="408"/>
                    <a:pt x="857" y="408"/>
                    <a:pt x="857" y="408"/>
                  </a:cubicBezTo>
                  <a:cubicBezTo>
                    <a:pt x="565" y="700"/>
                    <a:pt x="565" y="700"/>
                    <a:pt x="565" y="700"/>
                  </a:cubicBezTo>
                  <a:cubicBezTo>
                    <a:pt x="565" y="700"/>
                    <a:pt x="565" y="704"/>
                    <a:pt x="561" y="704"/>
                  </a:cubicBezTo>
                  <a:lnTo>
                    <a:pt x="561" y="704"/>
                  </a:lnTo>
                  <a:cubicBezTo>
                    <a:pt x="517" y="748"/>
                    <a:pt x="517" y="748"/>
                    <a:pt x="517" y="748"/>
                  </a:cubicBezTo>
                  <a:cubicBezTo>
                    <a:pt x="464" y="692"/>
                    <a:pt x="464" y="692"/>
                    <a:pt x="464" y="692"/>
                  </a:cubicBezTo>
                  <a:cubicBezTo>
                    <a:pt x="509" y="648"/>
                    <a:pt x="509" y="648"/>
                    <a:pt x="509" y="648"/>
                  </a:cubicBezTo>
                  <a:lnTo>
                    <a:pt x="509" y="648"/>
                  </a:lnTo>
                  <a:lnTo>
                    <a:pt x="509" y="648"/>
                  </a:lnTo>
                  <a:lnTo>
                    <a:pt x="805" y="352"/>
                  </a:lnTo>
                  <a:moveTo>
                    <a:pt x="408" y="550"/>
                  </a:moveTo>
                  <a:lnTo>
                    <a:pt x="408" y="550"/>
                  </a:lnTo>
                  <a:cubicBezTo>
                    <a:pt x="483" y="476"/>
                    <a:pt x="517" y="374"/>
                    <a:pt x="505" y="270"/>
                  </a:cubicBezTo>
                  <a:cubicBezTo>
                    <a:pt x="502" y="233"/>
                    <a:pt x="502" y="233"/>
                    <a:pt x="502" y="233"/>
                  </a:cubicBezTo>
                  <a:cubicBezTo>
                    <a:pt x="580" y="225"/>
                    <a:pt x="580" y="225"/>
                    <a:pt x="580" y="225"/>
                  </a:cubicBezTo>
                  <a:cubicBezTo>
                    <a:pt x="584" y="262"/>
                    <a:pt x="584" y="262"/>
                    <a:pt x="584" y="262"/>
                  </a:cubicBezTo>
                  <a:cubicBezTo>
                    <a:pt x="599" y="389"/>
                    <a:pt x="554" y="513"/>
                    <a:pt x="464" y="606"/>
                  </a:cubicBezTo>
                  <a:cubicBezTo>
                    <a:pt x="419" y="651"/>
                    <a:pt x="419" y="651"/>
                    <a:pt x="419" y="651"/>
                  </a:cubicBezTo>
                  <a:cubicBezTo>
                    <a:pt x="363" y="595"/>
                    <a:pt x="363" y="595"/>
                    <a:pt x="363" y="595"/>
                  </a:cubicBezTo>
                  <a:lnTo>
                    <a:pt x="408" y="550"/>
                  </a:lnTo>
                  <a:moveTo>
                    <a:pt x="939" y="704"/>
                  </a:moveTo>
                  <a:lnTo>
                    <a:pt x="939" y="704"/>
                  </a:lnTo>
                  <a:cubicBezTo>
                    <a:pt x="834" y="692"/>
                    <a:pt x="733" y="730"/>
                    <a:pt x="662" y="801"/>
                  </a:cubicBezTo>
                  <a:cubicBezTo>
                    <a:pt x="617" y="846"/>
                    <a:pt x="617" y="846"/>
                    <a:pt x="617" y="846"/>
                  </a:cubicBezTo>
                  <a:cubicBezTo>
                    <a:pt x="561" y="793"/>
                    <a:pt x="561" y="793"/>
                    <a:pt x="561" y="793"/>
                  </a:cubicBezTo>
                  <a:cubicBezTo>
                    <a:pt x="610" y="745"/>
                    <a:pt x="610" y="745"/>
                    <a:pt x="610" y="745"/>
                  </a:cubicBezTo>
                  <a:cubicBezTo>
                    <a:pt x="700" y="655"/>
                    <a:pt x="823" y="614"/>
                    <a:pt x="950" y="629"/>
                  </a:cubicBezTo>
                  <a:cubicBezTo>
                    <a:pt x="988" y="632"/>
                    <a:pt x="988" y="632"/>
                    <a:pt x="988" y="632"/>
                  </a:cubicBezTo>
                  <a:cubicBezTo>
                    <a:pt x="980" y="711"/>
                    <a:pt x="980" y="711"/>
                    <a:pt x="980" y="711"/>
                  </a:cubicBezTo>
                  <a:lnTo>
                    <a:pt x="939" y="704"/>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03" name="Google Shape;903;p44"/>
          <p:cNvGrpSpPr/>
          <p:nvPr/>
        </p:nvGrpSpPr>
        <p:grpSpPr>
          <a:xfrm>
            <a:off x="5482078" y="2130610"/>
            <a:ext cx="356350" cy="491008"/>
            <a:chOff x="4845353" y="2089280"/>
            <a:chExt cx="356350" cy="491008"/>
          </a:xfrm>
          <a:solidFill>
            <a:schemeClr val="accent5">
              <a:lumMod val="50000"/>
            </a:schemeClr>
          </a:solidFill>
        </p:grpSpPr>
        <p:sp>
          <p:nvSpPr>
            <p:cNvPr id="904" name="Google Shape;904;p44"/>
            <p:cNvSpPr/>
            <p:nvPr/>
          </p:nvSpPr>
          <p:spPr>
            <a:xfrm>
              <a:off x="4845353" y="2089280"/>
              <a:ext cx="154474" cy="491008"/>
            </a:xfrm>
            <a:custGeom>
              <a:avLst/>
              <a:gdLst/>
              <a:ahLst/>
              <a:cxnLst/>
              <a:rect l="l" t="t" r="r" b="b"/>
              <a:pathLst>
                <a:path w="655" h="2082" extrusionOk="0">
                  <a:moveTo>
                    <a:pt x="543" y="0"/>
                  </a:moveTo>
                  <a:lnTo>
                    <a:pt x="543" y="0"/>
                  </a:lnTo>
                  <a:cubicBezTo>
                    <a:pt x="116" y="0"/>
                    <a:pt x="116" y="0"/>
                    <a:pt x="116" y="0"/>
                  </a:cubicBezTo>
                  <a:cubicBezTo>
                    <a:pt x="53" y="0"/>
                    <a:pt x="0" y="52"/>
                    <a:pt x="0" y="116"/>
                  </a:cubicBezTo>
                  <a:cubicBezTo>
                    <a:pt x="0" y="515"/>
                    <a:pt x="0" y="515"/>
                    <a:pt x="0" y="515"/>
                  </a:cubicBezTo>
                  <a:cubicBezTo>
                    <a:pt x="0" y="534"/>
                    <a:pt x="11" y="553"/>
                    <a:pt x="23" y="560"/>
                  </a:cubicBezTo>
                  <a:cubicBezTo>
                    <a:pt x="23" y="968"/>
                    <a:pt x="23" y="968"/>
                    <a:pt x="23" y="968"/>
                  </a:cubicBezTo>
                  <a:cubicBezTo>
                    <a:pt x="23" y="983"/>
                    <a:pt x="34" y="994"/>
                    <a:pt x="53" y="998"/>
                  </a:cubicBezTo>
                  <a:cubicBezTo>
                    <a:pt x="71" y="1002"/>
                    <a:pt x="86" y="987"/>
                    <a:pt x="86" y="968"/>
                  </a:cubicBezTo>
                  <a:cubicBezTo>
                    <a:pt x="86" y="571"/>
                    <a:pt x="86" y="571"/>
                    <a:pt x="86" y="571"/>
                  </a:cubicBezTo>
                  <a:cubicBezTo>
                    <a:pt x="296" y="571"/>
                    <a:pt x="296" y="571"/>
                    <a:pt x="296" y="571"/>
                  </a:cubicBezTo>
                  <a:cubicBezTo>
                    <a:pt x="296" y="1514"/>
                    <a:pt x="296" y="1514"/>
                    <a:pt x="296" y="1514"/>
                  </a:cubicBezTo>
                  <a:cubicBezTo>
                    <a:pt x="86" y="1514"/>
                    <a:pt x="86" y="1514"/>
                    <a:pt x="86" y="1514"/>
                  </a:cubicBezTo>
                  <a:cubicBezTo>
                    <a:pt x="86" y="1114"/>
                    <a:pt x="86" y="1114"/>
                    <a:pt x="86" y="1114"/>
                  </a:cubicBezTo>
                  <a:cubicBezTo>
                    <a:pt x="86" y="1095"/>
                    <a:pt x="75" y="1084"/>
                    <a:pt x="60" y="1080"/>
                  </a:cubicBezTo>
                  <a:cubicBezTo>
                    <a:pt x="41" y="1080"/>
                    <a:pt x="23" y="1091"/>
                    <a:pt x="23" y="1110"/>
                  </a:cubicBezTo>
                  <a:cubicBezTo>
                    <a:pt x="23" y="1521"/>
                    <a:pt x="23" y="1521"/>
                    <a:pt x="23" y="1521"/>
                  </a:cubicBezTo>
                  <a:cubicBezTo>
                    <a:pt x="11" y="1529"/>
                    <a:pt x="0" y="1547"/>
                    <a:pt x="0" y="1566"/>
                  </a:cubicBezTo>
                  <a:cubicBezTo>
                    <a:pt x="0" y="1966"/>
                    <a:pt x="0" y="1966"/>
                    <a:pt x="0" y="1966"/>
                  </a:cubicBezTo>
                  <a:cubicBezTo>
                    <a:pt x="0" y="2030"/>
                    <a:pt x="53" y="2082"/>
                    <a:pt x="116" y="2082"/>
                  </a:cubicBezTo>
                  <a:cubicBezTo>
                    <a:pt x="539" y="2082"/>
                    <a:pt x="539" y="2082"/>
                    <a:pt x="539" y="2082"/>
                  </a:cubicBezTo>
                  <a:cubicBezTo>
                    <a:pt x="602" y="2082"/>
                    <a:pt x="655" y="2030"/>
                    <a:pt x="655" y="1966"/>
                  </a:cubicBezTo>
                  <a:cubicBezTo>
                    <a:pt x="655" y="1566"/>
                    <a:pt x="655" y="1566"/>
                    <a:pt x="655" y="1566"/>
                  </a:cubicBezTo>
                  <a:cubicBezTo>
                    <a:pt x="655" y="1547"/>
                    <a:pt x="647" y="1529"/>
                    <a:pt x="632" y="1521"/>
                  </a:cubicBezTo>
                  <a:cubicBezTo>
                    <a:pt x="632" y="560"/>
                    <a:pt x="632" y="560"/>
                    <a:pt x="632" y="560"/>
                  </a:cubicBezTo>
                  <a:cubicBezTo>
                    <a:pt x="647" y="553"/>
                    <a:pt x="655" y="534"/>
                    <a:pt x="655" y="515"/>
                  </a:cubicBezTo>
                  <a:cubicBezTo>
                    <a:pt x="655" y="116"/>
                    <a:pt x="655" y="116"/>
                    <a:pt x="655" y="116"/>
                  </a:cubicBezTo>
                  <a:cubicBezTo>
                    <a:pt x="655" y="52"/>
                    <a:pt x="606" y="0"/>
                    <a:pt x="543" y="0"/>
                  </a:cubicBezTo>
                  <a:moveTo>
                    <a:pt x="116" y="59"/>
                  </a:moveTo>
                  <a:lnTo>
                    <a:pt x="116" y="59"/>
                  </a:lnTo>
                  <a:cubicBezTo>
                    <a:pt x="539" y="59"/>
                    <a:pt x="539" y="59"/>
                    <a:pt x="539" y="59"/>
                  </a:cubicBezTo>
                  <a:cubicBezTo>
                    <a:pt x="568" y="59"/>
                    <a:pt x="595" y="85"/>
                    <a:pt x="595" y="116"/>
                  </a:cubicBezTo>
                  <a:cubicBezTo>
                    <a:pt x="595" y="512"/>
                    <a:pt x="595" y="512"/>
                    <a:pt x="595" y="512"/>
                  </a:cubicBezTo>
                  <a:cubicBezTo>
                    <a:pt x="60" y="512"/>
                    <a:pt x="60" y="512"/>
                    <a:pt x="60" y="512"/>
                  </a:cubicBezTo>
                  <a:cubicBezTo>
                    <a:pt x="60" y="116"/>
                    <a:pt x="60" y="116"/>
                    <a:pt x="60" y="116"/>
                  </a:cubicBezTo>
                  <a:cubicBezTo>
                    <a:pt x="60" y="85"/>
                    <a:pt x="86" y="59"/>
                    <a:pt x="116" y="59"/>
                  </a:cubicBezTo>
                  <a:moveTo>
                    <a:pt x="359" y="571"/>
                  </a:moveTo>
                  <a:lnTo>
                    <a:pt x="359" y="571"/>
                  </a:lnTo>
                  <a:cubicBezTo>
                    <a:pt x="568" y="571"/>
                    <a:pt x="568" y="571"/>
                    <a:pt x="568" y="571"/>
                  </a:cubicBezTo>
                  <a:cubicBezTo>
                    <a:pt x="568" y="1514"/>
                    <a:pt x="568" y="1514"/>
                    <a:pt x="568" y="1514"/>
                  </a:cubicBezTo>
                  <a:cubicBezTo>
                    <a:pt x="359" y="1514"/>
                    <a:pt x="359" y="1514"/>
                    <a:pt x="359" y="1514"/>
                  </a:cubicBezTo>
                  <a:lnTo>
                    <a:pt x="359" y="571"/>
                  </a:lnTo>
                  <a:moveTo>
                    <a:pt x="539" y="2022"/>
                  </a:moveTo>
                  <a:lnTo>
                    <a:pt x="539" y="2022"/>
                  </a:lnTo>
                  <a:cubicBezTo>
                    <a:pt x="116" y="2022"/>
                    <a:pt x="116" y="2022"/>
                    <a:pt x="116" y="2022"/>
                  </a:cubicBezTo>
                  <a:cubicBezTo>
                    <a:pt x="86" y="2022"/>
                    <a:pt x="60" y="1996"/>
                    <a:pt x="60" y="1966"/>
                  </a:cubicBezTo>
                  <a:cubicBezTo>
                    <a:pt x="60" y="1570"/>
                    <a:pt x="60" y="1570"/>
                    <a:pt x="60" y="1570"/>
                  </a:cubicBezTo>
                  <a:cubicBezTo>
                    <a:pt x="595" y="1570"/>
                    <a:pt x="595" y="1570"/>
                    <a:pt x="595" y="1570"/>
                  </a:cubicBezTo>
                  <a:cubicBezTo>
                    <a:pt x="595" y="1966"/>
                    <a:pt x="595" y="1966"/>
                    <a:pt x="595" y="1966"/>
                  </a:cubicBezTo>
                  <a:cubicBezTo>
                    <a:pt x="595" y="1996"/>
                    <a:pt x="568" y="2022"/>
                    <a:pt x="539" y="202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05" name="Google Shape;905;p44"/>
            <p:cNvSpPr/>
            <p:nvPr/>
          </p:nvSpPr>
          <p:spPr>
            <a:xfrm>
              <a:off x="5047465" y="2089280"/>
              <a:ext cx="154238" cy="491008"/>
            </a:xfrm>
            <a:custGeom>
              <a:avLst/>
              <a:gdLst/>
              <a:ahLst/>
              <a:cxnLst/>
              <a:rect l="l" t="t" r="r" b="b"/>
              <a:pathLst>
                <a:path w="654" h="2082" extrusionOk="0">
                  <a:moveTo>
                    <a:pt x="654" y="515"/>
                  </a:moveTo>
                  <a:lnTo>
                    <a:pt x="654" y="515"/>
                  </a:lnTo>
                  <a:cubicBezTo>
                    <a:pt x="654" y="116"/>
                    <a:pt x="654" y="116"/>
                    <a:pt x="654" y="116"/>
                  </a:cubicBezTo>
                  <a:cubicBezTo>
                    <a:pt x="654" y="52"/>
                    <a:pt x="602" y="0"/>
                    <a:pt x="538" y="0"/>
                  </a:cubicBezTo>
                  <a:cubicBezTo>
                    <a:pt x="115" y="0"/>
                    <a:pt x="115" y="0"/>
                    <a:pt x="115" y="0"/>
                  </a:cubicBezTo>
                  <a:cubicBezTo>
                    <a:pt x="52" y="0"/>
                    <a:pt x="0" y="52"/>
                    <a:pt x="0" y="116"/>
                  </a:cubicBezTo>
                  <a:cubicBezTo>
                    <a:pt x="0" y="515"/>
                    <a:pt x="0" y="515"/>
                    <a:pt x="0" y="515"/>
                  </a:cubicBezTo>
                  <a:cubicBezTo>
                    <a:pt x="0" y="534"/>
                    <a:pt x="7" y="553"/>
                    <a:pt x="22" y="560"/>
                  </a:cubicBezTo>
                  <a:cubicBezTo>
                    <a:pt x="22" y="968"/>
                    <a:pt x="22" y="968"/>
                    <a:pt x="22" y="968"/>
                  </a:cubicBezTo>
                  <a:cubicBezTo>
                    <a:pt x="22" y="983"/>
                    <a:pt x="33" y="998"/>
                    <a:pt x="48" y="998"/>
                  </a:cubicBezTo>
                  <a:cubicBezTo>
                    <a:pt x="67" y="1002"/>
                    <a:pt x="85" y="987"/>
                    <a:pt x="85" y="968"/>
                  </a:cubicBezTo>
                  <a:cubicBezTo>
                    <a:pt x="85" y="571"/>
                    <a:pt x="85" y="571"/>
                    <a:pt x="85" y="571"/>
                  </a:cubicBezTo>
                  <a:cubicBezTo>
                    <a:pt x="291" y="571"/>
                    <a:pt x="291" y="571"/>
                    <a:pt x="291" y="571"/>
                  </a:cubicBezTo>
                  <a:cubicBezTo>
                    <a:pt x="291" y="714"/>
                    <a:pt x="291" y="714"/>
                    <a:pt x="291" y="714"/>
                  </a:cubicBezTo>
                  <a:cubicBezTo>
                    <a:pt x="295" y="721"/>
                    <a:pt x="299" y="732"/>
                    <a:pt x="310" y="736"/>
                  </a:cubicBezTo>
                  <a:cubicBezTo>
                    <a:pt x="340" y="759"/>
                    <a:pt x="340" y="759"/>
                    <a:pt x="340" y="759"/>
                  </a:cubicBezTo>
                  <a:cubicBezTo>
                    <a:pt x="243" y="826"/>
                    <a:pt x="243" y="826"/>
                    <a:pt x="243" y="826"/>
                  </a:cubicBezTo>
                  <a:cubicBezTo>
                    <a:pt x="235" y="834"/>
                    <a:pt x="231" y="841"/>
                    <a:pt x="231" y="852"/>
                  </a:cubicBezTo>
                  <a:cubicBezTo>
                    <a:pt x="231" y="863"/>
                    <a:pt x="235" y="871"/>
                    <a:pt x="243" y="878"/>
                  </a:cubicBezTo>
                  <a:cubicBezTo>
                    <a:pt x="340" y="946"/>
                    <a:pt x="340" y="946"/>
                    <a:pt x="340" y="946"/>
                  </a:cubicBezTo>
                  <a:cubicBezTo>
                    <a:pt x="243" y="1013"/>
                    <a:pt x="243" y="1013"/>
                    <a:pt x="243" y="1013"/>
                  </a:cubicBezTo>
                  <a:cubicBezTo>
                    <a:pt x="235" y="1020"/>
                    <a:pt x="231" y="1028"/>
                    <a:pt x="231" y="1039"/>
                  </a:cubicBezTo>
                  <a:cubicBezTo>
                    <a:pt x="231" y="1046"/>
                    <a:pt x="235" y="1058"/>
                    <a:pt x="243" y="1061"/>
                  </a:cubicBezTo>
                  <a:cubicBezTo>
                    <a:pt x="340" y="1133"/>
                    <a:pt x="340" y="1133"/>
                    <a:pt x="340" y="1133"/>
                  </a:cubicBezTo>
                  <a:cubicBezTo>
                    <a:pt x="243" y="1200"/>
                    <a:pt x="243" y="1200"/>
                    <a:pt x="243" y="1200"/>
                  </a:cubicBezTo>
                  <a:cubicBezTo>
                    <a:pt x="235" y="1204"/>
                    <a:pt x="231" y="1215"/>
                    <a:pt x="231" y="1222"/>
                  </a:cubicBezTo>
                  <a:cubicBezTo>
                    <a:pt x="231" y="1233"/>
                    <a:pt x="235" y="1245"/>
                    <a:pt x="243" y="1248"/>
                  </a:cubicBezTo>
                  <a:cubicBezTo>
                    <a:pt x="340" y="1316"/>
                    <a:pt x="340" y="1316"/>
                    <a:pt x="340" y="1316"/>
                  </a:cubicBezTo>
                  <a:cubicBezTo>
                    <a:pt x="310" y="1338"/>
                    <a:pt x="310" y="1338"/>
                    <a:pt x="310" y="1338"/>
                  </a:cubicBezTo>
                  <a:cubicBezTo>
                    <a:pt x="299" y="1346"/>
                    <a:pt x="295" y="1353"/>
                    <a:pt x="295" y="1364"/>
                  </a:cubicBezTo>
                  <a:cubicBezTo>
                    <a:pt x="295" y="1514"/>
                    <a:pt x="295" y="1514"/>
                    <a:pt x="295" y="1514"/>
                  </a:cubicBezTo>
                  <a:cubicBezTo>
                    <a:pt x="85" y="1514"/>
                    <a:pt x="85" y="1514"/>
                    <a:pt x="85" y="1514"/>
                  </a:cubicBezTo>
                  <a:cubicBezTo>
                    <a:pt x="85" y="1114"/>
                    <a:pt x="85" y="1114"/>
                    <a:pt x="85" y="1114"/>
                  </a:cubicBezTo>
                  <a:cubicBezTo>
                    <a:pt x="85" y="1095"/>
                    <a:pt x="74" y="1084"/>
                    <a:pt x="56" y="1080"/>
                  </a:cubicBezTo>
                  <a:cubicBezTo>
                    <a:pt x="37" y="1080"/>
                    <a:pt x="22" y="1091"/>
                    <a:pt x="22" y="1110"/>
                  </a:cubicBezTo>
                  <a:cubicBezTo>
                    <a:pt x="22" y="1521"/>
                    <a:pt x="22" y="1521"/>
                    <a:pt x="22" y="1521"/>
                  </a:cubicBezTo>
                  <a:cubicBezTo>
                    <a:pt x="7" y="1529"/>
                    <a:pt x="0" y="1547"/>
                    <a:pt x="0" y="1566"/>
                  </a:cubicBezTo>
                  <a:cubicBezTo>
                    <a:pt x="0" y="1966"/>
                    <a:pt x="0" y="1966"/>
                    <a:pt x="0" y="1966"/>
                  </a:cubicBezTo>
                  <a:cubicBezTo>
                    <a:pt x="0" y="2030"/>
                    <a:pt x="52" y="2082"/>
                    <a:pt x="115" y="2082"/>
                  </a:cubicBezTo>
                  <a:cubicBezTo>
                    <a:pt x="538" y="2082"/>
                    <a:pt x="538" y="2082"/>
                    <a:pt x="538" y="2082"/>
                  </a:cubicBezTo>
                  <a:cubicBezTo>
                    <a:pt x="602" y="2082"/>
                    <a:pt x="654" y="2030"/>
                    <a:pt x="654" y="1966"/>
                  </a:cubicBezTo>
                  <a:cubicBezTo>
                    <a:pt x="654" y="1566"/>
                    <a:pt x="654" y="1566"/>
                    <a:pt x="654" y="1566"/>
                  </a:cubicBezTo>
                  <a:cubicBezTo>
                    <a:pt x="654" y="1547"/>
                    <a:pt x="643" y="1529"/>
                    <a:pt x="631" y="1521"/>
                  </a:cubicBezTo>
                  <a:cubicBezTo>
                    <a:pt x="631" y="560"/>
                    <a:pt x="631" y="560"/>
                    <a:pt x="631" y="560"/>
                  </a:cubicBezTo>
                  <a:cubicBezTo>
                    <a:pt x="643" y="553"/>
                    <a:pt x="654" y="534"/>
                    <a:pt x="654" y="515"/>
                  </a:cubicBezTo>
                  <a:moveTo>
                    <a:pt x="115" y="59"/>
                  </a:moveTo>
                  <a:lnTo>
                    <a:pt x="115" y="59"/>
                  </a:lnTo>
                  <a:cubicBezTo>
                    <a:pt x="538" y="59"/>
                    <a:pt x="538" y="59"/>
                    <a:pt x="538" y="59"/>
                  </a:cubicBezTo>
                  <a:cubicBezTo>
                    <a:pt x="568" y="59"/>
                    <a:pt x="594" y="85"/>
                    <a:pt x="594" y="116"/>
                  </a:cubicBezTo>
                  <a:cubicBezTo>
                    <a:pt x="594" y="512"/>
                    <a:pt x="594" y="512"/>
                    <a:pt x="594" y="512"/>
                  </a:cubicBezTo>
                  <a:cubicBezTo>
                    <a:pt x="59" y="512"/>
                    <a:pt x="59" y="512"/>
                    <a:pt x="59" y="512"/>
                  </a:cubicBezTo>
                  <a:cubicBezTo>
                    <a:pt x="59" y="116"/>
                    <a:pt x="59" y="116"/>
                    <a:pt x="59" y="116"/>
                  </a:cubicBezTo>
                  <a:cubicBezTo>
                    <a:pt x="59" y="85"/>
                    <a:pt x="85" y="59"/>
                    <a:pt x="115" y="59"/>
                  </a:cubicBezTo>
                  <a:moveTo>
                    <a:pt x="411" y="1293"/>
                  </a:moveTo>
                  <a:lnTo>
                    <a:pt x="411" y="1293"/>
                  </a:lnTo>
                  <a:cubicBezTo>
                    <a:pt x="314" y="1226"/>
                    <a:pt x="314" y="1226"/>
                    <a:pt x="314" y="1226"/>
                  </a:cubicBezTo>
                  <a:cubicBezTo>
                    <a:pt x="407" y="1159"/>
                    <a:pt x="407" y="1159"/>
                    <a:pt x="407" y="1159"/>
                  </a:cubicBezTo>
                  <a:cubicBezTo>
                    <a:pt x="415" y="1155"/>
                    <a:pt x="418" y="1151"/>
                    <a:pt x="418" y="1144"/>
                  </a:cubicBezTo>
                  <a:cubicBezTo>
                    <a:pt x="426" y="1133"/>
                    <a:pt x="418" y="1117"/>
                    <a:pt x="407" y="1110"/>
                  </a:cubicBezTo>
                  <a:cubicBezTo>
                    <a:pt x="314" y="1039"/>
                    <a:pt x="314" y="1039"/>
                    <a:pt x="314" y="1039"/>
                  </a:cubicBezTo>
                  <a:cubicBezTo>
                    <a:pt x="407" y="972"/>
                    <a:pt x="407" y="972"/>
                    <a:pt x="407" y="972"/>
                  </a:cubicBezTo>
                  <a:cubicBezTo>
                    <a:pt x="415" y="968"/>
                    <a:pt x="418" y="964"/>
                    <a:pt x="418" y="961"/>
                  </a:cubicBezTo>
                  <a:cubicBezTo>
                    <a:pt x="426" y="946"/>
                    <a:pt x="418" y="930"/>
                    <a:pt x="407" y="923"/>
                  </a:cubicBezTo>
                  <a:cubicBezTo>
                    <a:pt x="314" y="852"/>
                    <a:pt x="314" y="852"/>
                    <a:pt x="314" y="852"/>
                  </a:cubicBezTo>
                  <a:cubicBezTo>
                    <a:pt x="407" y="785"/>
                    <a:pt x="407" y="785"/>
                    <a:pt x="407" y="785"/>
                  </a:cubicBezTo>
                  <a:cubicBezTo>
                    <a:pt x="415" y="781"/>
                    <a:pt x="418" y="777"/>
                    <a:pt x="418" y="774"/>
                  </a:cubicBezTo>
                  <a:cubicBezTo>
                    <a:pt x="426" y="759"/>
                    <a:pt x="418" y="744"/>
                    <a:pt x="407" y="736"/>
                  </a:cubicBezTo>
                  <a:cubicBezTo>
                    <a:pt x="359" y="699"/>
                    <a:pt x="359" y="699"/>
                    <a:pt x="359" y="699"/>
                  </a:cubicBezTo>
                  <a:cubicBezTo>
                    <a:pt x="359" y="571"/>
                    <a:pt x="359" y="571"/>
                    <a:pt x="359" y="571"/>
                  </a:cubicBezTo>
                  <a:cubicBezTo>
                    <a:pt x="568" y="571"/>
                    <a:pt x="568" y="571"/>
                    <a:pt x="568" y="571"/>
                  </a:cubicBezTo>
                  <a:cubicBezTo>
                    <a:pt x="568" y="1514"/>
                    <a:pt x="568" y="1514"/>
                    <a:pt x="568" y="1514"/>
                  </a:cubicBezTo>
                  <a:cubicBezTo>
                    <a:pt x="359" y="1514"/>
                    <a:pt x="359" y="1514"/>
                    <a:pt x="359" y="1514"/>
                  </a:cubicBezTo>
                  <a:cubicBezTo>
                    <a:pt x="359" y="1383"/>
                    <a:pt x="359" y="1383"/>
                    <a:pt x="359" y="1383"/>
                  </a:cubicBezTo>
                  <a:cubicBezTo>
                    <a:pt x="407" y="1346"/>
                    <a:pt x="407" y="1346"/>
                    <a:pt x="407" y="1346"/>
                  </a:cubicBezTo>
                  <a:cubicBezTo>
                    <a:pt x="415" y="1342"/>
                    <a:pt x="418" y="1338"/>
                    <a:pt x="418" y="1331"/>
                  </a:cubicBezTo>
                  <a:cubicBezTo>
                    <a:pt x="426" y="1316"/>
                    <a:pt x="422" y="1301"/>
                    <a:pt x="411" y="1293"/>
                  </a:cubicBezTo>
                  <a:moveTo>
                    <a:pt x="594" y="1966"/>
                  </a:moveTo>
                  <a:lnTo>
                    <a:pt x="594" y="1966"/>
                  </a:lnTo>
                  <a:cubicBezTo>
                    <a:pt x="594" y="1996"/>
                    <a:pt x="568" y="2022"/>
                    <a:pt x="538" y="2022"/>
                  </a:cubicBezTo>
                  <a:cubicBezTo>
                    <a:pt x="115" y="2022"/>
                    <a:pt x="115" y="2022"/>
                    <a:pt x="115" y="2022"/>
                  </a:cubicBezTo>
                  <a:cubicBezTo>
                    <a:pt x="85" y="2022"/>
                    <a:pt x="59" y="1996"/>
                    <a:pt x="59" y="1966"/>
                  </a:cubicBezTo>
                  <a:cubicBezTo>
                    <a:pt x="59" y="1570"/>
                    <a:pt x="59" y="1570"/>
                    <a:pt x="59" y="1570"/>
                  </a:cubicBezTo>
                  <a:cubicBezTo>
                    <a:pt x="594" y="1570"/>
                    <a:pt x="594" y="1570"/>
                    <a:pt x="594" y="1570"/>
                  </a:cubicBezTo>
                  <a:cubicBezTo>
                    <a:pt x="594" y="1966"/>
                    <a:pt x="594" y="1966"/>
                    <a:pt x="594" y="1966"/>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06" name="Google Shape;906;p44"/>
            <p:cNvSpPr/>
            <p:nvPr/>
          </p:nvSpPr>
          <p:spPr>
            <a:xfrm>
              <a:off x="5101236" y="2170407"/>
              <a:ext cx="46932" cy="14858"/>
            </a:xfrm>
            <a:custGeom>
              <a:avLst/>
              <a:gdLst/>
              <a:ahLst/>
              <a:cxnLst/>
              <a:rect l="l" t="t" r="r" b="b"/>
              <a:pathLst>
                <a:path w="199" h="63" extrusionOk="0">
                  <a:moveTo>
                    <a:pt x="168" y="0"/>
                  </a:moveTo>
                  <a:lnTo>
                    <a:pt x="168" y="0"/>
                  </a:lnTo>
                  <a:cubicBezTo>
                    <a:pt x="29" y="0"/>
                    <a:pt x="29" y="0"/>
                    <a:pt x="29" y="0"/>
                  </a:cubicBezTo>
                  <a:cubicBezTo>
                    <a:pt x="15" y="0"/>
                    <a:pt x="0" y="11"/>
                    <a:pt x="0" y="26"/>
                  </a:cubicBezTo>
                  <a:cubicBezTo>
                    <a:pt x="-4" y="44"/>
                    <a:pt x="11" y="63"/>
                    <a:pt x="29" y="63"/>
                  </a:cubicBezTo>
                  <a:cubicBezTo>
                    <a:pt x="168" y="63"/>
                    <a:pt x="168" y="63"/>
                    <a:pt x="168" y="63"/>
                  </a:cubicBezTo>
                  <a:cubicBezTo>
                    <a:pt x="187" y="63"/>
                    <a:pt x="201" y="44"/>
                    <a:pt x="198" y="26"/>
                  </a:cubicBezTo>
                  <a:cubicBezTo>
                    <a:pt x="194" y="11"/>
                    <a:pt x="183" y="0"/>
                    <a:pt x="168"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07" name="Google Shape;907;p44"/>
            <p:cNvSpPr/>
            <p:nvPr/>
          </p:nvSpPr>
          <p:spPr>
            <a:xfrm>
              <a:off x="5101236" y="2485249"/>
              <a:ext cx="46932" cy="14858"/>
            </a:xfrm>
            <a:custGeom>
              <a:avLst/>
              <a:gdLst/>
              <a:ahLst/>
              <a:cxnLst/>
              <a:rect l="l" t="t" r="r" b="b"/>
              <a:pathLst>
                <a:path w="199" h="63" extrusionOk="0">
                  <a:moveTo>
                    <a:pt x="29" y="63"/>
                  </a:moveTo>
                  <a:lnTo>
                    <a:pt x="29" y="63"/>
                  </a:lnTo>
                  <a:cubicBezTo>
                    <a:pt x="168" y="63"/>
                    <a:pt x="168" y="63"/>
                    <a:pt x="168" y="63"/>
                  </a:cubicBezTo>
                  <a:cubicBezTo>
                    <a:pt x="183" y="63"/>
                    <a:pt x="194" y="52"/>
                    <a:pt x="198" y="37"/>
                  </a:cubicBezTo>
                  <a:cubicBezTo>
                    <a:pt x="201" y="18"/>
                    <a:pt x="187" y="0"/>
                    <a:pt x="168" y="0"/>
                  </a:cubicBezTo>
                  <a:cubicBezTo>
                    <a:pt x="29" y="0"/>
                    <a:pt x="29" y="0"/>
                    <a:pt x="29" y="0"/>
                  </a:cubicBezTo>
                  <a:cubicBezTo>
                    <a:pt x="15" y="0"/>
                    <a:pt x="0" y="11"/>
                    <a:pt x="0" y="29"/>
                  </a:cubicBezTo>
                  <a:cubicBezTo>
                    <a:pt x="-4" y="48"/>
                    <a:pt x="11" y="63"/>
                    <a:pt x="29" y="63"/>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08" name="Google Shape;908;p44"/>
            <p:cNvSpPr/>
            <p:nvPr/>
          </p:nvSpPr>
          <p:spPr>
            <a:xfrm>
              <a:off x="4899123" y="2170407"/>
              <a:ext cx="46932" cy="14858"/>
            </a:xfrm>
            <a:custGeom>
              <a:avLst/>
              <a:gdLst/>
              <a:ahLst/>
              <a:cxnLst/>
              <a:rect l="l" t="t" r="r" b="b"/>
              <a:pathLst>
                <a:path w="199" h="63" extrusionOk="0">
                  <a:moveTo>
                    <a:pt x="199" y="29"/>
                  </a:moveTo>
                  <a:lnTo>
                    <a:pt x="199" y="29"/>
                  </a:lnTo>
                  <a:cubicBezTo>
                    <a:pt x="199" y="15"/>
                    <a:pt x="187" y="0"/>
                    <a:pt x="168" y="0"/>
                  </a:cubicBezTo>
                  <a:cubicBezTo>
                    <a:pt x="30" y="0"/>
                    <a:pt x="30" y="0"/>
                    <a:pt x="30" y="0"/>
                  </a:cubicBezTo>
                  <a:cubicBezTo>
                    <a:pt x="15" y="0"/>
                    <a:pt x="0" y="11"/>
                    <a:pt x="0" y="26"/>
                  </a:cubicBezTo>
                  <a:cubicBezTo>
                    <a:pt x="-3" y="44"/>
                    <a:pt x="12" y="63"/>
                    <a:pt x="30" y="63"/>
                  </a:cubicBezTo>
                  <a:cubicBezTo>
                    <a:pt x="168" y="63"/>
                    <a:pt x="168" y="63"/>
                    <a:pt x="168" y="63"/>
                  </a:cubicBezTo>
                  <a:cubicBezTo>
                    <a:pt x="187" y="63"/>
                    <a:pt x="199" y="48"/>
                    <a:pt x="199" y="29"/>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09" name="Google Shape;909;p44"/>
            <p:cNvSpPr/>
            <p:nvPr/>
          </p:nvSpPr>
          <p:spPr>
            <a:xfrm>
              <a:off x="4899123" y="2485249"/>
              <a:ext cx="47168" cy="14858"/>
            </a:xfrm>
            <a:custGeom>
              <a:avLst/>
              <a:gdLst/>
              <a:ahLst/>
              <a:cxnLst/>
              <a:rect l="l" t="t" r="r" b="b"/>
              <a:pathLst>
                <a:path w="200" h="63" extrusionOk="0">
                  <a:moveTo>
                    <a:pt x="30" y="63"/>
                  </a:moveTo>
                  <a:lnTo>
                    <a:pt x="30" y="63"/>
                  </a:lnTo>
                  <a:cubicBezTo>
                    <a:pt x="168" y="63"/>
                    <a:pt x="168" y="63"/>
                    <a:pt x="168" y="63"/>
                  </a:cubicBezTo>
                  <a:cubicBezTo>
                    <a:pt x="184" y="63"/>
                    <a:pt x="199" y="52"/>
                    <a:pt x="199" y="37"/>
                  </a:cubicBezTo>
                  <a:cubicBezTo>
                    <a:pt x="202" y="18"/>
                    <a:pt x="187" y="0"/>
                    <a:pt x="168" y="0"/>
                  </a:cubicBezTo>
                  <a:cubicBezTo>
                    <a:pt x="30" y="0"/>
                    <a:pt x="30" y="0"/>
                    <a:pt x="30" y="0"/>
                  </a:cubicBezTo>
                  <a:cubicBezTo>
                    <a:pt x="12" y="0"/>
                    <a:pt x="-3" y="18"/>
                    <a:pt x="0" y="37"/>
                  </a:cubicBezTo>
                  <a:cubicBezTo>
                    <a:pt x="0" y="52"/>
                    <a:pt x="15" y="63"/>
                    <a:pt x="30" y="63"/>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10" name="Google Shape;910;p44"/>
          <p:cNvGrpSpPr/>
          <p:nvPr/>
        </p:nvGrpSpPr>
        <p:grpSpPr>
          <a:xfrm>
            <a:off x="6180559" y="2130610"/>
            <a:ext cx="404225" cy="491008"/>
            <a:chOff x="5462303" y="2089280"/>
            <a:chExt cx="404225" cy="491008"/>
          </a:xfrm>
          <a:solidFill>
            <a:schemeClr val="accent5">
              <a:lumMod val="50000"/>
            </a:schemeClr>
          </a:solidFill>
        </p:grpSpPr>
        <p:sp>
          <p:nvSpPr>
            <p:cNvPr id="911" name="Google Shape;911;p44"/>
            <p:cNvSpPr/>
            <p:nvPr/>
          </p:nvSpPr>
          <p:spPr>
            <a:xfrm>
              <a:off x="5462303" y="2089280"/>
              <a:ext cx="404225" cy="491008"/>
            </a:xfrm>
            <a:custGeom>
              <a:avLst/>
              <a:gdLst/>
              <a:ahLst/>
              <a:cxnLst/>
              <a:rect l="l" t="t" r="r" b="b"/>
              <a:pathLst>
                <a:path w="1714" h="2082" extrusionOk="0">
                  <a:moveTo>
                    <a:pt x="1703" y="1443"/>
                  </a:moveTo>
                  <a:lnTo>
                    <a:pt x="1703" y="1443"/>
                  </a:lnTo>
                  <a:cubicBezTo>
                    <a:pt x="1722" y="1465"/>
                    <a:pt x="1711" y="1495"/>
                    <a:pt x="1707" y="1503"/>
                  </a:cubicBezTo>
                  <a:cubicBezTo>
                    <a:pt x="1628" y="1719"/>
                    <a:pt x="1539" y="1847"/>
                    <a:pt x="1419" y="1914"/>
                  </a:cubicBezTo>
                  <a:cubicBezTo>
                    <a:pt x="1415" y="1918"/>
                    <a:pt x="1408" y="1918"/>
                    <a:pt x="1404" y="1918"/>
                  </a:cubicBezTo>
                  <a:cubicBezTo>
                    <a:pt x="1393" y="1918"/>
                    <a:pt x="1382" y="1910"/>
                    <a:pt x="1378" y="1903"/>
                  </a:cubicBezTo>
                  <a:cubicBezTo>
                    <a:pt x="1370" y="1888"/>
                    <a:pt x="1374" y="1869"/>
                    <a:pt x="1389" y="1862"/>
                  </a:cubicBezTo>
                  <a:cubicBezTo>
                    <a:pt x="1494" y="1802"/>
                    <a:pt x="1572" y="1690"/>
                    <a:pt x="1647" y="1499"/>
                  </a:cubicBezTo>
                  <a:cubicBezTo>
                    <a:pt x="1509" y="1547"/>
                    <a:pt x="1464" y="1547"/>
                    <a:pt x="1314" y="1544"/>
                  </a:cubicBezTo>
                  <a:cubicBezTo>
                    <a:pt x="1161" y="1536"/>
                    <a:pt x="1056" y="1585"/>
                    <a:pt x="997" y="1690"/>
                  </a:cubicBezTo>
                  <a:cubicBezTo>
                    <a:pt x="997" y="1712"/>
                    <a:pt x="997" y="1712"/>
                    <a:pt x="997" y="1712"/>
                  </a:cubicBezTo>
                  <a:cubicBezTo>
                    <a:pt x="1086" y="1656"/>
                    <a:pt x="1198" y="1652"/>
                    <a:pt x="1292" y="1648"/>
                  </a:cubicBezTo>
                  <a:cubicBezTo>
                    <a:pt x="1325" y="1648"/>
                    <a:pt x="1359" y="1645"/>
                    <a:pt x="1389" y="1641"/>
                  </a:cubicBezTo>
                  <a:cubicBezTo>
                    <a:pt x="1404" y="1641"/>
                    <a:pt x="1419" y="1652"/>
                    <a:pt x="1423" y="1667"/>
                  </a:cubicBezTo>
                  <a:cubicBezTo>
                    <a:pt x="1427" y="1686"/>
                    <a:pt x="1412" y="1701"/>
                    <a:pt x="1396" y="1705"/>
                  </a:cubicBezTo>
                  <a:cubicBezTo>
                    <a:pt x="1363" y="1708"/>
                    <a:pt x="1329" y="1708"/>
                    <a:pt x="1292" y="1708"/>
                  </a:cubicBezTo>
                  <a:cubicBezTo>
                    <a:pt x="1187" y="1716"/>
                    <a:pt x="1071" y="1719"/>
                    <a:pt x="997" y="1791"/>
                  </a:cubicBezTo>
                  <a:cubicBezTo>
                    <a:pt x="997" y="1910"/>
                    <a:pt x="997" y="1910"/>
                    <a:pt x="997" y="1910"/>
                  </a:cubicBezTo>
                  <a:cubicBezTo>
                    <a:pt x="1113" y="1922"/>
                    <a:pt x="1202" y="1922"/>
                    <a:pt x="1277" y="1906"/>
                  </a:cubicBezTo>
                  <a:cubicBezTo>
                    <a:pt x="1292" y="1903"/>
                    <a:pt x="1311" y="1914"/>
                    <a:pt x="1314" y="1929"/>
                  </a:cubicBezTo>
                  <a:cubicBezTo>
                    <a:pt x="1314" y="1944"/>
                    <a:pt x="1307" y="1962"/>
                    <a:pt x="1288" y="1966"/>
                  </a:cubicBezTo>
                  <a:cubicBezTo>
                    <a:pt x="1247" y="1974"/>
                    <a:pt x="1198" y="1978"/>
                    <a:pt x="1142" y="1978"/>
                  </a:cubicBezTo>
                  <a:cubicBezTo>
                    <a:pt x="1097" y="1978"/>
                    <a:pt x="1049" y="1974"/>
                    <a:pt x="997" y="1970"/>
                  </a:cubicBezTo>
                  <a:cubicBezTo>
                    <a:pt x="985" y="2034"/>
                    <a:pt x="929" y="2082"/>
                    <a:pt x="862" y="2082"/>
                  </a:cubicBezTo>
                  <a:cubicBezTo>
                    <a:pt x="794" y="2082"/>
                    <a:pt x="738" y="2034"/>
                    <a:pt x="727" y="1970"/>
                  </a:cubicBezTo>
                  <a:cubicBezTo>
                    <a:pt x="675" y="1974"/>
                    <a:pt x="626" y="1978"/>
                    <a:pt x="581" y="1978"/>
                  </a:cubicBezTo>
                  <a:cubicBezTo>
                    <a:pt x="525" y="1978"/>
                    <a:pt x="477" y="1974"/>
                    <a:pt x="435" y="1966"/>
                  </a:cubicBezTo>
                  <a:cubicBezTo>
                    <a:pt x="417" y="1962"/>
                    <a:pt x="409" y="1944"/>
                    <a:pt x="409" y="1929"/>
                  </a:cubicBezTo>
                  <a:cubicBezTo>
                    <a:pt x="413" y="1914"/>
                    <a:pt x="432" y="1903"/>
                    <a:pt x="447" y="1906"/>
                  </a:cubicBezTo>
                  <a:cubicBezTo>
                    <a:pt x="522" y="1922"/>
                    <a:pt x="607" y="1922"/>
                    <a:pt x="727" y="1910"/>
                  </a:cubicBezTo>
                  <a:cubicBezTo>
                    <a:pt x="727" y="1791"/>
                    <a:pt x="727" y="1791"/>
                    <a:pt x="727" y="1791"/>
                  </a:cubicBezTo>
                  <a:cubicBezTo>
                    <a:pt x="727" y="1791"/>
                    <a:pt x="533" y="1716"/>
                    <a:pt x="428" y="1708"/>
                  </a:cubicBezTo>
                  <a:cubicBezTo>
                    <a:pt x="391" y="1708"/>
                    <a:pt x="357" y="1708"/>
                    <a:pt x="327" y="1705"/>
                  </a:cubicBezTo>
                  <a:cubicBezTo>
                    <a:pt x="308" y="1701"/>
                    <a:pt x="297" y="1686"/>
                    <a:pt x="301" y="1667"/>
                  </a:cubicBezTo>
                  <a:cubicBezTo>
                    <a:pt x="301" y="1652"/>
                    <a:pt x="316" y="1641"/>
                    <a:pt x="335" y="1641"/>
                  </a:cubicBezTo>
                  <a:cubicBezTo>
                    <a:pt x="364" y="1645"/>
                    <a:pt x="394" y="1648"/>
                    <a:pt x="432" y="1648"/>
                  </a:cubicBezTo>
                  <a:cubicBezTo>
                    <a:pt x="525" y="1652"/>
                    <a:pt x="638" y="1656"/>
                    <a:pt x="727" y="1712"/>
                  </a:cubicBezTo>
                  <a:cubicBezTo>
                    <a:pt x="727" y="1690"/>
                    <a:pt x="727" y="1690"/>
                    <a:pt x="727" y="1690"/>
                  </a:cubicBezTo>
                  <a:cubicBezTo>
                    <a:pt x="667" y="1585"/>
                    <a:pt x="559" y="1536"/>
                    <a:pt x="406" y="1544"/>
                  </a:cubicBezTo>
                  <a:cubicBezTo>
                    <a:pt x="252" y="1547"/>
                    <a:pt x="208" y="1544"/>
                    <a:pt x="69" y="1499"/>
                  </a:cubicBezTo>
                  <a:cubicBezTo>
                    <a:pt x="144" y="1690"/>
                    <a:pt x="226" y="1806"/>
                    <a:pt x="331" y="1862"/>
                  </a:cubicBezTo>
                  <a:cubicBezTo>
                    <a:pt x="346" y="1869"/>
                    <a:pt x="350" y="1888"/>
                    <a:pt x="342" y="1903"/>
                  </a:cubicBezTo>
                  <a:cubicBezTo>
                    <a:pt x="335" y="1914"/>
                    <a:pt x="327" y="1922"/>
                    <a:pt x="316" y="1922"/>
                  </a:cubicBezTo>
                  <a:cubicBezTo>
                    <a:pt x="308" y="1922"/>
                    <a:pt x="305" y="1918"/>
                    <a:pt x="301" y="1914"/>
                  </a:cubicBezTo>
                  <a:cubicBezTo>
                    <a:pt x="181" y="1847"/>
                    <a:pt x="88" y="1719"/>
                    <a:pt x="9" y="1503"/>
                  </a:cubicBezTo>
                  <a:cubicBezTo>
                    <a:pt x="2" y="1491"/>
                    <a:pt x="-9" y="1462"/>
                    <a:pt x="13" y="1443"/>
                  </a:cubicBezTo>
                  <a:cubicBezTo>
                    <a:pt x="32" y="1420"/>
                    <a:pt x="69" y="1432"/>
                    <a:pt x="84" y="1436"/>
                  </a:cubicBezTo>
                  <a:cubicBezTo>
                    <a:pt x="219" y="1484"/>
                    <a:pt x="252" y="1488"/>
                    <a:pt x="402" y="1480"/>
                  </a:cubicBezTo>
                  <a:cubicBezTo>
                    <a:pt x="540" y="1476"/>
                    <a:pt x="649" y="1514"/>
                    <a:pt x="727" y="1589"/>
                  </a:cubicBezTo>
                  <a:cubicBezTo>
                    <a:pt x="727" y="1462"/>
                    <a:pt x="727" y="1462"/>
                    <a:pt x="727" y="1462"/>
                  </a:cubicBezTo>
                  <a:cubicBezTo>
                    <a:pt x="697" y="1450"/>
                    <a:pt x="675" y="1391"/>
                    <a:pt x="675" y="1391"/>
                  </a:cubicBezTo>
                  <a:cubicBezTo>
                    <a:pt x="675" y="1323"/>
                    <a:pt x="675" y="1323"/>
                    <a:pt x="675" y="1323"/>
                  </a:cubicBezTo>
                  <a:cubicBezTo>
                    <a:pt x="615" y="1308"/>
                    <a:pt x="567" y="1252"/>
                    <a:pt x="567" y="1185"/>
                  </a:cubicBezTo>
                  <a:cubicBezTo>
                    <a:pt x="567" y="1144"/>
                    <a:pt x="567" y="1144"/>
                    <a:pt x="567" y="1144"/>
                  </a:cubicBezTo>
                  <a:cubicBezTo>
                    <a:pt x="484" y="1133"/>
                    <a:pt x="420" y="1061"/>
                    <a:pt x="420" y="975"/>
                  </a:cubicBezTo>
                  <a:cubicBezTo>
                    <a:pt x="420" y="504"/>
                    <a:pt x="420" y="504"/>
                    <a:pt x="420" y="504"/>
                  </a:cubicBezTo>
                  <a:cubicBezTo>
                    <a:pt x="420" y="475"/>
                    <a:pt x="443" y="452"/>
                    <a:pt x="473" y="452"/>
                  </a:cubicBezTo>
                  <a:cubicBezTo>
                    <a:pt x="484" y="452"/>
                    <a:pt x="484" y="452"/>
                    <a:pt x="484" y="452"/>
                  </a:cubicBezTo>
                  <a:cubicBezTo>
                    <a:pt x="484" y="71"/>
                    <a:pt x="484" y="71"/>
                    <a:pt x="484" y="71"/>
                  </a:cubicBezTo>
                  <a:cubicBezTo>
                    <a:pt x="484" y="33"/>
                    <a:pt x="518" y="0"/>
                    <a:pt x="559" y="0"/>
                  </a:cubicBezTo>
                  <a:cubicBezTo>
                    <a:pt x="638" y="0"/>
                    <a:pt x="638" y="0"/>
                    <a:pt x="638" y="0"/>
                  </a:cubicBezTo>
                  <a:cubicBezTo>
                    <a:pt x="675" y="0"/>
                    <a:pt x="709" y="33"/>
                    <a:pt x="709" y="71"/>
                  </a:cubicBezTo>
                  <a:cubicBezTo>
                    <a:pt x="709" y="452"/>
                    <a:pt x="709" y="452"/>
                    <a:pt x="709" y="452"/>
                  </a:cubicBezTo>
                  <a:cubicBezTo>
                    <a:pt x="1011" y="452"/>
                    <a:pt x="1011" y="452"/>
                    <a:pt x="1011" y="452"/>
                  </a:cubicBezTo>
                  <a:cubicBezTo>
                    <a:pt x="1011" y="71"/>
                    <a:pt x="1011" y="71"/>
                    <a:pt x="1011" y="71"/>
                  </a:cubicBezTo>
                  <a:cubicBezTo>
                    <a:pt x="1011" y="33"/>
                    <a:pt x="1045" y="0"/>
                    <a:pt x="1082" y="0"/>
                  </a:cubicBezTo>
                  <a:cubicBezTo>
                    <a:pt x="1165" y="0"/>
                    <a:pt x="1165" y="0"/>
                    <a:pt x="1165" y="0"/>
                  </a:cubicBezTo>
                  <a:cubicBezTo>
                    <a:pt x="1206" y="0"/>
                    <a:pt x="1240" y="33"/>
                    <a:pt x="1240" y="71"/>
                  </a:cubicBezTo>
                  <a:cubicBezTo>
                    <a:pt x="1240" y="452"/>
                    <a:pt x="1240" y="452"/>
                    <a:pt x="1240" y="452"/>
                  </a:cubicBezTo>
                  <a:cubicBezTo>
                    <a:pt x="1247" y="452"/>
                    <a:pt x="1247" y="452"/>
                    <a:pt x="1247" y="452"/>
                  </a:cubicBezTo>
                  <a:cubicBezTo>
                    <a:pt x="1277" y="452"/>
                    <a:pt x="1299" y="475"/>
                    <a:pt x="1299" y="504"/>
                  </a:cubicBezTo>
                  <a:cubicBezTo>
                    <a:pt x="1299" y="975"/>
                    <a:pt x="1299" y="975"/>
                    <a:pt x="1299" y="975"/>
                  </a:cubicBezTo>
                  <a:cubicBezTo>
                    <a:pt x="1299" y="1061"/>
                    <a:pt x="1236" y="1133"/>
                    <a:pt x="1153" y="1144"/>
                  </a:cubicBezTo>
                  <a:cubicBezTo>
                    <a:pt x="1153" y="1185"/>
                    <a:pt x="1153" y="1185"/>
                    <a:pt x="1153" y="1185"/>
                  </a:cubicBezTo>
                  <a:cubicBezTo>
                    <a:pt x="1153" y="1252"/>
                    <a:pt x="1105" y="1308"/>
                    <a:pt x="1041" y="1323"/>
                  </a:cubicBezTo>
                  <a:cubicBezTo>
                    <a:pt x="1041" y="1394"/>
                    <a:pt x="1041" y="1394"/>
                    <a:pt x="1041" y="1394"/>
                  </a:cubicBezTo>
                  <a:cubicBezTo>
                    <a:pt x="1041" y="1424"/>
                    <a:pt x="1026" y="1450"/>
                    <a:pt x="997" y="1462"/>
                  </a:cubicBezTo>
                  <a:cubicBezTo>
                    <a:pt x="997" y="1589"/>
                    <a:pt x="997" y="1589"/>
                    <a:pt x="997" y="1589"/>
                  </a:cubicBezTo>
                  <a:cubicBezTo>
                    <a:pt x="1071" y="1514"/>
                    <a:pt x="1180" y="1476"/>
                    <a:pt x="1314" y="1484"/>
                  </a:cubicBezTo>
                  <a:cubicBezTo>
                    <a:pt x="1464" y="1488"/>
                    <a:pt x="1497" y="1488"/>
                    <a:pt x="1632" y="1439"/>
                  </a:cubicBezTo>
                  <a:cubicBezTo>
                    <a:pt x="1647" y="1432"/>
                    <a:pt x="1681" y="1420"/>
                    <a:pt x="1703" y="1443"/>
                  </a:cubicBezTo>
                  <a:moveTo>
                    <a:pt x="1240" y="979"/>
                  </a:moveTo>
                  <a:lnTo>
                    <a:pt x="1240" y="979"/>
                  </a:lnTo>
                  <a:cubicBezTo>
                    <a:pt x="1240" y="961"/>
                    <a:pt x="1240" y="961"/>
                    <a:pt x="1240" y="961"/>
                  </a:cubicBezTo>
                  <a:cubicBezTo>
                    <a:pt x="1195" y="961"/>
                    <a:pt x="1195" y="961"/>
                    <a:pt x="1195" y="961"/>
                  </a:cubicBezTo>
                  <a:cubicBezTo>
                    <a:pt x="1138" y="961"/>
                    <a:pt x="1093" y="912"/>
                    <a:pt x="1093" y="852"/>
                  </a:cubicBezTo>
                  <a:cubicBezTo>
                    <a:pt x="1093" y="744"/>
                    <a:pt x="1093" y="744"/>
                    <a:pt x="1093" y="744"/>
                  </a:cubicBezTo>
                  <a:cubicBezTo>
                    <a:pt x="1093" y="687"/>
                    <a:pt x="1138" y="639"/>
                    <a:pt x="1195" y="639"/>
                  </a:cubicBezTo>
                  <a:cubicBezTo>
                    <a:pt x="1243" y="639"/>
                    <a:pt x="1243" y="639"/>
                    <a:pt x="1243" y="639"/>
                  </a:cubicBezTo>
                  <a:cubicBezTo>
                    <a:pt x="1243" y="512"/>
                    <a:pt x="1243" y="512"/>
                    <a:pt x="1243" y="512"/>
                  </a:cubicBezTo>
                  <a:cubicBezTo>
                    <a:pt x="480" y="512"/>
                    <a:pt x="480" y="512"/>
                    <a:pt x="480" y="512"/>
                  </a:cubicBezTo>
                  <a:cubicBezTo>
                    <a:pt x="480" y="643"/>
                    <a:pt x="480" y="643"/>
                    <a:pt x="480" y="643"/>
                  </a:cubicBezTo>
                  <a:cubicBezTo>
                    <a:pt x="525" y="643"/>
                    <a:pt x="525" y="643"/>
                    <a:pt x="525" y="643"/>
                  </a:cubicBezTo>
                  <a:cubicBezTo>
                    <a:pt x="585" y="643"/>
                    <a:pt x="630" y="691"/>
                    <a:pt x="630" y="747"/>
                  </a:cubicBezTo>
                  <a:cubicBezTo>
                    <a:pt x="630" y="856"/>
                    <a:pt x="630" y="856"/>
                    <a:pt x="630" y="856"/>
                  </a:cubicBezTo>
                  <a:cubicBezTo>
                    <a:pt x="630" y="912"/>
                    <a:pt x="585" y="961"/>
                    <a:pt x="525" y="961"/>
                  </a:cubicBezTo>
                  <a:cubicBezTo>
                    <a:pt x="480" y="961"/>
                    <a:pt x="480" y="961"/>
                    <a:pt x="480" y="961"/>
                  </a:cubicBezTo>
                  <a:cubicBezTo>
                    <a:pt x="480" y="979"/>
                    <a:pt x="480" y="979"/>
                    <a:pt x="480" y="979"/>
                  </a:cubicBezTo>
                  <a:cubicBezTo>
                    <a:pt x="480" y="1039"/>
                    <a:pt x="529" y="1088"/>
                    <a:pt x="589" y="1088"/>
                  </a:cubicBezTo>
                  <a:cubicBezTo>
                    <a:pt x="791" y="1088"/>
                    <a:pt x="791" y="1088"/>
                    <a:pt x="791" y="1088"/>
                  </a:cubicBezTo>
                  <a:cubicBezTo>
                    <a:pt x="806" y="1088"/>
                    <a:pt x="817" y="1095"/>
                    <a:pt x="821" y="1110"/>
                  </a:cubicBezTo>
                  <a:cubicBezTo>
                    <a:pt x="824" y="1129"/>
                    <a:pt x="810" y="1148"/>
                    <a:pt x="791" y="1148"/>
                  </a:cubicBezTo>
                  <a:cubicBezTo>
                    <a:pt x="626" y="1148"/>
                    <a:pt x="626" y="1148"/>
                    <a:pt x="626" y="1148"/>
                  </a:cubicBezTo>
                  <a:cubicBezTo>
                    <a:pt x="626" y="1185"/>
                    <a:pt x="626" y="1185"/>
                    <a:pt x="626" y="1185"/>
                  </a:cubicBezTo>
                  <a:cubicBezTo>
                    <a:pt x="626" y="1230"/>
                    <a:pt x="664" y="1267"/>
                    <a:pt x="709" y="1267"/>
                  </a:cubicBezTo>
                  <a:cubicBezTo>
                    <a:pt x="1011" y="1267"/>
                    <a:pt x="1011" y="1267"/>
                    <a:pt x="1011" y="1267"/>
                  </a:cubicBezTo>
                  <a:cubicBezTo>
                    <a:pt x="1056" y="1267"/>
                    <a:pt x="1093" y="1230"/>
                    <a:pt x="1093" y="1185"/>
                  </a:cubicBezTo>
                  <a:cubicBezTo>
                    <a:pt x="1093" y="1148"/>
                    <a:pt x="1093" y="1148"/>
                    <a:pt x="1093" y="1148"/>
                  </a:cubicBezTo>
                  <a:cubicBezTo>
                    <a:pt x="933" y="1148"/>
                    <a:pt x="933" y="1148"/>
                    <a:pt x="933" y="1148"/>
                  </a:cubicBezTo>
                  <a:cubicBezTo>
                    <a:pt x="918" y="1148"/>
                    <a:pt x="903" y="1136"/>
                    <a:pt x="903" y="1121"/>
                  </a:cubicBezTo>
                  <a:cubicBezTo>
                    <a:pt x="899" y="1103"/>
                    <a:pt x="914" y="1088"/>
                    <a:pt x="933" y="1088"/>
                  </a:cubicBezTo>
                  <a:cubicBezTo>
                    <a:pt x="1131" y="1088"/>
                    <a:pt x="1131" y="1088"/>
                    <a:pt x="1131" y="1088"/>
                  </a:cubicBezTo>
                  <a:cubicBezTo>
                    <a:pt x="1191" y="1088"/>
                    <a:pt x="1240" y="1039"/>
                    <a:pt x="1240" y="979"/>
                  </a:cubicBezTo>
                  <a:moveTo>
                    <a:pt x="1243" y="901"/>
                  </a:moveTo>
                  <a:lnTo>
                    <a:pt x="1243" y="901"/>
                  </a:lnTo>
                  <a:cubicBezTo>
                    <a:pt x="1243" y="703"/>
                    <a:pt x="1243" y="703"/>
                    <a:pt x="1243" y="703"/>
                  </a:cubicBezTo>
                  <a:cubicBezTo>
                    <a:pt x="1198" y="703"/>
                    <a:pt x="1198" y="703"/>
                    <a:pt x="1198" y="703"/>
                  </a:cubicBezTo>
                  <a:cubicBezTo>
                    <a:pt x="1172" y="703"/>
                    <a:pt x="1153" y="725"/>
                    <a:pt x="1153" y="747"/>
                  </a:cubicBezTo>
                  <a:cubicBezTo>
                    <a:pt x="1153" y="856"/>
                    <a:pt x="1153" y="856"/>
                    <a:pt x="1153" y="856"/>
                  </a:cubicBezTo>
                  <a:cubicBezTo>
                    <a:pt x="1153" y="878"/>
                    <a:pt x="1172" y="901"/>
                    <a:pt x="1198" y="901"/>
                  </a:cubicBezTo>
                  <a:lnTo>
                    <a:pt x="1243" y="901"/>
                  </a:lnTo>
                  <a:moveTo>
                    <a:pt x="1176" y="452"/>
                  </a:moveTo>
                  <a:lnTo>
                    <a:pt x="1176" y="452"/>
                  </a:lnTo>
                  <a:cubicBezTo>
                    <a:pt x="1176" y="71"/>
                    <a:pt x="1176" y="71"/>
                    <a:pt x="1176" y="71"/>
                  </a:cubicBezTo>
                  <a:cubicBezTo>
                    <a:pt x="1176" y="67"/>
                    <a:pt x="1172" y="59"/>
                    <a:pt x="1165" y="59"/>
                  </a:cubicBezTo>
                  <a:cubicBezTo>
                    <a:pt x="1082" y="59"/>
                    <a:pt x="1082" y="59"/>
                    <a:pt x="1082" y="59"/>
                  </a:cubicBezTo>
                  <a:cubicBezTo>
                    <a:pt x="1079" y="59"/>
                    <a:pt x="1071" y="67"/>
                    <a:pt x="1071" y="74"/>
                  </a:cubicBezTo>
                  <a:cubicBezTo>
                    <a:pt x="1071" y="452"/>
                    <a:pt x="1071" y="452"/>
                    <a:pt x="1071" y="452"/>
                  </a:cubicBezTo>
                  <a:lnTo>
                    <a:pt x="1176" y="452"/>
                  </a:lnTo>
                  <a:moveTo>
                    <a:pt x="981" y="1391"/>
                  </a:moveTo>
                  <a:lnTo>
                    <a:pt x="981" y="1391"/>
                  </a:lnTo>
                  <a:cubicBezTo>
                    <a:pt x="981" y="1327"/>
                    <a:pt x="981" y="1327"/>
                    <a:pt x="981" y="1327"/>
                  </a:cubicBezTo>
                  <a:cubicBezTo>
                    <a:pt x="742" y="1327"/>
                    <a:pt x="742" y="1327"/>
                    <a:pt x="742" y="1327"/>
                  </a:cubicBezTo>
                  <a:cubicBezTo>
                    <a:pt x="742" y="1391"/>
                    <a:pt x="742" y="1391"/>
                    <a:pt x="742" y="1391"/>
                  </a:cubicBezTo>
                  <a:cubicBezTo>
                    <a:pt x="742" y="1398"/>
                    <a:pt x="750" y="1405"/>
                    <a:pt x="757" y="1405"/>
                  </a:cubicBezTo>
                  <a:cubicBezTo>
                    <a:pt x="966" y="1405"/>
                    <a:pt x="966" y="1405"/>
                    <a:pt x="966" y="1405"/>
                  </a:cubicBezTo>
                  <a:cubicBezTo>
                    <a:pt x="974" y="1405"/>
                    <a:pt x="981" y="1398"/>
                    <a:pt x="981" y="1391"/>
                  </a:cubicBezTo>
                  <a:moveTo>
                    <a:pt x="937" y="1944"/>
                  </a:moveTo>
                  <a:lnTo>
                    <a:pt x="937" y="1944"/>
                  </a:lnTo>
                  <a:cubicBezTo>
                    <a:pt x="937" y="1465"/>
                    <a:pt x="937" y="1465"/>
                    <a:pt x="937" y="1465"/>
                  </a:cubicBezTo>
                  <a:cubicBezTo>
                    <a:pt x="787" y="1465"/>
                    <a:pt x="787" y="1465"/>
                    <a:pt x="787" y="1465"/>
                  </a:cubicBezTo>
                  <a:cubicBezTo>
                    <a:pt x="787" y="1944"/>
                    <a:pt x="787" y="1944"/>
                    <a:pt x="787" y="1944"/>
                  </a:cubicBezTo>
                  <a:cubicBezTo>
                    <a:pt x="787" y="1985"/>
                    <a:pt x="821" y="2019"/>
                    <a:pt x="862" y="2019"/>
                  </a:cubicBezTo>
                  <a:cubicBezTo>
                    <a:pt x="903" y="2019"/>
                    <a:pt x="937" y="1985"/>
                    <a:pt x="937" y="1944"/>
                  </a:cubicBezTo>
                  <a:moveTo>
                    <a:pt x="652" y="452"/>
                  </a:moveTo>
                  <a:lnTo>
                    <a:pt x="652" y="452"/>
                  </a:lnTo>
                  <a:cubicBezTo>
                    <a:pt x="652" y="71"/>
                    <a:pt x="652" y="71"/>
                    <a:pt x="652" y="71"/>
                  </a:cubicBezTo>
                  <a:cubicBezTo>
                    <a:pt x="652" y="67"/>
                    <a:pt x="645" y="59"/>
                    <a:pt x="641" y="59"/>
                  </a:cubicBezTo>
                  <a:cubicBezTo>
                    <a:pt x="559" y="59"/>
                    <a:pt x="559" y="59"/>
                    <a:pt x="559" y="59"/>
                  </a:cubicBezTo>
                  <a:cubicBezTo>
                    <a:pt x="551" y="59"/>
                    <a:pt x="548" y="67"/>
                    <a:pt x="548" y="71"/>
                  </a:cubicBezTo>
                  <a:cubicBezTo>
                    <a:pt x="548" y="452"/>
                    <a:pt x="548" y="452"/>
                    <a:pt x="548" y="452"/>
                  </a:cubicBezTo>
                  <a:lnTo>
                    <a:pt x="652" y="452"/>
                  </a:lnTo>
                  <a:moveTo>
                    <a:pt x="570" y="856"/>
                  </a:moveTo>
                  <a:lnTo>
                    <a:pt x="570" y="856"/>
                  </a:lnTo>
                  <a:cubicBezTo>
                    <a:pt x="570" y="747"/>
                    <a:pt x="570" y="747"/>
                    <a:pt x="570" y="747"/>
                  </a:cubicBezTo>
                  <a:cubicBezTo>
                    <a:pt x="570" y="725"/>
                    <a:pt x="551" y="703"/>
                    <a:pt x="525" y="703"/>
                  </a:cubicBezTo>
                  <a:cubicBezTo>
                    <a:pt x="480" y="703"/>
                    <a:pt x="480" y="703"/>
                    <a:pt x="480" y="703"/>
                  </a:cubicBezTo>
                  <a:cubicBezTo>
                    <a:pt x="480" y="901"/>
                    <a:pt x="480" y="901"/>
                    <a:pt x="480" y="901"/>
                  </a:cubicBezTo>
                  <a:cubicBezTo>
                    <a:pt x="525" y="901"/>
                    <a:pt x="525" y="901"/>
                    <a:pt x="525" y="901"/>
                  </a:cubicBezTo>
                  <a:cubicBezTo>
                    <a:pt x="551" y="901"/>
                    <a:pt x="570" y="878"/>
                    <a:pt x="570" y="856"/>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12" name="Google Shape;912;p44"/>
            <p:cNvSpPr/>
            <p:nvPr/>
          </p:nvSpPr>
          <p:spPr>
            <a:xfrm>
              <a:off x="5645077" y="2231253"/>
              <a:ext cx="40092" cy="88910"/>
            </a:xfrm>
            <a:custGeom>
              <a:avLst/>
              <a:gdLst/>
              <a:ahLst/>
              <a:cxnLst/>
              <a:rect l="l" t="t" r="r" b="b"/>
              <a:pathLst>
                <a:path w="170" h="377" extrusionOk="0">
                  <a:moveTo>
                    <a:pt x="165" y="179"/>
                  </a:moveTo>
                  <a:lnTo>
                    <a:pt x="165" y="179"/>
                  </a:lnTo>
                  <a:cubicBezTo>
                    <a:pt x="177" y="198"/>
                    <a:pt x="165" y="216"/>
                    <a:pt x="158" y="224"/>
                  </a:cubicBezTo>
                  <a:cubicBezTo>
                    <a:pt x="64" y="362"/>
                    <a:pt x="64" y="362"/>
                    <a:pt x="64" y="362"/>
                  </a:cubicBezTo>
                  <a:cubicBezTo>
                    <a:pt x="57" y="373"/>
                    <a:pt x="49" y="377"/>
                    <a:pt x="38" y="377"/>
                  </a:cubicBezTo>
                  <a:cubicBezTo>
                    <a:pt x="35" y="377"/>
                    <a:pt x="27" y="373"/>
                    <a:pt x="19" y="370"/>
                  </a:cubicBezTo>
                  <a:cubicBezTo>
                    <a:pt x="8" y="362"/>
                    <a:pt x="4" y="344"/>
                    <a:pt x="12" y="328"/>
                  </a:cubicBezTo>
                  <a:cubicBezTo>
                    <a:pt x="91" y="220"/>
                    <a:pt x="91" y="220"/>
                    <a:pt x="91" y="220"/>
                  </a:cubicBezTo>
                  <a:cubicBezTo>
                    <a:pt x="42" y="220"/>
                    <a:pt x="42" y="220"/>
                    <a:pt x="42" y="220"/>
                  </a:cubicBezTo>
                  <a:cubicBezTo>
                    <a:pt x="19" y="220"/>
                    <a:pt x="8" y="209"/>
                    <a:pt x="4" y="201"/>
                  </a:cubicBezTo>
                  <a:cubicBezTo>
                    <a:pt x="-7" y="179"/>
                    <a:pt x="4" y="160"/>
                    <a:pt x="12" y="153"/>
                  </a:cubicBezTo>
                  <a:cubicBezTo>
                    <a:pt x="106" y="14"/>
                    <a:pt x="106" y="14"/>
                    <a:pt x="106" y="14"/>
                  </a:cubicBezTo>
                  <a:cubicBezTo>
                    <a:pt x="117" y="0"/>
                    <a:pt x="135" y="-4"/>
                    <a:pt x="150" y="7"/>
                  </a:cubicBezTo>
                  <a:cubicBezTo>
                    <a:pt x="165" y="14"/>
                    <a:pt x="165" y="37"/>
                    <a:pt x="158" y="48"/>
                  </a:cubicBezTo>
                  <a:cubicBezTo>
                    <a:pt x="83" y="160"/>
                    <a:pt x="83" y="160"/>
                    <a:pt x="83" y="160"/>
                  </a:cubicBezTo>
                  <a:cubicBezTo>
                    <a:pt x="128" y="160"/>
                    <a:pt x="128" y="160"/>
                    <a:pt x="128" y="160"/>
                  </a:cubicBezTo>
                  <a:cubicBezTo>
                    <a:pt x="150" y="160"/>
                    <a:pt x="162" y="168"/>
                    <a:pt x="165" y="179"/>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13" name="Google Shape;913;p44"/>
          <p:cNvGrpSpPr/>
          <p:nvPr/>
        </p:nvGrpSpPr>
        <p:grpSpPr>
          <a:xfrm>
            <a:off x="6860208" y="2165750"/>
            <a:ext cx="491957" cy="420730"/>
            <a:chOff x="5969825" y="2124419"/>
            <a:chExt cx="491957" cy="420730"/>
          </a:xfrm>
          <a:solidFill>
            <a:schemeClr val="accent5">
              <a:lumMod val="50000"/>
            </a:schemeClr>
          </a:solidFill>
        </p:grpSpPr>
        <p:sp>
          <p:nvSpPr>
            <p:cNvPr id="914" name="Google Shape;914;p44"/>
            <p:cNvSpPr/>
            <p:nvPr/>
          </p:nvSpPr>
          <p:spPr>
            <a:xfrm>
              <a:off x="6149062" y="2257667"/>
              <a:ext cx="137257" cy="255645"/>
            </a:xfrm>
            <a:custGeom>
              <a:avLst/>
              <a:gdLst/>
              <a:ahLst/>
              <a:cxnLst/>
              <a:rect l="l" t="t" r="r" b="b"/>
              <a:pathLst>
                <a:path w="582" h="1084" extrusionOk="0">
                  <a:moveTo>
                    <a:pt x="141" y="1080"/>
                  </a:moveTo>
                  <a:lnTo>
                    <a:pt x="141" y="1080"/>
                  </a:lnTo>
                  <a:cubicBezTo>
                    <a:pt x="145" y="1084"/>
                    <a:pt x="149" y="1084"/>
                    <a:pt x="152" y="1084"/>
                  </a:cubicBezTo>
                  <a:cubicBezTo>
                    <a:pt x="163" y="1084"/>
                    <a:pt x="171" y="1080"/>
                    <a:pt x="178" y="1073"/>
                  </a:cubicBezTo>
                  <a:cubicBezTo>
                    <a:pt x="564" y="587"/>
                    <a:pt x="564" y="587"/>
                    <a:pt x="564" y="587"/>
                  </a:cubicBezTo>
                  <a:cubicBezTo>
                    <a:pt x="571" y="579"/>
                    <a:pt x="590" y="557"/>
                    <a:pt x="579" y="534"/>
                  </a:cubicBezTo>
                  <a:cubicBezTo>
                    <a:pt x="567" y="512"/>
                    <a:pt x="541" y="512"/>
                    <a:pt x="526" y="512"/>
                  </a:cubicBezTo>
                  <a:cubicBezTo>
                    <a:pt x="440" y="512"/>
                    <a:pt x="440" y="512"/>
                    <a:pt x="440" y="512"/>
                  </a:cubicBezTo>
                  <a:cubicBezTo>
                    <a:pt x="504" y="344"/>
                    <a:pt x="504" y="344"/>
                    <a:pt x="504" y="344"/>
                  </a:cubicBezTo>
                  <a:cubicBezTo>
                    <a:pt x="508" y="332"/>
                    <a:pt x="519" y="306"/>
                    <a:pt x="504" y="288"/>
                  </a:cubicBezTo>
                  <a:cubicBezTo>
                    <a:pt x="496" y="273"/>
                    <a:pt x="481" y="265"/>
                    <a:pt x="463" y="261"/>
                  </a:cubicBezTo>
                  <a:cubicBezTo>
                    <a:pt x="459" y="261"/>
                    <a:pt x="459" y="261"/>
                    <a:pt x="455" y="261"/>
                  </a:cubicBezTo>
                  <a:cubicBezTo>
                    <a:pt x="399" y="261"/>
                    <a:pt x="399" y="261"/>
                    <a:pt x="399" y="261"/>
                  </a:cubicBezTo>
                  <a:cubicBezTo>
                    <a:pt x="466" y="63"/>
                    <a:pt x="466" y="63"/>
                    <a:pt x="466" y="63"/>
                  </a:cubicBezTo>
                  <a:cubicBezTo>
                    <a:pt x="470" y="52"/>
                    <a:pt x="470" y="33"/>
                    <a:pt x="459" y="22"/>
                  </a:cubicBezTo>
                  <a:cubicBezTo>
                    <a:pt x="451" y="11"/>
                    <a:pt x="437" y="0"/>
                    <a:pt x="422" y="0"/>
                  </a:cubicBezTo>
                  <a:cubicBezTo>
                    <a:pt x="186" y="0"/>
                    <a:pt x="186" y="0"/>
                    <a:pt x="186" y="0"/>
                  </a:cubicBezTo>
                  <a:cubicBezTo>
                    <a:pt x="163" y="0"/>
                    <a:pt x="145" y="15"/>
                    <a:pt x="134" y="37"/>
                  </a:cubicBezTo>
                  <a:cubicBezTo>
                    <a:pt x="92" y="149"/>
                    <a:pt x="92" y="149"/>
                    <a:pt x="92" y="149"/>
                  </a:cubicBezTo>
                  <a:cubicBezTo>
                    <a:pt x="89" y="168"/>
                    <a:pt x="96" y="187"/>
                    <a:pt x="115" y="191"/>
                  </a:cubicBezTo>
                  <a:cubicBezTo>
                    <a:pt x="130" y="194"/>
                    <a:pt x="145" y="183"/>
                    <a:pt x="152" y="168"/>
                  </a:cubicBezTo>
                  <a:cubicBezTo>
                    <a:pt x="190" y="63"/>
                    <a:pt x="190" y="63"/>
                    <a:pt x="190" y="63"/>
                  </a:cubicBezTo>
                  <a:cubicBezTo>
                    <a:pt x="403" y="63"/>
                    <a:pt x="403" y="63"/>
                    <a:pt x="403" y="63"/>
                  </a:cubicBezTo>
                  <a:cubicBezTo>
                    <a:pt x="328" y="284"/>
                    <a:pt x="328" y="284"/>
                    <a:pt x="328" y="284"/>
                  </a:cubicBezTo>
                  <a:cubicBezTo>
                    <a:pt x="324" y="295"/>
                    <a:pt x="328" y="310"/>
                    <a:pt x="339" y="318"/>
                  </a:cubicBezTo>
                  <a:cubicBezTo>
                    <a:pt x="347" y="321"/>
                    <a:pt x="350" y="321"/>
                    <a:pt x="358" y="321"/>
                  </a:cubicBezTo>
                  <a:cubicBezTo>
                    <a:pt x="448" y="321"/>
                    <a:pt x="448" y="321"/>
                    <a:pt x="448" y="321"/>
                  </a:cubicBezTo>
                  <a:cubicBezTo>
                    <a:pt x="369" y="531"/>
                    <a:pt x="369" y="531"/>
                    <a:pt x="369" y="531"/>
                  </a:cubicBezTo>
                  <a:cubicBezTo>
                    <a:pt x="366" y="542"/>
                    <a:pt x="369" y="561"/>
                    <a:pt x="380" y="568"/>
                  </a:cubicBezTo>
                  <a:cubicBezTo>
                    <a:pt x="388" y="572"/>
                    <a:pt x="392" y="572"/>
                    <a:pt x="399" y="572"/>
                  </a:cubicBezTo>
                  <a:cubicBezTo>
                    <a:pt x="500" y="572"/>
                    <a:pt x="500" y="572"/>
                    <a:pt x="500" y="572"/>
                  </a:cubicBezTo>
                  <a:cubicBezTo>
                    <a:pt x="212" y="934"/>
                    <a:pt x="212" y="934"/>
                    <a:pt x="212" y="934"/>
                  </a:cubicBezTo>
                  <a:cubicBezTo>
                    <a:pt x="268" y="665"/>
                    <a:pt x="268" y="665"/>
                    <a:pt x="268" y="665"/>
                  </a:cubicBezTo>
                  <a:cubicBezTo>
                    <a:pt x="272" y="654"/>
                    <a:pt x="265" y="639"/>
                    <a:pt x="253" y="632"/>
                  </a:cubicBezTo>
                  <a:cubicBezTo>
                    <a:pt x="250" y="628"/>
                    <a:pt x="242" y="628"/>
                    <a:pt x="238" y="628"/>
                  </a:cubicBezTo>
                  <a:cubicBezTo>
                    <a:pt x="119" y="628"/>
                    <a:pt x="119" y="628"/>
                    <a:pt x="119" y="628"/>
                  </a:cubicBezTo>
                  <a:cubicBezTo>
                    <a:pt x="194" y="437"/>
                    <a:pt x="194" y="437"/>
                    <a:pt x="194" y="437"/>
                  </a:cubicBezTo>
                  <a:cubicBezTo>
                    <a:pt x="201" y="426"/>
                    <a:pt x="194" y="411"/>
                    <a:pt x="182" y="400"/>
                  </a:cubicBezTo>
                  <a:cubicBezTo>
                    <a:pt x="178" y="396"/>
                    <a:pt x="171" y="396"/>
                    <a:pt x="163" y="396"/>
                  </a:cubicBezTo>
                  <a:cubicBezTo>
                    <a:pt x="70" y="396"/>
                    <a:pt x="70" y="396"/>
                    <a:pt x="70" y="396"/>
                  </a:cubicBezTo>
                  <a:cubicBezTo>
                    <a:pt x="107" y="295"/>
                    <a:pt x="107" y="295"/>
                    <a:pt x="107" y="295"/>
                  </a:cubicBezTo>
                  <a:cubicBezTo>
                    <a:pt x="115" y="276"/>
                    <a:pt x="104" y="258"/>
                    <a:pt x="81" y="254"/>
                  </a:cubicBezTo>
                  <a:cubicBezTo>
                    <a:pt x="70" y="250"/>
                    <a:pt x="55" y="261"/>
                    <a:pt x="51" y="273"/>
                  </a:cubicBezTo>
                  <a:cubicBezTo>
                    <a:pt x="7" y="392"/>
                    <a:pt x="7" y="392"/>
                    <a:pt x="7" y="392"/>
                  </a:cubicBezTo>
                  <a:cubicBezTo>
                    <a:pt x="-1" y="407"/>
                    <a:pt x="-5" y="426"/>
                    <a:pt x="7" y="441"/>
                  </a:cubicBezTo>
                  <a:cubicBezTo>
                    <a:pt x="18" y="456"/>
                    <a:pt x="36" y="456"/>
                    <a:pt x="44" y="456"/>
                  </a:cubicBezTo>
                  <a:cubicBezTo>
                    <a:pt x="122" y="456"/>
                    <a:pt x="122" y="456"/>
                    <a:pt x="122" y="456"/>
                  </a:cubicBezTo>
                  <a:cubicBezTo>
                    <a:pt x="55" y="624"/>
                    <a:pt x="55" y="624"/>
                    <a:pt x="55" y="624"/>
                  </a:cubicBezTo>
                  <a:cubicBezTo>
                    <a:pt x="47" y="639"/>
                    <a:pt x="44" y="654"/>
                    <a:pt x="55" y="673"/>
                  </a:cubicBezTo>
                  <a:cubicBezTo>
                    <a:pt x="66" y="691"/>
                    <a:pt x="85" y="691"/>
                    <a:pt x="96" y="691"/>
                  </a:cubicBezTo>
                  <a:cubicBezTo>
                    <a:pt x="201" y="691"/>
                    <a:pt x="201" y="691"/>
                    <a:pt x="201" y="691"/>
                  </a:cubicBezTo>
                  <a:cubicBezTo>
                    <a:pt x="122" y="1047"/>
                    <a:pt x="122" y="1047"/>
                    <a:pt x="122" y="1047"/>
                  </a:cubicBezTo>
                  <a:cubicBezTo>
                    <a:pt x="122" y="1062"/>
                    <a:pt x="126" y="1077"/>
                    <a:pt x="141" y="108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15" name="Google Shape;915;p44"/>
            <p:cNvSpPr/>
            <p:nvPr/>
          </p:nvSpPr>
          <p:spPr>
            <a:xfrm>
              <a:off x="6188447" y="2184322"/>
              <a:ext cx="53771" cy="54714"/>
            </a:xfrm>
            <a:custGeom>
              <a:avLst/>
              <a:gdLst/>
              <a:ahLst/>
              <a:cxnLst/>
              <a:rect l="l" t="t" r="r" b="b"/>
              <a:pathLst>
                <a:path w="228" h="232" extrusionOk="0">
                  <a:moveTo>
                    <a:pt x="116" y="232"/>
                  </a:moveTo>
                  <a:lnTo>
                    <a:pt x="116" y="232"/>
                  </a:lnTo>
                  <a:cubicBezTo>
                    <a:pt x="176" y="232"/>
                    <a:pt x="228" y="180"/>
                    <a:pt x="228" y="116"/>
                  </a:cubicBezTo>
                  <a:cubicBezTo>
                    <a:pt x="228" y="53"/>
                    <a:pt x="176" y="0"/>
                    <a:pt x="116" y="0"/>
                  </a:cubicBezTo>
                  <a:cubicBezTo>
                    <a:pt x="53" y="0"/>
                    <a:pt x="0" y="53"/>
                    <a:pt x="0" y="116"/>
                  </a:cubicBezTo>
                  <a:cubicBezTo>
                    <a:pt x="0" y="180"/>
                    <a:pt x="53" y="232"/>
                    <a:pt x="116" y="232"/>
                  </a:cubicBezTo>
                  <a:moveTo>
                    <a:pt x="116" y="64"/>
                  </a:moveTo>
                  <a:lnTo>
                    <a:pt x="116" y="64"/>
                  </a:lnTo>
                  <a:cubicBezTo>
                    <a:pt x="143" y="64"/>
                    <a:pt x="168" y="86"/>
                    <a:pt x="168" y="116"/>
                  </a:cubicBezTo>
                  <a:cubicBezTo>
                    <a:pt x="168" y="146"/>
                    <a:pt x="143" y="168"/>
                    <a:pt x="116" y="168"/>
                  </a:cubicBezTo>
                  <a:cubicBezTo>
                    <a:pt x="86" y="168"/>
                    <a:pt x="60" y="146"/>
                    <a:pt x="60" y="116"/>
                  </a:cubicBezTo>
                  <a:cubicBezTo>
                    <a:pt x="60" y="86"/>
                    <a:pt x="86" y="64"/>
                    <a:pt x="116" y="64"/>
                  </a:cubicBezTo>
                  <a:close/>
                </a:path>
              </a:pathLst>
            </a:custGeom>
            <a:grpFill/>
            <a:ln>
              <a:noFill/>
            </a:ln>
          </p:spPr>
          <p:txBody>
            <a:bodyPr spcFirstLastPara="1" wrap="square" lIns="90000" tIns="38500" rIns="90000" bIns="385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16" name="Google Shape;916;p44"/>
            <p:cNvSpPr/>
            <p:nvPr/>
          </p:nvSpPr>
          <p:spPr>
            <a:xfrm>
              <a:off x="6020059" y="2458599"/>
              <a:ext cx="53771" cy="53770"/>
            </a:xfrm>
            <a:custGeom>
              <a:avLst/>
              <a:gdLst/>
              <a:ahLst/>
              <a:cxnLst/>
              <a:rect l="l" t="t" r="r" b="b"/>
              <a:pathLst>
                <a:path w="228" h="228" extrusionOk="0">
                  <a:moveTo>
                    <a:pt x="0" y="113"/>
                  </a:moveTo>
                  <a:lnTo>
                    <a:pt x="0" y="113"/>
                  </a:lnTo>
                  <a:cubicBezTo>
                    <a:pt x="0" y="176"/>
                    <a:pt x="52" y="228"/>
                    <a:pt x="116" y="228"/>
                  </a:cubicBezTo>
                  <a:cubicBezTo>
                    <a:pt x="179" y="228"/>
                    <a:pt x="228" y="176"/>
                    <a:pt x="228" y="113"/>
                  </a:cubicBezTo>
                  <a:cubicBezTo>
                    <a:pt x="228" y="49"/>
                    <a:pt x="179" y="0"/>
                    <a:pt x="116" y="0"/>
                  </a:cubicBezTo>
                  <a:cubicBezTo>
                    <a:pt x="52" y="0"/>
                    <a:pt x="0" y="49"/>
                    <a:pt x="0" y="113"/>
                  </a:cubicBezTo>
                  <a:moveTo>
                    <a:pt x="168" y="113"/>
                  </a:moveTo>
                  <a:lnTo>
                    <a:pt x="168" y="113"/>
                  </a:lnTo>
                  <a:cubicBezTo>
                    <a:pt x="168" y="142"/>
                    <a:pt x="146" y="169"/>
                    <a:pt x="116" y="169"/>
                  </a:cubicBezTo>
                  <a:cubicBezTo>
                    <a:pt x="86" y="169"/>
                    <a:pt x="60" y="142"/>
                    <a:pt x="60" y="113"/>
                  </a:cubicBezTo>
                  <a:cubicBezTo>
                    <a:pt x="60" y="82"/>
                    <a:pt x="86" y="60"/>
                    <a:pt x="116" y="60"/>
                  </a:cubicBezTo>
                  <a:cubicBezTo>
                    <a:pt x="146" y="60"/>
                    <a:pt x="168" y="82"/>
                    <a:pt x="168" y="113"/>
                  </a:cubicBezTo>
                  <a:close/>
                </a:path>
              </a:pathLst>
            </a:custGeom>
            <a:grpFill/>
            <a:ln>
              <a:noFill/>
            </a:ln>
          </p:spPr>
          <p:txBody>
            <a:bodyPr spcFirstLastPara="1" wrap="square" lIns="90000" tIns="37075" rIns="90000" bIns="37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17" name="Google Shape;917;p44"/>
            <p:cNvSpPr/>
            <p:nvPr/>
          </p:nvSpPr>
          <p:spPr>
            <a:xfrm>
              <a:off x="5969825" y="2124419"/>
              <a:ext cx="491957" cy="420730"/>
            </a:xfrm>
            <a:custGeom>
              <a:avLst/>
              <a:gdLst/>
              <a:ahLst/>
              <a:cxnLst/>
              <a:rect l="l" t="t" r="r" b="b"/>
              <a:pathLst>
                <a:path w="2086" h="1784" extrusionOk="0">
                  <a:moveTo>
                    <a:pt x="2045" y="1522"/>
                  </a:moveTo>
                  <a:lnTo>
                    <a:pt x="2045" y="1522"/>
                  </a:lnTo>
                  <a:cubicBezTo>
                    <a:pt x="1166" y="71"/>
                    <a:pt x="1166" y="71"/>
                    <a:pt x="1166" y="71"/>
                  </a:cubicBezTo>
                  <a:cubicBezTo>
                    <a:pt x="1140" y="26"/>
                    <a:pt x="1092" y="0"/>
                    <a:pt x="1043" y="0"/>
                  </a:cubicBezTo>
                  <a:cubicBezTo>
                    <a:pt x="991" y="0"/>
                    <a:pt x="946" y="26"/>
                    <a:pt x="916" y="71"/>
                  </a:cubicBezTo>
                  <a:cubicBezTo>
                    <a:pt x="37" y="1522"/>
                    <a:pt x="37" y="1522"/>
                    <a:pt x="37" y="1522"/>
                  </a:cubicBezTo>
                  <a:cubicBezTo>
                    <a:pt x="-4" y="1589"/>
                    <a:pt x="-11" y="1664"/>
                    <a:pt x="15" y="1717"/>
                  </a:cubicBezTo>
                  <a:cubicBezTo>
                    <a:pt x="33" y="1746"/>
                    <a:pt x="157" y="1780"/>
                    <a:pt x="157" y="1780"/>
                  </a:cubicBezTo>
                  <a:cubicBezTo>
                    <a:pt x="980" y="1784"/>
                    <a:pt x="980" y="1784"/>
                    <a:pt x="980" y="1784"/>
                  </a:cubicBezTo>
                  <a:lnTo>
                    <a:pt x="980" y="1784"/>
                  </a:lnTo>
                  <a:cubicBezTo>
                    <a:pt x="991" y="1784"/>
                    <a:pt x="1002" y="1780"/>
                    <a:pt x="1006" y="1769"/>
                  </a:cubicBezTo>
                  <a:cubicBezTo>
                    <a:pt x="1017" y="1743"/>
                    <a:pt x="1002" y="1720"/>
                    <a:pt x="976" y="1720"/>
                  </a:cubicBezTo>
                  <a:cubicBezTo>
                    <a:pt x="157" y="1720"/>
                    <a:pt x="157" y="1720"/>
                    <a:pt x="157" y="1720"/>
                  </a:cubicBezTo>
                  <a:cubicBezTo>
                    <a:pt x="157" y="1720"/>
                    <a:pt x="82" y="1709"/>
                    <a:pt x="71" y="1686"/>
                  </a:cubicBezTo>
                  <a:cubicBezTo>
                    <a:pt x="52" y="1653"/>
                    <a:pt x="60" y="1601"/>
                    <a:pt x="89" y="1552"/>
                  </a:cubicBezTo>
                  <a:cubicBezTo>
                    <a:pt x="968" y="105"/>
                    <a:pt x="968" y="105"/>
                    <a:pt x="968" y="105"/>
                  </a:cubicBezTo>
                  <a:cubicBezTo>
                    <a:pt x="987" y="75"/>
                    <a:pt x="1013" y="60"/>
                    <a:pt x="1043" y="60"/>
                  </a:cubicBezTo>
                  <a:cubicBezTo>
                    <a:pt x="1070" y="60"/>
                    <a:pt x="1095" y="75"/>
                    <a:pt x="1114" y="105"/>
                  </a:cubicBezTo>
                  <a:cubicBezTo>
                    <a:pt x="1997" y="1552"/>
                    <a:pt x="1997" y="1552"/>
                    <a:pt x="1997" y="1552"/>
                  </a:cubicBezTo>
                  <a:cubicBezTo>
                    <a:pt x="2023" y="1601"/>
                    <a:pt x="2030" y="1653"/>
                    <a:pt x="2012" y="1686"/>
                  </a:cubicBezTo>
                  <a:cubicBezTo>
                    <a:pt x="2000" y="1709"/>
                    <a:pt x="1929" y="1724"/>
                    <a:pt x="1929" y="1724"/>
                  </a:cubicBezTo>
                  <a:cubicBezTo>
                    <a:pt x="1118" y="1724"/>
                    <a:pt x="1118" y="1724"/>
                    <a:pt x="1118" y="1724"/>
                  </a:cubicBezTo>
                  <a:cubicBezTo>
                    <a:pt x="1103" y="1724"/>
                    <a:pt x="1088" y="1739"/>
                    <a:pt x="1088" y="1754"/>
                  </a:cubicBezTo>
                  <a:cubicBezTo>
                    <a:pt x="1088" y="1773"/>
                    <a:pt x="1103" y="1784"/>
                    <a:pt x="1118" y="1784"/>
                  </a:cubicBezTo>
                  <a:cubicBezTo>
                    <a:pt x="1929" y="1784"/>
                    <a:pt x="1929" y="1784"/>
                    <a:pt x="1929" y="1784"/>
                  </a:cubicBezTo>
                  <a:cubicBezTo>
                    <a:pt x="1929" y="1784"/>
                    <a:pt x="2049" y="1746"/>
                    <a:pt x="2068" y="1717"/>
                  </a:cubicBezTo>
                  <a:cubicBezTo>
                    <a:pt x="2098" y="1664"/>
                    <a:pt x="2090" y="1589"/>
                    <a:pt x="2045" y="152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18" name="Google Shape;918;p44"/>
            <p:cNvSpPr/>
            <p:nvPr/>
          </p:nvSpPr>
          <p:spPr>
            <a:xfrm>
              <a:off x="6356835" y="2458599"/>
              <a:ext cx="54007" cy="53770"/>
            </a:xfrm>
            <a:custGeom>
              <a:avLst/>
              <a:gdLst/>
              <a:ahLst/>
              <a:cxnLst/>
              <a:rect l="l" t="t" r="r" b="b"/>
              <a:pathLst>
                <a:path w="229" h="228" extrusionOk="0">
                  <a:moveTo>
                    <a:pt x="229" y="113"/>
                  </a:moveTo>
                  <a:lnTo>
                    <a:pt x="229" y="113"/>
                  </a:lnTo>
                  <a:cubicBezTo>
                    <a:pt x="229" y="49"/>
                    <a:pt x="176" y="0"/>
                    <a:pt x="113" y="0"/>
                  </a:cubicBezTo>
                  <a:cubicBezTo>
                    <a:pt x="53" y="0"/>
                    <a:pt x="0" y="49"/>
                    <a:pt x="0" y="113"/>
                  </a:cubicBezTo>
                  <a:cubicBezTo>
                    <a:pt x="0" y="176"/>
                    <a:pt x="53" y="228"/>
                    <a:pt x="113" y="228"/>
                  </a:cubicBezTo>
                  <a:cubicBezTo>
                    <a:pt x="176" y="228"/>
                    <a:pt x="229" y="176"/>
                    <a:pt x="229" y="113"/>
                  </a:cubicBezTo>
                  <a:moveTo>
                    <a:pt x="60" y="113"/>
                  </a:moveTo>
                  <a:lnTo>
                    <a:pt x="60" y="113"/>
                  </a:lnTo>
                  <a:cubicBezTo>
                    <a:pt x="60" y="82"/>
                    <a:pt x="87" y="60"/>
                    <a:pt x="113" y="60"/>
                  </a:cubicBezTo>
                  <a:cubicBezTo>
                    <a:pt x="143" y="60"/>
                    <a:pt x="169" y="82"/>
                    <a:pt x="169" y="113"/>
                  </a:cubicBezTo>
                  <a:cubicBezTo>
                    <a:pt x="169" y="142"/>
                    <a:pt x="143" y="169"/>
                    <a:pt x="113" y="169"/>
                  </a:cubicBezTo>
                  <a:cubicBezTo>
                    <a:pt x="87" y="169"/>
                    <a:pt x="60" y="142"/>
                    <a:pt x="60" y="113"/>
                  </a:cubicBezTo>
                  <a:close/>
                </a:path>
              </a:pathLst>
            </a:custGeom>
            <a:grpFill/>
            <a:ln>
              <a:noFill/>
            </a:ln>
          </p:spPr>
          <p:txBody>
            <a:bodyPr spcFirstLastPara="1" wrap="square" lIns="90000" tIns="37075" rIns="90000" bIns="37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19" name="Google Shape;919;p44"/>
          <p:cNvGrpSpPr/>
          <p:nvPr/>
        </p:nvGrpSpPr>
        <p:grpSpPr>
          <a:xfrm>
            <a:off x="7583703" y="2130610"/>
            <a:ext cx="491957" cy="491008"/>
            <a:chOff x="6643613" y="2089280"/>
            <a:chExt cx="491957" cy="491008"/>
          </a:xfrm>
          <a:solidFill>
            <a:schemeClr val="accent5">
              <a:lumMod val="50000"/>
            </a:schemeClr>
          </a:solidFill>
        </p:grpSpPr>
        <p:sp>
          <p:nvSpPr>
            <p:cNvPr id="920" name="Google Shape;920;p44"/>
            <p:cNvSpPr/>
            <p:nvPr/>
          </p:nvSpPr>
          <p:spPr>
            <a:xfrm>
              <a:off x="6643613" y="2089280"/>
              <a:ext cx="491957" cy="491008"/>
            </a:xfrm>
            <a:custGeom>
              <a:avLst/>
              <a:gdLst/>
              <a:ahLst/>
              <a:cxnLst/>
              <a:rect l="l" t="t" r="r" b="b"/>
              <a:pathLst>
                <a:path w="2086" h="2082" extrusionOk="0">
                  <a:moveTo>
                    <a:pt x="1985" y="759"/>
                  </a:moveTo>
                  <a:lnTo>
                    <a:pt x="1985" y="759"/>
                  </a:lnTo>
                  <a:cubicBezTo>
                    <a:pt x="1914" y="437"/>
                    <a:pt x="1914" y="437"/>
                    <a:pt x="1914" y="437"/>
                  </a:cubicBezTo>
                  <a:cubicBezTo>
                    <a:pt x="1899" y="355"/>
                    <a:pt x="1828" y="355"/>
                    <a:pt x="1806" y="355"/>
                  </a:cubicBezTo>
                  <a:cubicBezTo>
                    <a:pt x="1533" y="355"/>
                    <a:pt x="1533" y="355"/>
                    <a:pt x="1533" y="355"/>
                  </a:cubicBezTo>
                  <a:cubicBezTo>
                    <a:pt x="1533" y="172"/>
                    <a:pt x="1533" y="172"/>
                    <a:pt x="1533" y="172"/>
                  </a:cubicBezTo>
                  <a:cubicBezTo>
                    <a:pt x="1533" y="78"/>
                    <a:pt x="1454" y="0"/>
                    <a:pt x="1357" y="0"/>
                  </a:cubicBezTo>
                  <a:cubicBezTo>
                    <a:pt x="721" y="0"/>
                    <a:pt x="721" y="0"/>
                    <a:pt x="721" y="0"/>
                  </a:cubicBezTo>
                  <a:cubicBezTo>
                    <a:pt x="624" y="0"/>
                    <a:pt x="546" y="74"/>
                    <a:pt x="546" y="172"/>
                  </a:cubicBezTo>
                  <a:cubicBezTo>
                    <a:pt x="546" y="355"/>
                    <a:pt x="546" y="355"/>
                    <a:pt x="546" y="355"/>
                  </a:cubicBezTo>
                  <a:cubicBezTo>
                    <a:pt x="306" y="355"/>
                    <a:pt x="306" y="355"/>
                    <a:pt x="306" y="355"/>
                  </a:cubicBezTo>
                  <a:cubicBezTo>
                    <a:pt x="284" y="355"/>
                    <a:pt x="217" y="355"/>
                    <a:pt x="198" y="437"/>
                  </a:cubicBezTo>
                  <a:cubicBezTo>
                    <a:pt x="127" y="759"/>
                    <a:pt x="127" y="759"/>
                    <a:pt x="127" y="759"/>
                  </a:cubicBezTo>
                  <a:cubicBezTo>
                    <a:pt x="116" y="759"/>
                    <a:pt x="116" y="759"/>
                    <a:pt x="116" y="759"/>
                  </a:cubicBezTo>
                  <a:cubicBezTo>
                    <a:pt x="56" y="759"/>
                    <a:pt x="3" y="803"/>
                    <a:pt x="0" y="863"/>
                  </a:cubicBezTo>
                  <a:cubicBezTo>
                    <a:pt x="-4" y="927"/>
                    <a:pt x="48" y="983"/>
                    <a:pt x="112" y="983"/>
                  </a:cubicBezTo>
                  <a:cubicBezTo>
                    <a:pt x="123" y="983"/>
                    <a:pt x="123" y="983"/>
                    <a:pt x="123" y="983"/>
                  </a:cubicBezTo>
                  <a:cubicBezTo>
                    <a:pt x="123" y="1727"/>
                    <a:pt x="123" y="1727"/>
                    <a:pt x="123" y="1727"/>
                  </a:cubicBezTo>
                  <a:cubicBezTo>
                    <a:pt x="123" y="1821"/>
                    <a:pt x="198" y="1895"/>
                    <a:pt x="291" y="1895"/>
                  </a:cubicBezTo>
                  <a:cubicBezTo>
                    <a:pt x="306" y="1895"/>
                    <a:pt x="306" y="1895"/>
                    <a:pt x="306" y="1895"/>
                  </a:cubicBezTo>
                  <a:cubicBezTo>
                    <a:pt x="306" y="1989"/>
                    <a:pt x="306" y="1989"/>
                    <a:pt x="306" y="1989"/>
                  </a:cubicBezTo>
                  <a:cubicBezTo>
                    <a:pt x="306" y="2041"/>
                    <a:pt x="347" y="2082"/>
                    <a:pt x="396" y="2082"/>
                  </a:cubicBezTo>
                  <a:cubicBezTo>
                    <a:pt x="553" y="2082"/>
                    <a:pt x="553" y="2082"/>
                    <a:pt x="553" y="2082"/>
                  </a:cubicBezTo>
                  <a:cubicBezTo>
                    <a:pt x="605" y="2082"/>
                    <a:pt x="647" y="2041"/>
                    <a:pt x="647" y="1989"/>
                  </a:cubicBezTo>
                  <a:cubicBezTo>
                    <a:pt x="647" y="1895"/>
                    <a:pt x="647" y="1895"/>
                    <a:pt x="647" y="1895"/>
                  </a:cubicBezTo>
                  <a:cubicBezTo>
                    <a:pt x="1436" y="1895"/>
                    <a:pt x="1436" y="1895"/>
                    <a:pt x="1436" y="1895"/>
                  </a:cubicBezTo>
                  <a:cubicBezTo>
                    <a:pt x="1436" y="1989"/>
                    <a:pt x="1436" y="1989"/>
                    <a:pt x="1436" y="1989"/>
                  </a:cubicBezTo>
                  <a:cubicBezTo>
                    <a:pt x="1436" y="2041"/>
                    <a:pt x="1481" y="2082"/>
                    <a:pt x="1529" y="2082"/>
                  </a:cubicBezTo>
                  <a:cubicBezTo>
                    <a:pt x="1686" y="2082"/>
                    <a:pt x="1686" y="2082"/>
                    <a:pt x="1686" y="2082"/>
                  </a:cubicBezTo>
                  <a:cubicBezTo>
                    <a:pt x="1738" y="2082"/>
                    <a:pt x="1780" y="2041"/>
                    <a:pt x="1780" y="1993"/>
                  </a:cubicBezTo>
                  <a:cubicBezTo>
                    <a:pt x="1780" y="1895"/>
                    <a:pt x="1780" y="1895"/>
                    <a:pt x="1780" y="1895"/>
                  </a:cubicBezTo>
                  <a:cubicBezTo>
                    <a:pt x="1795" y="1895"/>
                    <a:pt x="1795" y="1895"/>
                    <a:pt x="1795" y="1895"/>
                  </a:cubicBezTo>
                  <a:cubicBezTo>
                    <a:pt x="1888" y="1895"/>
                    <a:pt x="1963" y="1821"/>
                    <a:pt x="1963" y="1727"/>
                  </a:cubicBezTo>
                  <a:cubicBezTo>
                    <a:pt x="1963" y="983"/>
                    <a:pt x="1963" y="983"/>
                    <a:pt x="1963" y="983"/>
                  </a:cubicBezTo>
                  <a:cubicBezTo>
                    <a:pt x="1974" y="983"/>
                    <a:pt x="1974" y="983"/>
                    <a:pt x="1974" y="983"/>
                  </a:cubicBezTo>
                  <a:cubicBezTo>
                    <a:pt x="2034" y="983"/>
                    <a:pt x="2086" y="934"/>
                    <a:pt x="2086" y="871"/>
                  </a:cubicBezTo>
                  <a:cubicBezTo>
                    <a:pt x="2086" y="815"/>
                    <a:pt x="2041" y="766"/>
                    <a:pt x="1985" y="759"/>
                  </a:cubicBezTo>
                  <a:moveTo>
                    <a:pt x="605" y="172"/>
                  </a:moveTo>
                  <a:lnTo>
                    <a:pt x="605" y="172"/>
                  </a:lnTo>
                  <a:cubicBezTo>
                    <a:pt x="605" y="112"/>
                    <a:pt x="658" y="59"/>
                    <a:pt x="721" y="59"/>
                  </a:cubicBezTo>
                  <a:cubicBezTo>
                    <a:pt x="1357" y="59"/>
                    <a:pt x="1357" y="59"/>
                    <a:pt x="1357" y="59"/>
                  </a:cubicBezTo>
                  <a:cubicBezTo>
                    <a:pt x="1421" y="59"/>
                    <a:pt x="1469" y="112"/>
                    <a:pt x="1469" y="172"/>
                  </a:cubicBezTo>
                  <a:cubicBezTo>
                    <a:pt x="1469" y="355"/>
                    <a:pt x="1469" y="355"/>
                    <a:pt x="1469" y="355"/>
                  </a:cubicBezTo>
                  <a:cubicBezTo>
                    <a:pt x="1387" y="355"/>
                    <a:pt x="1387" y="355"/>
                    <a:pt x="1387" y="355"/>
                  </a:cubicBezTo>
                  <a:cubicBezTo>
                    <a:pt x="1387" y="194"/>
                    <a:pt x="1387" y="194"/>
                    <a:pt x="1387" y="194"/>
                  </a:cubicBezTo>
                  <a:cubicBezTo>
                    <a:pt x="1387" y="164"/>
                    <a:pt x="1365" y="142"/>
                    <a:pt x="1338" y="142"/>
                  </a:cubicBezTo>
                  <a:cubicBezTo>
                    <a:pt x="1103" y="142"/>
                    <a:pt x="1103" y="142"/>
                    <a:pt x="1103" y="142"/>
                  </a:cubicBezTo>
                  <a:cubicBezTo>
                    <a:pt x="1088" y="142"/>
                    <a:pt x="1073" y="153"/>
                    <a:pt x="1073" y="168"/>
                  </a:cubicBezTo>
                  <a:cubicBezTo>
                    <a:pt x="1069" y="187"/>
                    <a:pt x="1084" y="201"/>
                    <a:pt x="1103" y="201"/>
                  </a:cubicBezTo>
                  <a:cubicBezTo>
                    <a:pt x="1327" y="201"/>
                    <a:pt x="1327" y="201"/>
                    <a:pt x="1327" y="201"/>
                  </a:cubicBezTo>
                  <a:cubicBezTo>
                    <a:pt x="1327" y="355"/>
                    <a:pt x="1327" y="355"/>
                    <a:pt x="1327" y="355"/>
                  </a:cubicBezTo>
                  <a:cubicBezTo>
                    <a:pt x="748" y="355"/>
                    <a:pt x="748" y="355"/>
                    <a:pt x="748" y="355"/>
                  </a:cubicBezTo>
                  <a:cubicBezTo>
                    <a:pt x="748" y="201"/>
                    <a:pt x="748" y="201"/>
                    <a:pt x="748" y="201"/>
                  </a:cubicBezTo>
                  <a:cubicBezTo>
                    <a:pt x="972" y="201"/>
                    <a:pt x="972" y="201"/>
                    <a:pt x="972" y="201"/>
                  </a:cubicBezTo>
                  <a:cubicBezTo>
                    <a:pt x="987" y="201"/>
                    <a:pt x="1002" y="190"/>
                    <a:pt x="1002" y="175"/>
                  </a:cubicBezTo>
                  <a:cubicBezTo>
                    <a:pt x="1006" y="157"/>
                    <a:pt x="991" y="142"/>
                    <a:pt x="972" y="142"/>
                  </a:cubicBezTo>
                  <a:cubicBezTo>
                    <a:pt x="740" y="142"/>
                    <a:pt x="740" y="142"/>
                    <a:pt x="740" y="142"/>
                  </a:cubicBezTo>
                  <a:cubicBezTo>
                    <a:pt x="710" y="142"/>
                    <a:pt x="688" y="164"/>
                    <a:pt x="688" y="194"/>
                  </a:cubicBezTo>
                  <a:cubicBezTo>
                    <a:pt x="688" y="355"/>
                    <a:pt x="688" y="355"/>
                    <a:pt x="688" y="355"/>
                  </a:cubicBezTo>
                  <a:cubicBezTo>
                    <a:pt x="605" y="355"/>
                    <a:pt x="605" y="355"/>
                    <a:pt x="605" y="355"/>
                  </a:cubicBezTo>
                  <a:cubicBezTo>
                    <a:pt x="605" y="172"/>
                    <a:pt x="605" y="172"/>
                    <a:pt x="605" y="172"/>
                  </a:cubicBezTo>
                  <a:moveTo>
                    <a:pt x="254" y="448"/>
                  </a:moveTo>
                  <a:lnTo>
                    <a:pt x="254" y="448"/>
                  </a:lnTo>
                  <a:cubicBezTo>
                    <a:pt x="262" y="426"/>
                    <a:pt x="269" y="418"/>
                    <a:pt x="302" y="418"/>
                  </a:cubicBezTo>
                  <a:cubicBezTo>
                    <a:pt x="1806" y="418"/>
                    <a:pt x="1806" y="418"/>
                    <a:pt x="1806" y="418"/>
                  </a:cubicBezTo>
                  <a:cubicBezTo>
                    <a:pt x="1840" y="418"/>
                    <a:pt x="1851" y="426"/>
                    <a:pt x="1854" y="448"/>
                  </a:cubicBezTo>
                  <a:cubicBezTo>
                    <a:pt x="1922" y="759"/>
                    <a:pt x="1922" y="759"/>
                    <a:pt x="1922" y="759"/>
                  </a:cubicBezTo>
                  <a:cubicBezTo>
                    <a:pt x="1750" y="759"/>
                    <a:pt x="1750" y="759"/>
                    <a:pt x="1750" y="759"/>
                  </a:cubicBezTo>
                  <a:cubicBezTo>
                    <a:pt x="1750" y="729"/>
                    <a:pt x="1724" y="703"/>
                    <a:pt x="1690" y="703"/>
                  </a:cubicBezTo>
                  <a:cubicBezTo>
                    <a:pt x="1533" y="703"/>
                    <a:pt x="1533" y="703"/>
                    <a:pt x="1533" y="703"/>
                  </a:cubicBezTo>
                  <a:cubicBezTo>
                    <a:pt x="1499" y="703"/>
                    <a:pt x="1473" y="729"/>
                    <a:pt x="1473" y="759"/>
                  </a:cubicBezTo>
                  <a:cubicBezTo>
                    <a:pt x="609" y="759"/>
                    <a:pt x="609" y="759"/>
                    <a:pt x="609" y="759"/>
                  </a:cubicBezTo>
                  <a:cubicBezTo>
                    <a:pt x="609" y="729"/>
                    <a:pt x="583" y="703"/>
                    <a:pt x="549" y="703"/>
                  </a:cubicBezTo>
                  <a:cubicBezTo>
                    <a:pt x="392" y="703"/>
                    <a:pt x="392" y="703"/>
                    <a:pt x="392" y="703"/>
                  </a:cubicBezTo>
                  <a:cubicBezTo>
                    <a:pt x="359" y="703"/>
                    <a:pt x="333" y="729"/>
                    <a:pt x="333" y="759"/>
                  </a:cubicBezTo>
                  <a:cubicBezTo>
                    <a:pt x="187" y="759"/>
                    <a:pt x="187" y="759"/>
                    <a:pt x="187" y="759"/>
                  </a:cubicBezTo>
                  <a:lnTo>
                    <a:pt x="254" y="448"/>
                  </a:lnTo>
                  <a:moveTo>
                    <a:pt x="1533" y="762"/>
                  </a:moveTo>
                  <a:lnTo>
                    <a:pt x="1533" y="762"/>
                  </a:lnTo>
                  <a:cubicBezTo>
                    <a:pt x="1686" y="762"/>
                    <a:pt x="1686" y="762"/>
                    <a:pt x="1686" y="762"/>
                  </a:cubicBezTo>
                  <a:cubicBezTo>
                    <a:pt x="1686" y="979"/>
                    <a:pt x="1686" y="979"/>
                    <a:pt x="1686" y="979"/>
                  </a:cubicBezTo>
                  <a:cubicBezTo>
                    <a:pt x="1533" y="979"/>
                    <a:pt x="1533" y="979"/>
                    <a:pt x="1533" y="979"/>
                  </a:cubicBezTo>
                  <a:lnTo>
                    <a:pt x="1533" y="762"/>
                  </a:lnTo>
                  <a:moveTo>
                    <a:pt x="396" y="762"/>
                  </a:moveTo>
                  <a:lnTo>
                    <a:pt x="396" y="762"/>
                  </a:lnTo>
                  <a:cubicBezTo>
                    <a:pt x="549" y="762"/>
                    <a:pt x="549" y="762"/>
                    <a:pt x="549" y="762"/>
                  </a:cubicBezTo>
                  <a:cubicBezTo>
                    <a:pt x="549" y="979"/>
                    <a:pt x="549" y="979"/>
                    <a:pt x="549" y="979"/>
                  </a:cubicBezTo>
                  <a:cubicBezTo>
                    <a:pt x="396" y="979"/>
                    <a:pt x="396" y="979"/>
                    <a:pt x="396" y="979"/>
                  </a:cubicBezTo>
                  <a:lnTo>
                    <a:pt x="396" y="762"/>
                  </a:lnTo>
                  <a:moveTo>
                    <a:pt x="59" y="871"/>
                  </a:moveTo>
                  <a:lnTo>
                    <a:pt x="59" y="871"/>
                  </a:lnTo>
                  <a:cubicBezTo>
                    <a:pt x="59" y="845"/>
                    <a:pt x="82" y="822"/>
                    <a:pt x="112" y="822"/>
                  </a:cubicBezTo>
                  <a:cubicBezTo>
                    <a:pt x="149" y="822"/>
                    <a:pt x="149" y="822"/>
                    <a:pt x="149" y="822"/>
                  </a:cubicBezTo>
                  <a:lnTo>
                    <a:pt x="149" y="822"/>
                  </a:lnTo>
                  <a:cubicBezTo>
                    <a:pt x="333" y="822"/>
                    <a:pt x="333" y="822"/>
                    <a:pt x="333" y="822"/>
                  </a:cubicBezTo>
                  <a:cubicBezTo>
                    <a:pt x="333" y="923"/>
                    <a:pt x="333" y="923"/>
                    <a:pt x="333" y="923"/>
                  </a:cubicBezTo>
                  <a:cubicBezTo>
                    <a:pt x="112" y="923"/>
                    <a:pt x="112" y="923"/>
                    <a:pt x="112" y="923"/>
                  </a:cubicBezTo>
                  <a:cubicBezTo>
                    <a:pt x="82" y="923"/>
                    <a:pt x="59" y="901"/>
                    <a:pt x="59" y="871"/>
                  </a:cubicBezTo>
                  <a:moveTo>
                    <a:pt x="587" y="1993"/>
                  </a:moveTo>
                  <a:lnTo>
                    <a:pt x="587" y="1993"/>
                  </a:lnTo>
                  <a:cubicBezTo>
                    <a:pt x="587" y="2007"/>
                    <a:pt x="572" y="2022"/>
                    <a:pt x="553" y="2022"/>
                  </a:cubicBezTo>
                  <a:cubicBezTo>
                    <a:pt x="396" y="2022"/>
                    <a:pt x="396" y="2022"/>
                    <a:pt x="396" y="2022"/>
                  </a:cubicBezTo>
                  <a:cubicBezTo>
                    <a:pt x="381" y="2022"/>
                    <a:pt x="366" y="2007"/>
                    <a:pt x="366" y="1993"/>
                  </a:cubicBezTo>
                  <a:cubicBezTo>
                    <a:pt x="366" y="1895"/>
                    <a:pt x="366" y="1895"/>
                    <a:pt x="366" y="1895"/>
                  </a:cubicBezTo>
                  <a:cubicBezTo>
                    <a:pt x="587" y="1895"/>
                    <a:pt x="587" y="1895"/>
                    <a:pt x="587" y="1895"/>
                  </a:cubicBezTo>
                  <a:cubicBezTo>
                    <a:pt x="587" y="1993"/>
                    <a:pt x="587" y="1993"/>
                    <a:pt x="587" y="1993"/>
                  </a:cubicBezTo>
                  <a:moveTo>
                    <a:pt x="1720" y="1993"/>
                  </a:moveTo>
                  <a:lnTo>
                    <a:pt x="1720" y="1993"/>
                  </a:lnTo>
                  <a:cubicBezTo>
                    <a:pt x="1720" y="2007"/>
                    <a:pt x="1705" y="2022"/>
                    <a:pt x="1686" y="2022"/>
                  </a:cubicBezTo>
                  <a:cubicBezTo>
                    <a:pt x="1529" y="2022"/>
                    <a:pt x="1529" y="2022"/>
                    <a:pt x="1529" y="2022"/>
                  </a:cubicBezTo>
                  <a:cubicBezTo>
                    <a:pt x="1514" y="2022"/>
                    <a:pt x="1499" y="2007"/>
                    <a:pt x="1499" y="1993"/>
                  </a:cubicBezTo>
                  <a:cubicBezTo>
                    <a:pt x="1499" y="1895"/>
                    <a:pt x="1499" y="1895"/>
                    <a:pt x="1499" y="1895"/>
                  </a:cubicBezTo>
                  <a:cubicBezTo>
                    <a:pt x="1720" y="1895"/>
                    <a:pt x="1720" y="1895"/>
                    <a:pt x="1720" y="1895"/>
                  </a:cubicBezTo>
                  <a:lnTo>
                    <a:pt x="1720" y="1993"/>
                  </a:lnTo>
                  <a:moveTo>
                    <a:pt x="1903" y="1727"/>
                  </a:moveTo>
                  <a:lnTo>
                    <a:pt x="1903" y="1727"/>
                  </a:lnTo>
                  <a:cubicBezTo>
                    <a:pt x="1903" y="1787"/>
                    <a:pt x="1854" y="1835"/>
                    <a:pt x="1795" y="1835"/>
                  </a:cubicBezTo>
                  <a:cubicBezTo>
                    <a:pt x="291" y="1835"/>
                    <a:pt x="291" y="1835"/>
                    <a:pt x="291" y="1835"/>
                  </a:cubicBezTo>
                  <a:cubicBezTo>
                    <a:pt x="232" y="1835"/>
                    <a:pt x="183" y="1787"/>
                    <a:pt x="183" y="1727"/>
                  </a:cubicBezTo>
                  <a:cubicBezTo>
                    <a:pt x="183" y="983"/>
                    <a:pt x="183" y="983"/>
                    <a:pt x="183" y="983"/>
                  </a:cubicBezTo>
                  <a:cubicBezTo>
                    <a:pt x="336" y="983"/>
                    <a:pt x="336" y="983"/>
                    <a:pt x="336" y="983"/>
                  </a:cubicBezTo>
                  <a:cubicBezTo>
                    <a:pt x="336" y="1017"/>
                    <a:pt x="362" y="1039"/>
                    <a:pt x="396" y="1039"/>
                  </a:cubicBezTo>
                  <a:cubicBezTo>
                    <a:pt x="553" y="1039"/>
                    <a:pt x="553" y="1039"/>
                    <a:pt x="553" y="1039"/>
                  </a:cubicBezTo>
                  <a:cubicBezTo>
                    <a:pt x="587" y="1039"/>
                    <a:pt x="613" y="1017"/>
                    <a:pt x="613" y="983"/>
                  </a:cubicBezTo>
                  <a:cubicBezTo>
                    <a:pt x="961" y="983"/>
                    <a:pt x="961" y="983"/>
                    <a:pt x="961" y="983"/>
                  </a:cubicBezTo>
                  <a:cubicBezTo>
                    <a:pt x="976" y="983"/>
                    <a:pt x="991" y="972"/>
                    <a:pt x="991" y="957"/>
                  </a:cubicBezTo>
                  <a:cubicBezTo>
                    <a:pt x="995" y="938"/>
                    <a:pt x="980" y="923"/>
                    <a:pt x="961" y="923"/>
                  </a:cubicBezTo>
                  <a:cubicBezTo>
                    <a:pt x="609" y="923"/>
                    <a:pt x="609" y="923"/>
                    <a:pt x="609" y="923"/>
                  </a:cubicBezTo>
                  <a:cubicBezTo>
                    <a:pt x="609" y="822"/>
                    <a:pt x="609" y="822"/>
                    <a:pt x="609" y="822"/>
                  </a:cubicBezTo>
                  <a:cubicBezTo>
                    <a:pt x="1469" y="822"/>
                    <a:pt x="1469" y="822"/>
                    <a:pt x="1469" y="822"/>
                  </a:cubicBezTo>
                  <a:cubicBezTo>
                    <a:pt x="1469" y="923"/>
                    <a:pt x="1469" y="923"/>
                    <a:pt x="1469" y="923"/>
                  </a:cubicBezTo>
                  <a:cubicBezTo>
                    <a:pt x="1107" y="923"/>
                    <a:pt x="1107" y="923"/>
                    <a:pt x="1107" y="923"/>
                  </a:cubicBezTo>
                  <a:cubicBezTo>
                    <a:pt x="1088" y="923"/>
                    <a:pt x="1077" y="934"/>
                    <a:pt x="1073" y="949"/>
                  </a:cubicBezTo>
                  <a:cubicBezTo>
                    <a:pt x="1073" y="968"/>
                    <a:pt x="1084" y="983"/>
                    <a:pt x="1103" y="983"/>
                  </a:cubicBezTo>
                  <a:cubicBezTo>
                    <a:pt x="1469" y="983"/>
                    <a:pt x="1469" y="983"/>
                    <a:pt x="1469" y="983"/>
                  </a:cubicBezTo>
                  <a:cubicBezTo>
                    <a:pt x="1473" y="1017"/>
                    <a:pt x="1499" y="1039"/>
                    <a:pt x="1529" y="1039"/>
                  </a:cubicBezTo>
                  <a:cubicBezTo>
                    <a:pt x="1690" y="1039"/>
                    <a:pt x="1690" y="1039"/>
                    <a:pt x="1690" y="1039"/>
                  </a:cubicBezTo>
                  <a:cubicBezTo>
                    <a:pt x="1720" y="1039"/>
                    <a:pt x="1746" y="1017"/>
                    <a:pt x="1750" y="983"/>
                  </a:cubicBezTo>
                  <a:cubicBezTo>
                    <a:pt x="1903" y="983"/>
                    <a:pt x="1903" y="983"/>
                    <a:pt x="1903" y="983"/>
                  </a:cubicBezTo>
                  <a:lnTo>
                    <a:pt x="1903" y="1727"/>
                  </a:lnTo>
                  <a:moveTo>
                    <a:pt x="1970" y="923"/>
                  </a:moveTo>
                  <a:lnTo>
                    <a:pt x="1970" y="923"/>
                  </a:lnTo>
                  <a:cubicBezTo>
                    <a:pt x="1746" y="923"/>
                    <a:pt x="1746" y="923"/>
                    <a:pt x="1746" y="923"/>
                  </a:cubicBezTo>
                  <a:cubicBezTo>
                    <a:pt x="1746" y="822"/>
                    <a:pt x="1746" y="822"/>
                    <a:pt x="1746" y="822"/>
                  </a:cubicBezTo>
                  <a:cubicBezTo>
                    <a:pt x="1959" y="822"/>
                    <a:pt x="1959" y="822"/>
                    <a:pt x="1959" y="822"/>
                  </a:cubicBezTo>
                  <a:lnTo>
                    <a:pt x="1959" y="822"/>
                  </a:lnTo>
                  <a:lnTo>
                    <a:pt x="1959" y="822"/>
                  </a:lnTo>
                  <a:cubicBezTo>
                    <a:pt x="1967" y="822"/>
                    <a:pt x="1967" y="822"/>
                    <a:pt x="1967" y="822"/>
                  </a:cubicBezTo>
                  <a:cubicBezTo>
                    <a:pt x="1993" y="822"/>
                    <a:pt x="2015" y="837"/>
                    <a:pt x="2019" y="863"/>
                  </a:cubicBezTo>
                  <a:cubicBezTo>
                    <a:pt x="2027" y="893"/>
                    <a:pt x="2000" y="923"/>
                    <a:pt x="1970" y="92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21" name="Google Shape;921;p44"/>
            <p:cNvSpPr/>
            <p:nvPr/>
          </p:nvSpPr>
          <p:spPr>
            <a:xfrm>
              <a:off x="6820727" y="2352709"/>
              <a:ext cx="136786" cy="136784"/>
            </a:xfrm>
            <a:custGeom>
              <a:avLst/>
              <a:gdLst/>
              <a:ahLst/>
              <a:cxnLst/>
              <a:rect l="l" t="t" r="r" b="b"/>
              <a:pathLst>
                <a:path w="580" h="580" extrusionOk="0">
                  <a:moveTo>
                    <a:pt x="288" y="0"/>
                  </a:moveTo>
                  <a:lnTo>
                    <a:pt x="288" y="0"/>
                  </a:lnTo>
                  <a:cubicBezTo>
                    <a:pt x="131" y="0"/>
                    <a:pt x="0" y="131"/>
                    <a:pt x="0" y="288"/>
                  </a:cubicBezTo>
                  <a:cubicBezTo>
                    <a:pt x="0" y="449"/>
                    <a:pt x="131" y="580"/>
                    <a:pt x="288" y="580"/>
                  </a:cubicBezTo>
                  <a:cubicBezTo>
                    <a:pt x="449" y="580"/>
                    <a:pt x="580" y="449"/>
                    <a:pt x="580" y="288"/>
                  </a:cubicBezTo>
                  <a:cubicBezTo>
                    <a:pt x="580" y="131"/>
                    <a:pt x="449" y="0"/>
                    <a:pt x="288" y="0"/>
                  </a:cubicBezTo>
                  <a:moveTo>
                    <a:pt x="288" y="517"/>
                  </a:moveTo>
                  <a:lnTo>
                    <a:pt x="288" y="517"/>
                  </a:lnTo>
                  <a:cubicBezTo>
                    <a:pt x="165" y="517"/>
                    <a:pt x="60" y="416"/>
                    <a:pt x="60" y="288"/>
                  </a:cubicBezTo>
                  <a:cubicBezTo>
                    <a:pt x="60" y="165"/>
                    <a:pt x="165" y="60"/>
                    <a:pt x="288" y="60"/>
                  </a:cubicBezTo>
                  <a:cubicBezTo>
                    <a:pt x="416" y="60"/>
                    <a:pt x="516" y="165"/>
                    <a:pt x="516" y="288"/>
                  </a:cubicBezTo>
                  <a:cubicBezTo>
                    <a:pt x="516" y="416"/>
                    <a:pt x="416" y="517"/>
                    <a:pt x="288" y="517"/>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22" name="Google Shape;922;p44"/>
            <p:cNvSpPr/>
            <p:nvPr/>
          </p:nvSpPr>
          <p:spPr>
            <a:xfrm>
              <a:off x="6871432" y="2383603"/>
              <a:ext cx="35140" cy="74288"/>
            </a:xfrm>
            <a:custGeom>
              <a:avLst/>
              <a:gdLst/>
              <a:ahLst/>
              <a:cxnLst/>
              <a:rect l="l" t="t" r="r" b="b"/>
              <a:pathLst>
                <a:path w="149" h="315" extrusionOk="0">
                  <a:moveTo>
                    <a:pt x="111" y="128"/>
                  </a:moveTo>
                  <a:lnTo>
                    <a:pt x="111" y="128"/>
                  </a:lnTo>
                  <a:cubicBezTo>
                    <a:pt x="85" y="128"/>
                    <a:pt x="85" y="128"/>
                    <a:pt x="85" y="128"/>
                  </a:cubicBezTo>
                  <a:cubicBezTo>
                    <a:pt x="137" y="49"/>
                    <a:pt x="137" y="49"/>
                    <a:pt x="137" y="49"/>
                  </a:cubicBezTo>
                  <a:cubicBezTo>
                    <a:pt x="148" y="34"/>
                    <a:pt x="144" y="16"/>
                    <a:pt x="129" y="4"/>
                  </a:cubicBezTo>
                  <a:cubicBezTo>
                    <a:pt x="114" y="-3"/>
                    <a:pt x="96" y="0"/>
                    <a:pt x="88" y="12"/>
                  </a:cubicBezTo>
                  <a:cubicBezTo>
                    <a:pt x="10" y="124"/>
                    <a:pt x="10" y="124"/>
                    <a:pt x="10" y="124"/>
                  </a:cubicBezTo>
                  <a:cubicBezTo>
                    <a:pt x="6" y="131"/>
                    <a:pt x="-5" y="150"/>
                    <a:pt x="2" y="169"/>
                  </a:cubicBezTo>
                  <a:cubicBezTo>
                    <a:pt x="10" y="176"/>
                    <a:pt x="17" y="188"/>
                    <a:pt x="40" y="188"/>
                  </a:cubicBezTo>
                  <a:cubicBezTo>
                    <a:pt x="66" y="188"/>
                    <a:pt x="66" y="188"/>
                    <a:pt x="66" y="188"/>
                  </a:cubicBezTo>
                  <a:cubicBezTo>
                    <a:pt x="14" y="266"/>
                    <a:pt x="14" y="266"/>
                    <a:pt x="14" y="266"/>
                  </a:cubicBezTo>
                  <a:cubicBezTo>
                    <a:pt x="2" y="281"/>
                    <a:pt x="6" y="299"/>
                    <a:pt x="21" y="311"/>
                  </a:cubicBezTo>
                  <a:cubicBezTo>
                    <a:pt x="25" y="315"/>
                    <a:pt x="32" y="315"/>
                    <a:pt x="36" y="315"/>
                  </a:cubicBezTo>
                  <a:cubicBezTo>
                    <a:pt x="47" y="315"/>
                    <a:pt x="54" y="311"/>
                    <a:pt x="62" y="299"/>
                  </a:cubicBezTo>
                  <a:cubicBezTo>
                    <a:pt x="141" y="191"/>
                    <a:pt x="141" y="191"/>
                    <a:pt x="141" y="191"/>
                  </a:cubicBezTo>
                  <a:cubicBezTo>
                    <a:pt x="144" y="184"/>
                    <a:pt x="156" y="165"/>
                    <a:pt x="144" y="146"/>
                  </a:cubicBezTo>
                  <a:cubicBezTo>
                    <a:pt x="141" y="139"/>
                    <a:pt x="133" y="128"/>
                    <a:pt x="111" y="128"/>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23" name="Google Shape;923;p44"/>
          <p:cNvGrpSpPr/>
          <p:nvPr/>
        </p:nvGrpSpPr>
        <p:grpSpPr>
          <a:xfrm>
            <a:off x="1073418" y="2791717"/>
            <a:ext cx="481816" cy="490537"/>
            <a:chOff x="1066765" y="2731462"/>
            <a:chExt cx="481816" cy="490537"/>
          </a:xfrm>
          <a:solidFill>
            <a:schemeClr val="accent5">
              <a:lumMod val="50000"/>
            </a:schemeClr>
          </a:solidFill>
        </p:grpSpPr>
        <p:sp>
          <p:nvSpPr>
            <p:cNvPr id="924" name="Google Shape;924;p44"/>
            <p:cNvSpPr/>
            <p:nvPr/>
          </p:nvSpPr>
          <p:spPr>
            <a:xfrm>
              <a:off x="1209447" y="2871312"/>
              <a:ext cx="140795" cy="201875"/>
            </a:xfrm>
            <a:custGeom>
              <a:avLst/>
              <a:gdLst/>
              <a:ahLst/>
              <a:cxnLst/>
              <a:rect l="l" t="t" r="r" b="b"/>
              <a:pathLst>
                <a:path w="597" h="856" extrusionOk="0">
                  <a:moveTo>
                    <a:pt x="394" y="4"/>
                  </a:moveTo>
                  <a:lnTo>
                    <a:pt x="394" y="4"/>
                  </a:lnTo>
                  <a:cubicBezTo>
                    <a:pt x="360" y="-11"/>
                    <a:pt x="334" y="26"/>
                    <a:pt x="311" y="56"/>
                  </a:cubicBezTo>
                  <a:cubicBezTo>
                    <a:pt x="27" y="427"/>
                    <a:pt x="27" y="427"/>
                    <a:pt x="27" y="427"/>
                  </a:cubicBezTo>
                  <a:cubicBezTo>
                    <a:pt x="12" y="445"/>
                    <a:pt x="-10" y="475"/>
                    <a:pt x="5" y="501"/>
                  </a:cubicBezTo>
                  <a:cubicBezTo>
                    <a:pt x="16" y="527"/>
                    <a:pt x="50" y="527"/>
                    <a:pt x="64" y="527"/>
                  </a:cubicBezTo>
                  <a:cubicBezTo>
                    <a:pt x="244" y="527"/>
                    <a:pt x="244" y="527"/>
                    <a:pt x="244" y="527"/>
                  </a:cubicBezTo>
                  <a:cubicBezTo>
                    <a:pt x="248" y="527"/>
                    <a:pt x="248" y="527"/>
                    <a:pt x="251" y="527"/>
                  </a:cubicBezTo>
                  <a:cubicBezTo>
                    <a:pt x="251" y="531"/>
                    <a:pt x="248" y="531"/>
                    <a:pt x="248" y="535"/>
                  </a:cubicBezTo>
                  <a:cubicBezTo>
                    <a:pt x="188" y="784"/>
                    <a:pt x="188" y="784"/>
                    <a:pt x="188" y="784"/>
                  </a:cubicBezTo>
                  <a:cubicBezTo>
                    <a:pt x="180" y="818"/>
                    <a:pt x="184" y="840"/>
                    <a:pt x="206" y="852"/>
                  </a:cubicBezTo>
                  <a:cubicBezTo>
                    <a:pt x="210" y="852"/>
                    <a:pt x="218" y="856"/>
                    <a:pt x="222" y="856"/>
                  </a:cubicBezTo>
                  <a:cubicBezTo>
                    <a:pt x="251" y="856"/>
                    <a:pt x="274" y="822"/>
                    <a:pt x="285" y="811"/>
                  </a:cubicBezTo>
                  <a:cubicBezTo>
                    <a:pt x="569" y="438"/>
                    <a:pt x="569" y="438"/>
                    <a:pt x="569" y="438"/>
                  </a:cubicBezTo>
                  <a:cubicBezTo>
                    <a:pt x="584" y="419"/>
                    <a:pt x="607" y="389"/>
                    <a:pt x="592" y="363"/>
                  </a:cubicBezTo>
                  <a:cubicBezTo>
                    <a:pt x="581" y="337"/>
                    <a:pt x="543" y="337"/>
                    <a:pt x="532" y="337"/>
                  </a:cubicBezTo>
                  <a:cubicBezTo>
                    <a:pt x="345" y="337"/>
                    <a:pt x="345" y="337"/>
                    <a:pt x="345" y="337"/>
                  </a:cubicBezTo>
                  <a:cubicBezTo>
                    <a:pt x="409" y="79"/>
                    <a:pt x="409" y="79"/>
                    <a:pt x="409" y="79"/>
                  </a:cubicBezTo>
                  <a:cubicBezTo>
                    <a:pt x="412" y="60"/>
                    <a:pt x="423" y="19"/>
                    <a:pt x="394" y="4"/>
                  </a:cubicBezTo>
                  <a:moveTo>
                    <a:pt x="525" y="396"/>
                  </a:moveTo>
                  <a:lnTo>
                    <a:pt x="525" y="396"/>
                  </a:lnTo>
                  <a:cubicBezTo>
                    <a:pt x="525" y="400"/>
                    <a:pt x="525" y="400"/>
                    <a:pt x="525" y="400"/>
                  </a:cubicBezTo>
                  <a:cubicBezTo>
                    <a:pt x="266" y="736"/>
                    <a:pt x="266" y="736"/>
                    <a:pt x="266" y="736"/>
                  </a:cubicBezTo>
                  <a:cubicBezTo>
                    <a:pt x="311" y="550"/>
                    <a:pt x="311" y="550"/>
                    <a:pt x="311" y="550"/>
                  </a:cubicBezTo>
                  <a:cubicBezTo>
                    <a:pt x="315" y="531"/>
                    <a:pt x="319" y="509"/>
                    <a:pt x="304" y="490"/>
                  </a:cubicBezTo>
                  <a:cubicBezTo>
                    <a:pt x="289" y="471"/>
                    <a:pt x="262" y="467"/>
                    <a:pt x="248" y="467"/>
                  </a:cubicBezTo>
                  <a:cubicBezTo>
                    <a:pt x="76" y="467"/>
                    <a:pt x="76" y="467"/>
                    <a:pt x="76" y="467"/>
                  </a:cubicBezTo>
                  <a:cubicBezTo>
                    <a:pt x="76" y="467"/>
                    <a:pt x="79" y="467"/>
                    <a:pt x="79" y="464"/>
                  </a:cubicBezTo>
                  <a:cubicBezTo>
                    <a:pt x="338" y="127"/>
                    <a:pt x="338" y="127"/>
                    <a:pt x="338" y="127"/>
                  </a:cubicBezTo>
                  <a:cubicBezTo>
                    <a:pt x="289" y="326"/>
                    <a:pt x="289" y="326"/>
                    <a:pt x="289" y="326"/>
                  </a:cubicBezTo>
                  <a:cubicBezTo>
                    <a:pt x="285" y="340"/>
                    <a:pt x="278" y="363"/>
                    <a:pt x="293" y="382"/>
                  </a:cubicBezTo>
                  <a:cubicBezTo>
                    <a:pt x="307" y="396"/>
                    <a:pt x="334" y="396"/>
                    <a:pt x="349" y="396"/>
                  </a:cubicBezTo>
                  <a:cubicBezTo>
                    <a:pt x="525" y="396"/>
                    <a:pt x="525" y="396"/>
                    <a:pt x="525" y="396"/>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25" name="Google Shape;925;p44"/>
            <p:cNvSpPr/>
            <p:nvPr/>
          </p:nvSpPr>
          <p:spPr>
            <a:xfrm>
              <a:off x="1066765" y="2731462"/>
              <a:ext cx="481816" cy="490537"/>
            </a:xfrm>
            <a:custGeom>
              <a:avLst/>
              <a:gdLst/>
              <a:ahLst/>
              <a:cxnLst/>
              <a:rect l="l" t="t" r="r" b="b"/>
              <a:pathLst>
                <a:path w="2043" h="2080" extrusionOk="0">
                  <a:moveTo>
                    <a:pt x="1941" y="1804"/>
                  </a:moveTo>
                  <a:lnTo>
                    <a:pt x="1941" y="1804"/>
                  </a:lnTo>
                  <a:cubicBezTo>
                    <a:pt x="1728" y="1804"/>
                    <a:pt x="1728" y="1804"/>
                    <a:pt x="1728" y="1804"/>
                  </a:cubicBezTo>
                  <a:cubicBezTo>
                    <a:pt x="1728" y="1654"/>
                    <a:pt x="1728" y="1654"/>
                    <a:pt x="1728" y="1654"/>
                  </a:cubicBezTo>
                  <a:cubicBezTo>
                    <a:pt x="1941" y="1654"/>
                    <a:pt x="1941" y="1654"/>
                    <a:pt x="1941" y="1654"/>
                  </a:cubicBezTo>
                  <a:cubicBezTo>
                    <a:pt x="2001" y="1654"/>
                    <a:pt x="2049" y="1605"/>
                    <a:pt x="2042" y="1546"/>
                  </a:cubicBezTo>
                  <a:cubicBezTo>
                    <a:pt x="2038" y="1493"/>
                    <a:pt x="1997" y="1452"/>
                    <a:pt x="1941" y="1452"/>
                  </a:cubicBezTo>
                  <a:cubicBezTo>
                    <a:pt x="1724" y="1452"/>
                    <a:pt x="1724" y="1452"/>
                    <a:pt x="1724" y="1452"/>
                  </a:cubicBezTo>
                  <a:cubicBezTo>
                    <a:pt x="1724" y="1441"/>
                    <a:pt x="1724" y="1441"/>
                    <a:pt x="1724" y="1441"/>
                  </a:cubicBezTo>
                  <a:cubicBezTo>
                    <a:pt x="1724" y="1404"/>
                    <a:pt x="1698" y="1377"/>
                    <a:pt x="1664" y="1377"/>
                  </a:cubicBezTo>
                  <a:cubicBezTo>
                    <a:pt x="1642" y="1377"/>
                    <a:pt x="1642" y="1377"/>
                    <a:pt x="1642" y="1377"/>
                  </a:cubicBezTo>
                  <a:cubicBezTo>
                    <a:pt x="1642" y="1027"/>
                    <a:pt x="1642" y="1027"/>
                    <a:pt x="1642" y="1027"/>
                  </a:cubicBezTo>
                  <a:cubicBezTo>
                    <a:pt x="1690" y="1060"/>
                    <a:pt x="1754" y="1057"/>
                    <a:pt x="1799" y="1016"/>
                  </a:cubicBezTo>
                  <a:cubicBezTo>
                    <a:pt x="1844" y="971"/>
                    <a:pt x="1844" y="896"/>
                    <a:pt x="1799" y="851"/>
                  </a:cubicBezTo>
                  <a:cubicBezTo>
                    <a:pt x="1593" y="653"/>
                    <a:pt x="1593" y="653"/>
                    <a:pt x="1593" y="653"/>
                  </a:cubicBezTo>
                  <a:cubicBezTo>
                    <a:pt x="1593" y="227"/>
                    <a:pt x="1593" y="227"/>
                    <a:pt x="1593" y="227"/>
                  </a:cubicBezTo>
                  <a:cubicBezTo>
                    <a:pt x="1612" y="227"/>
                    <a:pt x="1612" y="227"/>
                    <a:pt x="1612" y="227"/>
                  </a:cubicBezTo>
                  <a:cubicBezTo>
                    <a:pt x="1649" y="227"/>
                    <a:pt x="1679" y="197"/>
                    <a:pt x="1679" y="159"/>
                  </a:cubicBezTo>
                  <a:cubicBezTo>
                    <a:pt x="1679" y="66"/>
                    <a:pt x="1679" y="66"/>
                    <a:pt x="1679" y="66"/>
                  </a:cubicBezTo>
                  <a:cubicBezTo>
                    <a:pt x="1679" y="32"/>
                    <a:pt x="1649" y="2"/>
                    <a:pt x="1612" y="2"/>
                  </a:cubicBezTo>
                  <a:cubicBezTo>
                    <a:pt x="1320" y="2"/>
                    <a:pt x="1320" y="2"/>
                    <a:pt x="1320" y="2"/>
                  </a:cubicBezTo>
                  <a:cubicBezTo>
                    <a:pt x="1283" y="2"/>
                    <a:pt x="1253" y="32"/>
                    <a:pt x="1253" y="66"/>
                  </a:cubicBezTo>
                  <a:cubicBezTo>
                    <a:pt x="1253" y="159"/>
                    <a:pt x="1253" y="159"/>
                    <a:pt x="1253" y="159"/>
                  </a:cubicBezTo>
                  <a:cubicBezTo>
                    <a:pt x="1253" y="197"/>
                    <a:pt x="1283" y="227"/>
                    <a:pt x="1320" y="227"/>
                  </a:cubicBezTo>
                  <a:cubicBezTo>
                    <a:pt x="1339" y="227"/>
                    <a:pt x="1339" y="227"/>
                    <a:pt x="1339" y="227"/>
                  </a:cubicBezTo>
                  <a:cubicBezTo>
                    <a:pt x="1339" y="391"/>
                    <a:pt x="1339" y="391"/>
                    <a:pt x="1339" y="391"/>
                  </a:cubicBezTo>
                  <a:cubicBezTo>
                    <a:pt x="972" y="28"/>
                    <a:pt x="972" y="28"/>
                    <a:pt x="972" y="28"/>
                  </a:cubicBezTo>
                  <a:cubicBezTo>
                    <a:pt x="939" y="-9"/>
                    <a:pt x="890" y="-9"/>
                    <a:pt x="856" y="28"/>
                  </a:cubicBezTo>
                  <a:cubicBezTo>
                    <a:pt x="34" y="851"/>
                    <a:pt x="34" y="851"/>
                    <a:pt x="34" y="851"/>
                  </a:cubicBezTo>
                  <a:cubicBezTo>
                    <a:pt x="11" y="874"/>
                    <a:pt x="0" y="904"/>
                    <a:pt x="0" y="933"/>
                  </a:cubicBezTo>
                  <a:cubicBezTo>
                    <a:pt x="0" y="964"/>
                    <a:pt x="11" y="993"/>
                    <a:pt x="34" y="1016"/>
                  </a:cubicBezTo>
                  <a:cubicBezTo>
                    <a:pt x="56" y="1038"/>
                    <a:pt x="86" y="1049"/>
                    <a:pt x="116" y="1049"/>
                  </a:cubicBezTo>
                  <a:cubicBezTo>
                    <a:pt x="142" y="1049"/>
                    <a:pt x="165" y="1042"/>
                    <a:pt x="183" y="1027"/>
                  </a:cubicBezTo>
                  <a:cubicBezTo>
                    <a:pt x="183" y="1143"/>
                    <a:pt x="183" y="1143"/>
                    <a:pt x="183" y="1143"/>
                  </a:cubicBezTo>
                  <a:cubicBezTo>
                    <a:pt x="183" y="1244"/>
                    <a:pt x="183" y="1244"/>
                    <a:pt x="183" y="1244"/>
                  </a:cubicBezTo>
                  <a:cubicBezTo>
                    <a:pt x="183" y="1263"/>
                    <a:pt x="198" y="1274"/>
                    <a:pt x="213" y="1274"/>
                  </a:cubicBezTo>
                  <a:cubicBezTo>
                    <a:pt x="228" y="1274"/>
                    <a:pt x="243" y="1263"/>
                    <a:pt x="243" y="1247"/>
                  </a:cubicBezTo>
                  <a:cubicBezTo>
                    <a:pt x="243" y="1135"/>
                    <a:pt x="243" y="1135"/>
                    <a:pt x="243" y="1135"/>
                  </a:cubicBezTo>
                  <a:cubicBezTo>
                    <a:pt x="243" y="967"/>
                    <a:pt x="243" y="967"/>
                    <a:pt x="243" y="967"/>
                  </a:cubicBezTo>
                  <a:cubicBezTo>
                    <a:pt x="912" y="298"/>
                    <a:pt x="912" y="298"/>
                    <a:pt x="912" y="298"/>
                  </a:cubicBezTo>
                  <a:cubicBezTo>
                    <a:pt x="1242" y="627"/>
                    <a:pt x="1242" y="627"/>
                    <a:pt x="1242" y="627"/>
                  </a:cubicBezTo>
                  <a:cubicBezTo>
                    <a:pt x="1253" y="638"/>
                    <a:pt x="1271" y="638"/>
                    <a:pt x="1283" y="627"/>
                  </a:cubicBezTo>
                  <a:cubicBezTo>
                    <a:pt x="1298" y="616"/>
                    <a:pt x="1298" y="597"/>
                    <a:pt x="1283" y="582"/>
                  </a:cubicBezTo>
                  <a:cubicBezTo>
                    <a:pt x="935" y="234"/>
                    <a:pt x="935" y="234"/>
                    <a:pt x="935" y="234"/>
                  </a:cubicBezTo>
                  <a:cubicBezTo>
                    <a:pt x="924" y="223"/>
                    <a:pt x="905" y="223"/>
                    <a:pt x="890" y="234"/>
                  </a:cubicBezTo>
                  <a:cubicBezTo>
                    <a:pt x="191" y="933"/>
                    <a:pt x="191" y="933"/>
                    <a:pt x="191" y="933"/>
                  </a:cubicBezTo>
                  <a:lnTo>
                    <a:pt x="191" y="933"/>
                  </a:lnTo>
                  <a:cubicBezTo>
                    <a:pt x="153" y="971"/>
                    <a:pt x="153" y="971"/>
                    <a:pt x="153" y="971"/>
                  </a:cubicBezTo>
                  <a:cubicBezTo>
                    <a:pt x="131" y="993"/>
                    <a:pt x="97" y="993"/>
                    <a:pt x="75" y="971"/>
                  </a:cubicBezTo>
                  <a:cubicBezTo>
                    <a:pt x="64" y="960"/>
                    <a:pt x="60" y="948"/>
                    <a:pt x="60" y="933"/>
                  </a:cubicBezTo>
                  <a:cubicBezTo>
                    <a:pt x="60" y="915"/>
                    <a:pt x="64" y="904"/>
                    <a:pt x="75" y="892"/>
                  </a:cubicBezTo>
                  <a:cubicBezTo>
                    <a:pt x="898" y="70"/>
                    <a:pt x="898" y="70"/>
                    <a:pt x="898" y="70"/>
                  </a:cubicBezTo>
                  <a:cubicBezTo>
                    <a:pt x="909" y="59"/>
                    <a:pt x="916" y="59"/>
                    <a:pt x="927" y="70"/>
                  </a:cubicBezTo>
                  <a:cubicBezTo>
                    <a:pt x="1346" y="485"/>
                    <a:pt x="1346" y="485"/>
                    <a:pt x="1346" y="485"/>
                  </a:cubicBezTo>
                  <a:lnTo>
                    <a:pt x="1346" y="485"/>
                  </a:lnTo>
                  <a:cubicBezTo>
                    <a:pt x="1545" y="683"/>
                    <a:pt x="1545" y="683"/>
                    <a:pt x="1545" y="683"/>
                  </a:cubicBezTo>
                  <a:cubicBezTo>
                    <a:pt x="1754" y="892"/>
                    <a:pt x="1754" y="892"/>
                    <a:pt x="1754" y="892"/>
                  </a:cubicBezTo>
                  <a:cubicBezTo>
                    <a:pt x="1772" y="915"/>
                    <a:pt x="1772" y="948"/>
                    <a:pt x="1754" y="971"/>
                  </a:cubicBezTo>
                  <a:cubicBezTo>
                    <a:pt x="1732" y="993"/>
                    <a:pt x="1694" y="993"/>
                    <a:pt x="1672" y="971"/>
                  </a:cubicBezTo>
                  <a:cubicBezTo>
                    <a:pt x="1638" y="933"/>
                    <a:pt x="1638" y="933"/>
                    <a:pt x="1638" y="933"/>
                  </a:cubicBezTo>
                  <a:cubicBezTo>
                    <a:pt x="1634" y="933"/>
                    <a:pt x="1634" y="933"/>
                    <a:pt x="1634" y="933"/>
                  </a:cubicBezTo>
                  <a:cubicBezTo>
                    <a:pt x="1387" y="687"/>
                    <a:pt x="1387" y="687"/>
                    <a:pt x="1387" y="687"/>
                  </a:cubicBezTo>
                  <a:cubicBezTo>
                    <a:pt x="1376" y="675"/>
                    <a:pt x="1357" y="675"/>
                    <a:pt x="1346" y="687"/>
                  </a:cubicBezTo>
                  <a:cubicBezTo>
                    <a:pt x="1331" y="698"/>
                    <a:pt x="1331" y="717"/>
                    <a:pt x="1346" y="728"/>
                  </a:cubicBezTo>
                  <a:cubicBezTo>
                    <a:pt x="1582" y="967"/>
                    <a:pt x="1582" y="967"/>
                    <a:pt x="1582" y="967"/>
                  </a:cubicBezTo>
                  <a:cubicBezTo>
                    <a:pt x="1582" y="1377"/>
                    <a:pt x="1582" y="1377"/>
                    <a:pt x="1582" y="1377"/>
                  </a:cubicBezTo>
                  <a:cubicBezTo>
                    <a:pt x="1567" y="1377"/>
                    <a:pt x="1567" y="1377"/>
                    <a:pt x="1567" y="1377"/>
                  </a:cubicBezTo>
                  <a:cubicBezTo>
                    <a:pt x="1537" y="1377"/>
                    <a:pt x="1503" y="1426"/>
                    <a:pt x="1503" y="1426"/>
                  </a:cubicBezTo>
                  <a:cubicBezTo>
                    <a:pt x="1249" y="1426"/>
                    <a:pt x="1249" y="1426"/>
                    <a:pt x="1249" y="1426"/>
                  </a:cubicBezTo>
                  <a:cubicBezTo>
                    <a:pt x="1163" y="1426"/>
                    <a:pt x="1088" y="1489"/>
                    <a:pt x="1073" y="1572"/>
                  </a:cubicBezTo>
                  <a:cubicBezTo>
                    <a:pt x="983" y="1572"/>
                    <a:pt x="983" y="1572"/>
                    <a:pt x="983" y="1572"/>
                  </a:cubicBezTo>
                  <a:cubicBezTo>
                    <a:pt x="954" y="1572"/>
                    <a:pt x="927" y="1591"/>
                    <a:pt x="916" y="1613"/>
                  </a:cubicBezTo>
                  <a:cubicBezTo>
                    <a:pt x="247" y="1613"/>
                    <a:pt x="247" y="1613"/>
                    <a:pt x="247" y="1613"/>
                  </a:cubicBezTo>
                  <a:cubicBezTo>
                    <a:pt x="247" y="1508"/>
                    <a:pt x="247" y="1508"/>
                    <a:pt x="247" y="1508"/>
                  </a:cubicBezTo>
                  <a:cubicBezTo>
                    <a:pt x="247" y="1400"/>
                    <a:pt x="247" y="1400"/>
                    <a:pt x="247" y="1400"/>
                  </a:cubicBezTo>
                  <a:cubicBezTo>
                    <a:pt x="247" y="1396"/>
                    <a:pt x="247" y="1396"/>
                    <a:pt x="247" y="1396"/>
                  </a:cubicBezTo>
                  <a:cubicBezTo>
                    <a:pt x="247" y="1381"/>
                    <a:pt x="236" y="1366"/>
                    <a:pt x="221" y="1362"/>
                  </a:cubicBezTo>
                  <a:cubicBezTo>
                    <a:pt x="202" y="1362"/>
                    <a:pt x="183" y="1374"/>
                    <a:pt x="183" y="1392"/>
                  </a:cubicBezTo>
                  <a:lnTo>
                    <a:pt x="183" y="1392"/>
                  </a:lnTo>
                  <a:cubicBezTo>
                    <a:pt x="183" y="1508"/>
                    <a:pt x="183" y="1508"/>
                    <a:pt x="183" y="1508"/>
                  </a:cubicBezTo>
                  <a:cubicBezTo>
                    <a:pt x="183" y="1613"/>
                    <a:pt x="183" y="1613"/>
                    <a:pt x="183" y="1613"/>
                  </a:cubicBezTo>
                  <a:lnTo>
                    <a:pt x="183" y="1613"/>
                  </a:lnTo>
                  <a:cubicBezTo>
                    <a:pt x="138" y="1613"/>
                    <a:pt x="105" y="1650"/>
                    <a:pt x="105" y="1692"/>
                  </a:cubicBezTo>
                  <a:cubicBezTo>
                    <a:pt x="105" y="1770"/>
                    <a:pt x="105" y="1770"/>
                    <a:pt x="105" y="1770"/>
                  </a:cubicBezTo>
                  <a:cubicBezTo>
                    <a:pt x="105" y="1811"/>
                    <a:pt x="138" y="1845"/>
                    <a:pt x="183" y="1845"/>
                  </a:cubicBezTo>
                  <a:cubicBezTo>
                    <a:pt x="916" y="1845"/>
                    <a:pt x="916" y="1845"/>
                    <a:pt x="916" y="1845"/>
                  </a:cubicBezTo>
                  <a:cubicBezTo>
                    <a:pt x="927" y="1871"/>
                    <a:pt x="954" y="1886"/>
                    <a:pt x="983" y="1886"/>
                  </a:cubicBezTo>
                  <a:cubicBezTo>
                    <a:pt x="1073" y="1886"/>
                    <a:pt x="1073" y="1886"/>
                    <a:pt x="1073" y="1886"/>
                  </a:cubicBezTo>
                  <a:cubicBezTo>
                    <a:pt x="1088" y="1968"/>
                    <a:pt x="1163" y="2032"/>
                    <a:pt x="1249" y="2032"/>
                  </a:cubicBezTo>
                  <a:cubicBezTo>
                    <a:pt x="1507" y="2032"/>
                    <a:pt x="1507" y="2032"/>
                    <a:pt x="1507" y="2032"/>
                  </a:cubicBezTo>
                  <a:cubicBezTo>
                    <a:pt x="1514" y="2062"/>
                    <a:pt x="1541" y="2080"/>
                    <a:pt x="1571" y="2080"/>
                  </a:cubicBezTo>
                  <a:cubicBezTo>
                    <a:pt x="1664" y="2080"/>
                    <a:pt x="1664" y="2080"/>
                    <a:pt x="1664" y="2080"/>
                  </a:cubicBezTo>
                  <a:cubicBezTo>
                    <a:pt x="1698" y="2080"/>
                    <a:pt x="1724" y="2054"/>
                    <a:pt x="1724" y="2020"/>
                  </a:cubicBezTo>
                  <a:cubicBezTo>
                    <a:pt x="1724" y="2009"/>
                    <a:pt x="1724" y="2009"/>
                    <a:pt x="1724" y="2009"/>
                  </a:cubicBezTo>
                  <a:cubicBezTo>
                    <a:pt x="1941" y="2009"/>
                    <a:pt x="1941" y="2009"/>
                    <a:pt x="1941" y="2009"/>
                  </a:cubicBezTo>
                  <a:cubicBezTo>
                    <a:pt x="1997" y="2009"/>
                    <a:pt x="2042" y="1964"/>
                    <a:pt x="2042" y="1905"/>
                  </a:cubicBezTo>
                  <a:cubicBezTo>
                    <a:pt x="2042" y="1848"/>
                    <a:pt x="1997" y="1804"/>
                    <a:pt x="1941" y="1804"/>
                  </a:cubicBezTo>
                  <a:moveTo>
                    <a:pt x="1320" y="163"/>
                  </a:moveTo>
                  <a:lnTo>
                    <a:pt x="1320" y="163"/>
                  </a:lnTo>
                  <a:cubicBezTo>
                    <a:pt x="1316" y="163"/>
                    <a:pt x="1313" y="163"/>
                    <a:pt x="1313" y="159"/>
                  </a:cubicBezTo>
                  <a:cubicBezTo>
                    <a:pt x="1313" y="66"/>
                    <a:pt x="1313" y="66"/>
                    <a:pt x="1313" y="66"/>
                  </a:cubicBezTo>
                  <a:cubicBezTo>
                    <a:pt x="1313" y="66"/>
                    <a:pt x="1316" y="62"/>
                    <a:pt x="1320" y="62"/>
                  </a:cubicBezTo>
                  <a:cubicBezTo>
                    <a:pt x="1612" y="62"/>
                    <a:pt x="1612" y="62"/>
                    <a:pt x="1612" y="62"/>
                  </a:cubicBezTo>
                  <a:cubicBezTo>
                    <a:pt x="1616" y="62"/>
                    <a:pt x="1619" y="66"/>
                    <a:pt x="1619" y="66"/>
                  </a:cubicBezTo>
                  <a:cubicBezTo>
                    <a:pt x="1619" y="159"/>
                    <a:pt x="1619" y="159"/>
                    <a:pt x="1619" y="159"/>
                  </a:cubicBezTo>
                  <a:cubicBezTo>
                    <a:pt x="1619" y="163"/>
                    <a:pt x="1616" y="163"/>
                    <a:pt x="1612" y="163"/>
                  </a:cubicBezTo>
                  <a:lnTo>
                    <a:pt x="1320" y="163"/>
                  </a:lnTo>
                  <a:moveTo>
                    <a:pt x="1399" y="227"/>
                  </a:moveTo>
                  <a:lnTo>
                    <a:pt x="1399" y="227"/>
                  </a:lnTo>
                  <a:cubicBezTo>
                    <a:pt x="1537" y="227"/>
                    <a:pt x="1537" y="227"/>
                    <a:pt x="1537" y="227"/>
                  </a:cubicBezTo>
                  <a:cubicBezTo>
                    <a:pt x="1537" y="590"/>
                    <a:pt x="1537" y="590"/>
                    <a:pt x="1537" y="590"/>
                  </a:cubicBezTo>
                  <a:cubicBezTo>
                    <a:pt x="1399" y="451"/>
                    <a:pt x="1399" y="451"/>
                    <a:pt x="1399" y="451"/>
                  </a:cubicBezTo>
                  <a:lnTo>
                    <a:pt x="1399" y="227"/>
                  </a:lnTo>
                  <a:moveTo>
                    <a:pt x="1937" y="1512"/>
                  </a:moveTo>
                  <a:lnTo>
                    <a:pt x="1937" y="1512"/>
                  </a:lnTo>
                  <a:cubicBezTo>
                    <a:pt x="1960" y="1512"/>
                    <a:pt x="1978" y="1531"/>
                    <a:pt x="1978" y="1557"/>
                  </a:cubicBezTo>
                  <a:cubicBezTo>
                    <a:pt x="1975" y="1576"/>
                    <a:pt x="1956" y="1594"/>
                    <a:pt x="1933" y="1594"/>
                  </a:cubicBezTo>
                  <a:cubicBezTo>
                    <a:pt x="1724" y="1594"/>
                    <a:pt x="1724" y="1594"/>
                    <a:pt x="1724" y="1594"/>
                  </a:cubicBezTo>
                  <a:cubicBezTo>
                    <a:pt x="1724" y="1512"/>
                    <a:pt x="1724" y="1512"/>
                    <a:pt x="1724" y="1512"/>
                  </a:cubicBezTo>
                  <a:lnTo>
                    <a:pt x="1937" y="1512"/>
                  </a:lnTo>
                  <a:moveTo>
                    <a:pt x="165" y="1766"/>
                  </a:moveTo>
                  <a:lnTo>
                    <a:pt x="165" y="1766"/>
                  </a:lnTo>
                  <a:cubicBezTo>
                    <a:pt x="165" y="1692"/>
                    <a:pt x="165" y="1692"/>
                    <a:pt x="165" y="1692"/>
                  </a:cubicBezTo>
                  <a:cubicBezTo>
                    <a:pt x="165" y="1684"/>
                    <a:pt x="172" y="1673"/>
                    <a:pt x="183" y="1673"/>
                  </a:cubicBezTo>
                  <a:cubicBezTo>
                    <a:pt x="905" y="1673"/>
                    <a:pt x="905" y="1673"/>
                    <a:pt x="905" y="1673"/>
                  </a:cubicBezTo>
                  <a:cubicBezTo>
                    <a:pt x="905" y="1785"/>
                    <a:pt x="905" y="1785"/>
                    <a:pt x="905" y="1785"/>
                  </a:cubicBezTo>
                  <a:cubicBezTo>
                    <a:pt x="183" y="1785"/>
                    <a:pt x="183" y="1785"/>
                    <a:pt x="183" y="1785"/>
                  </a:cubicBezTo>
                  <a:cubicBezTo>
                    <a:pt x="172" y="1785"/>
                    <a:pt x="165" y="1777"/>
                    <a:pt x="165" y="1766"/>
                  </a:cubicBezTo>
                  <a:moveTo>
                    <a:pt x="969" y="1808"/>
                  </a:moveTo>
                  <a:lnTo>
                    <a:pt x="969" y="1808"/>
                  </a:lnTo>
                  <a:cubicBezTo>
                    <a:pt x="969" y="1650"/>
                    <a:pt x="969" y="1650"/>
                    <a:pt x="969" y="1650"/>
                  </a:cubicBezTo>
                  <a:lnTo>
                    <a:pt x="969" y="1647"/>
                  </a:lnTo>
                  <a:lnTo>
                    <a:pt x="969" y="1647"/>
                  </a:lnTo>
                  <a:cubicBezTo>
                    <a:pt x="969" y="1639"/>
                    <a:pt x="976" y="1636"/>
                    <a:pt x="983" y="1636"/>
                  </a:cubicBezTo>
                  <a:cubicBezTo>
                    <a:pt x="1073" y="1636"/>
                    <a:pt x="1073" y="1636"/>
                    <a:pt x="1073" y="1636"/>
                  </a:cubicBezTo>
                  <a:cubicBezTo>
                    <a:pt x="1073" y="1826"/>
                    <a:pt x="1073" y="1826"/>
                    <a:pt x="1073" y="1826"/>
                  </a:cubicBezTo>
                  <a:cubicBezTo>
                    <a:pt x="983" y="1826"/>
                    <a:pt x="983" y="1826"/>
                    <a:pt x="983" y="1826"/>
                  </a:cubicBezTo>
                  <a:cubicBezTo>
                    <a:pt x="976" y="1826"/>
                    <a:pt x="969" y="1819"/>
                    <a:pt x="969" y="1808"/>
                  </a:cubicBezTo>
                  <a:moveTo>
                    <a:pt x="1133" y="1856"/>
                  </a:moveTo>
                  <a:lnTo>
                    <a:pt x="1133" y="1856"/>
                  </a:lnTo>
                  <a:cubicBezTo>
                    <a:pt x="1133" y="1605"/>
                    <a:pt x="1133" y="1605"/>
                    <a:pt x="1133" y="1605"/>
                  </a:cubicBezTo>
                  <a:cubicBezTo>
                    <a:pt x="1133" y="1538"/>
                    <a:pt x="1186" y="1486"/>
                    <a:pt x="1249" y="1486"/>
                  </a:cubicBezTo>
                  <a:cubicBezTo>
                    <a:pt x="1503" y="1486"/>
                    <a:pt x="1503" y="1486"/>
                    <a:pt x="1503" y="1486"/>
                  </a:cubicBezTo>
                  <a:cubicBezTo>
                    <a:pt x="1503" y="1972"/>
                    <a:pt x="1503" y="1972"/>
                    <a:pt x="1503" y="1972"/>
                  </a:cubicBezTo>
                  <a:cubicBezTo>
                    <a:pt x="1249" y="1972"/>
                    <a:pt x="1249" y="1972"/>
                    <a:pt x="1249" y="1972"/>
                  </a:cubicBezTo>
                  <a:cubicBezTo>
                    <a:pt x="1186" y="1972"/>
                    <a:pt x="1133" y="1920"/>
                    <a:pt x="1133" y="1856"/>
                  </a:cubicBezTo>
                  <a:moveTo>
                    <a:pt x="1664" y="2020"/>
                  </a:moveTo>
                  <a:lnTo>
                    <a:pt x="1664" y="2020"/>
                  </a:lnTo>
                  <a:lnTo>
                    <a:pt x="1660" y="2024"/>
                  </a:lnTo>
                  <a:cubicBezTo>
                    <a:pt x="1563" y="2024"/>
                    <a:pt x="1563" y="2024"/>
                    <a:pt x="1563" y="2024"/>
                  </a:cubicBezTo>
                  <a:lnTo>
                    <a:pt x="1563" y="2020"/>
                  </a:lnTo>
                  <a:cubicBezTo>
                    <a:pt x="1563" y="1441"/>
                    <a:pt x="1563" y="1441"/>
                    <a:pt x="1563" y="1441"/>
                  </a:cubicBezTo>
                  <a:lnTo>
                    <a:pt x="1563" y="1437"/>
                  </a:lnTo>
                  <a:cubicBezTo>
                    <a:pt x="1660" y="1437"/>
                    <a:pt x="1660" y="1437"/>
                    <a:pt x="1660" y="1437"/>
                  </a:cubicBezTo>
                  <a:lnTo>
                    <a:pt x="1664" y="1441"/>
                  </a:lnTo>
                  <a:cubicBezTo>
                    <a:pt x="1664" y="2020"/>
                    <a:pt x="1664" y="2020"/>
                    <a:pt x="1664" y="2020"/>
                  </a:cubicBezTo>
                  <a:moveTo>
                    <a:pt x="1933" y="1946"/>
                  </a:moveTo>
                  <a:lnTo>
                    <a:pt x="1933" y="1946"/>
                  </a:lnTo>
                  <a:cubicBezTo>
                    <a:pt x="1724" y="1946"/>
                    <a:pt x="1724" y="1946"/>
                    <a:pt x="1724" y="1946"/>
                  </a:cubicBezTo>
                  <a:cubicBezTo>
                    <a:pt x="1724" y="1867"/>
                    <a:pt x="1724" y="1867"/>
                    <a:pt x="1724" y="1867"/>
                  </a:cubicBezTo>
                  <a:cubicBezTo>
                    <a:pt x="1937" y="1867"/>
                    <a:pt x="1937" y="1867"/>
                    <a:pt x="1937" y="1867"/>
                  </a:cubicBezTo>
                  <a:cubicBezTo>
                    <a:pt x="1960" y="1867"/>
                    <a:pt x="1978" y="1886"/>
                    <a:pt x="1978" y="1908"/>
                  </a:cubicBezTo>
                  <a:cubicBezTo>
                    <a:pt x="1975" y="1931"/>
                    <a:pt x="1956" y="1946"/>
                    <a:pt x="1933" y="1946"/>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26" name="Google Shape;926;p44"/>
            <p:cNvSpPr/>
            <p:nvPr/>
          </p:nvSpPr>
          <p:spPr>
            <a:xfrm>
              <a:off x="1357788" y="3114459"/>
              <a:ext cx="15094" cy="49761"/>
            </a:xfrm>
            <a:custGeom>
              <a:avLst/>
              <a:gdLst/>
              <a:ahLst/>
              <a:cxnLst/>
              <a:rect l="l" t="t" r="r" b="b"/>
              <a:pathLst>
                <a:path w="64" h="211" extrusionOk="0">
                  <a:moveTo>
                    <a:pt x="0" y="34"/>
                  </a:moveTo>
                  <a:lnTo>
                    <a:pt x="0" y="34"/>
                  </a:lnTo>
                  <a:cubicBezTo>
                    <a:pt x="0" y="180"/>
                    <a:pt x="0" y="180"/>
                    <a:pt x="0" y="180"/>
                  </a:cubicBezTo>
                  <a:cubicBezTo>
                    <a:pt x="0" y="195"/>
                    <a:pt x="11" y="210"/>
                    <a:pt x="30" y="210"/>
                  </a:cubicBezTo>
                  <a:cubicBezTo>
                    <a:pt x="49" y="213"/>
                    <a:pt x="64" y="198"/>
                    <a:pt x="64" y="180"/>
                  </a:cubicBezTo>
                  <a:cubicBezTo>
                    <a:pt x="64" y="30"/>
                    <a:pt x="64" y="30"/>
                    <a:pt x="64" y="30"/>
                  </a:cubicBezTo>
                  <a:cubicBezTo>
                    <a:pt x="64" y="15"/>
                    <a:pt x="49" y="0"/>
                    <a:pt x="30" y="0"/>
                  </a:cubicBezTo>
                  <a:cubicBezTo>
                    <a:pt x="11" y="4"/>
                    <a:pt x="0" y="19"/>
                    <a:pt x="0" y="34"/>
                  </a:cubicBezTo>
                  <a:close/>
                </a:path>
              </a:pathLst>
            </a:custGeom>
            <a:grpFill/>
            <a:ln>
              <a:noFill/>
            </a:ln>
          </p:spPr>
          <p:txBody>
            <a:bodyPr spcFirstLastPara="1" wrap="square" lIns="90000" tIns="30950" rIns="90000" bIns="3095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27" name="Google Shape;927;p44"/>
            <p:cNvSpPr/>
            <p:nvPr/>
          </p:nvSpPr>
          <p:spPr>
            <a:xfrm>
              <a:off x="1386796" y="3114459"/>
              <a:ext cx="14150" cy="49761"/>
            </a:xfrm>
            <a:custGeom>
              <a:avLst/>
              <a:gdLst/>
              <a:ahLst/>
              <a:cxnLst/>
              <a:rect l="l" t="t" r="r" b="b"/>
              <a:pathLst>
                <a:path w="60" h="211" extrusionOk="0">
                  <a:moveTo>
                    <a:pt x="0" y="34"/>
                  </a:moveTo>
                  <a:lnTo>
                    <a:pt x="0" y="34"/>
                  </a:lnTo>
                  <a:cubicBezTo>
                    <a:pt x="0" y="180"/>
                    <a:pt x="0" y="180"/>
                    <a:pt x="0" y="180"/>
                  </a:cubicBezTo>
                  <a:cubicBezTo>
                    <a:pt x="0" y="195"/>
                    <a:pt x="12" y="210"/>
                    <a:pt x="27" y="210"/>
                  </a:cubicBezTo>
                  <a:cubicBezTo>
                    <a:pt x="45" y="213"/>
                    <a:pt x="60" y="198"/>
                    <a:pt x="60" y="180"/>
                  </a:cubicBezTo>
                  <a:cubicBezTo>
                    <a:pt x="60" y="30"/>
                    <a:pt x="60" y="30"/>
                    <a:pt x="60" y="30"/>
                  </a:cubicBezTo>
                  <a:cubicBezTo>
                    <a:pt x="60" y="15"/>
                    <a:pt x="45" y="0"/>
                    <a:pt x="27" y="0"/>
                  </a:cubicBezTo>
                  <a:cubicBezTo>
                    <a:pt x="12" y="4"/>
                    <a:pt x="0" y="19"/>
                    <a:pt x="0" y="34"/>
                  </a:cubicBezTo>
                  <a:close/>
                </a:path>
              </a:pathLst>
            </a:custGeom>
            <a:grpFill/>
            <a:ln>
              <a:noFill/>
            </a:ln>
          </p:spPr>
          <p:txBody>
            <a:bodyPr spcFirstLastPara="1" wrap="square" lIns="90000" tIns="30950" rIns="90000" bIns="3095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28" name="Google Shape;928;p44"/>
          <p:cNvGrpSpPr/>
          <p:nvPr/>
        </p:nvGrpSpPr>
        <p:grpSpPr>
          <a:xfrm>
            <a:off x="1792212" y="2848436"/>
            <a:ext cx="491957" cy="377100"/>
            <a:chOff x="1646218" y="2788534"/>
            <a:chExt cx="491957" cy="377100"/>
          </a:xfrm>
          <a:solidFill>
            <a:schemeClr val="accent5">
              <a:lumMod val="50000"/>
            </a:schemeClr>
          </a:solidFill>
        </p:grpSpPr>
        <p:sp>
          <p:nvSpPr>
            <p:cNvPr id="929" name="Google Shape;929;p44"/>
            <p:cNvSpPr/>
            <p:nvPr/>
          </p:nvSpPr>
          <p:spPr>
            <a:xfrm>
              <a:off x="1646218" y="2788534"/>
              <a:ext cx="491957" cy="377100"/>
            </a:xfrm>
            <a:custGeom>
              <a:avLst/>
              <a:gdLst/>
              <a:ahLst/>
              <a:cxnLst/>
              <a:rect l="l" t="t" r="r" b="b"/>
              <a:pathLst>
                <a:path w="2086" h="1599" extrusionOk="0">
                  <a:moveTo>
                    <a:pt x="1959" y="0"/>
                  </a:moveTo>
                  <a:lnTo>
                    <a:pt x="1959" y="0"/>
                  </a:lnTo>
                  <a:cubicBezTo>
                    <a:pt x="1084" y="0"/>
                    <a:pt x="1084" y="0"/>
                    <a:pt x="1084" y="0"/>
                  </a:cubicBezTo>
                  <a:cubicBezTo>
                    <a:pt x="1069" y="0"/>
                    <a:pt x="1054" y="11"/>
                    <a:pt x="1050" y="26"/>
                  </a:cubicBezTo>
                  <a:cubicBezTo>
                    <a:pt x="1050" y="45"/>
                    <a:pt x="1065" y="60"/>
                    <a:pt x="1081" y="60"/>
                  </a:cubicBezTo>
                  <a:cubicBezTo>
                    <a:pt x="1959" y="60"/>
                    <a:pt x="1959" y="60"/>
                    <a:pt x="1959" y="60"/>
                  </a:cubicBezTo>
                  <a:cubicBezTo>
                    <a:pt x="1997" y="60"/>
                    <a:pt x="2026" y="89"/>
                    <a:pt x="2026" y="127"/>
                  </a:cubicBezTo>
                  <a:cubicBezTo>
                    <a:pt x="2026" y="1307"/>
                    <a:pt x="2026" y="1307"/>
                    <a:pt x="2026" y="1307"/>
                  </a:cubicBezTo>
                  <a:cubicBezTo>
                    <a:pt x="2026" y="1345"/>
                    <a:pt x="1997" y="1375"/>
                    <a:pt x="1959" y="1375"/>
                  </a:cubicBezTo>
                  <a:cubicBezTo>
                    <a:pt x="131" y="1375"/>
                    <a:pt x="131" y="1375"/>
                    <a:pt x="131" y="1375"/>
                  </a:cubicBezTo>
                  <a:cubicBezTo>
                    <a:pt x="93" y="1375"/>
                    <a:pt x="64" y="1345"/>
                    <a:pt x="64" y="1307"/>
                  </a:cubicBezTo>
                  <a:cubicBezTo>
                    <a:pt x="64" y="127"/>
                    <a:pt x="64" y="127"/>
                    <a:pt x="64" y="127"/>
                  </a:cubicBezTo>
                  <a:cubicBezTo>
                    <a:pt x="64" y="89"/>
                    <a:pt x="93" y="60"/>
                    <a:pt x="131" y="60"/>
                  </a:cubicBezTo>
                  <a:cubicBezTo>
                    <a:pt x="942" y="60"/>
                    <a:pt x="942" y="60"/>
                    <a:pt x="942" y="60"/>
                  </a:cubicBezTo>
                  <a:cubicBezTo>
                    <a:pt x="957" y="60"/>
                    <a:pt x="972" y="48"/>
                    <a:pt x="972" y="33"/>
                  </a:cubicBezTo>
                  <a:cubicBezTo>
                    <a:pt x="976" y="15"/>
                    <a:pt x="961" y="0"/>
                    <a:pt x="942" y="0"/>
                  </a:cubicBezTo>
                  <a:cubicBezTo>
                    <a:pt x="131" y="0"/>
                    <a:pt x="131" y="0"/>
                    <a:pt x="131" y="0"/>
                  </a:cubicBezTo>
                  <a:cubicBezTo>
                    <a:pt x="60" y="0"/>
                    <a:pt x="0" y="56"/>
                    <a:pt x="0" y="127"/>
                  </a:cubicBezTo>
                  <a:cubicBezTo>
                    <a:pt x="0" y="1307"/>
                    <a:pt x="0" y="1307"/>
                    <a:pt x="0" y="1307"/>
                  </a:cubicBezTo>
                  <a:cubicBezTo>
                    <a:pt x="0" y="1367"/>
                    <a:pt x="45" y="1419"/>
                    <a:pt x="101" y="1435"/>
                  </a:cubicBezTo>
                  <a:cubicBezTo>
                    <a:pt x="101" y="1494"/>
                    <a:pt x="101" y="1494"/>
                    <a:pt x="101" y="1494"/>
                  </a:cubicBezTo>
                  <a:cubicBezTo>
                    <a:pt x="101" y="1554"/>
                    <a:pt x="146" y="1599"/>
                    <a:pt x="202" y="1599"/>
                  </a:cubicBezTo>
                  <a:cubicBezTo>
                    <a:pt x="359" y="1599"/>
                    <a:pt x="359" y="1599"/>
                    <a:pt x="359" y="1599"/>
                  </a:cubicBezTo>
                  <a:cubicBezTo>
                    <a:pt x="415" y="1599"/>
                    <a:pt x="463" y="1554"/>
                    <a:pt x="463" y="1494"/>
                  </a:cubicBezTo>
                  <a:cubicBezTo>
                    <a:pt x="463" y="1438"/>
                    <a:pt x="463" y="1438"/>
                    <a:pt x="463" y="1438"/>
                  </a:cubicBezTo>
                  <a:cubicBezTo>
                    <a:pt x="1627" y="1438"/>
                    <a:pt x="1627" y="1438"/>
                    <a:pt x="1627" y="1438"/>
                  </a:cubicBezTo>
                  <a:cubicBezTo>
                    <a:pt x="1627" y="1494"/>
                    <a:pt x="1627" y="1494"/>
                    <a:pt x="1627" y="1494"/>
                  </a:cubicBezTo>
                  <a:cubicBezTo>
                    <a:pt x="1627" y="1554"/>
                    <a:pt x="1675" y="1599"/>
                    <a:pt x="1731" y="1599"/>
                  </a:cubicBezTo>
                  <a:cubicBezTo>
                    <a:pt x="1884" y="1599"/>
                    <a:pt x="1884" y="1599"/>
                    <a:pt x="1884" y="1599"/>
                  </a:cubicBezTo>
                  <a:cubicBezTo>
                    <a:pt x="1944" y="1599"/>
                    <a:pt x="1989" y="1554"/>
                    <a:pt x="1989" y="1494"/>
                  </a:cubicBezTo>
                  <a:cubicBezTo>
                    <a:pt x="1989" y="1435"/>
                    <a:pt x="1989" y="1435"/>
                    <a:pt x="1989" y="1435"/>
                  </a:cubicBezTo>
                  <a:cubicBezTo>
                    <a:pt x="2045" y="1419"/>
                    <a:pt x="2086" y="1367"/>
                    <a:pt x="2086" y="1307"/>
                  </a:cubicBezTo>
                  <a:cubicBezTo>
                    <a:pt x="2086" y="127"/>
                    <a:pt x="2086" y="127"/>
                    <a:pt x="2086" y="127"/>
                  </a:cubicBezTo>
                  <a:cubicBezTo>
                    <a:pt x="2086" y="56"/>
                    <a:pt x="2030" y="0"/>
                    <a:pt x="1959" y="0"/>
                  </a:cubicBezTo>
                  <a:moveTo>
                    <a:pt x="359" y="1539"/>
                  </a:moveTo>
                  <a:lnTo>
                    <a:pt x="359" y="1539"/>
                  </a:lnTo>
                  <a:cubicBezTo>
                    <a:pt x="202" y="1539"/>
                    <a:pt x="202" y="1539"/>
                    <a:pt x="202" y="1539"/>
                  </a:cubicBezTo>
                  <a:cubicBezTo>
                    <a:pt x="179" y="1539"/>
                    <a:pt x="161" y="1521"/>
                    <a:pt x="161" y="1494"/>
                  </a:cubicBezTo>
                  <a:cubicBezTo>
                    <a:pt x="161" y="1438"/>
                    <a:pt x="161" y="1438"/>
                    <a:pt x="161" y="1438"/>
                  </a:cubicBezTo>
                  <a:cubicBezTo>
                    <a:pt x="400" y="1438"/>
                    <a:pt x="400" y="1438"/>
                    <a:pt x="400" y="1438"/>
                  </a:cubicBezTo>
                  <a:cubicBezTo>
                    <a:pt x="400" y="1494"/>
                    <a:pt x="400" y="1494"/>
                    <a:pt x="400" y="1494"/>
                  </a:cubicBezTo>
                  <a:cubicBezTo>
                    <a:pt x="400" y="1521"/>
                    <a:pt x="381" y="1539"/>
                    <a:pt x="359" y="1539"/>
                  </a:cubicBezTo>
                  <a:moveTo>
                    <a:pt x="1884" y="1539"/>
                  </a:moveTo>
                  <a:lnTo>
                    <a:pt x="1884" y="1539"/>
                  </a:lnTo>
                  <a:cubicBezTo>
                    <a:pt x="1731" y="1539"/>
                    <a:pt x="1731" y="1539"/>
                    <a:pt x="1731" y="1539"/>
                  </a:cubicBezTo>
                  <a:cubicBezTo>
                    <a:pt x="1709" y="1539"/>
                    <a:pt x="1686" y="1521"/>
                    <a:pt x="1686" y="1494"/>
                  </a:cubicBezTo>
                  <a:cubicBezTo>
                    <a:pt x="1686" y="1438"/>
                    <a:pt x="1686" y="1438"/>
                    <a:pt x="1686" y="1438"/>
                  </a:cubicBezTo>
                  <a:cubicBezTo>
                    <a:pt x="1929" y="1438"/>
                    <a:pt x="1929" y="1438"/>
                    <a:pt x="1929" y="1438"/>
                  </a:cubicBezTo>
                  <a:cubicBezTo>
                    <a:pt x="1929" y="1494"/>
                    <a:pt x="1929" y="1494"/>
                    <a:pt x="1929" y="1494"/>
                  </a:cubicBezTo>
                  <a:cubicBezTo>
                    <a:pt x="1929" y="1521"/>
                    <a:pt x="1911" y="1539"/>
                    <a:pt x="1884" y="1539"/>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30" name="Google Shape;930;p44"/>
            <p:cNvSpPr/>
            <p:nvPr/>
          </p:nvSpPr>
          <p:spPr>
            <a:xfrm>
              <a:off x="1998795" y="2959515"/>
              <a:ext cx="103297" cy="14150"/>
            </a:xfrm>
            <a:custGeom>
              <a:avLst/>
              <a:gdLst/>
              <a:ahLst/>
              <a:cxnLst/>
              <a:rect l="l" t="t" r="r" b="b"/>
              <a:pathLst>
                <a:path w="438" h="60" extrusionOk="0">
                  <a:moveTo>
                    <a:pt x="30" y="60"/>
                  </a:moveTo>
                  <a:lnTo>
                    <a:pt x="30" y="60"/>
                  </a:lnTo>
                  <a:cubicBezTo>
                    <a:pt x="408" y="60"/>
                    <a:pt x="408" y="60"/>
                    <a:pt x="408" y="60"/>
                  </a:cubicBezTo>
                  <a:cubicBezTo>
                    <a:pt x="423" y="60"/>
                    <a:pt x="434" y="49"/>
                    <a:pt x="438" y="34"/>
                  </a:cubicBezTo>
                  <a:cubicBezTo>
                    <a:pt x="442" y="15"/>
                    <a:pt x="427" y="0"/>
                    <a:pt x="408" y="0"/>
                  </a:cubicBezTo>
                  <a:cubicBezTo>
                    <a:pt x="30" y="0"/>
                    <a:pt x="30" y="0"/>
                    <a:pt x="30" y="0"/>
                  </a:cubicBezTo>
                  <a:cubicBezTo>
                    <a:pt x="16" y="0"/>
                    <a:pt x="1" y="11"/>
                    <a:pt x="1" y="26"/>
                  </a:cubicBezTo>
                  <a:cubicBezTo>
                    <a:pt x="-3" y="45"/>
                    <a:pt x="12" y="60"/>
                    <a:pt x="30"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31" name="Google Shape;931;p44"/>
            <p:cNvSpPr/>
            <p:nvPr/>
          </p:nvSpPr>
          <p:spPr>
            <a:xfrm>
              <a:off x="1998795" y="2996541"/>
              <a:ext cx="103297" cy="15093"/>
            </a:xfrm>
            <a:custGeom>
              <a:avLst/>
              <a:gdLst/>
              <a:ahLst/>
              <a:cxnLst/>
              <a:rect l="l" t="t" r="r" b="b"/>
              <a:pathLst>
                <a:path w="438" h="64" extrusionOk="0">
                  <a:moveTo>
                    <a:pt x="30" y="64"/>
                  </a:moveTo>
                  <a:lnTo>
                    <a:pt x="30" y="64"/>
                  </a:lnTo>
                  <a:cubicBezTo>
                    <a:pt x="408" y="64"/>
                    <a:pt x="408" y="64"/>
                    <a:pt x="408" y="64"/>
                  </a:cubicBezTo>
                  <a:cubicBezTo>
                    <a:pt x="423" y="64"/>
                    <a:pt x="434" y="52"/>
                    <a:pt x="438" y="38"/>
                  </a:cubicBezTo>
                  <a:cubicBezTo>
                    <a:pt x="442" y="19"/>
                    <a:pt x="427" y="0"/>
                    <a:pt x="408" y="0"/>
                  </a:cubicBezTo>
                  <a:cubicBezTo>
                    <a:pt x="30" y="0"/>
                    <a:pt x="30" y="0"/>
                    <a:pt x="30" y="0"/>
                  </a:cubicBezTo>
                  <a:cubicBezTo>
                    <a:pt x="16" y="0"/>
                    <a:pt x="1" y="11"/>
                    <a:pt x="1" y="30"/>
                  </a:cubicBezTo>
                  <a:cubicBezTo>
                    <a:pt x="-3" y="49"/>
                    <a:pt x="12" y="64"/>
                    <a:pt x="30" y="64"/>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32" name="Google Shape;932;p44"/>
            <p:cNvSpPr/>
            <p:nvPr/>
          </p:nvSpPr>
          <p:spPr>
            <a:xfrm>
              <a:off x="1838189" y="3034039"/>
              <a:ext cx="13914" cy="14386"/>
            </a:xfrm>
            <a:custGeom>
              <a:avLst/>
              <a:gdLst/>
              <a:ahLst/>
              <a:cxnLst/>
              <a:rect l="l" t="t" r="r" b="b"/>
              <a:pathLst>
                <a:path w="59" h="61" extrusionOk="0">
                  <a:moveTo>
                    <a:pt x="50" y="9"/>
                  </a:moveTo>
                  <a:lnTo>
                    <a:pt x="50" y="9"/>
                  </a:lnTo>
                  <a:cubicBezTo>
                    <a:pt x="38" y="-2"/>
                    <a:pt x="20" y="-2"/>
                    <a:pt x="8" y="9"/>
                  </a:cubicBezTo>
                  <a:cubicBezTo>
                    <a:pt x="-3" y="23"/>
                    <a:pt x="-3" y="42"/>
                    <a:pt x="8" y="53"/>
                  </a:cubicBezTo>
                  <a:cubicBezTo>
                    <a:pt x="12" y="61"/>
                    <a:pt x="20" y="61"/>
                    <a:pt x="27" y="61"/>
                  </a:cubicBezTo>
                  <a:cubicBezTo>
                    <a:pt x="38" y="61"/>
                    <a:pt x="46" y="61"/>
                    <a:pt x="50" y="53"/>
                  </a:cubicBezTo>
                  <a:lnTo>
                    <a:pt x="50" y="53"/>
                  </a:lnTo>
                  <a:cubicBezTo>
                    <a:pt x="64" y="42"/>
                    <a:pt x="61" y="23"/>
                    <a:pt x="50" y="9"/>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33" name="Google Shape;933;p44"/>
            <p:cNvSpPr/>
            <p:nvPr/>
          </p:nvSpPr>
          <p:spPr>
            <a:xfrm>
              <a:off x="1879933" y="3034275"/>
              <a:ext cx="14622" cy="14150"/>
            </a:xfrm>
            <a:custGeom>
              <a:avLst/>
              <a:gdLst/>
              <a:ahLst/>
              <a:cxnLst/>
              <a:rect l="l" t="t" r="r" b="b"/>
              <a:pathLst>
                <a:path w="62" h="60" extrusionOk="0">
                  <a:moveTo>
                    <a:pt x="56" y="15"/>
                  </a:moveTo>
                  <a:lnTo>
                    <a:pt x="56" y="15"/>
                  </a:lnTo>
                  <a:cubicBezTo>
                    <a:pt x="48" y="1"/>
                    <a:pt x="30" y="-3"/>
                    <a:pt x="15" y="5"/>
                  </a:cubicBezTo>
                  <a:lnTo>
                    <a:pt x="15" y="5"/>
                  </a:lnTo>
                  <a:cubicBezTo>
                    <a:pt x="0" y="15"/>
                    <a:pt x="-4" y="34"/>
                    <a:pt x="3" y="49"/>
                  </a:cubicBezTo>
                  <a:cubicBezTo>
                    <a:pt x="11" y="56"/>
                    <a:pt x="22" y="60"/>
                    <a:pt x="30" y="60"/>
                  </a:cubicBezTo>
                  <a:cubicBezTo>
                    <a:pt x="37" y="60"/>
                    <a:pt x="41" y="60"/>
                    <a:pt x="48" y="56"/>
                  </a:cubicBezTo>
                  <a:lnTo>
                    <a:pt x="48" y="56"/>
                  </a:lnTo>
                  <a:cubicBezTo>
                    <a:pt x="63" y="45"/>
                    <a:pt x="67" y="26"/>
                    <a:pt x="56" y="15"/>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34" name="Google Shape;934;p44"/>
            <p:cNvSpPr/>
            <p:nvPr/>
          </p:nvSpPr>
          <p:spPr>
            <a:xfrm>
              <a:off x="1838189" y="3075546"/>
              <a:ext cx="13914" cy="14386"/>
            </a:xfrm>
            <a:custGeom>
              <a:avLst/>
              <a:gdLst/>
              <a:ahLst/>
              <a:cxnLst/>
              <a:rect l="l" t="t" r="r" b="b"/>
              <a:pathLst>
                <a:path w="59" h="61" extrusionOk="0">
                  <a:moveTo>
                    <a:pt x="8" y="8"/>
                  </a:moveTo>
                  <a:lnTo>
                    <a:pt x="8" y="8"/>
                  </a:lnTo>
                  <a:cubicBezTo>
                    <a:pt x="-3" y="23"/>
                    <a:pt x="-3" y="42"/>
                    <a:pt x="8" y="53"/>
                  </a:cubicBezTo>
                  <a:cubicBezTo>
                    <a:pt x="12" y="61"/>
                    <a:pt x="20" y="61"/>
                    <a:pt x="27" y="61"/>
                  </a:cubicBezTo>
                  <a:cubicBezTo>
                    <a:pt x="38" y="61"/>
                    <a:pt x="46" y="61"/>
                    <a:pt x="50" y="53"/>
                  </a:cubicBezTo>
                  <a:lnTo>
                    <a:pt x="50" y="53"/>
                  </a:lnTo>
                  <a:cubicBezTo>
                    <a:pt x="64" y="42"/>
                    <a:pt x="61" y="23"/>
                    <a:pt x="50" y="8"/>
                  </a:cubicBezTo>
                  <a:cubicBezTo>
                    <a:pt x="38" y="-3"/>
                    <a:pt x="20" y="-3"/>
                    <a:pt x="8" y="8"/>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35" name="Google Shape;935;p44"/>
            <p:cNvSpPr/>
            <p:nvPr/>
          </p:nvSpPr>
          <p:spPr>
            <a:xfrm>
              <a:off x="1879933" y="3075782"/>
              <a:ext cx="14622" cy="14150"/>
            </a:xfrm>
            <a:custGeom>
              <a:avLst/>
              <a:gdLst/>
              <a:ahLst/>
              <a:cxnLst/>
              <a:rect l="l" t="t" r="r" b="b"/>
              <a:pathLst>
                <a:path w="62" h="60" extrusionOk="0">
                  <a:moveTo>
                    <a:pt x="15" y="3"/>
                  </a:moveTo>
                  <a:lnTo>
                    <a:pt x="15" y="3"/>
                  </a:lnTo>
                  <a:lnTo>
                    <a:pt x="15" y="3"/>
                  </a:lnTo>
                  <a:cubicBezTo>
                    <a:pt x="0" y="15"/>
                    <a:pt x="-4" y="33"/>
                    <a:pt x="3" y="48"/>
                  </a:cubicBezTo>
                  <a:cubicBezTo>
                    <a:pt x="11" y="56"/>
                    <a:pt x="22" y="60"/>
                    <a:pt x="30" y="60"/>
                  </a:cubicBezTo>
                  <a:cubicBezTo>
                    <a:pt x="37" y="60"/>
                    <a:pt x="41" y="60"/>
                    <a:pt x="48" y="56"/>
                  </a:cubicBezTo>
                  <a:lnTo>
                    <a:pt x="48" y="56"/>
                  </a:lnTo>
                  <a:cubicBezTo>
                    <a:pt x="63" y="48"/>
                    <a:pt x="67" y="26"/>
                    <a:pt x="56" y="15"/>
                  </a:cubicBezTo>
                  <a:cubicBezTo>
                    <a:pt x="48" y="0"/>
                    <a:pt x="30" y="-4"/>
                    <a:pt x="15" y="3"/>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36" name="Google Shape;936;p44"/>
            <p:cNvSpPr/>
            <p:nvPr/>
          </p:nvSpPr>
          <p:spPr>
            <a:xfrm>
              <a:off x="1922147" y="3034275"/>
              <a:ext cx="14386" cy="14150"/>
            </a:xfrm>
            <a:custGeom>
              <a:avLst/>
              <a:gdLst/>
              <a:ahLst/>
              <a:cxnLst/>
              <a:rect l="l" t="t" r="r" b="b"/>
              <a:pathLst>
                <a:path w="61" h="60" extrusionOk="0">
                  <a:moveTo>
                    <a:pt x="56" y="15"/>
                  </a:moveTo>
                  <a:lnTo>
                    <a:pt x="56" y="15"/>
                  </a:lnTo>
                  <a:cubicBezTo>
                    <a:pt x="49" y="1"/>
                    <a:pt x="27" y="-3"/>
                    <a:pt x="15" y="5"/>
                  </a:cubicBezTo>
                  <a:lnTo>
                    <a:pt x="15" y="5"/>
                  </a:lnTo>
                  <a:cubicBezTo>
                    <a:pt x="0" y="15"/>
                    <a:pt x="-4" y="34"/>
                    <a:pt x="4" y="49"/>
                  </a:cubicBezTo>
                  <a:cubicBezTo>
                    <a:pt x="11" y="56"/>
                    <a:pt x="19" y="60"/>
                    <a:pt x="30" y="60"/>
                  </a:cubicBezTo>
                  <a:cubicBezTo>
                    <a:pt x="38" y="60"/>
                    <a:pt x="41" y="60"/>
                    <a:pt x="49" y="56"/>
                  </a:cubicBezTo>
                  <a:lnTo>
                    <a:pt x="49" y="56"/>
                  </a:lnTo>
                  <a:cubicBezTo>
                    <a:pt x="60" y="45"/>
                    <a:pt x="67" y="26"/>
                    <a:pt x="56" y="15"/>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37" name="Google Shape;937;p44"/>
            <p:cNvSpPr/>
            <p:nvPr/>
          </p:nvSpPr>
          <p:spPr>
            <a:xfrm>
              <a:off x="1922147" y="3075782"/>
              <a:ext cx="14386" cy="14150"/>
            </a:xfrm>
            <a:custGeom>
              <a:avLst/>
              <a:gdLst/>
              <a:ahLst/>
              <a:cxnLst/>
              <a:rect l="l" t="t" r="r" b="b"/>
              <a:pathLst>
                <a:path w="61" h="60" extrusionOk="0">
                  <a:moveTo>
                    <a:pt x="15" y="3"/>
                  </a:moveTo>
                  <a:lnTo>
                    <a:pt x="15" y="3"/>
                  </a:lnTo>
                  <a:lnTo>
                    <a:pt x="15" y="3"/>
                  </a:lnTo>
                  <a:cubicBezTo>
                    <a:pt x="0" y="15"/>
                    <a:pt x="-4" y="33"/>
                    <a:pt x="4" y="48"/>
                  </a:cubicBezTo>
                  <a:cubicBezTo>
                    <a:pt x="11" y="56"/>
                    <a:pt x="19" y="60"/>
                    <a:pt x="30" y="60"/>
                  </a:cubicBezTo>
                  <a:cubicBezTo>
                    <a:pt x="38" y="60"/>
                    <a:pt x="41" y="60"/>
                    <a:pt x="49" y="56"/>
                  </a:cubicBezTo>
                  <a:lnTo>
                    <a:pt x="49" y="56"/>
                  </a:lnTo>
                  <a:cubicBezTo>
                    <a:pt x="60" y="45"/>
                    <a:pt x="67" y="26"/>
                    <a:pt x="56" y="15"/>
                  </a:cubicBezTo>
                  <a:cubicBezTo>
                    <a:pt x="49" y="0"/>
                    <a:pt x="27" y="-4"/>
                    <a:pt x="15" y="3"/>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38" name="Google Shape;938;p44"/>
            <p:cNvSpPr/>
            <p:nvPr/>
          </p:nvSpPr>
          <p:spPr>
            <a:xfrm>
              <a:off x="1720035" y="2861643"/>
              <a:ext cx="49762" cy="14150"/>
            </a:xfrm>
            <a:custGeom>
              <a:avLst/>
              <a:gdLst/>
              <a:ahLst/>
              <a:cxnLst/>
              <a:rect l="l" t="t" r="r" b="b"/>
              <a:pathLst>
                <a:path w="211" h="60" extrusionOk="0">
                  <a:moveTo>
                    <a:pt x="180" y="0"/>
                  </a:moveTo>
                  <a:lnTo>
                    <a:pt x="180" y="0"/>
                  </a:lnTo>
                  <a:cubicBezTo>
                    <a:pt x="31" y="0"/>
                    <a:pt x="31" y="0"/>
                    <a:pt x="31" y="0"/>
                  </a:cubicBezTo>
                  <a:cubicBezTo>
                    <a:pt x="16" y="0"/>
                    <a:pt x="1" y="11"/>
                    <a:pt x="1" y="26"/>
                  </a:cubicBezTo>
                  <a:cubicBezTo>
                    <a:pt x="-3" y="45"/>
                    <a:pt x="12" y="60"/>
                    <a:pt x="31" y="60"/>
                  </a:cubicBezTo>
                  <a:cubicBezTo>
                    <a:pt x="180" y="60"/>
                    <a:pt x="180" y="60"/>
                    <a:pt x="180" y="60"/>
                  </a:cubicBezTo>
                  <a:cubicBezTo>
                    <a:pt x="195" y="60"/>
                    <a:pt x="210" y="49"/>
                    <a:pt x="210" y="34"/>
                  </a:cubicBezTo>
                  <a:cubicBezTo>
                    <a:pt x="214" y="15"/>
                    <a:pt x="199" y="0"/>
                    <a:pt x="180"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39" name="Google Shape;939;p44"/>
            <p:cNvSpPr/>
            <p:nvPr/>
          </p:nvSpPr>
          <p:spPr>
            <a:xfrm>
              <a:off x="1683244" y="2824617"/>
              <a:ext cx="298099" cy="187017"/>
            </a:xfrm>
            <a:custGeom>
              <a:avLst/>
              <a:gdLst/>
              <a:ahLst/>
              <a:cxnLst/>
              <a:rect l="l" t="t" r="r" b="b"/>
              <a:pathLst>
                <a:path w="1264" h="793" extrusionOk="0">
                  <a:moveTo>
                    <a:pt x="1219" y="0"/>
                  </a:moveTo>
                  <a:lnTo>
                    <a:pt x="1219" y="0"/>
                  </a:lnTo>
                  <a:cubicBezTo>
                    <a:pt x="45" y="0"/>
                    <a:pt x="45" y="0"/>
                    <a:pt x="45" y="0"/>
                  </a:cubicBezTo>
                  <a:cubicBezTo>
                    <a:pt x="19" y="0"/>
                    <a:pt x="0" y="23"/>
                    <a:pt x="0" y="45"/>
                  </a:cubicBezTo>
                  <a:cubicBezTo>
                    <a:pt x="0" y="748"/>
                    <a:pt x="0" y="748"/>
                    <a:pt x="0" y="748"/>
                  </a:cubicBezTo>
                  <a:cubicBezTo>
                    <a:pt x="0" y="770"/>
                    <a:pt x="19" y="793"/>
                    <a:pt x="45" y="793"/>
                  </a:cubicBezTo>
                  <a:cubicBezTo>
                    <a:pt x="553" y="793"/>
                    <a:pt x="553" y="793"/>
                    <a:pt x="553" y="793"/>
                  </a:cubicBezTo>
                  <a:cubicBezTo>
                    <a:pt x="568" y="793"/>
                    <a:pt x="583" y="781"/>
                    <a:pt x="587" y="767"/>
                  </a:cubicBezTo>
                  <a:cubicBezTo>
                    <a:pt x="587" y="748"/>
                    <a:pt x="572" y="729"/>
                    <a:pt x="557" y="729"/>
                  </a:cubicBezTo>
                  <a:cubicBezTo>
                    <a:pt x="60" y="729"/>
                    <a:pt x="60" y="729"/>
                    <a:pt x="60" y="729"/>
                  </a:cubicBezTo>
                  <a:cubicBezTo>
                    <a:pt x="60" y="430"/>
                    <a:pt x="60" y="430"/>
                    <a:pt x="60" y="430"/>
                  </a:cubicBezTo>
                  <a:cubicBezTo>
                    <a:pt x="153" y="430"/>
                    <a:pt x="153" y="430"/>
                    <a:pt x="153" y="430"/>
                  </a:cubicBezTo>
                  <a:cubicBezTo>
                    <a:pt x="168" y="430"/>
                    <a:pt x="191" y="430"/>
                    <a:pt x="209" y="460"/>
                  </a:cubicBezTo>
                  <a:cubicBezTo>
                    <a:pt x="239" y="512"/>
                    <a:pt x="239" y="512"/>
                    <a:pt x="239" y="512"/>
                  </a:cubicBezTo>
                  <a:cubicBezTo>
                    <a:pt x="254" y="542"/>
                    <a:pt x="284" y="561"/>
                    <a:pt x="314" y="561"/>
                  </a:cubicBezTo>
                  <a:lnTo>
                    <a:pt x="314" y="561"/>
                  </a:lnTo>
                  <a:cubicBezTo>
                    <a:pt x="348" y="561"/>
                    <a:pt x="374" y="542"/>
                    <a:pt x="393" y="509"/>
                  </a:cubicBezTo>
                  <a:cubicBezTo>
                    <a:pt x="505" y="314"/>
                    <a:pt x="505" y="314"/>
                    <a:pt x="505" y="314"/>
                  </a:cubicBezTo>
                  <a:cubicBezTo>
                    <a:pt x="509" y="303"/>
                    <a:pt x="516" y="295"/>
                    <a:pt x="527" y="295"/>
                  </a:cubicBezTo>
                  <a:cubicBezTo>
                    <a:pt x="535" y="295"/>
                    <a:pt x="542" y="303"/>
                    <a:pt x="550" y="314"/>
                  </a:cubicBezTo>
                  <a:cubicBezTo>
                    <a:pt x="658" y="509"/>
                    <a:pt x="658" y="509"/>
                    <a:pt x="658" y="509"/>
                  </a:cubicBezTo>
                  <a:cubicBezTo>
                    <a:pt x="677" y="542"/>
                    <a:pt x="707" y="561"/>
                    <a:pt x="737" y="561"/>
                  </a:cubicBezTo>
                  <a:cubicBezTo>
                    <a:pt x="766" y="561"/>
                    <a:pt x="796" y="542"/>
                    <a:pt x="811" y="509"/>
                  </a:cubicBezTo>
                  <a:cubicBezTo>
                    <a:pt x="924" y="314"/>
                    <a:pt x="924" y="314"/>
                    <a:pt x="924" y="314"/>
                  </a:cubicBezTo>
                  <a:cubicBezTo>
                    <a:pt x="931" y="303"/>
                    <a:pt x="939" y="295"/>
                    <a:pt x="946" y="295"/>
                  </a:cubicBezTo>
                  <a:cubicBezTo>
                    <a:pt x="950" y="295"/>
                    <a:pt x="950" y="295"/>
                    <a:pt x="950" y="295"/>
                  </a:cubicBezTo>
                  <a:cubicBezTo>
                    <a:pt x="957" y="295"/>
                    <a:pt x="964" y="303"/>
                    <a:pt x="972" y="314"/>
                  </a:cubicBezTo>
                  <a:cubicBezTo>
                    <a:pt x="998" y="363"/>
                    <a:pt x="998" y="363"/>
                    <a:pt x="998" y="363"/>
                  </a:cubicBezTo>
                  <a:cubicBezTo>
                    <a:pt x="1024" y="408"/>
                    <a:pt x="1058" y="426"/>
                    <a:pt x="1114" y="426"/>
                  </a:cubicBezTo>
                  <a:cubicBezTo>
                    <a:pt x="1200" y="426"/>
                    <a:pt x="1200" y="426"/>
                    <a:pt x="1200" y="426"/>
                  </a:cubicBezTo>
                  <a:cubicBezTo>
                    <a:pt x="1200" y="729"/>
                    <a:pt x="1200" y="729"/>
                    <a:pt x="1200" y="729"/>
                  </a:cubicBezTo>
                  <a:cubicBezTo>
                    <a:pt x="699" y="729"/>
                    <a:pt x="699" y="729"/>
                    <a:pt x="699" y="729"/>
                  </a:cubicBezTo>
                  <a:cubicBezTo>
                    <a:pt x="684" y="729"/>
                    <a:pt x="669" y="740"/>
                    <a:pt x="665" y="759"/>
                  </a:cubicBezTo>
                  <a:cubicBezTo>
                    <a:pt x="665" y="778"/>
                    <a:pt x="681" y="793"/>
                    <a:pt x="699" y="793"/>
                  </a:cubicBezTo>
                  <a:cubicBezTo>
                    <a:pt x="1219" y="793"/>
                    <a:pt x="1219" y="793"/>
                    <a:pt x="1219" y="793"/>
                  </a:cubicBezTo>
                  <a:cubicBezTo>
                    <a:pt x="1241" y="793"/>
                    <a:pt x="1264" y="770"/>
                    <a:pt x="1264" y="748"/>
                  </a:cubicBezTo>
                  <a:cubicBezTo>
                    <a:pt x="1264" y="45"/>
                    <a:pt x="1264" y="45"/>
                    <a:pt x="1264" y="45"/>
                  </a:cubicBezTo>
                  <a:cubicBezTo>
                    <a:pt x="1264" y="23"/>
                    <a:pt x="1241" y="0"/>
                    <a:pt x="1219" y="0"/>
                  </a:cubicBezTo>
                  <a:moveTo>
                    <a:pt x="1114" y="363"/>
                  </a:moveTo>
                  <a:lnTo>
                    <a:pt x="1114" y="363"/>
                  </a:lnTo>
                  <a:cubicBezTo>
                    <a:pt x="1077" y="363"/>
                    <a:pt x="1066" y="355"/>
                    <a:pt x="1051" y="333"/>
                  </a:cubicBezTo>
                  <a:cubicBezTo>
                    <a:pt x="1024" y="280"/>
                    <a:pt x="1024" y="280"/>
                    <a:pt x="1024" y="280"/>
                  </a:cubicBezTo>
                  <a:cubicBezTo>
                    <a:pt x="1006" y="251"/>
                    <a:pt x="980" y="235"/>
                    <a:pt x="950" y="235"/>
                  </a:cubicBezTo>
                  <a:lnTo>
                    <a:pt x="946" y="235"/>
                  </a:lnTo>
                  <a:cubicBezTo>
                    <a:pt x="916" y="235"/>
                    <a:pt x="886" y="251"/>
                    <a:pt x="871" y="284"/>
                  </a:cubicBezTo>
                  <a:cubicBezTo>
                    <a:pt x="759" y="479"/>
                    <a:pt x="759" y="479"/>
                    <a:pt x="759" y="479"/>
                  </a:cubicBezTo>
                  <a:cubicBezTo>
                    <a:pt x="752" y="494"/>
                    <a:pt x="744" y="497"/>
                    <a:pt x="737" y="497"/>
                  </a:cubicBezTo>
                  <a:cubicBezTo>
                    <a:pt x="729" y="497"/>
                    <a:pt x="718" y="494"/>
                    <a:pt x="714" y="479"/>
                  </a:cubicBezTo>
                  <a:cubicBezTo>
                    <a:pt x="602" y="284"/>
                    <a:pt x="602" y="284"/>
                    <a:pt x="602" y="284"/>
                  </a:cubicBezTo>
                  <a:cubicBezTo>
                    <a:pt x="583" y="251"/>
                    <a:pt x="557" y="235"/>
                    <a:pt x="527" y="235"/>
                  </a:cubicBezTo>
                  <a:cubicBezTo>
                    <a:pt x="494" y="235"/>
                    <a:pt x="467" y="251"/>
                    <a:pt x="449" y="284"/>
                  </a:cubicBezTo>
                  <a:cubicBezTo>
                    <a:pt x="340" y="479"/>
                    <a:pt x="340" y="479"/>
                    <a:pt x="340" y="479"/>
                  </a:cubicBezTo>
                  <a:cubicBezTo>
                    <a:pt x="333" y="494"/>
                    <a:pt x="325" y="497"/>
                    <a:pt x="314" y="497"/>
                  </a:cubicBezTo>
                  <a:lnTo>
                    <a:pt x="318" y="497"/>
                  </a:lnTo>
                  <a:cubicBezTo>
                    <a:pt x="306" y="497"/>
                    <a:pt x="299" y="494"/>
                    <a:pt x="291" y="482"/>
                  </a:cubicBezTo>
                  <a:cubicBezTo>
                    <a:pt x="266" y="430"/>
                    <a:pt x="266" y="430"/>
                    <a:pt x="266" y="430"/>
                  </a:cubicBezTo>
                  <a:lnTo>
                    <a:pt x="266" y="426"/>
                  </a:lnTo>
                  <a:cubicBezTo>
                    <a:pt x="228" y="366"/>
                    <a:pt x="172" y="366"/>
                    <a:pt x="157" y="366"/>
                  </a:cubicBezTo>
                  <a:cubicBezTo>
                    <a:pt x="60" y="366"/>
                    <a:pt x="60" y="366"/>
                    <a:pt x="60" y="366"/>
                  </a:cubicBezTo>
                  <a:cubicBezTo>
                    <a:pt x="60" y="63"/>
                    <a:pt x="60" y="63"/>
                    <a:pt x="60" y="63"/>
                  </a:cubicBezTo>
                  <a:cubicBezTo>
                    <a:pt x="1200" y="63"/>
                    <a:pt x="1200" y="63"/>
                    <a:pt x="1200" y="63"/>
                  </a:cubicBezTo>
                  <a:cubicBezTo>
                    <a:pt x="1200" y="363"/>
                    <a:pt x="1200" y="363"/>
                    <a:pt x="1200" y="363"/>
                  </a:cubicBezTo>
                  <a:cubicBezTo>
                    <a:pt x="1114" y="363"/>
                    <a:pt x="1114" y="363"/>
                    <a:pt x="1114" y="36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40" name="Google Shape;940;p44"/>
            <p:cNvSpPr/>
            <p:nvPr/>
          </p:nvSpPr>
          <p:spPr>
            <a:xfrm>
              <a:off x="1683244" y="3034511"/>
              <a:ext cx="55422" cy="55421"/>
            </a:xfrm>
            <a:custGeom>
              <a:avLst/>
              <a:gdLst/>
              <a:ahLst/>
              <a:cxnLst/>
              <a:rect l="l" t="t" r="r" b="b"/>
              <a:pathLst>
                <a:path w="235" h="235" extrusionOk="0">
                  <a:moveTo>
                    <a:pt x="0" y="119"/>
                  </a:moveTo>
                  <a:lnTo>
                    <a:pt x="0" y="119"/>
                  </a:lnTo>
                  <a:cubicBezTo>
                    <a:pt x="0" y="182"/>
                    <a:pt x="52" y="235"/>
                    <a:pt x="119" y="235"/>
                  </a:cubicBezTo>
                  <a:cubicBezTo>
                    <a:pt x="183" y="235"/>
                    <a:pt x="235" y="182"/>
                    <a:pt x="235" y="119"/>
                  </a:cubicBezTo>
                  <a:cubicBezTo>
                    <a:pt x="235" y="51"/>
                    <a:pt x="183" y="0"/>
                    <a:pt x="119" y="0"/>
                  </a:cubicBezTo>
                  <a:cubicBezTo>
                    <a:pt x="52" y="0"/>
                    <a:pt x="0" y="51"/>
                    <a:pt x="0" y="119"/>
                  </a:cubicBezTo>
                  <a:moveTo>
                    <a:pt x="176" y="119"/>
                  </a:moveTo>
                  <a:lnTo>
                    <a:pt x="176" y="119"/>
                  </a:lnTo>
                  <a:cubicBezTo>
                    <a:pt x="176" y="148"/>
                    <a:pt x="150" y="175"/>
                    <a:pt x="119" y="175"/>
                  </a:cubicBezTo>
                  <a:cubicBezTo>
                    <a:pt x="86" y="175"/>
                    <a:pt x="60" y="148"/>
                    <a:pt x="60" y="119"/>
                  </a:cubicBezTo>
                  <a:cubicBezTo>
                    <a:pt x="60" y="85"/>
                    <a:pt x="86" y="59"/>
                    <a:pt x="119" y="59"/>
                  </a:cubicBezTo>
                  <a:cubicBezTo>
                    <a:pt x="150" y="59"/>
                    <a:pt x="176" y="85"/>
                    <a:pt x="176" y="119"/>
                  </a:cubicBezTo>
                  <a:close/>
                </a:path>
              </a:pathLst>
            </a:custGeom>
            <a:grpFill/>
            <a:ln>
              <a:noFill/>
            </a:ln>
          </p:spPr>
          <p:txBody>
            <a:bodyPr spcFirstLastPara="1" wrap="square" lIns="90000" tIns="39600" rIns="90000" bIns="396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41" name="Google Shape;941;p44"/>
            <p:cNvSpPr/>
            <p:nvPr/>
          </p:nvSpPr>
          <p:spPr>
            <a:xfrm>
              <a:off x="1759891" y="3034511"/>
              <a:ext cx="56601" cy="55421"/>
            </a:xfrm>
            <a:custGeom>
              <a:avLst/>
              <a:gdLst/>
              <a:ahLst/>
              <a:cxnLst/>
              <a:rect l="l" t="t" r="r" b="b"/>
              <a:pathLst>
                <a:path w="240" h="235" extrusionOk="0">
                  <a:moveTo>
                    <a:pt x="120" y="0"/>
                  </a:moveTo>
                  <a:lnTo>
                    <a:pt x="120" y="0"/>
                  </a:lnTo>
                  <a:cubicBezTo>
                    <a:pt x="53" y="0"/>
                    <a:pt x="0" y="51"/>
                    <a:pt x="0" y="119"/>
                  </a:cubicBezTo>
                  <a:cubicBezTo>
                    <a:pt x="0" y="182"/>
                    <a:pt x="53" y="235"/>
                    <a:pt x="120" y="235"/>
                  </a:cubicBezTo>
                  <a:cubicBezTo>
                    <a:pt x="184" y="235"/>
                    <a:pt x="240" y="182"/>
                    <a:pt x="240" y="119"/>
                  </a:cubicBezTo>
                  <a:cubicBezTo>
                    <a:pt x="240" y="51"/>
                    <a:pt x="184" y="0"/>
                    <a:pt x="120" y="0"/>
                  </a:cubicBezTo>
                  <a:moveTo>
                    <a:pt x="120" y="175"/>
                  </a:moveTo>
                  <a:lnTo>
                    <a:pt x="120" y="175"/>
                  </a:lnTo>
                  <a:cubicBezTo>
                    <a:pt x="86" y="175"/>
                    <a:pt x="64" y="148"/>
                    <a:pt x="64" y="119"/>
                  </a:cubicBezTo>
                  <a:cubicBezTo>
                    <a:pt x="64" y="85"/>
                    <a:pt x="86" y="59"/>
                    <a:pt x="120" y="59"/>
                  </a:cubicBezTo>
                  <a:cubicBezTo>
                    <a:pt x="150" y="59"/>
                    <a:pt x="176" y="85"/>
                    <a:pt x="176" y="119"/>
                  </a:cubicBezTo>
                  <a:cubicBezTo>
                    <a:pt x="176" y="148"/>
                    <a:pt x="150" y="175"/>
                    <a:pt x="120" y="175"/>
                  </a:cubicBezTo>
                  <a:close/>
                </a:path>
              </a:pathLst>
            </a:custGeom>
            <a:grpFill/>
            <a:ln>
              <a:noFill/>
            </a:ln>
          </p:spPr>
          <p:txBody>
            <a:bodyPr spcFirstLastPara="1" wrap="square" lIns="90000" tIns="39600" rIns="90000" bIns="396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42" name="Google Shape;942;p44"/>
            <p:cNvSpPr/>
            <p:nvPr/>
          </p:nvSpPr>
          <p:spPr>
            <a:xfrm>
              <a:off x="1999030" y="2824617"/>
              <a:ext cx="103061" cy="104003"/>
            </a:xfrm>
            <a:custGeom>
              <a:avLst/>
              <a:gdLst/>
              <a:ahLst/>
              <a:cxnLst/>
              <a:rect l="l" t="t" r="r" b="b"/>
              <a:pathLst>
                <a:path w="437" h="441" extrusionOk="0">
                  <a:moveTo>
                    <a:pt x="216" y="441"/>
                  </a:moveTo>
                  <a:lnTo>
                    <a:pt x="216" y="441"/>
                  </a:lnTo>
                  <a:cubicBezTo>
                    <a:pt x="340" y="441"/>
                    <a:pt x="437" y="340"/>
                    <a:pt x="437" y="221"/>
                  </a:cubicBezTo>
                  <a:cubicBezTo>
                    <a:pt x="437" y="101"/>
                    <a:pt x="340" y="0"/>
                    <a:pt x="216" y="0"/>
                  </a:cubicBezTo>
                  <a:cubicBezTo>
                    <a:pt x="97" y="0"/>
                    <a:pt x="0" y="101"/>
                    <a:pt x="0" y="221"/>
                  </a:cubicBezTo>
                  <a:cubicBezTo>
                    <a:pt x="0" y="340"/>
                    <a:pt x="97" y="441"/>
                    <a:pt x="216" y="441"/>
                  </a:cubicBezTo>
                  <a:moveTo>
                    <a:pt x="187" y="63"/>
                  </a:moveTo>
                  <a:lnTo>
                    <a:pt x="187" y="63"/>
                  </a:lnTo>
                  <a:cubicBezTo>
                    <a:pt x="187" y="195"/>
                    <a:pt x="187" y="195"/>
                    <a:pt x="187" y="195"/>
                  </a:cubicBezTo>
                  <a:cubicBezTo>
                    <a:pt x="187" y="210"/>
                    <a:pt x="198" y="224"/>
                    <a:pt x="213" y="228"/>
                  </a:cubicBezTo>
                  <a:cubicBezTo>
                    <a:pt x="231" y="228"/>
                    <a:pt x="250" y="213"/>
                    <a:pt x="250" y="198"/>
                  </a:cubicBezTo>
                  <a:cubicBezTo>
                    <a:pt x="250" y="63"/>
                    <a:pt x="250" y="63"/>
                    <a:pt x="250" y="63"/>
                  </a:cubicBezTo>
                  <a:cubicBezTo>
                    <a:pt x="325" y="79"/>
                    <a:pt x="381" y="150"/>
                    <a:pt x="377" y="228"/>
                  </a:cubicBezTo>
                  <a:cubicBezTo>
                    <a:pt x="374" y="306"/>
                    <a:pt x="310" y="374"/>
                    <a:pt x="231" y="378"/>
                  </a:cubicBezTo>
                  <a:cubicBezTo>
                    <a:pt x="138" y="385"/>
                    <a:pt x="59" y="310"/>
                    <a:pt x="59" y="221"/>
                  </a:cubicBezTo>
                  <a:cubicBezTo>
                    <a:pt x="59" y="142"/>
                    <a:pt x="115" y="79"/>
                    <a:pt x="187" y="6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43" name="Google Shape;943;p44"/>
            <p:cNvSpPr/>
            <p:nvPr/>
          </p:nvSpPr>
          <p:spPr>
            <a:xfrm>
              <a:off x="1964598" y="3034511"/>
              <a:ext cx="137493" cy="55421"/>
            </a:xfrm>
            <a:custGeom>
              <a:avLst/>
              <a:gdLst/>
              <a:ahLst/>
              <a:cxnLst/>
              <a:rect l="l" t="t" r="r" b="b"/>
              <a:pathLst>
                <a:path w="583" h="235" extrusionOk="0">
                  <a:moveTo>
                    <a:pt x="0" y="55"/>
                  </a:moveTo>
                  <a:lnTo>
                    <a:pt x="0" y="55"/>
                  </a:lnTo>
                  <a:cubicBezTo>
                    <a:pt x="0" y="178"/>
                    <a:pt x="0" y="178"/>
                    <a:pt x="0" y="178"/>
                  </a:cubicBezTo>
                  <a:cubicBezTo>
                    <a:pt x="0" y="208"/>
                    <a:pt x="26" y="235"/>
                    <a:pt x="56" y="235"/>
                  </a:cubicBezTo>
                  <a:cubicBezTo>
                    <a:pt x="523" y="235"/>
                    <a:pt x="523" y="235"/>
                    <a:pt x="523" y="235"/>
                  </a:cubicBezTo>
                  <a:cubicBezTo>
                    <a:pt x="557" y="235"/>
                    <a:pt x="583" y="208"/>
                    <a:pt x="583" y="178"/>
                  </a:cubicBezTo>
                  <a:cubicBezTo>
                    <a:pt x="583" y="55"/>
                    <a:pt x="583" y="55"/>
                    <a:pt x="583" y="55"/>
                  </a:cubicBezTo>
                  <a:cubicBezTo>
                    <a:pt x="583" y="25"/>
                    <a:pt x="557" y="0"/>
                    <a:pt x="523" y="0"/>
                  </a:cubicBezTo>
                  <a:cubicBezTo>
                    <a:pt x="56" y="0"/>
                    <a:pt x="56" y="0"/>
                    <a:pt x="56" y="0"/>
                  </a:cubicBezTo>
                  <a:cubicBezTo>
                    <a:pt x="26" y="0"/>
                    <a:pt x="0" y="25"/>
                    <a:pt x="0" y="55"/>
                  </a:cubicBezTo>
                  <a:moveTo>
                    <a:pt x="60" y="59"/>
                  </a:moveTo>
                  <a:lnTo>
                    <a:pt x="60" y="59"/>
                  </a:lnTo>
                  <a:cubicBezTo>
                    <a:pt x="520" y="59"/>
                    <a:pt x="520" y="59"/>
                    <a:pt x="520" y="59"/>
                  </a:cubicBezTo>
                  <a:cubicBezTo>
                    <a:pt x="520" y="175"/>
                    <a:pt x="520" y="175"/>
                    <a:pt x="520" y="175"/>
                  </a:cubicBezTo>
                  <a:cubicBezTo>
                    <a:pt x="60" y="175"/>
                    <a:pt x="60" y="175"/>
                    <a:pt x="60" y="175"/>
                  </a:cubicBezTo>
                  <a:lnTo>
                    <a:pt x="60" y="59"/>
                  </a:lnTo>
                  <a:close/>
                </a:path>
              </a:pathLst>
            </a:custGeom>
            <a:grpFill/>
            <a:ln>
              <a:noFill/>
            </a:ln>
          </p:spPr>
          <p:txBody>
            <a:bodyPr spcFirstLastPara="1" wrap="square" lIns="90000" tIns="39600" rIns="90000" bIns="396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44" name="Google Shape;944;p44"/>
          <p:cNvGrpSpPr/>
          <p:nvPr/>
        </p:nvGrpSpPr>
        <p:grpSpPr>
          <a:xfrm>
            <a:off x="2518226" y="2791128"/>
            <a:ext cx="491957" cy="491716"/>
            <a:chOff x="2241471" y="2731226"/>
            <a:chExt cx="491957" cy="491716"/>
          </a:xfrm>
          <a:solidFill>
            <a:schemeClr val="accent5">
              <a:lumMod val="50000"/>
            </a:schemeClr>
          </a:solidFill>
        </p:grpSpPr>
        <p:sp>
          <p:nvSpPr>
            <p:cNvPr id="945" name="Google Shape;945;p44"/>
            <p:cNvSpPr/>
            <p:nvPr/>
          </p:nvSpPr>
          <p:spPr>
            <a:xfrm>
              <a:off x="2395709" y="2805986"/>
              <a:ext cx="183717" cy="164141"/>
            </a:xfrm>
            <a:custGeom>
              <a:avLst/>
              <a:gdLst/>
              <a:ahLst/>
              <a:cxnLst/>
              <a:rect l="l" t="t" r="r" b="b"/>
              <a:pathLst>
                <a:path w="779" h="696" extrusionOk="0">
                  <a:moveTo>
                    <a:pt x="756" y="524"/>
                  </a:moveTo>
                  <a:lnTo>
                    <a:pt x="756" y="524"/>
                  </a:lnTo>
                  <a:cubicBezTo>
                    <a:pt x="468" y="49"/>
                    <a:pt x="468" y="49"/>
                    <a:pt x="468" y="49"/>
                  </a:cubicBezTo>
                  <a:cubicBezTo>
                    <a:pt x="453" y="19"/>
                    <a:pt x="423" y="0"/>
                    <a:pt x="389" y="0"/>
                  </a:cubicBezTo>
                  <a:cubicBezTo>
                    <a:pt x="359" y="0"/>
                    <a:pt x="329" y="19"/>
                    <a:pt x="311" y="49"/>
                  </a:cubicBezTo>
                  <a:cubicBezTo>
                    <a:pt x="23" y="524"/>
                    <a:pt x="23" y="524"/>
                    <a:pt x="23" y="524"/>
                  </a:cubicBezTo>
                  <a:cubicBezTo>
                    <a:pt x="-4" y="565"/>
                    <a:pt x="-7" y="610"/>
                    <a:pt x="12" y="644"/>
                  </a:cubicBezTo>
                  <a:cubicBezTo>
                    <a:pt x="30" y="677"/>
                    <a:pt x="64" y="696"/>
                    <a:pt x="109" y="696"/>
                  </a:cubicBezTo>
                  <a:cubicBezTo>
                    <a:pt x="202" y="696"/>
                    <a:pt x="296" y="696"/>
                    <a:pt x="389" y="696"/>
                  </a:cubicBezTo>
                  <a:cubicBezTo>
                    <a:pt x="483" y="696"/>
                    <a:pt x="576" y="696"/>
                    <a:pt x="670" y="696"/>
                  </a:cubicBezTo>
                  <a:cubicBezTo>
                    <a:pt x="714" y="696"/>
                    <a:pt x="748" y="677"/>
                    <a:pt x="767" y="644"/>
                  </a:cubicBezTo>
                  <a:cubicBezTo>
                    <a:pt x="786" y="610"/>
                    <a:pt x="782" y="565"/>
                    <a:pt x="756" y="524"/>
                  </a:cubicBezTo>
                  <a:moveTo>
                    <a:pt x="714" y="614"/>
                  </a:moveTo>
                  <a:lnTo>
                    <a:pt x="714" y="614"/>
                  </a:lnTo>
                  <a:cubicBezTo>
                    <a:pt x="703" y="632"/>
                    <a:pt x="685" y="632"/>
                    <a:pt x="670" y="632"/>
                  </a:cubicBezTo>
                  <a:cubicBezTo>
                    <a:pt x="486" y="632"/>
                    <a:pt x="296" y="632"/>
                    <a:pt x="109" y="632"/>
                  </a:cubicBezTo>
                  <a:cubicBezTo>
                    <a:pt x="97" y="632"/>
                    <a:pt x="75" y="632"/>
                    <a:pt x="68" y="614"/>
                  </a:cubicBezTo>
                  <a:cubicBezTo>
                    <a:pt x="56" y="599"/>
                    <a:pt x="60" y="576"/>
                    <a:pt x="75" y="554"/>
                  </a:cubicBezTo>
                  <a:cubicBezTo>
                    <a:pt x="363" y="79"/>
                    <a:pt x="363" y="79"/>
                    <a:pt x="363" y="79"/>
                  </a:cubicBezTo>
                  <a:cubicBezTo>
                    <a:pt x="371" y="68"/>
                    <a:pt x="378" y="64"/>
                    <a:pt x="389" y="64"/>
                  </a:cubicBezTo>
                  <a:cubicBezTo>
                    <a:pt x="400" y="64"/>
                    <a:pt x="411" y="68"/>
                    <a:pt x="419" y="79"/>
                  </a:cubicBezTo>
                  <a:cubicBezTo>
                    <a:pt x="703" y="554"/>
                    <a:pt x="703" y="554"/>
                    <a:pt x="703" y="554"/>
                  </a:cubicBezTo>
                  <a:cubicBezTo>
                    <a:pt x="718" y="576"/>
                    <a:pt x="722" y="599"/>
                    <a:pt x="714" y="61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46" name="Google Shape;946;p44"/>
            <p:cNvSpPr/>
            <p:nvPr/>
          </p:nvSpPr>
          <p:spPr>
            <a:xfrm>
              <a:off x="2467875" y="2862822"/>
              <a:ext cx="34668" cy="72873"/>
            </a:xfrm>
            <a:custGeom>
              <a:avLst/>
              <a:gdLst/>
              <a:ahLst/>
              <a:cxnLst/>
              <a:rect l="l" t="t" r="r" b="b"/>
              <a:pathLst>
                <a:path w="147" h="309" extrusionOk="0">
                  <a:moveTo>
                    <a:pt x="105" y="122"/>
                  </a:moveTo>
                  <a:lnTo>
                    <a:pt x="105" y="122"/>
                  </a:lnTo>
                  <a:cubicBezTo>
                    <a:pt x="83" y="122"/>
                    <a:pt x="83" y="122"/>
                    <a:pt x="83" y="122"/>
                  </a:cubicBezTo>
                  <a:cubicBezTo>
                    <a:pt x="136" y="48"/>
                    <a:pt x="136" y="48"/>
                    <a:pt x="136" y="48"/>
                  </a:cubicBezTo>
                  <a:cubicBezTo>
                    <a:pt x="143" y="36"/>
                    <a:pt x="143" y="21"/>
                    <a:pt x="132" y="10"/>
                  </a:cubicBezTo>
                  <a:cubicBezTo>
                    <a:pt x="117" y="-5"/>
                    <a:pt x="94" y="-1"/>
                    <a:pt x="83" y="14"/>
                  </a:cubicBezTo>
                  <a:cubicBezTo>
                    <a:pt x="9" y="122"/>
                    <a:pt x="9" y="122"/>
                    <a:pt x="9" y="122"/>
                  </a:cubicBezTo>
                  <a:cubicBezTo>
                    <a:pt x="5" y="130"/>
                    <a:pt x="-7" y="144"/>
                    <a:pt x="5" y="167"/>
                  </a:cubicBezTo>
                  <a:cubicBezTo>
                    <a:pt x="9" y="175"/>
                    <a:pt x="16" y="186"/>
                    <a:pt x="38" y="186"/>
                  </a:cubicBezTo>
                  <a:cubicBezTo>
                    <a:pt x="65" y="186"/>
                    <a:pt x="65" y="186"/>
                    <a:pt x="65" y="186"/>
                  </a:cubicBezTo>
                  <a:cubicBezTo>
                    <a:pt x="12" y="260"/>
                    <a:pt x="12" y="260"/>
                    <a:pt x="12" y="260"/>
                  </a:cubicBezTo>
                  <a:cubicBezTo>
                    <a:pt x="5" y="272"/>
                    <a:pt x="5" y="291"/>
                    <a:pt x="16" y="298"/>
                  </a:cubicBezTo>
                  <a:cubicBezTo>
                    <a:pt x="20" y="305"/>
                    <a:pt x="27" y="309"/>
                    <a:pt x="35" y="309"/>
                  </a:cubicBezTo>
                  <a:cubicBezTo>
                    <a:pt x="46" y="309"/>
                    <a:pt x="57" y="302"/>
                    <a:pt x="61" y="294"/>
                  </a:cubicBezTo>
                  <a:cubicBezTo>
                    <a:pt x="136" y="186"/>
                    <a:pt x="136" y="186"/>
                    <a:pt x="136" y="186"/>
                  </a:cubicBezTo>
                  <a:cubicBezTo>
                    <a:pt x="139" y="178"/>
                    <a:pt x="154" y="163"/>
                    <a:pt x="143" y="141"/>
                  </a:cubicBezTo>
                  <a:cubicBezTo>
                    <a:pt x="139" y="133"/>
                    <a:pt x="128" y="122"/>
                    <a:pt x="105" y="12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47" name="Google Shape;947;p44"/>
            <p:cNvSpPr/>
            <p:nvPr/>
          </p:nvSpPr>
          <p:spPr>
            <a:xfrm>
              <a:off x="2318119" y="2769903"/>
              <a:ext cx="158011" cy="358705"/>
            </a:xfrm>
            <a:custGeom>
              <a:avLst/>
              <a:gdLst/>
              <a:ahLst/>
              <a:cxnLst/>
              <a:rect l="l" t="t" r="r" b="b"/>
              <a:pathLst>
                <a:path w="670" h="1521" extrusionOk="0">
                  <a:moveTo>
                    <a:pt x="640" y="1461"/>
                  </a:moveTo>
                  <a:lnTo>
                    <a:pt x="640" y="1461"/>
                  </a:lnTo>
                  <a:cubicBezTo>
                    <a:pt x="64" y="1461"/>
                    <a:pt x="64" y="1461"/>
                    <a:pt x="64" y="1461"/>
                  </a:cubicBezTo>
                  <a:cubicBezTo>
                    <a:pt x="64" y="965"/>
                    <a:pt x="64" y="965"/>
                    <a:pt x="64" y="965"/>
                  </a:cubicBezTo>
                  <a:cubicBezTo>
                    <a:pt x="142" y="965"/>
                    <a:pt x="142" y="965"/>
                    <a:pt x="142" y="965"/>
                  </a:cubicBezTo>
                  <a:cubicBezTo>
                    <a:pt x="183" y="965"/>
                    <a:pt x="217" y="931"/>
                    <a:pt x="217" y="890"/>
                  </a:cubicBezTo>
                  <a:cubicBezTo>
                    <a:pt x="217" y="621"/>
                    <a:pt x="217" y="621"/>
                    <a:pt x="217" y="621"/>
                  </a:cubicBezTo>
                  <a:cubicBezTo>
                    <a:pt x="217" y="576"/>
                    <a:pt x="183" y="542"/>
                    <a:pt x="142" y="542"/>
                  </a:cubicBezTo>
                  <a:cubicBezTo>
                    <a:pt x="64" y="542"/>
                    <a:pt x="64" y="542"/>
                    <a:pt x="64" y="542"/>
                  </a:cubicBezTo>
                  <a:cubicBezTo>
                    <a:pt x="64" y="60"/>
                    <a:pt x="64" y="60"/>
                    <a:pt x="64" y="60"/>
                  </a:cubicBezTo>
                  <a:cubicBezTo>
                    <a:pt x="640" y="60"/>
                    <a:pt x="640" y="60"/>
                    <a:pt x="640" y="60"/>
                  </a:cubicBezTo>
                  <a:cubicBezTo>
                    <a:pt x="655" y="60"/>
                    <a:pt x="670" y="49"/>
                    <a:pt x="670" y="34"/>
                  </a:cubicBezTo>
                  <a:cubicBezTo>
                    <a:pt x="673" y="15"/>
                    <a:pt x="658" y="0"/>
                    <a:pt x="640" y="0"/>
                  </a:cubicBezTo>
                  <a:cubicBezTo>
                    <a:pt x="34" y="0"/>
                    <a:pt x="34" y="0"/>
                    <a:pt x="34" y="0"/>
                  </a:cubicBezTo>
                  <a:cubicBezTo>
                    <a:pt x="15" y="0"/>
                    <a:pt x="0" y="15"/>
                    <a:pt x="0" y="30"/>
                  </a:cubicBezTo>
                  <a:cubicBezTo>
                    <a:pt x="0" y="1491"/>
                    <a:pt x="0" y="1491"/>
                    <a:pt x="0" y="1491"/>
                  </a:cubicBezTo>
                  <a:cubicBezTo>
                    <a:pt x="0" y="1510"/>
                    <a:pt x="15" y="1521"/>
                    <a:pt x="34" y="1521"/>
                  </a:cubicBezTo>
                  <a:cubicBezTo>
                    <a:pt x="640" y="1521"/>
                    <a:pt x="640" y="1521"/>
                    <a:pt x="640" y="1521"/>
                  </a:cubicBezTo>
                  <a:cubicBezTo>
                    <a:pt x="655" y="1521"/>
                    <a:pt x="670" y="1510"/>
                    <a:pt x="670" y="1495"/>
                  </a:cubicBezTo>
                  <a:cubicBezTo>
                    <a:pt x="673" y="1476"/>
                    <a:pt x="658" y="1461"/>
                    <a:pt x="640" y="1461"/>
                  </a:cubicBezTo>
                  <a:moveTo>
                    <a:pt x="142" y="602"/>
                  </a:moveTo>
                  <a:lnTo>
                    <a:pt x="142" y="602"/>
                  </a:lnTo>
                  <a:cubicBezTo>
                    <a:pt x="150" y="602"/>
                    <a:pt x="157" y="610"/>
                    <a:pt x="157" y="621"/>
                  </a:cubicBezTo>
                  <a:cubicBezTo>
                    <a:pt x="157" y="890"/>
                    <a:pt x="157" y="890"/>
                    <a:pt x="157" y="890"/>
                  </a:cubicBezTo>
                  <a:cubicBezTo>
                    <a:pt x="157" y="897"/>
                    <a:pt x="150" y="905"/>
                    <a:pt x="142" y="905"/>
                  </a:cubicBezTo>
                  <a:cubicBezTo>
                    <a:pt x="64" y="905"/>
                    <a:pt x="64" y="905"/>
                    <a:pt x="64" y="905"/>
                  </a:cubicBezTo>
                  <a:cubicBezTo>
                    <a:pt x="64" y="602"/>
                    <a:pt x="64" y="602"/>
                    <a:pt x="64" y="602"/>
                  </a:cubicBezTo>
                  <a:lnTo>
                    <a:pt x="142" y="602"/>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48" name="Google Shape;948;p44"/>
            <p:cNvSpPr/>
            <p:nvPr/>
          </p:nvSpPr>
          <p:spPr>
            <a:xfrm>
              <a:off x="2496176" y="2769903"/>
              <a:ext cx="160605" cy="358705"/>
            </a:xfrm>
            <a:custGeom>
              <a:avLst/>
              <a:gdLst/>
              <a:ahLst/>
              <a:cxnLst/>
              <a:rect l="l" t="t" r="r" b="b"/>
              <a:pathLst>
                <a:path w="681" h="1521" extrusionOk="0">
                  <a:moveTo>
                    <a:pt x="651" y="0"/>
                  </a:moveTo>
                  <a:lnTo>
                    <a:pt x="651" y="0"/>
                  </a:lnTo>
                  <a:cubicBezTo>
                    <a:pt x="30" y="0"/>
                    <a:pt x="30" y="0"/>
                    <a:pt x="30" y="0"/>
                  </a:cubicBezTo>
                  <a:cubicBezTo>
                    <a:pt x="16" y="0"/>
                    <a:pt x="1" y="12"/>
                    <a:pt x="1" y="26"/>
                  </a:cubicBezTo>
                  <a:cubicBezTo>
                    <a:pt x="-3" y="45"/>
                    <a:pt x="12" y="60"/>
                    <a:pt x="30" y="60"/>
                  </a:cubicBezTo>
                  <a:cubicBezTo>
                    <a:pt x="621" y="60"/>
                    <a:pt x="621" y="60"/>
                    <a:pt x="621" y="60"/>
                  </a:cubicBezTo>
                  <a:cubicBezTo>
                    <a:pt x="621" y="1461"/>
                    <a:pt x="621" y="1461"/>
                    <a:pt x="621" y="1461"/>
                  </a:cubicBezTo>
                  <a:cubicBezTo>
                    <a:pt x="30" y="1461"/>
                    <a:pt x="30" y="1461"/>
                    <a:pt x="30" y="1461"/>
                  </a:cubicBezTo>
                  <a:cubicBezTo>
                    <a:pt x="16" y="1461"/>
                    <a:pt x="1" y="1473"/>
                    <a:pt x="1" y="1487"/>
                  </a:cubicBezTo>
                  <a:cubicBezTo>
                    <a:pt x="-3" y="1506"/>
                    <a:pt x="12" y="1521"/>
                    <a:pt x="30" y="1521"/>
                  </a:cubicBezTo>
                  <a:cubicBezTo>
                    <a:pt x="651" y="1521"/>
                    <a:pt x="651" y="1521"/>
                    <a:pt x="651" y="1521"/>
                  </a:cubicBezTo>
                  <a:cubicBezTo>
                    <a:pt x="666" y="1521"/>
                    <a:pt x="681" y="1510"/>
                    <a:pt x="681" y="1491"/>
                  </a:cubicBezTo>
                  <a:cubicBezTo>
                    <a:pt x="681" y="30"/>
                    <a:pt x="681" y="30"/>
                    <a:pt x="681" y="30"/>
                  </a:cubicBezTo>
                  <a:cubicBezTo>
                    <a:pt x="681" y="15"/>
                    <a:pt x="666" y="0"/>
                    <a:pt x="651" y="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49" name="Google Shape;949;p44"/>
            <p:cNvSpPr/>
            <p:nvPr/>
          </p:nvSpPr>
          <p:spPr>
            <a:xfrm>
              <a:off x="2401133" y="2984278"/>
              <a:ext cx="47639" cy="47639"/>
            </a:xfrm>
            <a:custGeom>
              <a:avLst/>
              <a:gdLst/>
              <a:ahLst/>
              <a:cxnLst/>
              <a:rect l="l" t="t" r="r" b="b"/>
              <a:pathLst>
                <a:path w="202" h="202" extrusionOk="0">
                  <a:moveTo>
                    <a:pt x="202" y="101"/>
                  </a:moveTo>
                  <a:lnTo>
                    <a:pt x="202" y="101"/>
                  </a:lnTo>
                  <a:cubicBezTo>
                    <a:pt x="202" y="45"/>
                    <a:pt x="157" y="0"/>
                    <a:pt x="101" y="0"/>
                  </a:cubicBezTo>
                  <a:cubicBezTo>
                    <a:pt x="45" y="0"/>
                    <a:pt x="0" y="45"/>
                    <a:pt x="0" y="101"/>
                  </a:cubicBezTo>
                  <a:cubicBezTo>
                    <a:pt x="0" y="157"/>
                    <a:pt x="45" y="202"/>
                    <a:pt x="101" y="202"/>
                  </a:cubicBezTo>
                  <a:cubicBezTo>
                    <a:pt x="157" y="202"/>
                    <a:pt x="202" y="157"/>
                    <a:pt x="202" y="101"/>
                  </a:cubicBezTo>
                  <a:moveTo>
                    <a:pt x="60" y="101"/>
                  </a:moveTo>
                  <a:lnTo>
                    <a:pt x="60" y="101"/>
                  </a:lnTo>
                  <a:cubicBezTo>
                    <a:pt x="60" y="78"/>
                    <a:pt x="78" y="60"/>
                    <a:pt x="101" y="60"/>
                  </a:cubicBezTo>
                  <a:cubicBezTo>
                    <a:pt x="123" y="60"/>
                    <a:pt x="142" y="78"/>
                    <a:pt x="142" y="101"/>
                  </a:cubicBezTo>
                  <a:cubicBezTo>
                    <a:pt x="142" y="123"/>
                    <a:pt x="123" y="142"/>
                    <a:pt x="101" y="142"/>
                  </a:cubicBezTo>
                  <a:cubicBezTo>
                    <a:pt x="78" y="142"/>
                    <a:pt x="60" y="123"/>
                    <a:pt x="60" y="101"/>
                  </a:cubicBez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50" name="Google Shape;950;p44"/>
            <p:cNvSpPr/>
            <p:nvPr/>
          </p:nvSpPr>
          <p:spPr>
            <a:xfrm>
              <a:off x="2526363" y="2984278"/>
              <a:ext cx="47639" cy="47639"/>
            </a:xfrm>
            <a:custGeom>
              <a:avLst/>
              <a:gdLst/>
              <a:ahLst/>
              <a:cxnLst/>
              <a:rect l="l" t="t" r="r" b="b"/>
              <a:pathLst>
                <a:path w="202" h="202" extrusionOk="0">
                  <a:moveTo>
                    <a:pt x="202" y="101"/>
                  </a:moveTo>
                  <a:lnTo>
                    <a:pt x="202" y="101"/>
                  </a:lnTo>
                  <a:cubicBezTo>
                    <a:pt x="202" y="45"/>
                    <a:pt x="157" y="0"/>
                    <a:pt x="101" y="0"/>
                  </a:cubicBezTo>
                  <a:cubicBezTo>
                    <a:pt x="44" y="0"/>
                    <a:pt x="0" y="45"/>
                    <a:pt x="0" y="101"/>
                  </a:cubicBezTo>
                  <a:cubicBezTo>
                    <a:pt x="0" y="157"/>
                    <a:pt x="44" y="202"/>
                    <a:pt x="101" y="202"/>
                  </a:cubicBezTo>
                  <a:cubicBezTo>
                    <a:pt x="157" y="202"/>
                    <a:pt x="202" y="157"/>
                    <a:pt x="202" y="101"/>
                  </a:cubicBezTo>
                  <a:moveTo>
                    <a:pt x="60" y="101"/>
                  </a:moveTo>
                  <a:lnTo>
                    <a:pt x="60" y="101"/>
                  </a:lnTo>
                  <a:cubicBezTo>
                    <a:pt x="60" y="78"/>
                    <a:pt x="78" y="60"/>
                    <a:pt x="101" y="60"/>
                  </a:cubicBezTo>
                  <a:cubicBezTo>
                    <a:pt x="123" y="60"/>
                    <a:pt x="142" y="78"/>
                    <a:pt x="142" y="101"/>
                  </a:cubicBezTo>
                  <a:cubicBezTo>
                    <a:pt x="142" y="123"/>
                    <a:pt x="123" y="142"/>
                    <a:pt x="101" y="142"/>
                  </a:cubicBezTo>
                  <a:cubicBezTo>
                    <a:pt x="78" y="142"/>
                    <a:pt x="60" y="123"/>
                    <a:pt x="60" y="101"/>
                  </a:cubicBez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51" name="Google Shape;951;p44"/>
            <p:cNvSpPr/>
            <p:nvPr/>
          </p:nvSpPr>
          <p:spPr>
            <a:xfrm>
              <a:off x="2374248" y="3046539"/>
              <a:ext cx="234422" cy="45988"/>
            </a:xfrm>
            <a:custGeom>
              <a:avLst/>
              <a:gdLst/>
              <a:ahLst/>
              <a:cxnLst/>
              <a:rect l="l" t="t" r="r" b="b"/>
              <a:pathLst>
                <a:path w="994" h="195" extrusionOk="0">
                  <a:moveTo>
                    <a:pt x="99" y="195"/>
                  </a:moveTo>
                  <a:lnTo>
                    <a:pt x="99" y="195"/>
                  </a:lnTo>
                  <a:cubicBezTo>
                    <a:pt x="895" y="195"/>
                    <a:pt x="895" y="195"/>
                    <a:pt x="895" y="195"/>
                  </a:cubicBezTo>
                  <a:cubicBezTo>
                    <a:pt x="940" y="195"/>
                    <a:pt x="985" y="157"/>
                    <a:pt x="992" y="113"/>
                  </a:cubicBezTo>
                  <a:cubicBezTo>
                    <a:pt x="1004" y="53"/>
                    <a:pt x="955" y="0"/>
                    <a:pt x="899" y="0"/>
                  </a:cubicBezTo>
                  <a:cubicBezTo>
                    <a:pt x="99" y="0"/>
                    <a:pt x="99" y="0"/>
                    <a:pt x="99" y="0"/>
                  </a:cubicBezTo>
                  <a:cubicBezTo>
                    <a:pt x="39" y="0"/>
                    <a:pt x="-10" y="53"/>
                    <a:pt x="2" y="113"/>
                  </a:cubicBezTo>
                  <a:cubicBezTo>
                    <a:pt x="9" y="157"/>
                    <a:pt x="54" y="195"/>
                    <a:pt x="99" y="195"/>
                  </a:cubicBezTo>
                  <a:moveTo>
                    <a:pt x="899" y="135"/>
                  </a:moveTo>
                  <a:lnTo>
                    <a:pt x="899" y="135"/>
                  </a:lnTo>
                  <a:cubicBezTo>
                    <a:pt x="95" y="135"/>
                    <a:pt x="95" y="135"/>
                    <a:pt x="95" y="135"/>
                  </a:cubicBezTo>
                  <a:cubicBezTo>
                    <a:pt x="80" y="135"/>
                    <a:pt x="61" y="124"/>
                    <a:pt x="58" y="105"/>
                  </a:cubicBezTo>
                  <a:cubicBezTo>
                    <a:pt x="54" y="82"/>
                    <a:pt x="73" y="60"/>
                    <a:pt x="95" y="60"/>
                  </a:cubicBezTo>
                  <a:cubicBezTo>
                    <a:pt x="899" y="60"/>
                    <a:pt x="899" y="60"/>
                    <a:pt x="899" y="60"/>
                  </a:cubicBezTo>
                  <a:cubicBezTo>
                    <a:pt x="921" y="60"/>
                    <a:pt x="940" y="82"/>
                    <a:pt x="936" y="105"/>
                  </a:cubicBezTo>
                  <a:cubicBezTo>
                    <a:pt x="933" y="124"/>
                    <a:pt x="918" y="135"/>
                    <a:pt x="899" y="135"/>
                  </a:cubicBezTo>
                  <a:close/>
                </a:path>
              </a:pathLst>
            </a:custGeom>
            <a:grpFill/>
            <a:ln>
              <a:noFill/>
            </a:ln>
          </p:spPr>
          <p:txBody>
            <a:bodyPr spcFirstLastPara="1" wrap="square" lIns="90000" tIns="25200" rIns="90000" bIns="252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52" name="Google Shape;952;p44"/>
            <p:cNvSpPr/>
            <p:nvPr/>
          </p:nvSpPr>
          <p:spPr>
            <a:xfrm>
              <a:off x="2241471" y="2731226"/>
              <a:ext cx="491957" cy="491716"/>
            </a:xfrm>
            <a:custGeom>
              <a:avLst/>
              <a:gdLst/>
              <a:ahLst/>
              <a:cxnLst/>
              <a:rect l="l" t="t" r="r" b="b"/>
              <a:pathLst>
                <a:path w="2086" h="2085" extrusionOk="0">
                  <a:moveTo>
                    <a:pt x="1974" y="572"/>
                  </a:moveTo>
                  <a:lnTo>
                    <a:pt x="1974" y="572"/>
                  </a:lnTo>
                  <a:cubicBezTo>
                    <a:pt x="1926" y="572"/>
                    <a:pt x="1926" y="572"/>
                    <a:pt x="1926" y="572"/>
                  </a:cubicBezTo>
                  <a:cubicBezTo>
                    <a:pt x="1926" y="86"/>
                    <a:pt x="1926" y="86"/>
                    <a:pt x="1926" y="86"/>
                  </a:cubicBezTo>
                  <a:cubicBezTo>
                    <a:pt x="1926" y="37"/>
                    <a:pt x="1888" y="0"/>
                    <a:pt x="1843" y="0"/>
                  </a:cubicBezTo>
                  <a:cubicBezTo>
                    <a:pt x="224" y="0"/>
                    <a:pt x="224" y="0"/>
                    <a:pt x="224" y="0"/>
                  </a:cubicBezTo>
                  <a:cubicBezTo>
                    <a:pt x="191" y="0"/>
                    <a:pt x="164" y="29"/>
                    <a:pt x="164" y="63"/>
                  </a:cubicBezTo>
                  <a:cubicBezTo>
                    <a:pt x="164" y="572"/>
                    <a:pt x="164" y="572"/>
                    <a:pt x="164" y="572"/>
                  </a:cubicBezTo>
                  <a:cubicBezTo>
                    <a:pt x="82" y="572"/>
                    <a:pt x="82" y="572"/>
                    <a:pt x="82" y="572"/>
                  </a:cubicBezTo>
                  <a:cubicBezTo>
                    <a:pt x="37" y="572"/>
                    <a:pt x="0" y="609"/>
                    <a:pt x="0" y="654"/>
                  </a:cubicBezTo>
                  <a:cubicBezTo>
                    <a:pt x="0" y="1166"/>
                    <a:pt x="0" y="1166"/>
                    <a:pt x="0" y="1166"/>
                  </a:cubicBezTo>
                  <a:cubicBezTo>
                    <a:pt x="0" y="1230"/>
                    <a:pt x="52" y="1282"/>
                    <a:pt x="116" y="1282"/>
                  </a:cubicBezTo>
                  <a:cubicBezTo>
                    <a:pt x="164" y="1282"/>
                    <a:pt x="164" y="1282"/>
                    <a:pt x="164" y="1282"/>
                  </a:cubicBezTo>
                  <a:cubicBezTo>
                    <a:pt x="164" y="1767"/>
                    <a:pt x="164" y="1767"/>
                    <a:pt x="164" y="1767"/>
                  </a:cubicBezTo>
                  <a:cubicBezTo>
                    <a:pt x="164" y="1812"/>
                    <a:pt x="202" y="1849"/>
                    <a:pt x="247" y="1849"/>
                  </a:cubicBezTo>
                  <a:cubicBezTo>
                    <a:pt x="367" y="1849"/>
                    <a:pt x="367" y="1849"/>
                    <a:pt x="367" y="1849"/>
                  </a:cubicBezTo>
                  <a:cubicBezTo>
                    <a:pt x="367" y="2052"/>
                    <a:pt x="367" y="2052"/>
                    <a:pt x="367" y="2052"/>
                  </a:cubicBezTo>
                  <a:cubicBezTo>
                    <a:pt x="367" y="2066"/>
                    <a:pt x="378" y="2081"/>
                    <a:pt x="396" y="2085"/>
                  </a:cubicBezTo>
                  <a:cubicBezTo>
                    <a:pt x="415" y="2085"/>
                    <a:pt x="430" y="2070"/>
                    <a:pt x="430" y="2052"/>
                  </a:cubicBezTo>
                  <a:cubicBezTo>
                    <a:pt x="430" y="1849"/>
                    <a:pt x="430" y="1849"/>
                    <a:pt x="430" y="1849"/>
                  </a:cubicBezTo>
                  <a:cubicBezTo>
                    <a:pt x="583" y="1849"/>
                    <a:pt x="583" y="1849"/>
                    <a:pt x="583" y="1849"/>
                  </a:cubicBezTo>
                  <a:cubicBezTo>
                    <a:pt x="583" y="2052"/>
                    <a:pt x="583" y="2052"/>
                    <a:pt x="583" y="2052"/>
                  </a:cubicBezTo>
                  <a:cubicBezTo>
                    <a:pt x="583" y="2066"/>
                    <a:pt x="594" y="2081"/>
                    <a:pt x="610" y="2085"/>
                  </a:cubicBezTo>
                  <a:cubicBezTo>
                    <a:pt x="628" y="2085"/>
                    <a:pt x="643" y="2070"/>
                    <a:pt x="643" y="2052"/>
                  </a:cubicBezTo>
                  <a:cubicBezTo>
                    <a:pt x="643" y="1849"/>
                    <a:pt x="643" y="1849"/>
                    <a:pt x="643" y="1849"/>
                  </a:cubicBezTo>
                  <a:cubicBezTo>
                    <a:pt x="905" y="1849"/>
                    <a:pt x="905" y="1849"/>
                    <a:pt x="905" y="1849"/>
                  </a:cubicBezTo>
                  <a:cubicBezTo>
                    <a:pt x="905" y="2052"/>
                    <a:pt x="905" y="2052"/>
                    <a:pt x="905" y="2052"/>
                  </a:cubicBezTo>
                  <a:cubicBezTo>
                    <a:pt x="905" y="2066"/>
                    <a:pt x="916" y="2081"/>
                    <a:pt x="931" y="2085"/>
                  </a:cubicBezTo>
                  <a:cubicBezTo>
                    <a:pt x="950" y="2085"/>
                    <a:pt x="969" y="2070"/>
                    <a:pt x="969" y="2052"/>
                  </a:cubicBezTo>
                  <a:cubicBezTo>
                    <a:pt x="969" y="1849"/>
                    <a:pt x="969" y="1849"/>
                    <a:pt x="969" y="1849"/>
                  </a:cubicBezTo>
                  <a:cubicBezTo>
                    <a:pt x="1122" y="1849"/>
                    <a:pt x="1122" y="1849"/>
                    <a:pt x="1122" y="1849"/>
                  </a:cubicBezTo>
                  <a:cubicBezTo>
                    <a:pt x="1122" y="2052"/>
                    <a:pt x="1122" y="2052"/>
                    <a:pt x="1122" y="2052"/>
                  </a:cubicBezTo>
                  <a:cubicBezTo>
                    <a:pt x="1122" y="2066"/>
                    <a:pt x="1133" y="2081"/>
                    <a:pt x="1148" y="2085"/>
                  </a:cubicBezTo>
                  <a:cubicBezTo>
                    <a:pt x="1167" y="2085"/>
                    <a:pt x="1181" y="2070"/>
                    <a:pt x="1181" y="2052"/>
                  </a:cubicBezTo>
                  <a:cubicBezTo>
                    <a:pt x="1181" y="1849"/>
                    <a:pt x="1181" y="1849"/>
                    <a:pt x="1181" y="1849"/>
                  </a:cubicBezTo>
                  <a:cubicBezTo>
                    <a:pt x="1443" y="1849"/>
                    <a:pt x="1443" y="1849"/>
                    <a:pt x="1443" y="1849"/>
                  </a:cubicBezTo>
                  <a:cubicBezTo>
                    <a:pt x="1443" y="2052"/>
                    <a:pt x="1443" y="2052"/>
                    <a:pt x="1443" y="2052"/>
                  </a:cubicBezTo>
                  <a:cubicBezTo>
                    <a:pt x="1443" y="2066"/>
                    <a:pt x="1455" y="2081"/>
                    <a:pt x="1469" y="2085"/>
                  </a:cubicBezTo>
                  <a:cubicBezTo>
                    <a:pt x="1488" y="2085"/>
                    <a:pt x="1503" y="2070"/>
                    <a:pt x="1503" y="2052"/>
                  </a:cubicBezTo>
                  <a:cubicBezTo>
                    <a:pt x="1503" y="1849"/>
                    <a:pt x="1503" y="1849"/>
                    <a:pt x="1503" y="1849"/>
                  </a:cubicBezTo>
                  <a:cubicBezTo>
                    <a:pt x="1660" y="1849"/>
                    <a:pt x="1660" y="1849"/>
                    <a:pt x="1660" y="1849"/>
                  </a:cubicBezTo>
                  <a:cubicBezTo>
                    <a:pt x="1660" y="2052"/>
                    <a:pt x="1660" y="2052"/>
                    <a:pt x="1660" y="2052"/>
                  </a:cubicBezTo>
                  <a:cubicBezTo>
                    <a:pt x="1660" y="2066"/>
                    <a:pt x="1671" y="2081"/>
                    <a:pt x="1686" y="2085"/>
                  </a:cubicBezTo>
                  <a:cubicBezTo>
                    <a:pt x="1705" y="2085"/>
                    <a:pt x="1720" y="2070"/>
                    <a:pt x="1720" y="2052"/>
                  </a:cubicBezTo>
                  <a:cubicBezTo>
                    <a:pt x="1720" y="1849"/>
                    <a:pt x="1720" y="1849"/>
                    <a:pt x="1720" y="1849"/>
                  </a:cubicBezTo>
                  <a:cubicBezTo>
                    <a:pt x="1840" y="1849"/>
                    <a:pt x="1840" y="1849"/>
                    <a:pt x="1840" y="1849"/>
                  </a:cubicBezTo>
                  <a:cubicBezTo>
                    <a:pt x="1888" y="1849"/>
                    <a:pt x="1926" y="1812"/>
                    <a:pt x="1926" y="1767"/>
                  </a:cubicBezTo>
                  <a:cubicBezTo>
                    <a:pt x="1926" y="1282"/>
                    <a:pt x="1926" y="1282"/>
                    <a:pt x="1926" y="1282"/>
                  </a:cubicBezTo>
                  <a:cubicBezTo>
                    <a:pt x="1974" y="1282"/>
                    <a:pt x="1974" y="1282"/>
                    <a:pt x="1974" y="1282"/>
                  </a:cubicBezTo>
                  <a:cubicBezTo>
                    <a:pt x="2038" y="1282"/>
                    <a:pt x="2086" y="1230"/>
                    <a:pt x="2086" y="1166"/>
                  </a:cubicBezTo>
                  <a:cubicBezTo>
                    <a:pt x="2086" y="684"/>
                    <a:pt x="2086" y="684"/>
                    <a:pt x="2086" y="684"/>
                  </a:cubicBezTo>
                  <a:cubicBezTo>
                    <a:pt x="2086" y="624"/>
                    <a:pt x="2038" y="572"/>
                    <a:pt x="1974" y="572"/>
                  </a:cubicBezTo>
                  <a:moveTo>
                    <a:pt x="64" y="1170"/>
                  </a:moveTo>
                  <a:lnTo>
                    <a:pt x="64" y="1170"/>
                  </a:lnTo>
                  <a:cubicBezTo>
                    <a:pt x="64" y="684"/>
                    <a:pt x="64" y="684"/>
                    <a:pt x="64" y="684"/>
                  </a:cubicBezTo>
                  <a:cubicBezTo>
                    <a:pt x="64" y="658"/>
                    <a:pt x="86" y="631"/>
                    <a:pt x="116" y="631"/>
                  </a:cubicBezTo>
                  <a:cubicBezTo>
                    <a:pt x="164" y="631"/>
                    <a:pt x="164" y="631"/>
                    <a:pt x="164" y="631"/>
                  </a:cubicBezTo>
                  <a:cubicBezTo>
                    <a:pt x="164" y="1222"/>
                    <a:pt x="164" y="1222"/>
                    <a:pt x="164" y="1222"/>
                  </a:cubicBezTo>
                  <a:cubicBezTo>
                    <a:pt x="116" y="1222"/>
                    <a:pt x="116" y="1222"/>
                    <a:pt x="116" y="1222"/>
                  </a:cubicBezTo>
                  <a:cubicBezTo>
                    <a:pt x="86" y="1222"/>
                    <a:pt x="64" y="1200"/>
                    <a:pt x="64" y="1170"/>
                  </a:cubicBezTo>
                  <a:moveTo>
                    <a:pt x="1862" y="1767"/>
                  </a:moveTo>
                  <a:lnTo>
                    <a:pt x="1862" y="1767"/>
                  </a:lnTo>
                  <a:cubicBezTo>
                    <a:pt x="1862" y="1778"/>
                    <a:pt x="1840" y="1793"/>
                    <a:pt x="1840" y="1793"/>
                  </a:cubicBezTo>
                  <a:cubicBezTo>
                    <a:pt x="247" y="1793"/>
                    <a:pt x="247" y="1793"/>
                    <a:pt x="247" y="1793"/>
                  </a:cubicBezTo>
                  <a:cubicBezTo>
                    <a:pt x="236" y="1793"/>
                    <a:pt x="224" y="1782"/>
                    <a:pt x="224" y="1771"/>
                  </a:cubicBezTo>
                  <a:cubicBezTo>
                    <a:pt x="224" y="86"/>
                    <a:pt x="224" y="86"/>
                    <a:pt x="224" y="86"/>
                  </a:cubicBezTo>
                  <a:cubicBezTo>
                    <a:pt x="224" y="71"/>
                    <a:pt x="236" y="63"/>
                    <a:pt x="247" y="63"/>
                  </a:cubicBezTo>
                  <a:cubicBezTo>
                    <a:pt x="1836" y="63"/>
                    <a:pt x="1836" y="63"/>
                    <a:pt x="1836" y="63"/>
                  </a:cubicBezTo>
                  <a:cubicBezTo>
                    <a:pt x="1847" y="63"/>
                    <a:pt x="1858" y="71"/>
                    <a:pt x="1858" y="86"/>
                  </a:cubicBezTo>
                  <a:cubicBezTo>
                    <a:pt x="1858" y="1767"/>
                    <a:pt x="1858" y="1767"/>
                    <a:pt x="1858" y="1767"/>
                  </a:cubicBezTo>
                  <a:lnTo>
                    <a:pt x="1862" y="1767"/>
                  </a:lnTo>
                  <a:moveTo>
                    <a:pt x="2027" y="1170"/>
                  </a:moveTo>
                  <a:lnTo>
                    <a:pt x="2027" y="1170"/>
                  </a:lnTo>
                  <a:cubicBezTo>
                    <a:pt x="2027" y="1200"/>
                    <a:pt x="2004" y="1222"/>
                    <a:pt x="1974" y="1222"/>
                  </a:cubicBezTo>
                  <a:cubicBezTo>
                    <a:pt x="1926" y="1222"/>
                    <a:pt x="1926" y="1222"/>
                    <a:pt x="1926" y="1222"/>
                  </a:cubicBezTo>
                  <a:cubicBezTo>
                    <a:pt x="1926" y="631"/>
                    <a:pt x="1926" y="631"/>
                    <a:pt x="1926" y="631"/>
                  </a:cubicBezTo>
                  <a:cubicBezTo>
                    <a:pt x="1974" y="631"/>
                    <a:pt x="1974" y="631"/>
                    <a:pt x="1974" y="631"/>
                  </a:cubicBezTo>
                  <a:cubicBezTo>
                    <a:pt x="2004" y="631"/>
                    <a:pt x="2027" y="658"/>
                    <a:pt x="2027" y="684"/>
                  </a:cubicBezTo>
                  <a:lnTo>
                    <a:pt x="2027" y="1170"/>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53" name="Google Shape;953;p44"/>
          <p:cNvGrpSpPr/>
          <p:nvPr/>
        </p:nvGrpSpPr>
        <p:grpSpPr>
          <a:xfrm>
            <a:off x="3243908" y="2791128"/>
            <a:ext cx="491250" cy="491716"/>
            <a:chOff x="2861488" y="2731226"/>
            <a:chExt cx="491250" cy="491716"/>
          </a:xfrm>
          <a:solidFill>
            <a:schemeClr val="accent5">
              <a:lumMod val="50000"/>
            </a:schemeClr>
          </a:solidFill>
        </p:grpSpPr>
        <p:sp>
          <p:nvSpPr>
            <p:cNvPr id="954" name="Google Shape;954;p44"/>
            <p:cNvSpPr/>
            <p:nvPr/>
          </p:nvSpPr>
          <p:spPr>
            <a:xfrm>
              <a:off x="3104401" y="3097951"/>
              <a:ext cx="39385" cy="85372"/>
            </a:xfrm>
            <a:custGeom>
              <a:avLst/>
              <a:gdLst/>
              <a:ahLst/>
              <a:cxnLst/>
              <a:rect l="l" t="t" r="r" b="b"/>
              <a:pathLst>
                <a:path w="167" h="362" extrusionOk="0">
                  <a:moveTo>
                    <a:pt x="148" y="7"/>
                  </a:moveTo>
                  <a:lnTo>
                    <a:pt x="148" y="7"/>
                  </a:lnTo>
                  <a:cubicBezTo>
                    <a:pt x="133" y="-5"/>
                    <a:pt x="114" y="-1"/>
                    <a:pt x="103" y="14"/>
                  </a:cubicBezTo>
                  <a:cubicBezTo>
                    <a:pt x="13" y="145"/>
                    <a:pt x="13" y="145"/>
                    <a:pt x="13" y="145"/>
                  </a:cubicBezTo>
                  <a:cubicBezTo>
                    <a:pt x="5" y="152"/>
                    <a:pt x="-6" y="171"/>
                    <a:pt x="5" y="194"/>
                  </a:cubicBezTo>
                  <a:cubicBezTo>
                    <a:pt x="9" y="201"/>
                    <a:pt x="21" y="212"/>
                    <a:pt x="43" y="212"/>
                  </a:cubicBezTo>
                  <a:cubicBezTo>
                    <a:pt x="84" y="212"/>
                    <a:pt x="84" y="212"/>
                    <a:pt x="84" y="212"/>
                  </a:cubicBezTo>
                  <a:cubicBezTo>
                    <a:pt x="13" y="313"/>
                    <a:pt x="13" y="313"/>
                    <a:pt x="13" y="313"/>
                  </a:cubicBezTo>
                  <a:cubicBezTo>
                    <a:pt x="5" y="328"/>
                    <a:pt x="9" y="347"/>
                    <a:pt x="21" y="358"/>
                  </a:cubicBezTo>
                  <a:cubicBezTo>
                    <a:pt x="28" y="362"/>
                    <a:pt x="32" y="362"/>
                    <a:pt x="39" y="362"/>
                  </a:cubicBezTo>
                  <a:cubicBezTo>
                    <a:pt x="50" y="362"/>
                    <a:pt x="58" y="358"/>
                    <a:pt x="65" y="351"/>
                  </a:cubicBezTo>
                  <a:cubicBezTo>
                    <a:pt x="155" y="216"/>
                    <a:pt x="155" y="216"/>
                    <a:pt x="155" y="216"/>
                  </a:cubicBezTo>
                  <a:cubicBezTo>
                    <a:pt x="162" y="209"/>
                    <a:pt x="174" y="190"/>
                    <a:pt x="162" y="171"/>
                  </a:cubicBezTo>
                  <a:cubicBezTo>
                    <a:pt x="159" y="160"/>
                    <a:pt x="148" y="152"/>
                    <a:pt x="125" y="152"/>
                  </a:cubicBezTo>
                  <a:cubicBezTo>
                    <a:pt x="84" y="152"/>
                    <a:pt x="84" y="152"/>
                    <a:pt x="84" y="152"/>
                  </a:cubicBezTo>
                  <a:cubicBezTo>
                    <a:pt x="155" y="48"/>
                    <a:pt x="155" y="48"/>
                    <a:pt x="155" y="48"/>
                  </a:cubicBezTo>
                  <a:cubicBezTo>
                    <a:pt x="162" y="33"/>
                    <a:pt x="159" y="14"/>
                    <a:pt x="148" y="7"/>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55" name="Google Shape;955;p44"/>
            <p:cNvSpPr/>
            <p:nvPr/>
          </p:nvSpPr>
          <p:spPr>
            <a:xfrm>
              <a:off x="2893090" y="2978854"/>
              <a:ext cx="51177" cy="51176"/>
            </a:xfrm>
            <a:custGeom>
              <a:avLst/>
              <a:gdLst/>
              <a:ahLst/>
              <a:cxnLst/>
              <a:rect l="l" t="t" r="r" b="b"/>
              <a:pathLst>
                <a:path w="217" h="217" extrusionOk="0">
                  <a:moveTo>
                    <a:pt x="139" y="187"/>
                  </a:moveTo>
                  <a:lnTo>
                    <a:pt x="139" y="187"/>
                  </a:lnTo>
                  <a:cubicBezTo>
                    <a:pt x="139" y="139"/>
                    <a:pt x="139" y="139"/>
                    <a:pt x="139" y="139"/>
                  </a:cubicBezTo>
                  <a:cubicBezTo>
                    <a:pt x="184" y="139"/>
                    <a:pt x="184" y="139"/>
                    <a:pt x="184" y="139"/>
                  </a:cubicBezTo>
                  <a:cubicBezTo>
                    <a:pt x="202" y="139"/>
                    <a:pt x="213" y="127"/>
                    <a:pt x="217" y="113"/>
                  </a:cubicBezTo>
                  <a:cubicBezTo>
                    <a:pt x="217" y="94"/>
                    <a:pt x="206" y="79"/>
                    <a:pt x="187" y="79"/>
                  </a:cubicBezTo>
                  <a:cubicBezTo>
                    <a:pt x="139" y="79"/>
                    <a:pt x="139" y="79"/>
                    <a:pt x="139" y="79"/>
                  </a:cubicBezTo>
                  <a:cubicBezTo>
                    <a:pt x="139" y="34"/>
                    <a:pt x="139" y="34"/>
                    <a:pt x="139" y="34"/>
                  </a:cubicBezTo>
                  <a:cubicBezTo>
                    <a:pt x="139" y="19"/>
                    <a:pt x="128" y="4"/>
                    <a:pt x="112" y="0"/>
                  </a:cubicBezTo>
                  <a:cubicBezTo>
                    <a:pt x="94" y="0"/>
                    <a:pt x="79" y="15"/>
                    <a:pt x="79" y="30"/>
                  </a:cubicBezTo>
                  <a:cubicBezTo>
                    <a:pt x="79" y="79"/>
                    <a:pt x="79" y="79"/>
                    <a:pt x="79" y="79"/>
                  </a:cubicBezTo>
                  <a:cubicBezTo>
                    <a:pt x="34" y="79"/>
                    <a:pt x="34" y="79"/>
                    <a:pt x="34" y="79"/>
                  </a:cubicBezTo>
                  <a:cubicBezTo>
                    <a:pt x="19" y="79"/>
                    <a:pt x="4" y="90"/>
                    <a:pt x="0" y="105"/>
                  </a:cubicBezTo>
                  <a:cubicBezTo>
                    <a:pt x="0" y="124"/>
                    <a:pt x="15" y="139"/>
                    <a:pt x="30" y="139"/>
                  </a:cubicBezTo>
                  <a:cubicBezTo>
                    <a:pt x="79" y="139"/>
                    <a:pt x="79" y="139"/>
                    <a:pt x="79" y="139"/>
                  </a:cubicBezTo>
                  <a:cubicBezTo>
                    <a:pt x="79" y="187"/>
                    <a:pt x="79" y="187"/>
                    <a:pt x="79" y="187"/>
                  </a:cubicBezTo>
                  <a:cubicBezTo>
                    <a:pt x="79" y="206"/>
                    <a:pt x="94" y="221"/>
                    <a:pt x="112" y="217"/>
                  </a:cubicBezTo>
                  <a:cubicBezTo>
                    <a:pt x="128" y="214"/>
                    <a:pt x="139" y="202"/>
                    <a:pt x="139" y="187"/>
                  </a:cubicBezTo>
                  <a:close/>
                </a:path>
              </a:pathLst>
            </a:custGeom>
            <a:grpFill/>
            <a:ln>
              <a:noFill/>
            </a:ln>
          </p:spPr>
          <p:txBody>
            <a:bodyPr spcFirstLastPara="1" wrap="square" lIns="90000" tIns="33100" rIns="90000" bIns="331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56" name="Google Shape;956;p44"/>
            <p:cNvSpPr/>
            <p:nvPr/>
          </p:nvSpPr>
          <p:spPr>
            <a:xfrm>
              <a:off x="2861488" y="2731226"/>
              <a:ext cx="491250" cy="491716"/>
            </a:xfrm>
            <a:custGeom>
              <a:avLst/>
              <a:gdLst/>
              <a:ahLst/>
              <a:cxnLst/>
              <a:rect l="l" t="t" r="r" b="b"/>
              <a:pathLst>
                <a:path w="2083" h="2085" extrusionOk="0">
                  <a:moveTo>
                    <a:pt x="2083" y="1159"/>
                  </a:moveTo>
                  <a:lnTo>
                    <a:pt x="2083" y="1159"/>
                  </a:lnTo>
                  <a:cubicBezTo>
                    <a:pt x="2083" y="1035"/>
                    <a:pt x="1869" y="916"/>
                    <a:pt x="1869" y="916"/>
                  </a:cubicBezTo>
                  <a:cubicBezTo>
                    <a:pt x="1869" y="778"/>
                    <a:pt x="1869" y="778"/>
                    <a:pt x="1869" y="778"/>
                  </a:cubicBezTo>
                  <a:cubicBezTo>
                    <a:pt x="1869" y="778"/>
                    <a:pt x="1869" y="736"/>
                    <a:pt x="1892" y="721"/>
                  </a:cubicBezTo>
                  <a:cubicBezTo>
                    <a:pt x="2015" y="635"/>
                    <a:pt x="2015" y="635"/>
                    <a:pt x="2015" y="635"/>
                  </a:cubicBezTo>
                  <a:cubicBezTo>
                    <a:pt x="2030" y="624"/>
                    <a:pt x="2034" y="606"/>
                    <a:pt x="2023" y="594"/>
                  </a:cubicBezTo>
                  <a:cubicBezTo>
                    <a:pt x="2015" y="579"/>
                    <a:pt x="1996" y="575"/>
                    <a:pt x="1981" y="587"/>
                  </a:cubicBezTo>
                  <a:cubicBezTo>
                    <a:pt x="1858" y="673"/>
                    <a:pt x="1858" y="673"/>
                    <a:pt x="1858" y="673"/>
                  </a:cubicBezTo>
                  <a:lnTo>
                    <a:pt x="1858" y="673"/>
                  </a:lnTo>
                  <a:cubicBezTo>
                    <a:pt x="1813" y="706"/>
                    <a:pt x="1809" y="733"/>
                    <a:pt x="1806" y="778"/>
                  </a:cubicBezTo>
                  <a:lnTo>
                    <a:pt x="1806" y="778"/>
                  </a:lnTo>
                  <a:cubicBezTo>
                    <a:pt x="1806" y="916"/>
                    <a:pt x="1806" y="916"/>
                    <a:pt x="1806" y="916"/>
                  </a:cubicBezTo>
                  <a:cubicBezTo>
                    <a:pt x="1682" y="931"/>
                    <a:pt x="1589" y="1035"/>
                    <a:pt x="1589" y="1159"/>
                  </a:cubicBezTo>
                  <a:cubicBezTo>
                    <a:pt x="1589" y="1286"/>
                    <a:pt x="1682" y="1386"/>
                    <a:pt x="1806" y="1401"/>
                  </a:cubicBezTo>
                  <a:cubicBezTo>
                    <a:pt x="1806" y="1693"/>
                    <a:pt x="1806" y="1693"/>
                    <a:pt x="1806" y="1693"/>
                  </a:cubicBezTo>
                  <a:cubicBezTo>
                    <a:pt x="1806" y="1711"/>
                    <a:pt x="1791" y="1726"/>
                    <a:pt x="1768" y="1726"/>
                  </a:cubicBezTo>
                  <a:cubicBezTo>
                    <a:pt x="1634" y="1726"/>
                    <a:pt x="1634" y="1726"/>
                    <a:pt x="1634" y="1726"/>
                  </a:cubicBezTo>
                  <a:cubicBezTo>
                    <a:pt x="1634" y="1464"/>
                    <a:pt x="1634" y="1464"/>
                    <a:pt x="1634" y="1464"/>
                  </a:cubicBezTo>
                  <a:cubicBezTo>
                    <a:pt x="1634" y="1446"/>
                    <a:pt x="1619" y="1431"/>
                    <a:pt x="1600" y="1431"/>
                  </a:cubicBezTo>
                  <a:cubicBezTo>
                    <a:pt x="1189" y="1431"/>
                    <a:pt x="1189" y="1431"/>
                    <a:pt x="1189" y="1431"/>
                  </a:cubicBezTo>
                  <a:cubicBezTo>
                    <a:pt x="1185" y="1431"/>
                    <a:pt x="1181" y="1431"/>
                    <a:pt x="1181" y="1434"/>
                  </a:cubicBezTo>
                  <a:cubicBezTo>
                    <a:pt x="1155" y="1461"/>
                    <a:pt x="1174" y="1494"/>
                    <a:pt x="1200" y="1494"/>
                  </a:cubicBezTo>
                  <a:cubicBezTo>
                    <a:pt x="1552" y="1494"/>
                    <a:pt x="1552" y="1494"/>
                    <a:pt x="1552" y="1494"/>
                  </a:cubicBezTo>
                  <a:cubicBezTo>
                    <a:pt x="1563" y="1494"/>
                    <a:pt x="1574" y="1502"/>
                    <a:pt x="1574" y="1513"/>
                  </a:cubicBezTo>
                  <a:cubicBezTo>
                    <a:pt x="1574" y="2003"/>
                    <a:pt x="1574" y="2003"/>
                    <a:pt x="1574" y="2003"/>
                  </a:cubicBezTo>
                  <a:cubicBezTo>
                    <a:pt x="1574" y="2014"/>
                    <a:pt x="1563" y="2025"/>
                    <a:pt x="1552" y="2025"/>
                  </a:cubicBezTo>
                  <a:cubicBezTo>
                    <a:pt x="684" y="2025"/>
                    <a:pt x="684" y="2025"/>
                    <a:pt x="684" y="2025"/>
                  </a:cubicBezTo>
                  <a:cubicBezTo>
                    <a:pt x="673" y="2025"/>
                    <a:pt x="665" y="2014"/>
                    <a:pt x="665" y="2003"/>
                  </a:cubicBezTo>
                  <a:cubicBezTo>
                    <a:pt x="665" y="1939"/>
                    <a:pt x="665" y="1939"/>
                    <a:pt x="665" y="1939"/>
                  </a:cubicBezTo>
                  <a:cubicBezTo>
                    <a:pt x="665" y="1577"/>
                    <a:pt x="665" y="1577"/>
                    <a:pt x="665" y="1577"/>
                  </a:cubicBezTo>
                  <a:cubicBezTo>
                    <a:pt x="665" y="1513"/>
                    <a:pt x="665" y="1513"/>
                    <a:pt x="665" y="1513"/>
                  </a:cubicBezTo>
                  <a:cubicBezTo>
                    <a:pt x="669" y="1502"/>
                    <a:pt x="676" y="1490"/>
                    <a:pt x="688" y="1490"/>
                  </a:cubicBezTo>
                  <a:cubicBezTo>
                    <a:pt x="1058" y="1490"/>
                    <a:pt x="1058" y="1490"/>
                    <a:pt x="1058" y="1490"/>
                  </a:cubicBezTo>
                  <a:cubicBezTo>
                    <a:pt x="1077" y="1490"/>
                    <a:pt x="1091" y="1479"/>
                    <a:pt x="1091" y="1461"/>
                  </a:cubicBezTo>
                  <a:cubicBezTo>
                    <a:pt x="1091" y="1446"/>
                    <a:pt x="1058" y="1434"/>
                    <a:pt x="1058" y="1434"/>
                  </a:cubicBezTo>
                  <a:cubicBezTo>
                    <a:pt x="688" y="1434"/>
                    <a:pt x="688" y="1434"/>
                    <a:pt x="688" y="1434"/>
                  </a:cubicBezTo>
                  <a:cubicBezTo>
                    <a:pt x="643" y="1434"/>
                    <a:pt x="609" y="1468"/>
                    <a:pt x="609" y="1513"/>
                  </a:cubicBezTo>
                  <a:cubicBezTo>
                    <a:pt x="609" y="1547"/>
                    <a:pt x="609" y="1547"/>
                    <a:pt x="609" y="1547"/>
                  </a:cubicBezTo>
                  <a:cubicBezTo>
                    <a:pt x="508" y="1547"/>
                    <a:pt x="508" y="1547"/>
                    <a:pt x="508" y="1547"/>
                  </a:cubicBezTo>
                  <a:cubicBezTo>
                    <a:pt x="471" y="1547"/>
                    <a:pt x="441" y="1577"/>
                    <a:pt x="441" y="1614"/>
                  </a:cubicBezTo>
                  <a:cubicBezTo>
                    <a:pt x="441" y="1726"/>
                    <a:pt x="441" y="1726"/>
                    <a:pt x="441" y="1726"/>
                  </a:cubicBezTo>
                  <a:cubicBezTo>
                    <a:pt x="310" y="1726"/>
                    <a:pt x="310" y="1726"/>
                    <a:pt x="310" y="1726"/>
                  </a:cubicBezTo>
                  <a:cubicBezTo>
                    <a:pt x="291" y="1726"/>
                    <a:pt x="273" y="1711"/>
                    <a:pt x="273" y="1693"/>
                  </a:cubicBezTo>
                  <a:cubicBezTo>
                    <a:pt x="273" y="1401"/>
                    <a:pt x="273" y="1401"/>
                    <a:pt x="273" y="1401"/>
                  </a:cubicBezTo>
                  <a:cubicBezTo>
                    <a:pt x="273" y="1401"/>
                    <a:pt x="489" y="1286"/>
                    <a:pt x="489" y="1159"/>
                  </a:cubicBezTo>
                  <a:cubicBezTo>
                    <a:pt x="489" y="1035"/>
                    <a:pt x="396" y="931"/>
                    <a:pt x="273" y="916"/>
                  </a:cubicBezTo>
                  <a:cubicBezTo>
                    <a:pt x="273" y="329"/>
                    <a:pt x="273" y="329"/>
                    <a:pt x="273" y="329"/>
                  </a:cubicBezTo>
                  <a:cubicBezTo>
                    <a:pt x="273" y="306"/>
                    <a:pt x="291" y="291"/>
                    <a:pt x="310" y="295"/>
                  </a:cubicBezTo>
                  <a:cubicBezTo>
                    <a:pt x="822" y="295"/>
                    <a:pt x="822" y="295"/>
                    <a:pt x="822" y="295"/>
                  </a:cubicBezTo>
                  <a:cubicBezTo>
                    <a:pt x="830" y="317"/>
                    <a:pt x="852" y="340"/>
                    <a:pt x="879" y="355"/>
                  </a:cubicBezTo>
                  <a:cubicBezTo>
                    <a:pt x="864" y="396"/>
                    <a:pt x="834" y="433"/>
                    <a:pt x="808" y="467"/>
                  </a:cubicBezTo>
                  <a:cubicBezTo>
                    <a:pt x="759" y="527"/>
                    <a:pt x="703" y="591"/>
                    <a:pt x="703" y="706"/>
                  </a:cubicBezTo>
                  <a:cubicBezTo>
                    <a:pt x="703" y="755"/>
                    <a:pt x="714" y="800"/>
                    <a:pt x="729" y="841"/>
                  </a:cubicBezTo>
                  <a:cubicBezTo>
                    <a:pt x="732" y="856"/>
                    <a:pt x="744" y="863"/>
                    <a:pt x="759" y="863"/>
                  </a:cubicBezTo>
                  <a:cubicBezTo>
                    <a:pt x="763" y="863"/>
                    <a:pt x="766" y="860"/>
                    <a:pt x="770" y="860"/>
                  </a:cubicBezTo>
                  <a:cubicBezTo>
                    <a:pt x="785" y="852"/>
                    <a:pt x="792" y="837"/>
                    <a:pt x="785" y="818"/>
                  </a:cubicBezTo>
                  <a:cubicBezTo>
                    <a:pt x="774" y="785"/>
                    <a:pt x="766" y="747"/>
                    <a:pt x="766" y="706"/>
                  </a:cubicBezTo>
                  <a:cubicBezTo>
                    <a:pt x="766" y="613"/>
                    <a:pt x="808" y="561"/>
                    <a:pt x="852" y="508"/>
                  </a:cubicBezTo>
                  <a:cubicBezTo>
                    <a:pt x="886" y="467"/>
                    <a:pt x="938" y="362"/>
                    <a:pt x="938" y="362"/>
                  </a:cubicBezTo>
                  <a:cubicBezTo>
                    <a:pt x="1006" y="362"/>
                    <a:pt x="1006" y="362"/>
                    <a:pt x="1006" y="362"/>
                  </a:cubicBezTo>
                  <a:cubicBezTo>
                    <a:pt x="1006" y="624"/>
                    <a:pt x="1006" y="624"/>
                    <a:pt x="1006" y="624"/>
                  </a:cubicBezTo>
                  <a:cubicBezTo>
                    <a:pt x="961" y="639"/>
                    <a:pt x="927" y="680"/>
                    <a:pt x="927" y="729"/>
                  </a:cubicBezTo>
                  <a:cubicBezTo>
                    <a:pt x="927" y="789"/>
                    <a:pt x="976" y="837"/>
                    <a:pt x="1039" y="837"/>
                  </a:cubicBezTo>
                  <a:cubicBezTo>
                    <a:pt x="1099" y="837"/>
                    <a:pt x="1148" y="789"/>
                    <a:pt x="1148" y="729"/>
                  </a:cubicBezTo>
                  <a:cubicBezTo>
                    <a:pt x="1148" y="680"/>
                    <a:pt x="1114" y="639"/>
                    <a:pt x="1069" y="624"/>
                  </a:cubicBezTo>
                  <a:cubicBezTo>
                    <a:pt x="1069" y="362"/>
                    <a:pt x="1069" y="362"/>
                    <a:pt x="1069" y="362"/>
                  </a:cubicBezTo>
                  <a:cubicBezTo>
                    <a:pt x="1136" y="362"/>
                    <a:pt x="1136" y="362"/>
                    <a:pt x="1136" y="362"/>
                  </a:cubicBezTo>
                  <a:cubicBezTo>
                    <a:pt x="1151" y="422"/>
                    <a:pt x="1189" y="467"/>
                    <a:pt x="1222" y="508"/>
                  </a:cubicBezTo>
                  <a:cubicBezTo>
                    <a:pt x="1267" y="561"/>
                    <a:pt x="1308" y="613"/>
                    <a:pt x="1308" y="706"/>
                  </a:cubicBezTo>
                  <a:cubicBezTo>
                    <a:pt x="1308" y="860"/>
                    <a:pt x="1219" y="927"/>
                    <a:pt x="1166" y="953"/>
                  </a:cubicBezTo>
                  <a:cubicBezTo>
                    <a:pt x="1065" y="1002"/>
                    <a:pt x="946" y="987"/>
                    <a:pt x="860" y="923"/>
                  </a:cubicBezTo>
                  <a:cubicBezTo>
                    <a:pt x="848" y="912"/>
                    <a:pt x="830" y="916"/>
                    <a:pt x="819" y="927"/>
                  </a:cubicBezTo>
                  <a:cubicBezTo>
                    <a:pt x="808" y="942"/>
                    <a:pt x="811" y="961"/>
                    <a:pt x="822" y="972"/>
                  </a:cubicBezTo>
                  <a:cubicBezTo>
                    <a:pt x="882" y="1017"/>
                    <a:pt x="961" y="1043"/>
                    <a:pt x="1039" y="1043"/>
                  </a:cubicBezTo>
                  <a:cubicBezTo>
                    <a:pt x="1091" y="1043"/>
                    <a:pt x="1144" y="1032"/>
                    <a:pt x="1192" y="1009"/>
                  </a:cubicBezTo>
                  <a:cubicBezTo>
                    <a:pt x="1305" y="953"/>
                    <a:pt x="1372" y="845"/>
                    <a:pt x="1372" y="706"/>
                  </a:cubicBezTo>
                  <a:cubicBezTo>
                    <a:pt x="1372" y="591"/>
                    <a:pt x="1316" y="527"/>
                    <a:pt x="1271" y="467"/>
                  </a:cubicBezTo>
                  <a:cubicBezTo>
                    <a:pt x="1241" y="433"/>
                    <a:pt x="1211" y="396"/>
                    <a:pt x="1196" y="355"/>
                  </a:cubicBezTo>
                  <a:cubicBezTo>
                    <a:pt x="1222" y="340"/>
                    <a:pt x="1252" y="295"/>
                    <a:pt x="1252" y="295"/>
                  </a:cubicBezTo>
                  <a:cubicBezTo>
                    <a:pt x="1768" y="295"/>
                    <a:pt x="1768" y="295"/>
                    <a:pt x="1768" y="295"/>
                  </a:cubicBezTo>
                  <a:cubicBezTo>
                    <a:pt x="1787" y="295"/>
                    <a:pt x="1806" y="310"/>
                    <a:pt x="1806" y="332"/>
                  </a:cubicBezTo>
                  <a:cubicBezTo>
                    <a:pt x="1806" y="531"/>
                    <a:pt x="1806" y="531"/>
                    <a:pt x="1806" y="531"/>
                  </a:cubicBezTo>
                  <a:cubicBezTo>
                    <a:pt x="1806" y="546"/>
                    <a:pt x="1817" y="561"/>
                    <a:pt x="1832" y="561"/>
                  </a:cubicBezTo>
                  <a:cubicBezTo>
                    <a:pt x="1851" y="564"/>
                    <a:pt x="1866" y="549"/>
                    <a:pt x="1866" y="531"/>
                  </a:cubicBezTo>
                  <a:cubicBezTo>
                    <a:pt x="1866" y="332"/>
                    <a:pt x="1866" y="332"/>
                    <a:pt x="1866" y="332"/>
                  </a:cubicBezTo>
                  <a:cubicBezTo>
                    <a:pt x="1866" y="276"/>
                    <a:pt x="1821" y="232"/>
                    <a:pt x="1768" y="232"/>
                  </a:cubicBezTo>
                  <a:cubicBezTo>
                    <a:pt x="1252" y="232"/>
                    <a:pt x="1252" y="232"/>
                    <a:pt x="1252" y="232"/>
                  </a:cubicBezTo>
                  <a:cubicBezTo>
                    <a:pt x="1241" y="202"/>
                    <a:pt x="1219" y="176"/>
                    <a:pt x="1185" y="168"/>
                  </a:cubicBezTo>
                  <a:cubicBezTo>
                    <a:pt x="1185" y="112"/>
                    <a:pt x="1185" y="112"/>
                    <a:pt x="1185" y="112"/>
                  </a:cubicBezTo>
                  <a:cubicBezTo>
                    <a:pt x="1185" y="52"/>
                    <a:pt x="1136" y="0"/>
                    <a:pt x="1077" y="0"/>
                  </a:cubicBezTo>
                  <a:cubicBezTo>
                    <a:pt x="1013" y="0"/>
                    <a:pt x="1013" y="0"/>
                    <a:pt x="1013" y="0"/>
                  </a:cubicBezTo>
                  <a:cubicBezTo>
                    <a:pt x="949" y="0"/>
                    <a:pt x="901" y="48"/>
                    <a:pt x="901" y="112"/>
                  </a:cubicBezTo>
                  <a:cubicBezTo>
                    <a:pt x="901" y="160"/>
                    <a:pt x="901" y="160"/>
                    <a:pt x="901" y="160"/>
                  </a:cubicBezTo>
                  <a:cubicBezTo>
                    <a:pt x="864" y="164"/>
                    <a:pt x="830" y="194"/>
                    <a:pt x="819" y="228"/>
                  </a:cubicBezTo>
                  <a:cubicBezTo>
                    <a:pt x="310" y="228"/>
                    <a:pt x="310" y="228"/>
                    <a:pt x="310" y="228"/>
                  </a:cubicBezTo>
                  <a:cubicBezTo>
                    <a:pt x="258" y="228"/>
                    <a:pt x="213" y="272"/>
                    <a:pt x="213" y="329"/>
                  </a:cubicBezTo>
                  <a:cubicBezTo>
                    <a:pt x="213" y="916"/>
                    <a:pt x="213" y="916"/>
                    <a:pt x="213" y="916"/>
                  </a:cubicBezTo>
                  <a:cubicBezTo>
                    <a:pt x="93" y="931"/>
                    <a:pt x="0" y="1035"/>
                    <a:pt x="0" y="1159"/>
                  </a:cubicBezTo>
                  <a:cubicBezTo>
                    <a:pt x="0" y="1286"/>
                    <a:pt x="93" y="1386"/>
                    <a:pt x="213" y="1401"/>
                  </a:cubicBezTo>
                  <a:cubicBezTo>
                    <a:pt x="213" y="1693"/>
                    <a:pt x="213" y="1693"/>
                    <a:pt x="213" y="1693"/>
                  </a:cubicBezTo>
                  <a:cubicBezTo>
                    <a:pt x="213" y="1745"/>
                    <a:pt x="254" y="1786"/>
                    <a:pt x="310" y="1786"/>
                  </a:cubicBezTo>
                  <a:cubicBezTo>
                    <a:pt x="441" y="1786"/>
                    <a:pt x="441" y="1786"/>
                    <a:pt x="441" y="1786"/>
                  </a:cubicBezTo>
                  <a:cubicBezTo>
                    <a:pt x="441" y="1902"/>
                    <a:pt x="441" y="1902"/>
                    <a:pt x="441" y="1902"/>
                  </a:cubicBezTo>
                  <a:cubicBezTo>
                    <a:pt x="441" y="1936"/>
                    <a:pt x="471" y="1965"/>
                    <a:pt x="508" y="1965"/>
                  </a:cubicBezTo>
                  <a:cubicBezTo>
                    <a:pt x="602" y="1965"/>
                    <a:pt x="602" y="1965"/>
                    <a:pt x="602" y="1965"/>
                  </a:cubicBezTo>
                  <a:cubicBezTo>
                    <a:pt x="602" y="2003"/>
                    <a:pt x="602" y="2003"/>
                    <a:pt x="602" y="2003"/>
                  </a:cubicBezTo>
                  <a:cubicBezTo>
                    <a:pt x="602" y="2048"/>
                    <a:pt x="639" y="2085"/>
                    <a:pt x="684" y="2085"/>
                  </a:cubicBezTo>
                  <a:cubicBezTo>
                    <a:pt x="1552" y="2085"/>
                    <a:pt x="1552" y="2085"/>
                    <a:pt x="1552" y="2085"/>
                  </a:cubicBezTo>
                  <a:cubicBezTo>
                    <a:pt x="1597" y="2085"/>
                    <a:pt x="1634" y="2048"/>
                    <a:pt x="1634" y="2003"/>
                  </a:cubicBezTo>
                  <a:cubicBezTo>
                    <a:pt x="1634" y="1786"/>
                    <a:pt x="1634" y="1786"/>
                    <a:pt x="1634" y="1786"/>
                  </a:cubicBezTo>
                  <a:cubicBezTo>
                    <a:pt x="1768" y="1786"/>
                    <a:pt x="1768" y="1786"/>
                    <a:pt x="1768" y="1786"/>
                  </a:cubicBezTo>
                  <a:cubicBezTo>
                    <a:pt x="1768" y="1786"/>
                    <a:pt x="1866" y="1745"/>
                    <a:pt x="1866" y="1693"/>
                  </a:cubicBezTo>
                  <a:cubicBezTo>
                    <a:pt x="1866" y="1401"/>
                    <a:pt x="1866" y="1401"/>
                    <a:pt x="1866" y="1401"/>
                  </a:cubicBezTo>
                  <a:cubicBezTo>
                    <a:pt x="1989" y="1386"/>
                    <a:pt x="2083" y="1286"/>
                    <a:pt x="2083" y="1159"/>
                  </a:cubicBezTo>
                  <a:moveTo>
                    <a:pt x="1084" y="729"/>
                  </a:moveTo>
                  <a:lnTo>
                    <a:pt x="1084" y="729"/>
                  </a:lnTo>
                  <a:cubicBezTo>
                    <a:pt x="1084" y="755"/>
                    <a:pt x="1065" y="778"/>
                    <a:pt x="1039" y="778"/>
                  </a:cubicBezTo>
                  <a:cubicBezTo>
                    <a:pt x="1009" y="778"/>
                    <a:pt x="991" y="755"/>
                    <a:pt x="991" y="729"/>
                  </a:cubicBezTo>
                  <a:cubicBezTo>
                    <a:pt x="991" y="702"/>
                    <a:pt x="1009" y="680"/>
                    <a:pt x="1039" y="680"/>
                  </a:cubicBezTo>
                  <a:cubicBezTo>
                    <a:pt x="1065" y="680"/>
                    <a:pt x="1084" y="702"/>
                    <a:pt x="1084" y="729"/>
                  </a:cubicBezTo>
                  <a:moveTo>
                    <a:pt x="961" y="112"/>
                  </a:moveTo>
                  <a:lnTo>
                    <a:pt x="961" y="112"/>
                  </a:lnTo>
                  <a:cubicBezTo>
                    <a:pt x="961" y="82"/>
                    <a:pt x="983" y="63"/>
                    <a:pt x="1009" y="63"/>
                  </a:cubicBezTo>
                  <a:cubicBezTo>
                    <a:pt x="1077" y="63"/>
                    <a:pt x="1077" y="63"/>
                    <a:pt x="1077" y="63"/>
                  </a:cubicBezTo>
                  <a:cubicBezTo>
                    <a:pt x="1103" y="63"/>
                    <a:pt x="1125" y="82"/>
                    <a:pt x="1125" y="112"/>
                  </a:cubicBezTo>
                  <a:cubicBezTo>
                    <a:pt x="1125" y="160"/>
                    <a:pt x="1125" y="160"/>
                    <a:pt x="1125" y="160"/>
                  </a:cubicBezTo>
                  <a:cubicBezTo>
                    <a:pt x="961" y="160"/>
                    <a:pt x="961" y="160"/>
                    <a:pt x="961" y="160"/>
                  </a:cubicBezTo>
                  <a:cubicBezTo>
                    <a:pt x="961" y="112"/>
                    <a:pt x="961" y="112"/>
                    <a:pt x="961" y="112"/>
                  </a:cubicBezTo>
                  <a:moveTo>
                    <a:pt x="916" y="220"/>
                  </a:moveTo>
                  <a:lnTo>
                    <a:pt x="916" y="220"/>
                  </a:lnTo>
                  <a:cubicBezTo>
                    <a:pt x="931" y="220"/>
                    <a:pt x="931" y="220"/>
                    <a:pt x="931" y="220"/>
                  </a:cubicBezTo>
                  <a:cubicBezTo>
                    <a:pt x="1155" y="220"/>
                    <a:pt x="1155" y="220"/>
                    <a:pt x="1155" y="220"/>
                  </a:cubicBezTo>
                  <a:cubicBezTo>
                    <a:pt x="1174" y="220"/>
                    <a:pt x="1192" y="232"/>
                    <a:pt x="1196" y="250"/>
                  </a:cubicBezTo>
                  <a:cubicBezTo>
                    <a:pt x="1204" y="276"/>
                    <a:pt x="1185" y="303"/>
                    <a:pt x="1159" y="303"/>
                  </a:cubicBezTo>
                  <a:cubicBezTo>
                    <a:pt x="920" y="303"/>
                    <a:pt x="920" y="303"/>
                    <a:pt x="920" y="303"/>
                  </a:cubicBezTo>
                  <a:cubicBezTo>
                    <a:pt x="901" y="303"/>
                    <a:pt x="882" y="288"/>
                    <a:pt x="879" y="272"/>
                  </a:cubicBezTo>
                  <a:cubicBezTo>
                    <a:pt x="871" y="243"/>
                    <a:pt x="893" y="220"/>
                    <a:pt x="916" y="220"/>
                  </a:cubicBezTo>
                  <a:moveTo>
                    <a:pt x="59" y="1159"/>
                  </a:moveTo>
                  <a:lnTo>
                    <a:pt x="59" y="1159"/>
                  </a:lnTo>
                  <a:cubicBezTo>
                    <a:pt x="59" y="1058"/>
                    <a:pt x="142" y="976"/>
                    <a:pt x="243" y="976"/>
                  </a:cubicBezTo>
                  <a:cubicBezTo>
                    <a:pt x="344" y="976"/>
                    <a:pt x="426" y="1058"/>
                    <a:pt x="426" y="1159"/>
                  </a:cubicBezTo>
                  <a:cubicBezTo>
                    <a:pt x="426" y="1260"/>
                    <a:pt x="344" y="1345"/>
                    <a:pt x="243" y="1345"/>
                  </a:cubicBezTo>
                  <a:cubicBezTo>
                    <a:pt x="142" y="1345"/>
                    <a:pt x="59" y="1260"/>
                    <a:pt x="59" y="1159"/>
                  </a:cubicBezTo>
                  <a:moveTo>
                    <a:pt x="508" y="1909"/>
                  </a:moveTo>
                  <a:lnTo>
                    <a:pt x="508" y="1909"/>
                  </a:lnTo>
                  <a:cubicBezTo>
                    <a:pt x="505" y="1909"/>
                    <a:pt x="501" y="1906"/>
                    <a:pt x="501" y="1906"/>
                  </a:cubicBezTo>
                  <a:cubicBezTo>
                    <a:pt x="501" y="1614"/>
                    <a:pt x="501" y="1614"/>
                    <a:pt x="501" y="1614"/>
                  </a:cubicBezTo>
                  <a:cubicBezTo>
                    <a:pt x="501" y="1610"/>
                    <a:pt x="505" y="1606"/>
                    <a:pt x="508" y="1606"/>
                  </a:cubicBezTo>
                  <a:cubicBezTo>
                    <a:pt x="609" y="1606"/>
                    <a:pt x="609" y="1606"/>
                    <a:pt x="609" y="1606"/>
                  </a:cubicBezTo>
                  <a:cubicBezTo>
                    <a:pt x="609" y="1909"/>
                    <a:pt x="609" y="1909"/>
                    <a:pt x="609" y="1909"/>
                  </a:cubicBezTo>
                  <a:cubicBezTo>
                    <a:pt x="508" y="1909"/>
                    <a:pt x="508" y="1909"/>
                    <a:pt x="508" y="1909"/>
                  </a:cubicBezTo>
                  <a:moveTo>
                    <a:pt x="1836" y="1345"/>
                  </a:moveTo>
                  <a:lnTo>
                    <a:pt x="1836" y="1345"/>
                  </a:lnTo>
                  <a:cubicBezTo>
                    <a:pt x="1735" y="1345"/>
                    <a:pt x="1653" y="1260"/>
                    <a:pt x="1653" y="1159"/>
                  </a:cubicBezTo>
                  <a:cubicBezTo>
                    <a:pt x="1653" y="1058"/>
                    <a:pt x="1735" y="976"/>
                    <a:pt x="1836" y="976"/>
                  </a:cubicBezTo>
                  <a:cubicBezTo>
                    <a:pt x="1936" y="976"/>
                    <a:pt x="2023" y="1058"/>
                    <a:pt x="2023" y="1159"/>
                  </a:cubicBezTo>
                  <a:cubicBezTo>
                    <a:pt x="2023" y="1260"/>
                    <a:pt x="1936" y="1345"/>
                    <a:pt x="1836" y="134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57" name="Google Shape;957;p44"/>
            <p:cNvSpPr/>
            <p:nvPr/>
          </p:nvSpPr>
          <p:spPr>
            <a:xfrm>
              <a:off x="3268779" y="2997485"/>
              <a:ext cx="51177" cy="14150"/>
            </a:xfrm>
            <a:custGeom>
              <a:avLst/>
              <a:gdLst/>
              <a:ahLst/>
              <a:cxnLst/>
              <a:rect l="l" t="t" r="r" b="b"/>
              <a:pathLst>
                <a:path w="217" h="60" extrusionOk="0">
                  <a:moveTo>
                    <a:pt x="187" y="0"/>
                  </a:moveTo>
                  <a:lnTo>
                    <a:pt x="187" y="0"/>
                  </a:lnTo>
                  <a:cubicBezTo>
                    <a:pt x="34" y="0"/>
                    <a:pt x="34" y="0"/>
                    <a:pt x="34" y="0"/>
                  </a:cubicBezTo>
                  <a:cubicBezTo>
                    <a:pt x="19" y="0"/>
                    <a:pt x="4" y="11"/>
                    <a:pt x="0" y="26"/>
                  </a:cubicBezTo>
                  <a:cubicBezTo>
                    <a:pt x="0" y="45"/>
                    <a:pt x="15" y="60"/>
                    <a:pt x="30" y="60"/>
                  </a:cubicBezTo>
                  <a:cubicBezTo>
                    <a:pt x="184" y="60"/>
                    <a:pt x="184" y="60"/>
                    <a:pt x="184" y="60"/>
                  </a:cubicBezTo>
                  <a:cubicBezTo>
                    <a:pt x="202" y="60"/>
                    <a:pt x="213" y="48"/>
                    <a:pt x="217" y="34"/>
                  </a:cubicBezTo>
                  <a:cubicBezTo>
                    <a:pt x="221" y="15"/>
                    <a:pt x="206" y="0"/>
                    <a:pt x="187"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58" name="Google Shape;958;p44"/>
          <p:cNvGrpSpPr/>
          <p:nvPr/>
        </p:nvGrpSpPr>
        <p:grpSpPr>
          <a:xfrm>
            <a:off x="3965159" y="2817541"/>
            <a:ext cx="492193" cy="438889"/>
            <a:chOff x="3539521" y="2757639"/>
            <a:chExt cx="492193" cy="438889"/>
          </a:xfrm>
          <a:solidFill>
            <a:schemeClr val="accent5">
              <a:lumMod val="50000"/>
            </a:schemeClr>
          </a:solidFill>
        </p:grpSpPr>
        <p:sp>
          <p:nvSpPr>
            <p:cNvPr id="959" name="Google Shape;959;p44"/>
            <p:cNvSpPr/>
            <p:nvPr/>
          </p:nvSpPr>
          <p:spPr>
            <a:xfrm>
              <a:off x="3589754" y="2789477"/>
              <a:ext cx="48583" cy="49290"/>
            </a:xfrm>
            <a:custGeom>
              <a:avLst/>
              <a:gdLst/>
              <a:ahLst/>
              <a:cxnLst/>
              <a:rect l="l" t="t" r="r" b="b"/>
              <a:pathLst>
                <a:path w="206" h="209" extrusionOk="0">
                  <a:moveTo>
                    <a:pt x="105" y="0"/>
                  </a:moveTo>
                  <a:lnTo>
                    <a:pt x="105" y="0"/>
                  </a:lnTo>
                  <a:cubicBezTo>
                    <a:pt x="49" y="0"/>
                    <a:pt x="0" y="48"/>
                    <a:pt x="0" y="104"/>
                  </a:cubicBezTo>
                  <a:cubicBezTo>
                    <a:pt x="0" y="160"/>
                    <a:pt x="49" y="209"/>
                    <a:pt x="105" y="209"/>
                  </a:cubicBezTo>
                  <a:cubicBezTo>
                    <a:pt x="161" y="209"/>
                    <a:pt x="206" y="160"/>
                    <a:pt x="206" y="104"/>
                  </a:cubicBezTo>
                  <a:cubicBezTo>
                    <a:pt x="206" y="48"/>
                    <a:pt x="161" y="0"/>
                    <a:pt x="105" y="0"/>
                  </a:cubicBezTo>
                  <a:moveTo>
                    <a:pt x="105" y="145"/>
                  </a:moveTo>
                  <a:lnTo>
                    <a:pt x="105" y="145"/>
                  </a:lnTo>
                  <a:cubicBezTo>
                    <a:pt x="83" y="145"/>
                    <a:pt x="60" y="127"/>
                    <a:pt x="60" y="104"/>
                  </a:cubicBezTo>
                  <a:cubicBezTo>
                    <a:pt x="60" y="82"/>
                    <a:pt x="83" y="63"/>
                    <a:pt x="105" y="63"/>
                  </a:cubicBezTo>
                  <a:cubicBezTo>
                    <a:pt x="128" y="63"/>
                    <a:pt x="146" y="82"/>
                    <a:pt x="146" y="104"/>
                  </a:cubicBezTo>
                  <a:cubicBezTo>
                    <a:pt x="146" y="127"/>
                    <a:pt x="128" y="145"/>
                    <a:pt x="105" y="145"/>
                  </a:cubicBezTo>
                  <a:close/>
                </a:path>
              </a:pathLst>
            </a:custGeom>
            <a:grpFill/>
            <a:ln>
              <a:noFill/>
            </a:ln>
          </p:spPr>
          <p:txBody>
            <a:bodyPr spcFirstLastPara="1" wrap="square" lIns="90000" tIns="30225" rIns="90000" bIns="302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60" name="Google Shape;960;p44"/>
            <p:cNvSpPr/>
            <p:nvPr/>
          </p:nvSpPr>
          <p:spPr>
            <a:xfrm>
              <a:off x="3704607" y="2789477"/>
              <a:ext cx="48347" cy="49290"/>
            </a:xfrm>
            <a:custGeom>
              <a:avLst/>
              <a:gdLst/>
              <a:ahLst/>
              <a:cxnLst/>
              <a:rect l="l" t="t" r="r" b="b"/>
              <a:pathLst>
                <a:path w="205" h="209" extrusionOk="0">
                  <a:moveTo>
                    <a:pt x="100" y="0"/>
                  </a:moveTo>
                  <a:lnTo>
                    <a:pt x="100" y="0"/>
                  </a:lnTo>
                  <a:cubicBezTo>
                    <a:pt x="44" y="0"/>
                    <a:pt x="0" y="48"/>
                    <a:pt x="0" y="104"/>
                  </a:cubicBezTo>
                  <a:cubicBezTo>
                    <a:pt x="0" y="160"/>
                    <a:pt x="44" y="209"/>
                    <a:pt x="100" y="209"/>
                  </a:cubicBezTo>
                  <a:cubicBezTo>
                    <a:pt x="160" y="209"/>
                    <a:pt x="205" y="160"/>
                    <a:pt x="205" y="104"/>
                  </a:cubicBezTo>
                  <a:cubicBezTo>
                    <a:pt x="205" y="48"/>
                    <a:pt x="160" y="0"/>
                    <a:pt x="100" y="0"/>
                  </a:cubicBezTo>
                  <a:moveTo>
                    <a:pt x="100" y="145"/>
                  </a:moveTo>
                  <a:lnTo>
                    <a:pt x="100" y="145"/>
                  </a:lnTo>
                  <a:cubicBezTo>
                    <a:pt x="78" y="145"/>
                    <a:pt x="59" y="127"/>
                    <a:pt x="59" y="104"/>
                  </a:cubicBezTo>
                  <a:cubicBezTo>
                    <a:pt x="59" y="82"/>
                    <a:pt x="78" y="63"/>
                    <a:pt x="100" y="63"/>
                  </a:cubicBezTo>
                  <a:cubicBezTo>
                    <a:pt x="127" y="63"/>
                    <a:pt x="145" y="82"/>
                    <a:pt x="145" y="104"/>
                  </a:cubicBezTo>
                  <a:cubicBezTo>
                    <a:pt x="145" y="127"/>
                    <a:pt x="127" y="145"/>
                    <a:pt x="100" y="145"/>
                  </a:cubicBezTo>
                  <a:close/>
                </a:path>
              </a:pathLst>
            </a:custGeom>
            <a:grpFill/>
            <a:ln>
              <a:noFill/>
            </a:ln>
          </p:spPr>
          <p:txBody>
            <a:bodyPr spcFirstLastPara="1" wrap="square" lIns="90000" tIns="30225" rIns="90000" bIns="302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61" name="Google Shape;961;p44"/>
            <p:cNvSpPr/>
            <p:nvPr/>
          </p:nvSpPr>
          <p:spPr>
            <a:xfrm>
              <a:off x="3818280" y="2789477"/>
              <a:ext cx="49290" cy="49290"/>
            </a:xfrm>
            <a:custGeom>
              <a:avLst/>
              <a:gdLst/>
              <a:ahLst/>
              <a:cxnLst/>
              <a:rect l="l" t="t" r="r" b="b"/>
              <a:pathLst>
                <a:path w="209" h="209" extrusionOk="0">
                  <a:moveTo>
                    <a:pt x="104" y="209"/>
                  </a:moveTo>
                  <a:lnTo>
                    <a:pt x="104" y="209"/>
                  </a:lnTo>
                  <a:cubicBezTo>
                    <a:pt x="161" y="209"/>
                    <a:pt x="209" y="160"/>
                    <a:pt x="209" y="104"/>
                  </a:cubicBezTo>
                  <a:cubicBezTo>
                    <a:pt x="209" y="48"/>
                    <a:pt x="161" y="0"/>
                    <a:pt x="104" y="0"/>
                  </a:cubicBezTo>
                  <a:cubicBezTo>
                    <a:pt x="48" y="0"/>
                    <a:pt x="0" y="48"/>
                    <a:pt x="0" y="104"/>
                  </a:cubicBezTo>
                  <a:cubicBezTo>
                    <a:pt x="0" y="160"/>
                    <a:pt x="48" y="209"/>
                    <a:pt x="104" y="209"/>
                  </a:cubicBezTo>
                  <a:moveTo>
                    <a:pt x="104" y="63"/>
                  </a:moveTo>
                  <a:lnTo>
                    <a:pt x="104" y="63"/>
                  </a:lnTo>
                  <a:cubicBezTo>
                    <a:pt x="127" y="63"/>
                    <a:pt x="146" y="82"/>
                    <a:pt x="146" y="104"/>
                  </a:cubicBezTo>
                  <a:cubicBezTo>
                    <a:pt x="146" y="127"/>
                    <a:pt x="127" y="145"/>
                    <a:pt x="104" y="145"/>
                  </a:cubicBezTo>
                  <a:cubicBezTo>
                    <a:pt x="82" y="145"/>
                    <a:pt x="64" y="127"/>
                    <a:pt x="64" y="104"/>
                  </a:cubicBezTo>
                  <a:cubicBezTo>
                    <a:pt x="64" y="82"/>
                    <a:pt x="82" y="63"/>
                    <a:pt x="104" y="63"/>
                  </a:cubicBezTo>
                  <a:close/>
                </a:path>
              </a:pathLst>
            </a:custGeom>
            <a:grpFill/>
            <a:ln>
              <a:noFill/>
            </a:ln>
          </p:spPr>
          <p:txBody>
            <a:bodyPr spcFirstLastPara="1" wrap="square" lIns="90000" tIns="30225" rIns="90000" bIns="302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62" name="Google Shape;962;p44"/>
            <p:cNvSpPr/>
            <p:nvPr/>
          </p:nvSpPr>
          <p:spPr>
            <a:xfrm>
              <a:off x="3932897" y="2789477"/>
              <a:ext cx="48583" cy="49290"/>
            </a:xfrm>
            <a:custGeom>
              <a:avLst/>
              <a:gdLst/>
              <a:ahLst/>
              <a:cxnLst/>
              <a:rect l="l" t="t" r="r" b="b"/>
              <a:pathLst>
                <a:path w="206" h="209" extrusionOk="0">
                  <a:moveTo>
                    <a:pt x="101" y="209"/>
                  </a:moveTo>
                  <a:lnTo>
                    <a:pt x="101" y="209"/>
                  </a:lnTo>
                  <a:cubicBezTo>
                    <a:pt x="161" y="209"/>
                    <a:pt x="206" y="160"/>
                    <a:pt x="206" y="104"/>
                  </a:cubicBezTo>
                  <a:cubicBezTo>
                    <a:pt x="206" y="48"/>
                    <a:pt x="161" y="0"/>
                    <a:pt x="101" y="0"/>
                  </a:cubicBezTo>
                  <a:cubicBezTo>
                    <a:pt x="45" y="0"/>
                    <a:pt x="0" y="48"/>
                    <a:pt x="0" y="104"/>
                  </a:cubicBezTo>
                  <a:cubicBezTo>
                    <a:pt x="0" y="160"/>
                    <a:pt x="45" y="209"/>
                    <a:pt x="101" y="209"/>
                  </a:cubicBezTo>
                  <a:moveTo>
                    <a:pt x="101" y="63"/>
                  </a:moveTo>
                  <a:lnTo>
                    <a:pt x="101" y="63"/>
                  </a:lnTo>
                  <a:cubicBezTo>
                    <a:pt x="127" y="63"/>
                    <a:pt x="146" y="82"/>
                    <a:pt x="146" y="104"/>
                  </a:cubicBezTo>
                  <a:cubicBezTo>
                    <a:pt x="146" y="127"/>
                    <a:pt x="127" y="145"/>
                    <a:pt x="101" y="145"/>
                  </a:cubicBezTo>
                  <a:cubicBezTo>
                    <a:pt x="79" y="145"/>
                    <a:pt x="60" y="127"/>
                    <a:pt x="60" y="104"/>
                  </a:cubicBezTo>
                  <a:cubicBezTo>
                    <a:pt x="60" y="82"/>
                    <a:pt x="79" y="63"/>
                    <a:pt x="101" y="63"/>
                  </a:cubicBezTo>
                  <a:close/>
                </a:path>
              </a:pathLst>
            </a:custGeom>
            <a:grpFill/>
            <a:ln>
              <a:noFill/>
            </a:ln>
          </p:spPr>
          <p:txBody>
            <a:bodyPr spcFirstLastPara="1" wrap="square" lIns="90000" tIns="30225" rIns="90000" bIns="302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63" name="Google Shape;963;p44"/>
            <p:cNvSpPr/>
            <p:nvPr/>
          </p:nvSpPr>
          <p:spPr>
            <a:xfrm>
              <a:off x="3589754" y="3116346"/>
              <a:ext cx="48583" cy="48346"/>
            </a:xfrm>
            <a:custGeom>
              <a:avLst/>
              <a:gdLst/>
              <a:ahLst/>
              <a:cxnLst/>
              <a:rect l="l" t="t" r="r" b="b"/>
              <a:pathLst>
                <a:path w="206" h="205" extrusionOk="0">
                  <a:moveTo>
                    <a:pt x="105" y="0"/>
                  </a:moveTo>
                  <a:lnTo>
                    <a:pt x="105" y="0"/>
                  </a:lnTo>
                  <a:cubicBezTo>
                    <a:pt x="49" y="0"/>
                    <a:pt x="0" y="45"/>
                    <a:pt x="0" y="101"/>
                  </a:cubicBezTo>
                  <a:cubicBezTo>
                    <a:pt x="0" y="160"/>
                    <a:pt x="49" y="205"/>
                    <a:pt x="105" y="205"/>
                  </a:cubicBezTo>
                  <a:cubicBezTo>
                    <a:pt x="161" y="205"/>
                    <a:pt x="206" y="160"/>
                    <a:pt x="206" y="101"/>
                  </a:cubicBezTo>
                  <a:cubicBezTo>
                    <a:pt x="206" y="45"/>
                    <a:pt x="161" y="0"/>
                    <a:pt x="105" y="0"/>
                  </a:cubicBezTo>
                  <a:moveTo>
                    <a:pt x="105" y="145"/>
                  </a:moveTo>
                  <a:lnTo>
                    <a:pt x="105" y="145"/>
                  </a:lnTo>
                  <a:cubicBezTo>
                    <a:pt x="83" y="145"/>
                    <a:pt x="60" y="127"/>
                    <a:pt x="60" y="101"/>
                  </a:cubicBezTo>
                  <a:cubicBezTo>
                    <a:pt x="60" y="78"/>
                    <a:pt x="83" y="60"/>
                    <a:pt x="105" y="60"/>
                  </a:cubicBezTo>
                  <a:cubicBezTo>
                    <a:pt x="128" y="60"/>
                    <a:pt x="146" y="78"/>
                    <a:pt x="146" y="101"/>
                  </a:cubicBezTo>
                  <a:cubicBezTo>
                    <a:pt x="146" y="127"/>
                    <a:pt x="128" y="145"/>
                    <a:pt x="105" y="145"/>
                  </a:cubicBezTo>
                  <a:close/>
                </a:path>
              </a:pathLst>
            </a:custGeom>
            <a:grpFill/>
            <a:ln>
              <a:noFill/>
            </a:ln>
          </p:spPr>
          <p:txBody>
            <a:bodyPr spcFirstLastPara="1" wrap="square" lIns="90000" tIns="28800" rIns="90000" bIns="288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64" name="Google Shape;964;p44"/>
            <p:cNvSpPr/>
            <p:nvPr/>
          </p:nvSpPr>
          <p:spPr>
            <a:xfrm>
              <a:off x="3704607" y="3116346"/>
              <a:ext cx="48347" cy="48346"/>
            </a:xfrm>
            <a:custGeom>
              <a:avLst/>
              <a:gdLst/>
              <a:ahLst/>
              <a:cxnLst/>
              <a:rect l="l" t="t" r="r" b="b"/>
              <a:pathLst>
                <a:path w="205" h="205" extrusionOk="0">
                  <a:moveTo>
                    <a:pt x="100" y="0"/>
                  </a:moveTo>
                  <a:lnTo>
                    <a:pt x="100" y="0"/>
                  </a:lnTo>
                  <a:cubicBezTo>
                    <a:pt x="44" y="0"/>
                    <a:pt x="0" y="45"/>
                    <a:pt x="0" y="101"/>
                  </a:cubicBezTo>
                  <a:cubicBezTo>
                    <a:pt x="0" y="160"/>
                    <a:pt x="44" y="205"/>
                    <a:pt x="100" y="205"/>
                  </a:cubicBezTo>
                  <a:cubicBezTo>
                    <a:pt x="160" y="205"/>
                    <a:pt x="205" y="160"/>
                    <a:pt x="205" y="101"/>
                  </a:cubicBezTo>
                  <a:cubicBezTo>
                    <a:pt x="205" y="45"/>
                    <a:pt x="160" y="0"/>
                    <a:pt x="100" y="0"/>
                  </a:cubicBezTo>
                  <a:moveTo>
                    <a:pt x="100" y="145"/>
                  </a:moveTo>
                  <a:lnTo>
                    <a:pt x="100" y="145"/>
                  </a:lnTo>
                  <a:cubicBezTo>
                    <a:pt x="78" y="145"/>
                    <a:pt x="59" y="127"/>
                    <a:pt x="59" y="101"/>
                  </a:cubicBezTo>
                  <a:cubicBezTo>
                    <a:pt x="59" y="78"/>
                    <a:pt x="78" y="60"/>
                    <a:pt x="100" y="60"/>
                  </a:cubicBezTo>
                  <a:cubicBezTo>
                    <a:pt x="127" y="60"/>
                    <a:pt x="145" y="78"/>
                    <a:pt x="145" y="101"/>
                  </a:cubicBezTo>
                  <a:cubicBezTo>
                    <a:pt x="145" y="127"/>
                    <a:pt x="127" y="145"/>
                    <a:pt x="100" y="145"/>
                  </a:cubicBezTo>
                  <a:close/>
                </a:path>
              </a:pathLst>
            </a:custGeom>
            <a:grpFill/>
            <a:ln>
              <a:noFill/>
            </a:ln>
          </p:spPr>
          <p:txBody>
            <a:bodyPr spcFirstLastPara="1" wrap="square" lIns="90000" tIns="28800" rIns="90000" bIns="288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65" name="Google Shape;965;p44"/>
            <p:cNvSpPr/>
            <p:nvPr/>
          </p:nvSpPr>
          <p:spPr>
            <a:xfrm>
              <a:off x="3818280" y="3116346"/>
              <a:ext cx="49290" cy="48346"/>
            </a:xfrm>
            <a:custGeom>
              <a:avLst/>
              <a:gdLst/>
              <a:ahLst/>
              <a:cxnLst/>
              <a:rect l="l" t="t" r="r" b="b"/>
              <a:pathLst>
                <a:path w="209" h="205" extrusionOk="0">
                  <a:moveTo>
                    <a:pt x="104" y="0"/>
                  </a:moveTo>
                  <a:lnTo>
                    <a:pt x="104" y="0"/>
                  </a:lnTo>
                  <a:cubicBezTo>
                    <a:pt x="48" y="0"/>
                    <a:pt x="0" y="45"/>
                    <a:pt x="0" y="101"/>
                  </a:cubicBezTo>
                  <a:cubicBezTo>
                    <a:pt x="0" y="160"/>
                    <a:pt x="48" y="205"/>
                    <a:pt x="104" y="205"/>
                  </a:cubicBezTo>
                  <a:cubicBezTo>
                    <a:pt x="161" y="205"/>
                    <a:pt x="209" y="160"/>
                    <a:pt x="209" y="101"/>
                  </a:cubicBezTo>
                  <a:cubicBezTo>
                    <a:pt x="209" y="45"/>
                    <a:pt x="161" y="0"/>
                    <a:pt x="104" y="0"/>
                  </a:cubicBezTo>
                  <a:moveTo>
                    <a:pt x="104" y="145"/>
                  </a:moveTo>
                  <a:lnTo>
                    <a:pt x="104" y="145"/>
                  </a:lnTo>
                  <a:cubicBezTo>
                    <a:pt x="82" y="145"/>
                    <a:pt x="64" y="127"/>
                    <a:pt x="64" y="101"/>
                  </a:cubicBezTo>
                  <a:cubicBezTo>
                    <a:pt x="64" y="78"/>
                    <a:pt x="82" y="60"/>
                    <a:pt x="104" y="60"/>
                  </a:cubicBezTo>
                  <a:cubicBezTo>
                    <a:pt x="127" y="60"/>
                    <a:pt x="146" y="78"/>
                    <a:pt x="146" y="101"/>
                  </a:cubicBezTo>
                  <a:cubicBezTo>
                    <a:pt x="146" y="127"/>
                    <a:pt x="127" y="145"/>
                    <a:pt x="104" y="145"/>
                  </a:cubicBezTo>
                  <a:close/>
                </a:path>
              </a:pathLst>
            </a:custGeom>
            <a:grpFill/>
            <a:ln>
              <a:noFill/>
            </a:ln>
          </p:spPr>
          <p:txBody>
            <a:bodyPr spcFirstLastPara="1" wrap="square" lIns="90000" tIns="28800" rIns="90000" bIns="288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66" name="Google Shape;966;p44"/>
            <p:cNvSpPr/>
            <p:nvPr/>
          </p:nvSpPr>
          <p:spPr>
            <a:xfrm>
              <a:off x="3932897" y="3116346"/>
              <a:ext cx="48583" cy="48346"/>
            </a:xfrm>
            <a:custGeom>
              <a:avLst/>
              <a:gdLst/>
              <a:ahLst/>
              <a:cxnLst/>
              <a:rect l="l" t="t" r="r" b="b"/>
              <a:pathLst>
                <a:path w="206" h="205" extrusionOk="0">
                  <a:moveTo>
                    <a:pt x="101" y="0"/>
                  </a:moveTo>
                  <a:lnTo>
                    <a:pt x="101" y="0"/>
                  </a:lnTo>
                  <a:cubicBezTo>
                    <a:pt x="45" y="0"/>
                    <a:pt x="0" y="45"/>
                    <a:pt x="0" y="101"/>
                  </a:cubicBezTo>
                  <a:cubicBezTo>
                    <a:pt x="0" y="160"/>
                    <a:pt x="45" y="205"/>
                    <a:pt x="101" y="205"/>
                  </a:cubicBezTo>
                  <a:cubicBezTo>
                    <a:pt x="161" y="205"/>
                    <a:pt x="206" y="160"/>
                    <a:pt x="206" y="101"/>
                  </a:cubicBezTo>
                  <a:cubicBezTo>
                    <a:pt x="206" y="45"/>
                    <a:pt x="161" y="0"/>
                    <a:pt x="101" y="0"/>
                  </a:cubicBezTo>
                  <a:moveTo>
                    <a:pt x="101" y="145"/>
                  </a:moveTo>
                  <a:lnTo>
                    <a:pt x="101" y="145"/>
                  </a:lnTo>
                  <a:cubicBezTo>
                    <a:pt x="79" y="145"/>
                    <a:pt x="60" y="127"/>
                    <a:pt x="60" y="101"/>
                  </a:cubicBezTo>
                  <a:cubicBezTo>
                    <a:pt x="60" y="78"/>
                    <a:pt x="79" y="60"/>
                    <a:pt x="101" y="60"/>
                  </a:cubicBezTo>
                  <a:cubicBezTo>
                    <a:pt x="127" y="60"/>
                    <a:pt x="146" y="78"/>
                    <a:pt x="146" y="101"/>
                  </a:cubicBezTo>
                  <a:cubicBezTo>
                    <a:pt x="146" y="127"/>
                    <a:pt x="127" y="145"/>
                    <a:pt x="101" y="145"/>
                  </a:cubicBezTo>
                  <a:close/>
                </a:path>
              </a:pathLst>
            </a:custGeom>
            <a:grpFill/>
            <a:ln>
              <a:noFill/>
            </a:ln>
          </p:spPr>
          <p:txBody>
            <a:bodyPr spcFirstLastPara="1" wrap="square" lIns="90000" tIns="28800" rIns="90000" bIns="288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67" name="Google Shape;967;p44"/>
            <p:cNvSpPr/>
            <p:nvPr/>
          </p:nvSpPr>
          <p:spPr>
            <a:xfrm>
              <a:off x="3539521" y="2757639"/>
              <a:ext cx="492193" cy="438889"/>
            </a:xfrm>
            <a:custGeom>
              <a:avLst/>
              <a:gdLst/>
              <a:ahLst/>
              <a:cxnLst/>
              <a:rect l="l" t="t" r="r" b="b"/>
              <a:pathLst>
                <a:path w="2087" h="1861" extrusionOk="0">
                  <a:moveTo>
                    <a:pt x="2042" y="426"/>
                  </a:moveTo>
                  <a:lnTo>
                    <a:pt x="2042" y="426"/>
                  </a:lnTo>
                  <a:cubicBezTo>
                    <a:pt x="2042" y="104"/>
                    <a:pt x="2042" y="104"/>
                    <a:pt x="2042" y="104"/>
                  </a:cubicBezTo>
                  <a:cubicBezTo>
                    <a:pt x="2042" y="48"/>
                    <a:pt x="1993" y="0"/>
                    <a:pt x="1937" y="0"/>
                  </a:cubicBezTo>
                  <a:cubicBezTo>
                    <a:pt x="150" y="0"/>
                    <a:pt x="150" y="0"/>
                    <a:pt x="150" y="0"/>
                  </a:cubicBezTo>
                  <a:cubicBezTo>
                    <a:pt x="94" y="0"/>
                    <a:pt x="45" y="48"/>
                    <a:pt x="45" y="104"/>
                  </a:cubicBezTo>
                  <a:cubicBezTo>
                    <a:pt x="45" y="426"/>
                    <a:pt x="45" y="426"/>
                    <a:pt x="45" y="426"/>
                  </a:cubicBezTo>
                  <a:cubicBezTo>
                    <a:pt x="19" y="437"/>
                    <a:pt x="0" y="467"/>
                    <a:pt x="0" y="497"/>
                  </a:cubicBezTo>
                  <a:cubicBezTo>
                    <a:pt x="0" y="1364"/>
                    <a:pt x="0" y="1364"/>
                    <a:pt x="0" y="1364"/>
                  </a:cubicBezTo>
                  <a:cubicBezTo>
                    <a:pt x="0" y="1397"/>
                    <a:pt x="19" y="1423"/>
                    <a:pt x="45" y="1435"/>
                  </a:cubicBezTo>
                  <a:cubicBezTo>
                    <a:pt x="45" y="1756"/>
                    <a:pt x="45" y="1756"/>
                    <a:pt x="45" y="1756"/>
                  </a:cubicBezTo>
                  <a:cubicBezTo>
                    <a:pt x="45" y="1812"/>
                    <a:pt x="94" y="1861"/>
                    <a:pt x="150" y="1861"/>
                  </a:cubicBezTo>
                  <a:cubicBezTo>
                    <a:pt x="1937" y="1861"/>
                    <a:pt x="1937" y="1861"/>
                    <a:pt x="1937" y="1861"/>
                  </a:cubicBezTo>
                  <a:cubicBezTo>
                    <a:pt x="1993" y="1861"/>
                    <a:pt x="2042" y="1812"/>
                    <a:pt x="2042" y="1756"/>
                  </a:cubicBezTo>
                  <a:cubicBezTo>
                    <a:pt x="2042" y="1435"/>
                    <a:pt x="2042" y="1435"/>
                    <a:pt x="2042" y="1435"/>
                  </a:cubicBezTo>
                  <a:cubicBezTo>
                    <a:pt x="2068" y="1423"/>
                    <a:pt x="2087" y="1397"/>
                    <a:pt x="2087" y="1364"/>
                  </a:cubicBezTo>
                  <a:cubicBezTo>
                    <a:pt x="2087" y="497"/>
                    <a:pt x="2087" y="497"/>
                    <a:pt x="2087" y="497"/>
                  </a:cubicBezTo>
                  <a:cubicBezTo>
                    <a:pt x="2087" y="467"/>
                    <a:pt x="2068" y="437"/>
                    <a:pt x="2042" y="426"/>
                  </a:cubicBezTo>
                  <a:moveTo>
                    <a:pt x="1933" y="1801"/>
                  </a:moveTo>
                  <a:lnTo>
                    <a:pt x="1933" y="1801"/>
                  </a:lnTo>
                  <a:cubicBezTo>
                    <a:pt x="150" y="1801"/>
                    <a:pt x="150" y="1801"/>
                    <a:pt x="150" y="1801"/>
                  </a:cubicBezTo>
                  <a:cubicBezTo>
                    <a:pt x="127" y="1801"/>
                    <a:pt x="109" y="1779"/>
                    <a:pt x="109" y="1756"/>
                  </a:cubicBezTo>
                  <a:cubicBezTo>
                    <a:pt x="109" y="1442"/>
                    <a:pt x="109" y="1442"/>
                    <a:pt x="109" y="1442"/>
                  </a:cubicBezTo>
                  <a:cubicBezTo>
                    <a:pt x="991" y="1442"/>
                    <a:pt x="991" y="1442"/>
                    <a:pt x="991" y="1442"/>
                  </a:cubicBezTo>
                  <a:cubicBezTo>
                    <a:pt x="1006" y="1442"/>
                    <a:pt x="1021" y="1427"/>
                    <a:pt x="1021" y="1412"/>
                  </a:cubicBezTo>
                  <a:cubicBezTo>
                    <a:pt x="1021" y="1394"/>
                    <a:pt x="1006" y="1382"/>
                    <a:pt x="991" y="1378"/>
                  </a:cubicBezTo>
                  <a:cubicBezTo>
                    <a:pt x="79" y="1378"/>
                    <a:pt x="79" y="1378"/>
                    <a:pt x="79" y="1378"/>
                  </a:cubicBezTo>
                  <a:cubicBezTo>
                    <a:pt x="71" y="1382"/>
                    <a:pt x="64" y="1375"/>
                    <a:pt x="64" y="1364"/>
                  </a:cubicBezTo>
                  <a:cubicBezTo>
                    <a:pt x="64" y="497"/>
                    <a:pt x="64" y="497"/>
                    <a:pt x="64" y="497"/>
                  </a:cubicBezTo>
                  <a:cubicBezTo>
                    <a:pt x="64" y="490"/>
                    <a:pt x="68" y="482"/>
                    <a:pt x="79" y="482"/>
                  </a:cubicBezTo>
                  <a:cubicBezTo>
                    <a:pt x="987" y="482"/>
                    <a:pt x="987" y="482"/>
                    <a:pt x="987" y="482"/>
                  </a:cubicBezTo>
                  <a:cubicBezTo>
                    <a:pt x="1002" y="482"/>
                    <a:pt x="1017" y="471"/>
                    <a:pt x="1021" y="456"/>
                  </a:cubicBezTo>
                  <a:cubicBezTo>
                    <a:pt x="1021" y="437"/>
                    <a:pt x="1006" y="419"/>
                    <a:pt x="991" y="419"/>
                  </a:cubicBezTo>
                  <a:cubicBezTo>
                    <a:pt x="109" y="419"/>
                    <a:pt x="109" y="419"/>
                    <a:pt x="109" y="419"/>
                  </a:cubicBezTo>
                  <a:cubicBezTo>
                    <a:pt x="109" y="104"/>
                    <a:pt x="109" y="104"/>
                    <a:pt x="109" y="104"/>
                  </a:cubicBezTo>
                  <a:cubicBezTo>
                    <a:pt x="109" y="82"/>
                    <a:pt x="127" y="64"/>
                    <a:pt x="150" y="64"/>
                  </a:cubicBezTo>
                  <a:cubicBezTo>
                    <a:pt x="1933" y="64"/>
                    <a:pt x="1933" y="64"/>
                    <a:pt x="1933" y="64"/>
                  </a:cubicBezTo>
                  <a:cubicBezTo>
                    <a:pt x="1956" y="64"/>
                    <a:pt x="1978" y="82"/>
                    <a:pt x="1978" y="104"/>
                  </a:cubicBezTo>
                  <a:cubicBezTo>
                    <a:pt x="1978" y="419"/>
                    <a:pt x="1978" y="419"/>
                    <a:pt x="1978" y="419"/>
                  </a:cubicBezTo>
                  <a:cubicBezTo>
                    <a:pt x="1130" y="419"/>
                    <a:pt x="1130" y="419"/>
                    <a:pt x="1130" y="419"/>
                  </a:cubicBezTo>
                  <a:cubicBezTo>
                    <a:pt x="1114" y="423"/>
                    <a:pt x="1100" y="434"/>
                    <a:pt x="1100" y="452"/>
                  </a:cubicBezTo>
                  <a:cubicBezTo>
                    <a:pt x="1100" y="467"/>
                    <a:pt x="1114" y="482"/>
                    <a:pt x="1130" y="482"/>
                  </a:cubicBezTo>
                  <a:cubicBezTo>
                    <a:pt x="2008" y="482"/>
                    <a:pt x="2008" y="482"/>
                    <a:pt x="2008" y="482"/>
                  </a:cubicBezTo>
                  <a:cubicBezTo>
                    <a:pt x="2019" y="482"/>
                    <a:pt x="2027" y="490"/>
                    <a:pt x="2027" y="497"/>
                  </a:cubicBezTo>
                  <a:cubicBezTo>
                    <a:pt x="2027" y="1364"/>
                    <a:pt x="2027" y="1364"/>
                    <a:pt x="2027" y="1364"/>
                  </a:cubicBezTo>
                  <a:cubicBezTo>
                    <a:pt x="2027" y="1375"/>
                    <a:pt x="2019" y="1378"/>
                    <a:pt x="2008" y="1378"/>
                  </a:cubicBezTo>
                  <a:cubicBezTo>
                    <a:pt x="1133" y="1378"/>
                    <a:pt x="1133" y="1378"/>
                    <a:pt x="1133" y="1378"/>
                  </a:cubicBezTo>
                  <a:cubicBezTo>
                    <a:pt x="1114" y="1378"/>
                    <a:pt x="1103" y="1390"/>
                    <a:pt x="1100" y="1409"/>
                  </a:cubicBezTo>
                  <a:cubicBezTo>
                    <a:pt x="1100" y="1427"/>
                    <a:pt x="1111" y="1442"/>
                    <a:pt x="1130" y="1442"/>
                  </a:cubicBezTo>
                  <a:cubicBezTo>
                    <a:pt x="1978" y="1442"/>
                    <a:pt x="1978" y="1442"/>
                    <a:pt x="1978" y="1442"/>
                  </a:cubicBezTo>
                  <a:cubicBezTo>
                    <a:pt x="1978" y="1756"/>
                    <a:pt x="1978" y="1756"/>
                    <a:pt x="1978" y="1756"/>
                  </a:cubicBezTo>
                  <a:cubicBezTo>
                    <a:pt x="1978" y="1779"/>
                    <a:pt x="1956" y="1801"/>
                    <a:pt x="1933" y="1801"/>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68" name="Google Shape;968;p44"/>
            <p:cNvSpPr/>
            <p:nvPr/>
          </p:nvSpPr>
          <p:spPr>
            <a:xfrm>
              <a:off x="3571359" y="2897726"/>
              <a:ext cx="85373" cy="158481"/>
            </a:xfrm>
            <a:custGeom>
              <a:avLst/>
              <a:gdLst/>
              <a:ahLst/>
              <a:cxnLst/>
              <a:rect l="l" t="t" r="r" b="b"/>
              <a:pathLst>
                <a:path w="362" h="672" extrusionOk="0">
                  <a:moveTo>
                    <a:pt x="321" y="143"/>
                  </a:moveTo>
                  <a:lnTo>
                    <a:pt x="321" y="143"/>
                  </a:lnTo>
                  <a:cubicBezTo>
                    <a:pt x="321" y="53"/>
                    <a:pt x="321" y="53"/>
                    <a:pt x="321" y="53"/>
                  </a:cubicBezTo>
                  <a:cubicBezTo>
                    <a:pt x="321" y="23"/>
                    <a:pt x="299" y="0"/>
                    <a:pt x="273" y="0"/>
                  </a:cubicBezTo>
                  <a:cubicBezTo>
                    <a:pt x="93" y="0"/>
                    <a:pt x="93" y="0"/>
                    <a:pt x="93" y="0"/>
                  </a:cubicBezTo>
                  <a:cubicBezTo>
                    <a:pt x="63" y="0"/>
                    <a:pt x="41" y="23"/>
                    <a:pt x="41" y="53"/>
                  </a:cubicBezTo>
                  <a:cubicBezTo>
                    <a:pt x="41" y="143"/>
                    <a:pt x="41" y="143"/>
                    <a:pt x="41" y="143"/>
                  </a:cubicBezTo>
                  <a:cubicBezTo>
                    <a:pt x="19" y="150"/>
                    <a:pt x="0" y="169"/>
                    <a:pt x="0" y="195"/>
                  </a:cubicBezTo>
                  <a:cubicBezTo>
                    <a:pt x="0" y="311"/>
                    <a:pt x="0" y="311"/>
                    <a:pt x="0" y="311"/>
                  </a:cubicBezTo>
                  <a:cubicBezTo>
                    <a:pt x="0" y="337"/>
                    <a:pt x="19" y="355"/>
                    <a:pt x="41" y="363"/>
                  </a:cubicBezTo>
                  <a:cubicBezTo>
                    <a:pt x="41" y="620"/>
                    <a:pt x="41" y="620"/>
                    <a:pt x="41" y="620"/>
                  </a:cubicBezTo>
                  <a:cubicBezTo>
                    <a:pt x="41" y="650"/>
                    <a:pt x="63" y="672"/>
                    <a:pt x="93" y="672"/>
                  </a:cubicBezTo>
                  <a:cubicBezTo>
                    <a:pt x="273" y="672"/>
                    <a:pt x="273" y="672"/>
                    <a:pt x="273" y="672"/>
                  </a:cubicBezTo>
                  <a:cubicBezTo>
                    <a:pt x="299" y="672"/>
                    <a:pt x="321" y="650"/>
                    <a:pt x="321" y="620"/>
                  </a:cubicBezTo>
                  <a:cubicBezTo>
                    <a:pt x="321" y="363"/>
                    <a:pt x="321" y="363"/>
                    <a:pt x="321" y="363"/>
                  </a:cubicBezTo>
                  <a:cubicBezTo>
                    <a:pt x="348" y="355"/>
                    <a:pt x="362" y="337"/>
                    <a:pt x="362" y="311"/>
                  </a:cubicBezTo>
                  <a:cubicBezTo>
                    <a:pt x="362" y="195"/>
                    <a:pt x="362" y="195"/>
                    <a:pt x="362" y="195"/>
                  </a:cubicBezTo>
                  <a:cubicBezTo>
                    <a:pt x="362" y="169"/>
                    <a:pt x="348" y="150"/>
                    <a:pt x="321" y="143"/>
                  </a:cubicBezTo>
                  <a:moveTo>
                    <a:pt x="63" y="307"/>
                  </a:moveTo>
                  <a:lnTo>
                    <a:pt x="63" y="307"/>
                  </a:lnTo>
                  <a:cubicBezTo>
                    <a:pt x="63" y="202"/>
                    <a:pt x="63" y="202"/>
                    <a:pt x="63" y="202"/>
                  </a:cubicBezTo>
                  <a:cubicBezTo>
                    <a:pt x="71" y="202"/>
                    <a:pt x="71" y="202"/>
                    <a:pt x="71" y="202"/>
                  </a:cubicBezTo>
                  <a:cubicBezTo>
                    <a:pt x="292" y="202"/>
                    <a:pt x="292" y="202"/>
                    <a:pt x="292" y="202"/>
                  </a:cubicBezTo>
                  <a:cubicBezTo>
                    <a:pt x="303" y="202"/>
                    <a:pt x="303" y="202"/>
                    <a:pt x="303" y="202"/>
                  </a:cubicBezTo>
                  <a:cubicBezTo>
                    <a:pt x="303" y="307"/>
                    <a:pt x="303" y="307"/>
                    <a:pt x="303" y="307"/>
                  </a:cubicBezTo>
                  <a:cubicBezTo>
                    <a:pt x="292" y="307"/>
                    <a:pt x="292" y="307"/>
                    <a:pt x="292" y="307"/>
                  </a:cubicBezTo>
                  <a:cubicBezTo>
                    <a:pt x="71" y="307"/>
                    <a:pt x="71" y="307"/>
                    <a:pt x="71" y="307"/>
                  </a:cubicBezTo>
                  <a:lnTo>
                    <a:pt x="63" y="307"/>
                  </a:lnTo>
                  <a:moveTo>
                    <a:pt x="101" y="64"/>
                  </a:moveTo>
                  <a:lnTo>
                    <a:pt x="101" y="64"/>
                  </a:lnTo>
                  <a:cubicBezTo>
                    <a:pt x="262" y="64"/>
                    <a:pt x="262" y="64"/>
                    <a:pt x="262" y="64"/>
                  </a:cubicBezTo>
                  <a:cubicBezTo>
                    <a:pt x="262" y="139"/>
                    <a:pt x="262" y="139"/>
                    <a:pt x="262" y="139"/>
                  </a:cubicBezTo>
                  <a:cubicBezTo>
                    <a:pt x="101" y="139"/>
                    <a:pt x="101" y="139"/>
                    <a:pt x="101" y="139"/>
                  </a:cubicBezTo>
                  <a:lnTo>
                    <a:pt x="101" y="64"/>
                  </a:lnTo>
                  <a:moveTo>
                    <a:pt x="262" y="613"/>
                  </a:moveTo>
                  <a:lnTo>
                    <a:pt x="262" y="613"/>
                  </a:lnTo>
                  <a:cubicBezTo>
                    <a:pt x="101" y="613"/>
                    <a:pt x="101" y="613"/>
                    <a:pt x="101" y="613"/>
                  </a:cubicBezTo>
                  <a:cubicBezTo>
                    <a:pt x="101" y="367"/>
                    <a:pt x="101" y="367"/>
                    <a:pt x="101" y="367"/>
                  </a:cubicBezTo>
                  <a:cubicBezTo>
                    <a:pt x="262" y="367"/>
                    <a:pt x="262" y="367"/>
                    <a:pt x="262" y="367"/>
                  </a:cubicBezTo>
                  <a:lnTo>
                    <a:pt x="262" y="613"/>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69" name="Google Shape;969;p44"/>
            <p:cNvSpPr/>
            <p:nvPr/>
          </p:nvSpPr>
          <p:spPr>
            <a:xfrm>
              <a:off x="3685976" y="2897726"/>
              <a:ext cx="85609" cy="158481"/>
            </a:xfrm>
            <a:custGeom>
              <a:avLst/>
              <a:gdLst/>
              <a:ahLst/>
              <a:cxnLst/>
              <a:rect l="l" t="t" r="r" b="b"/>
              <a:pathLst>
                <a:path w="363" h="672" extrusionOk="0">
                  <a:moveTo>
                    <a:pt x="322" y="143"/>
                  </a:moveTo>
                  <a:lnTo>
                    <a:pt x="322" y="143"/>
                  </a:lnTo>
                  <a:cubicBezTo>
                    <a:pt x="322" y="53"/>
                    <a:pt x="322" y="53"/>
                    <a:pt x="322" y="53"/>
                  </a:cubicBezTo>
                  <a:cubicBezTo>
                    <a:pt x="322" y="23"/>
                    <a:pt x="299" y="0"/>
                    <a:pt x="269" y="0"/>
                  </a:cubicBezTo>
                  <a:cubicBezTo>
                    <a:pt x="94" y="0"/>
                    <a:pt x="94" y="0"/>
                    <a:pt x="94" y="0"/>
                  </a:cubicBezTo>
                  <a:cubicBezTo>
                    <a:pt x="63" y="0"/>
                    <a:pt x="41" y="23"/>
                    <a:pt x="41" y="53"/>
                  </a:cubicBezTo>
                  <a:cubicBezTo>
                    <a:pt x="41" y="143"/>
                    <a:pt x="41" y="143"/>
                    <a:pt x="41" y="143"/>
                  </a:cubicBezTo>
                  <a:cubicBezTo>
                    <a:pt x="15" y="150"/>
                    <a:pt x="0" y="169"/>
                    <a:pt x="0" y="195"/>
                  </a:cubicBezTo>
                  <a:cubicBezTo>
                    <a:pt x="0" y="311"/>
                    <a:pt x="0" y="311"/>
                    <a:pt x="0" y="311"/>
                  </a:cubicBezTo>
                  <a:cubicBezTo>
                    <a:pt x="0" y="337"/>
                    <a:pt x="15" y="359"/>
                    <a:pt x="41" y="363"/>
                  </a:cubicBezTo>
                  <a:cubicBezTo>
                    <a:pt x="41" y="620"/>
                    <a:pt x="41" y="620"/>
                    <a:pt x="41" y="620"/>
                  </a:cubicBezTo>
                  <a:cubicBezTo>
                    <a:pt x="41" y="650"/>
                    <a:pt x="63" y="672"/>
                    <a:pt x="94" y="672"/>
                  </a:cubicBezTo>
                  <a:cubicBezTo>
                    <a:pt x="269" y="672"/>
                    <a:pt x="269" y="672"/>
                    <a:pt x="269" y="672"/>
                  </a:cubicBezTo>
                  <a:cubicBezTo>
                    <a:pt x="299" y="672"/>
                    <a:pt x="322" y="650"/>
                    <a:pt x="322" y="620"/>
                  </a:cubicBezTo>
                  <a:cubicBezTo>
                    <a:pt x="322" y="363"/>
                    <a:pt x="322" y="363"/>
                    <a:pt x="322" y="363"/>
                  </a:cubicBezTo>
                  <a:cubicBezTo>
                    <a:pt x="344" y="355"/>
                    <a:pt x="363" y="337"/>
                    <a:pt x="363" y="311"/>
                  </a:cubicBezTo>
                  <a:cubicBezTo>
                    <a:pt x="363" y="195"/>
                    <a:pt x="363" y="195"/>
                    <a:pt x="363" y="195"/>
                  </a:cubicBezTo>
                  <a:cubicBezTo>
                    <a:pt x="363" y="169"/>
                    <a:pt x="344" y="150"/>
                    <a:pt x="322" y="143"/>
                  </a:cubicBezTo>
                  <a:moveTo>
                    <a:pt x="60" y="307"/>
                  </a:moveTo>
                  <a:lnTo>
                    <a:pt x="60" y="307"/>
                  </a:lnTo>
                  <a:cubicBezTo>
                    <a:pt x="60" y="202"/>
                    <a:pt x="60" y="202"/>
                    <a:pt x="60" y="202"/>
                  </a:cubicBezTo>
                  <a:cubicBezTo>
                    <a:pt x="71" y="202"/>
                    <a:pt x="71" y="202"/>
                    <a:pt x="71" y="202"/>
                  </a:cubicBezTo>
                  <a:cubicBezTo>
                    <a:pt x="292" y="202"/>
                    <a:pt x="292" y="202"/>
                    <a:pt x="292" y="202"/>
                  </a:cubicBezTo>
                  <a:cubicBezTo>
                    <a:pt x="299" y="202"/>
                    <a:pt x="299" y="202"/>
                    <a:pt x="299" y="202"/>
                  </a:cubicBezTo>
                  <a:cubicBezTo>
                    <a:pt x="299" y="307"/>
                    <a:pt x="299" y="307"/>
                    <a:pt x="299" y="307"/>
                  </a:cubicBezTo>
                  <a:cubicBezTo>
                    <a:pt x="292" y="307"/>
                    <a:pt x="292" y="307"/>
                    <a:pt x="292" y="307"/>
                  </a:cubicBezTo>
                  <a:cubicBezTo>
                    <a:pt x="71" y="307"/>
                    <a:pt x="71" y="307"/>
                    <a:pt x="71" y="307"/>
                  </a:cubicBezTo>
                  <a:lnTo>
                    <a:pt x="60" y="307"/>
                  </a:lnTo>
                  <a:moveTo>
                    <a:pt x="101" y="64"/>
                  </a:moveTo>
                  <a:lnTo>
                    <a:pt x="101" y="64"/>
                  </a:lnTo>
                  <a:cubicBezTo>
                    <a:pt x="262" y="64"/>
                    <a:pt x="262" y="64"/>
                    <a:pt x="262" y="64"/>
                  </a:cubicBezTo>
                  <a:cubicBezTo>
                    <a:pt x="262" y="139"/>
                    <a:pt x="262" y="139"/>
                    <a:pt x="262" y="139"/>
                  </a:cubicBezTo>
                  <a:cubicBezTo>
                    <a:pt x="101" y="139"/>
                    <a:pt x="101" y="139"/>
                    <a:pt x="101" y="139"/>
                  </a:cubicBezTo>
                  <a:lnTo>
                    <a:pt x="101" y="64"/>
                  </a:lnTo>
                  <a:moveTo>
                    <a:pt x="262" y="613"/>
                  </a:moveTo>
                  <a:lnTo>
                    <a:pt x="262" y="613"/>
                  </a:lnTo>
                  <a:cubicBezTo>
                    <a:pt x="101" y="613"/>
                    <a:pt x="101" y="613"/>
                    <a:pt x="101" y="613"/>
                  </a:cubicBezTo>
                  <a:cubicBezTo>
                    <a:pt x="101" y="367"/>
                    <a:pt x="101" y="367"/>
                    <a:pt x="101" y="367"/>
                  </a:cubicBezTo>
                  <a:cubicBezTo>
                    <a:pt x="262" y="367"/>
                    <a:pt x="262" y="367"/>
                    <a:pt x="262" y="367"/>
                  </a:cubicBezTo>
                  <a:lnTo>
                    <a:pt x="262" y="613"/>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70" name="Google Shape;970;p44"/>
            <p:cNvSpPr/>
            <p:nvPr/>
          </p:nvSpPr>
          <p:spPr>
            <a:xfrm>
              <a:off x="3799649" y="2897726"/>
              <a:ext cx="85609" cy="158481"/>
            </a:xfrm>
            <a:custGeom>
              <a:avLst/>
              <a:gdLst/>
              <a:ahLst/>
              <a:cxnLst/>
              <a:rect l="l" t="t" r="r" b="b"/>
              <a:pathLst>
                <a:path w="363" h="672" extrusionOk="0">
                  <a:moveTo>
                    <a:pt x="42" y="531"/>
                  </a:moveTo>
                  <a:lnTo>
                    <a:pt x="42" y="531"/>
                  </a:lnTo>
                  <a:cubicBezTo>
                    <a:pt x="42" y="620"/>
                    <a:pt x="42" y="620"/>
                    <a:pt x="42" y="620"/>
                  </a:cubicBezTo>
                  <a:cubicBezTo>
                    <a:pt x="42" y="650"/>
                    <a:pt x="67" y="672"/>
                    <a:pt x="94" y="672"/>
                  </a:cubicBezTo>
                  <a:cubicBezTo>
                    <a:pt x="273" y="672"/>
                    <a:pt x="273" y="672"/>
                    <a:pt x="273" y="672"/>
                  </a:cubicBezTo>
                  <a:cubicBezTo>
                    <a:pt x="299" y="672"/>
                    <a:pt x="326" y="650"/>
                    <a:pt x="326" y="620"/>
                  </a:cubicBezTo>
                  <a:cubicBezTo>
                    <a:pt x="326" y="531"/>
                    <a:pt x="326" y="531"/>
                    <a:pt x="326" y="531"/>
                  </a:cubicBezTo>
                  <a:cubicBezTo>
                    <a:pt x="348" y="528"/>
                    <a:pt x="363" y="505"/>
                    <a:pt x="363" y="479"/>
                  </a:cubicBezTo>
                  <a:cubicBezTo>
                    <a:pt x="363" y="363"/>
                    <a:pt x="363" y="363"/>
                    <a:pt x="363" y="363"/>
                  </a:cubicBezTo>
                  <a:cubicBezTo>
                    <a:pt x="363" y="337"/>
                    <a:pt x="348" y="318"/>
                    <a:pt x="326" y="311"/>
                  </a:cubicBezTo>
                  <a:cubicBezTo>
                    <a:pt x="326" y="53"/>
                    <a:pt x="326" y="53"/>
                    <a:pt x="326" y="53"/>
                  </a:cubicBezTo>
                  <a:cubicBezTo>
                    <a:pt x="326" y="23"/>
                    <a:pt x="299" y="0"/>
                    <a:pt x="273" y="0"/>
                  </a:cubicBezTo>
                  <a:cubicBezTo>
                    <a:pt x="94" y="0"/>
                    <a:pt x="94" y="0"/>
                    <a:pt x="94" y="0"/>
                  </a:cubicBezTo>
                  <a:cubicBezTo>
                    <a:pt x="67" y="0"/>
                    <a:pt x="42" y="23"/>
                    <a:pt x="42" y="53"/>
                  </a:cubicBezTo>
                  <a:cubicBezTo>
                    <a:pt x="42" y="311"/>
                    <a:pt x="42" y="311"/>
                    <a:pt x="42" y="311"/>
                  </a:cubicBezTo>
                  <a:cubicBezTo>
                    <a:pt x="19" y="318"/>
                    <a:pt x="0" y="337"/>
                    <a:pt x="0" y="363"/>
                  </a:cubicBezTo>
                  <a:cubicBezTo>
                    <a:pt x="0" y="479"/>
                    <a:pt x="0" y="479"/>
                    <a:pt x="0" y="479"/>
                  </a:cubicBezTo>
                  <a:cubicBezTo>
                    <a:pt x="0" y="505"/>
                    <a:pt x="19" y="528"/>
                    <a:pt x="42" y="531"/>
                  </a:cubicBezTo>
                  <a:moveTo>
                    <a:pt x="303" y="367"/>
                  </a:moveTo>
                  <a:lnTo>
                    <a:pt x="303" y="367"/>
                  </a:lnTo>
                  <a:cubicBezTo>
                    <a:pt x="303" y="475"/>
                    <a:pt x="303" y="475"/>
                    <a:pt x="303" y="475"/>
                  </a:cubicBezTo>
                  <a:cubicBezTo>
                    <a:pt x="292" y="475"/>
                    <a:pt x="292" y="475"/>
                    <a:pt x="292" y="475"/>
                  </a:cubicBezTo>
                  <a:cubicBezTo>
                    <a:pt x="71" y="475"/>
                    <a:pt x="71" y="475"/>
                    <a:pt x="71" y="475"/>
                  </a:cubicBezTo>
                  <a:cubicBezTo>
                    <a:pt x="64" y="475"/>
                    <a:pt x="64" y="475"/>
                    <a:pt x="64" y="475"/>
                  </a:cubicBezTo>
                  <a:cubicBezTo>
                    <a:pt x="64" y="367"/>
                    <a:pt x="64" y="367"/>
                    <a:pt x="64" y="367"/>
                  </a:cubicBezTo>
                  <a:cubicBezTo>
                    <a:pt x="71" y="367"/>
                    <a:pt x="71" y="367"/>
                    <a:pt x="71" y="367"/>
                  </a:cubicBezTo>
                  <a:cubicBezTo>
                    <a:pt x="292" y="367"/>
                    <a:pt x="292" y="367"/>
                    <a:pt x="292" y="367"/>
                  </a:cubicBezTo>
                  <a:lnTo>
                    <a:pt x="303" y="367"/>
                  </a:lnTo>
                  <a:moveTo>
                    <a:pt x="262" y="613"/>
                  </a:moveTo>
                  <a:lnTo>
                    <a:pt x="262" y="613"/>
                  </a:lnTo>
                  <a:cubicBezTo>
                    <a:pt x="105" y="613"/>
                    <a:pt x="105" y="613"/>
                    <a:pt x="105" y="613"/>
                  </a:cubicBezTo>
                  <a:cubicBezTo>
                    <a:pt x="105" y="535"/>
                    <a:pt x="105" y="535"/>
                    <a:pt x="105" y="535"/>
                  </a:cubicBezTo>
                  <a:cubicBezTo>
                    <a:pt x="262" y="535"/>
                    <a:pt x="262" y="535"/>
                    <a:pt x="262" y="535"/>
                  </a:cubicBezTo>
                  <a:lnTo>
                    <a:pt x="262" y="613"/>
                  </a:lnTo>
                  <a:moveTo>
                    <a:pt x="105" y="64"/>
                  </a:moveTo>
                  <a:lnTo>
                    <a:pt x="105" y="64"/>
                  </a:lnTo>
                  <a:cubicBezTo>
                    <a:pt x="262" y="64"/>
                    <a:pt x="262" y="64"/>
                    <a:pt x="262" y="64"/>
                  </a:cubicBezTo>
                  <a:cubicBezTo>
                    <a:pt x="262" y="307"/>
                    <a:pt x="262" y="307"/>
                    <a:pt x="262" y="307"/>
                  </a:cubicBezTo>
                  <a:cubicBezTo>
                    <a:pt x="105" y="307"/>
                    <a:pt x="105" y="307"/>
                    <a:pt x="105" y="307"/>
                  </a:cubicBezTo>
                  <a:lnTo>
                    <a:pt x="105" y="64"/>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71" name="Google Shape;971;p44"/>
            <p:cNvSpPr/>
            <p:nvPr/>
          </p:nvSpPr>
          <p:spPr>
            <a:xfrm>
              <a:off x="3914266" y="2897726"/>
              <a:ext cx="85609" cy="158481"/>
            </a:xfrm>
            <a:custGeom>
              <a:avLst/>
              <a:gdLst/>
              <a:ahLst/>
              <a:cxnLst/>
              <a:rect l="l" t="t" r="r" b="b"/>
              <a:pathLst>
                <a:path w="363" h="672" extrusionOk="0">
                  <a:moveTo>
                    <a:pt x="42" y="453"/>
                  </a:moveTo>
                  <a:lnTo>
                    <a:pt x="42" y="453"/>
                  </a:lnTo>
                  <a:cubicBezTo>
                    <a:pt x="42" y="620"/>
                    <a:pt x="42" y="620"/>
                    <a:pt x="42" y="620"/>
                  </a:cubicBezTo>
                  <a:cubicBezTo>
                    <a:pt x="42" y="650"/>
                    <a:pt x="64" y="672"/>
                    <a:pt x="94" y="672"/>
                  </a:cubicBezTo>
                  <a:cubicBezTo>
                    <a:pt x="270" y="672"/>
                    <a:pt x="270" y="672"/>
                    <a:pt x="270" y="672"/>
                  </a:cubicBezTo>
                  <a:cubicBezTo>
                    <a:pt x="299" y="672"/>
                    <a:pt x="322" y="650"/>
                    <a:pt x="322" y="620"/>
                  </a:cubicBezTo>
                  <a:cubicBezTo>
                    <a:pt x="322" y="453"/>
                    <a:pt x="322" y="453"/>
                    <a:pt x="322" y="453"/>
                  </a:cubicBezTo>
                  <a:cubicBezTo>
                    <a:pt x="344" y="445"/>
                    <a:pt x="363" y="423"/>
                    <a:pt x="363" y="397"/>
                  </a:cubicBezTo>
                  <a:cubicBezTo>
                    <a:pt x="363" y="281"/>
                    <a:pt x="363" y="281"/>
                    <a:pt x="363" y="281"/>
                  </a:cubicBezTo>
                  <a:cubicBezTo>
                    <a:pt x="363" y="259"/>
                    <a:pt x="344" y="236"/>
                    <a:pt x="322" y="228"/>
                  </a:cubicBezTo>
                  <a:cubicBezTo>
                    <a:pt x="322" y="53"/>
                    <a:pt x="322" y="53"/>
                    <a:pt x="322" y="53"/>
                  </a:cubicBezTo>
                  <a:cubicBezTo>
                    <a:pt x="322" y="23"/>
                    <a:pt x="299" y="0"/>
                    <a:pt x="270" y="0"/>
                  </a:cubicBezTo>
                  <a:cubicBezTo>
                    <a:pt x="94" y="0"/>
                    <a:pt x="94" y="0"/>
                    <a:pt x="94" y="0"/>
                  </a:cubicBezTo>
                  <a:cubicBezTo>
                    <a:pt x="64" y="0"/>
                    <a:pt x="42" y="23"/>
                    <a:pt x="42" y="53"/>
                  </a:cubicBezTo>
                  <a:cubicBezTo>
                    <a:pt x="42" y="228"/>
                    <a:pt x="42" y="228"/>
                    <a:pt x="42" y="228"/>
                  </a:cubicBezTo>
                  <a:cubicBezTo>
                    <a:pt x="19" y="236"/>
                    <a:pt x="0" y="259"/>
                    <a:pt x="0" y="281"/>
                  </a:cubicBezTo>
                  <a:cubicBezTo>
                    <a:pt x="0" y="397"/>
                    <a:pt x="0" y="397"/>
                    <a:pt x="0" y="397"/>
                  </a:cubicBezTo>
                  <a:cubicBezTo>
                    <a:pt x="0" y="423"/>
                    <a:pt x="19" y="445"/>
                    <a:pt x="42" y="453"/>
                  </a:cubicBezTo>
                  <a:moveTo>
                    <a:pt x="303" y="284"/>
                  </a:moveTo>
                  <a:lnTo>
                    <a:pt x="303" y="284"/>
                  </a:lnTo>
                  <a:cubicBezTo>
                    <a:pt x="303" y="393"/>
                    <a:pt x="303" y="393"/>
                    <a:pt x="303" y="393"/>
                  </a:cubicBezTo>
                  <a:cubicBezTo>
                    <a:pt x="292" y="393"/>
                    <a:pt x="292" y="393"/>
                    <a:pt x="292" y="393"/>
                  </a:cubicBezTo>
                  <a:cubicBezTo>
                    <a:pt x="71" y="393"/>
                    <a:pt x="71" y="393"/>
                    <a:pt x="71" y="393"/>
                  </a:cubicBezTo>
                  <a:cubicBezTo>
                    <a:pt x="60" y="393"/>
                    <a:pt x="60" y="393"/>
                    <a:pt x="60" y="393"/>
                  </a:cubicBezTo>
                  <a:cubicBezTo>
                    <a:pt x="60" y="284"/>
                    <a:pt x="60" y="284"/>
                    <a:pt x="60" y="284"/>
                  </a:cubicBezTo>
                  <a:cubicBezTo>
                    <a:pt x="71" y="284"/>
                    <a:pt x="71" y="284"/>
                    <a:pt x="71" y="284"/>
                  </a:cubicBezTo>
                  <a:cubicBezTo>
                    <a:pt x="292" y="284"/>
                    <a:pt x="292" y="284"/>
                    <a:pt x="292" y="284"/>
                  </a:cubicBezTo>
                  <a:lnTo>
                    <a:pt x="303" y="284"/>
                  </a:lnTo>
                  <a:moveTo>
                    <a:pt x="262" y="613"/>
                  </a:moveTo>
                  <a:lnTo>
                    <a:pt x="262" y="613"/>
                  </a:lnTo>
                  <a:cubicBezTo>
                    <a:pt x="101" y="613"/>
                    <a:pt x="101" y="613"/>
                    <a:pt x="101" y="613"/>
                  </a:cubicBezTo>
                  <a:cubicBezTo>
                    <a:pt x="101" y="453"/>
                    <a:pt x="101" y="453"/>
                    <a:pt x="101" y="453"/>
                  </a:cubicBezTo>
                  <a:cubicBezTo>
                    <a:pt x="262" y="453"/>
                    <a:pt x="262" y="453"/>
                    <a:pt x="262" y="453"/>
                  </a:cubicBezTo>
                  <a:cubicBezTo>
                    <a:pt x="262" y="613"/>
                    <a:pt x="262" y="613"/>
                    <a:pt x="262" y="613"/>
                  </a:cubicBezTo>
                  <a:moveTo>
                    <a:pt x="101" y="64"/>
                  </a:moveTo>
                  <a:lnTo>
                    <a:pt x="101" y="64"/>
                  </a:lnTo>
                  <a:cubicBezTo>
                    <a:pt x="262" y="64"/>
                    <a:pt x="262" y="64"/>
                    <a:pt x="262" y="64"/>
                  </a:cubicBezTo>
                  <a:cubicBezTo>
                    <a:pt x="262" y="225"/>
                    <a:pt x="262" y="225"/>
                    <a:pt x="262" y="225"/>
                  </a:cubicBezTo>
                  <a:cubicBezTo>
                    <a:pt x="101" y="225"/>
                    <a:pt x="101" y="225"/>
                    <a:pt x="101" y="225"/>
                  </a:cubicBezTo>
                  <a:lnTo>
                    <a:pt x="101" y="64"/>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72" name="Google Shape;972;p44"/>
          <p:cNvGrpSpPr/>
          <p:nvPr/>
        </p:nvGrpSpPr>
        <p:grpSpPr>
          <a:xfrm>
            <a:off x="4689157" y="2807872"/>
            <a:ext cx="491957" cy="458227"/>
            <a:chOff x="4205290" y="2747970"/>
            <a:chExt cx="491957" cy="458227"/>
          </a:xfrm>
          <a:solidFill>
            <a:schemeClr val="accent5">
              <a:lumMod val="50000"/>
            </a:schemeClr>
          </a:solidFill>
        </p:grpSpPr>
        <p:sp>
          <p:nvSpPr>
            <p:cNvPr id="973" name="Google Shape;973;p44"/>
            <p:cNvSpPr/>
            <p:nvPr/>
          </p:nvSpPr>
          <p:spPr>
            <a:xfrm>
              <a:off x="4205290" y="2747970"/>
              <a:ext cx="491957" cy="458227"/>
            </a:xfrm>
            <a:custGeom>
              <a:avLst/>
              <a:gdLst/>
              <a:ahLst/>
              <a:cxnLst/>
              <a:rect l="l" t="t" r="r" b="b"/>
              <a:pathLst>
                <a:path w="2086" h="1943" extrusionOk="0">
                  <a:moveTo>
                    <a:pt x="2086" y="1379"/>
                  </a:moveTo>
                  <a:lnTo>
                    <a:pt x="2086" y="1379"/>
                  </a:lnTo>
                  <a:cubicBezTo>
                    <a:pt x="2086" y="1367"/>
                    <a:pt x="2078" y="1356"/>
                    <a:pt x="2067" y="1352"/>
                  </a:cubicBezTo>
                  <a:cubicBezTo>
                    <a:pt x="1918" y="1296"/>
                    <a:pt x="1843" y="1326"/>
                    <a:pt x="1772" y="1356"/>
                  </a:cubicBezTo>
                  <a:cubicBezTo>
                    <a:pt x="1738" y="1367"/>
                    <a:pt x="1708" y="1382"/>
                    <a:pt x="1667" y="1382"/>
                  </a:cubicBezTo>
                  <a:cubicBezTo>
                    <a:pt x="1652" y="1356"/>
                    <a:pt x="1637" y="1326"/>
                    <a:pt x="1619" y="1296"/>
                  </a:cubicBezTo>
                  <a:cubicBezTo>
                    <a:pt x="1641" y="1255"/>
                    <a:pt x="1656" y="1215"/>
                    <a:pt x="1671" y="1174"/>
                  </a:cubicBezTo>
                  <a:cubicBezTo>
                    <a:pt x="1993" y="1177"/>
                    <a:pt x="1993" y="1177"/>
                    <a:pt x="1993" y="1177"/>
                  </a:cubicBezTo>
                  <a:lnTo>
                    <a:pt x="1993" y="1177"/>
                  </a:lnTo>
                  <a:cubicBezTo>
                    <a:pt x="1993" y="1177"/>
                    <a:pt x="2022" y="1163"/>
                    <a:pt x="2022" y="1148"/>
                  </a:cubicBezTo>
                  <a:cubicBezTo>
                    <a:pt x="2022" y="972"/>
                    <a:pt x="1899" y="845"/>
                    <a:pt x="1679" y="800"/>
                  </a:cubicBezTo>
                  <a:cubicBezTo>
                    <a:pt x="1667" y="755"/>
                    <a:pt x="1648" y="714"/>
                    <a:pt x="1630" y="673"/>
                  </a:cubicBezTo>
                  <a:cubicBezTo>
                    <a:pt x="1686" y="617"/>
                    <a:pt x="1686" y="617"/>
                    <a:pt x="1686" y="617"/>
                  </a:cubicBezTo>
                  <a:cubicBezTo>
                    <a:pt x="1697" y="602"/>
                    <a:pt x="1697" y="583"/>
                    <a:pt x="1682" y="572"/>
                  </a:cubicBezTo>
                  <a:cubicBezTo>
                    <a:pt x="1671" y="560"/>
                    <a:pt x="1652" y="560"/>
                    <a:pt x="1641" y="572"/>
                  </a:cubicBezTo>
                  <a:cubicBezTo>
                    <a:pt x="1570" y="650"/>
                    <a:pt x="1570" y="650"/>
                    <a:pt x="1570" y="650"/>
                  </a:cubicBezTo>
                  <a:cubicBezTo>
                    <a:pt x="1559" y="658"/>
                    <a:pt x="1559" y="673"/>
                    <a:pt x="1566" y="684"/>
                  </a:cubicBezTo>
                  <a:cubicBezTo>
                    <a:pt x="1592" y="733"/>
                    <a:pt x="1611" y="781"/>
                    <a:pt x="1622" y="834"/>
                  </a:cubicBezTo>
                  <a:cubicBezTo>
                    <a:pt x="1626" y="845"/>
                    <a:pt x="1637" y="852"/>
                    <a:pt x="1648" y="856"/>
                  </a:cubicBezTo>
                  <a:cubicBezTo>
                    <a:pt x="1761" y="875"/>
                    <a:pt x="1959" y="1114"/>
                    <a:pt x="1959" y="1114"/>
                  </a:cubicBezTo>
                  <a:cubicBezTo>
                    <a:pt x="1648" y="1118"/>
                    <a:pt x="1648" y="1118"/>
                    <a:pt x="1648" y="1118"/>
                  </a:cubicBezTo>
                  <a:lnTo>
                    <a:pt x="1648" y="1118"/>
                  </a:lnTo>
                  <a:cubicBezTo>
                    <a:pt x="1648" y="1118"/>
                    <a:pt x="1622" y="1125"/>
                    <a:pt x="1619" y="1137"/>
                  </a:cubicBezTo>
                  <a:cubicBezTo>
                    <a:pt x="1607" y="1189"/>
                    <a:pt x="1585" y="1236"/>
                    <a:pt x="1559" y="1281"/>
                  </a:cubicBezTo>
                  <a:cubicBezTo>
                    <a:pt x="1551" y="1292"/>
                    <a:pt x="1551" y="1304"/>
                    <a:pt x="1559" y="1315"/>
                  </a:cubicBezTo>
                  <a:cubicBezTo>
                    <a:pt x="1574" y="1337"/>
                    <a:pt x="1589" y="1360"/>
                    <a:pt x="1600" y="1382"/>
                  </a:cubicBezTo>
                  <a:cubicBezTo>
                    <a:pt x="1570" y="1379"/>
                    <a:pt x="1532" y="1371"/>
                    <a:pt x="1491" y="1352"/>
                  </a:cubicBezTo>
                  <a:lnTo>
                    <a:pt x="1491" y="1352"/>
                  </a:lnTo>
                  <a:lnTo>
                    <a:pt x="1491" y="1352"/>
                  </a:lnTo>
                  <a:cubicBezTo>
                    <a:pt x="1450" y="1341"/>
                    <a:pt x="1417" y="1330"/>
                    <a:pt x="1391" y="1326"/>
                  </a:cubicBezTo>
                  <a:cubicBezTo>
                    <a:pt x="1484" y="1236"/>
                    <a:pt x="1536" y="1110"/>
                    <a:pt x="1536" y="976"/>
                  </a:cubicBezTo>
                  <a:cubicBezTo>
                    <a:pt x="1536" y="707"/>
                    <a:pt x="1316" y="486"/>
                    <a:pt x="1046" y="486"/>
                  </a:cubicBezTo>
                  <a:cubicBezTo>
                    <a:pt x="934" y="486"/>
                    <a:pt x="830" y="523"/>
                    <a:pt x="744" y="591"/>
                  </a:cubicBezTo>
                  <a:cubicBezTo>
                    <a:pt x="729" y="602"/>
                    <a:pt x="725" y="620"/>
                    <a:pt x="736" y="635"/>
                  </a:cubicBezTo>
                  <a:cubicBezTo>
                    <a:pt x="747" y="647"/>
                    <a:pt x="766" y="650"/>
                    <a:pt x="781" y="639"/>
                  </a:cubicBezTo>
                  <a:cubicBezTo>
                    <a:pt x="856" y="579"/>
                    <a:pt x="949" y="549"/>
                    <a:pt x="1046" y="549"/>
                  </a:cubicBezTo>
                  <a:cubicBezTo>
                    <a:pt x="1282" y="549"/>
                    <a:pt x="1476" y="740"/>
                    <a:pt x="1476" y="976"/>
                  </a:cubicBezTo>
                  <a:cubicBezTo>
                    <a:pt x="1476" y="1118"/>
                    <a:pt x="1409" y="1248"/>
                    <a:pt x="1293" y="1326"/>
                  </a:cubicBezTo>
                  <a:cubicBezTo>
                    <a:pt x="1256" y="1334"/>
                    <a:pt x="1226" y="1345"/>
                    <a:pt x="1196" y="1356"/>
                  </a:cubicBezTo>
                  <a:cubicBezTo>
                    <a:pt x="1125" y="1386"/>
                    <a:pt x="1061" y="1408"/>
                    <a:pt x="912" y="1352"/>
                  </a:cubicBezTo>
                  <a:lnTo>
                    <a:pt x="912" y="1352"/>
                  </a:lnTo>
                  <a:lnTo>
                    <a:pt x="912" y="1352"/>
                  </a:lnTo>
                  <a:cubicBezTo>
                    <a:pt x="867" y="1337"/>
                    <a:pt x="830" y="1330"/>
                    <a:pt x="796" y="1326"/>
                  </a:cubicBezTo>
                  <a:cubicBezTo>
                    <a:pt x="684" y="1244"/>
                    <a:pt x="616" y="1114"/>
                    <a:pt x="616" y="976"/>
                  </a:cubicBezTo>
                  <a:cubicBezTo>
                    <a:pt x="616" y="890"/>
                    <a:pt x="643" y="807"/>
                    <a:pt x="691" y="733"/>
                  </a:cubicBezTo>
                  <a:cubicBezTo>
                    <a:pt x="702" y="721"/>
                    <a:pt x="699" y="699"/>
                    <a:pt x="684" y="691"/>
                  </a:cubicBezTo>
                  <a:cubicBezTo>
                    <a:pt x="669" y="680"/>
                    <a:pt x="650" y="684"/>
                    <a:pt x="643" y="699"/>
                  </a:cubicBezTo>
                  <a:cubicBezTo>
                    <a:pt x="583" y="781"/>
                    <a:pt x="553" y="878"/>
                    <a:pt x="553" y="976"/>
                  </a:cubicBezTo>
                  <a:cubicBezTo>
                    <a:pt x="553" y="1110"/>
                    <a:pt x="609" y="1236"/>
                    <a:pt x="702" y="1330"/>
                  </a:cubicBezTo>
                  <a:cubicBezTo>
                    <a:pt x="673" y="1334"/>
                    <a:pt x="643" y="1345"/>
                    <a:pt x="616" y="1356"/>
                  </a:cubicBezTo>
                  <a:cubicBezTo>
                    <a:pt x="568" y="1375"/>
                    <a:pt x="519" y="1393"/>
                    <a:pt x="444" y="1382"/>
                  </a:cubicBezTo>
                  <a:cubicBezTo>
                    <a:pt x="523" y="1307"/>
                    <a:pt x="523" y="1307"/>
                    <a:pt x="523" y="1307"/>
                  </a:cubicBezTo>
                  <a:cubicBezTo>
                    <a:pt x="531" y="1296"/>
                    <a:pt x="534" y="1281"/>
                    <a:pt x="527" y="1270"/>
                  </a:cubicBezTo>
                  <a:cubicBezTo>
                    <a:pt x="500" y="1222"/>
                    <a:pt x="482" y="1174"/>
                    <a:pt x="467" y="1121"/>
                  </a:cubicBezTo>
                  <a:cubicBezTo>
                    <a:pt x="463" y="1110"/>
                    <a:pt x="455" y="1103"/>
                    <a:pt x="444" y="1099"/>
                  </a:cubicBezTo>
                  <a:cubicBezTo>
                    <a:pt x="332" y="1080"/>
                    <a:pt x="130" y="837"/>
                    <a:pt x="130" y="837"/>
                  </a:cubicBezTo>
                  <a:cubicBezTo>
                    <a:pt x="441" y="841"/>
                    <a:pt x="441" y="841"/>
                    <a:pt x="441" y="841"/>
                  </a:cubicBezTo>
                  <a:lnTo>
                    <a:pt x="441" y="841"/>
                  </a:lnTo>
                  <a:cubicBezTo>
                    <a:pt x="455" y="841"/>
                    <a:pt x="467" y="830"/>
                    <a:pt x="471" y="819"/>
                  </a:cubicBezTo>
                  <a:cubicBezTo>
                    <a:pt x="486" y="766"/>
                    <a:pt x="508" y="718"/>
                    <a:pt x="534" y="673"/>
                  </a:cubicBezTo>
                  <a:cubicBezTo>
                    <a:pt x="542" y="662"/>
                    <a:pt x="542" y="647"/>
                    <a:pt x="534" y="639"/>
                  </a:cubicBezTo>
                  <a:cubicBezTo>
                    <a:pt x="471" y="546"/>
                    <a:pt x="385" y="374"/>
                    <a:pt x="497" y="235"/>
                  </a:cubicBezTo>
                  <a:cubicBezTo>
                    <a:pt x="718" y="452"/>
                    <a:pt x="718" y="452"/>
                    <a:pt x="718" y="452"/>
                  </a:cubicBezTo>
                  <a:cubicBezTo>
                    <a:pt x="725" y="464"/>
                    <a:pt x="740" y="467"/>
                    <a:pt x="751" y="460"/>
                  </a:cubicBezTo>
                  <a:cubicBezTo>
                    <a:pt x="800" y="433"/>
                    <a:pt x="848" y="411"/>
                    <a:pt x="901" y="400"/>
                  </a:cubicBezTo>
                  <a:cubicBezTo>
                    <a:pt x="912" y="396"/>
                    <a:pt x="919" y="388"/>
                    <a:pt x="923" y="374"/>
                  </a:cubicBezTo>
                  <a:cubicBezTo>
                    <a:pt x="945" y="265"/>
                    <a:pt x="1181" y="63"/>
                    <a:pt x="1181" y="63"/>
                  </a:cubicBezTo>
                  <a:cubicBezTo>
                    <a:pt x="1181" y="377"/>
                    <a:pt x="1181" y="377"/>
                    <a:pt x="1181" y="377"/>
                  </a:cubicBezTo>
                  <a:cubicBezTo>
                    <a:pt x="1181" y="388"/>
                    <a:pt x="1192" y="404"/>
                    <a:pt x="1204" y="407"/>
                  </a:cubicBezTo>
                  <a:cubicBezTo>
                    <a:pt x="1256" y="419"/>
                    <a:pt x="1304" y="441"/>
                    <a:pt x="1353" y="467"/>
                  </a:cubicBezTo>
                  <a:cubicBezTo>
                    <a:pt x="1360" y="475"/>
                    <a:pt x="1376" y="475"/>
                    <a:pt x="1383" y="467"/>
                  </a:cubicBezTo>
                  <a:cubicBezTo>
                    <a:pt x="1480" y="404"/>
                    <a:pt x="1652" y="317"/>
                    <a:pt x="1794" y="430"/>
                  </a:cubicBezTo>
                  <a:cubicBezTo>
                    <a:pt x="1746" y="478"/>
                    <a:pt x="1746" y="478"/>
                    <a:pt x="1746" y="478"/>
                  </a:cubicBezTo>
                  <a:cubicBezTo>
                    <a:pt x="1735" y="486"/>
                    <a:pt x="1735" y="504"/>
                    <a:pt x="1742" y="516"/>
                  </a:cubicBezTo>
                  <a:cubicBezTo>
                    <a:pt x="1753" y="535"/>
                    <a:pt x="1776" y="535"/>
                    <a:pt x="1791" y="520"/>
                  </a:cubicBezTo>
                  <a:cubicBezTo>
                    <a:pt x="1858" y="452"/>
                    <a:pt x="1858" y="452"/>
                    <a:pt x="1858" y="452"/>
                  </a:cubicBezTo>
                  <a:cubicBezTo>
                    <a:pt x="1869" y="441"/>
                    <a:pt x="1869" y="422"/>
                    <a:pt x="1858" y="407"/>
                  </a:cubicBezTo>
                  <a:cubicBezTo>
                    <a:pt x="1735" y="284"/>
                    <a:pt x="1555" y="284"/>
                    <a:pt x="1368" y="407"/>
                  </a:cubicBezTo>
                  <a:cubicBezTo>
                    <a:pt x="1327" y="385"/>
                    <a:pt x="1286" y="366"/>
                    <a:pt x="1245" y="355"/>
                  </a:cubicBezTo>
                  <a:cubicBezTo>
                    <a:pt x="1245" y="33"/>
                    <a:pt x="1245" y="33"/>
                    <a:pt x="1245" y="33"/>
                  </a:cubicBezTo>
                  <a:cubicBezTo>
                    <a:pt x="1245" y="15"/>
                    <a:pt x="1230" y="0"/>
                    <a:pt x="1215" y="0"/>
                  </a:cubicBezTo>
                  <a:lnTo>
                    <a:pt x="1211" y="0"/>
                  </a:lnTo>
                  <a:cubicBezTo>
                    <a:pt x="1035" y="0"/>
                    <a:pt x="912" y="127"/>
                    <a:pt x="863" y="348"/>
                  </a:cubicBezTo>
                  <a:cubicBezTo>
                    <a:pt x="822" y="359"/>
                    <a:pt x="777" y="377"/>
                    <a:pt x="740" y="396"/>
                  </a:cubicBezTo>
                  <a:cubicBezTo>
                    <a:pt x="512" y="168"/>
                    <a:pt x="512" y="168"/>
                    <a:pt x="512" y="168"/>
                  </a:cubicBezTo>
                  <a:cubicBezTo>
                    <a:pt x="508" y="164"/>
                    <a:pt x="497" y="161"/>
                    <a:pt x="489" y="161"/>
                  </a:cubicBezTo>
                  <a:lnTo>
                    <a:pt x="497" y="161"/>
                  </a:lnTo>
                  <a:cubicBezTo>
                    <a:pt x="486" y="161"/>
                    <a:pt x="478" y="164"/>
                    <a:pt x="475" y="168"/>
                  </a:cubicBezTo>
                  <a:cubicBezTo>
                    <a:pt x="351" y="291"/>
                    <a:pt x="351" y="467"/>
                    <a:pt x="471" y="654"/>
                  </a:cubicBezTo>
                  <a:cubicBezTo>
                    <a:pt x="448" y="691"/>
                    <a:pt x="433" y="733"/>
                    <a:pt x="418" y="774"/>
                  </a:cubicBezTo>
                  <a:cubicBezTo>
                    <a:pt x="100" y="778"/>
                    <a:pt x="100" y="778"/>
                    <a:pt x="100" y="778"/>
                  </a:cubicBezTo>
                  <a:lnTo>
                    <a:pt x="100" y="778"/>
                  </a:lnTo>
                  <a:cubicBezTo>
                    <a:pt x="82" y="778"/>
                    <a:pt x="71" y="792"/>
                    <a:pt x="71" y="807"/>
                  </a:cubicBezTo>
                  <a:cubicBezTo>
                    <a:pt x="67" y="983"/>
                    <a:pt x="194" y="1110"/>
                    <a:pt x="415" y="1155"/>
                  </a:cubicBezTo>
                  <a:cubicBezTo>
                    <a:pt x="426" y="1200"/>
                    <a:pt x="441" y="1240"/>
                    <a:pt x="463" y="1277"/>
                  </a:cubicBezTo>
                  <a:cubicBezTo>
                    <a:pt x="373" y="1367"/>
                    <a:pt x="373" y="1367"/>
                    <a:pt x="373" y="1367"/>
                  </a:cubicBezTo>
                  <a:cubicBezTo>
                    <a:pt x="362" y="1363"/>
                    <a:pt x="347" y="1360"/>
                    <a:pt x="332" y="1352"/>
                  </a:cubicBezTo>
                  <a:lnTo>
                    <a:pt x="332" y="1352"/>
                  </a:lnTo>
                  <a:lnTo>
                    <a:pt x="332" y="1352"/>
                  </a:lnTo>
                  <a:cubicBezTo>
                    <a:pt x="183" y="1300"/>
                    <a:pt x="104" y="1330"/>
                    <a:pt x="37" y="1356"/>
                  </a:cubicBezTo>
                  <a:cubicBezTo>
                    <a:pt x="33" y="1360"/>
                    <a:pt x="29" y="1360"/>
                    <a:pt x="22" y="1363"/>
                  </a:cubicBezTo>
                  <a:cubicBezTo>
                    <a:pt x="11" y="1367"/>
                    <a:pt x="0" y="1393"/>
                    <a:pt x="0" y="1393"/>
                  </a:cubicBezTo>
                  <a:cubicBezTo>
                    <a:pt x="0" y="1913"/>
                    <a:pt x="0" y="1913"/>
                    <a:pt x="0" y="1913"/>
                  </a:cubicBezTo>
                  <a:cubicBezTo>
                    <a:pt x="0" y="1925"/>
                    <a:pt x="7" y="1936"/>
                    <a:pt x="22" y="1943"/>
                  </a:cubicBezTo>
                  <a:cubicBezTo>
                    <a:pt x="26" y="1943"/>
                    <a:pt x="29" y="1943"/>
                    <a:pt x="33" y="1943"/>
                  </a:cubicBezTo>
                  <a:cubicBezTo>
                    <a:pt x="2056" y="1943"/>
                    <a:pt x="2056" y="1943"/>
                    <a:pt x="2056" y="1943"/>
                  </a:cubicBezTo>
                  <a:cubicBezTo>
                    <a:pt x="2075" y="1943"/>
                    <a:pt x="2086" y="1928"/>
                    <a:pt x="2086" y="1913"/>
                  </a:cubicBezTo>
                  <a:cubicBezTo>
                    <a:pt x="2086" y="1379"/>
                    <a:pt x="2086" y="1379"/>
                    <a:pt x="2086" y="1379"/>
                  </a:cubicBezTo>
                  <a:moveTo>
                    <a:pt x="63" y="1883"/>
                  </a:moveTo>
                  <a:lnTo>
                    <a:pt x="63" y="1883"/>
                  </a:lnTo>
                  <a:cubicBezTo>
                    <a:pt x="63" y="1412"/>
                    <a:pt x="63" y="1412"/>
                    <a:pt x="63" y="1412"/>
                  </a:cubicBezTo>
                  <a:cubicBezTo>
                    <a:pt x="127" y="1386"/>
                    <a:pt x="186" y="1363"/>
                    <a:pt x="310" y="1408"/>
                  </a:cubicBezTo>
                  <a:lnTo>
                    <a:pt x="310" y="1408"/>
                  </a:lnTo>
                  <a:cubicBezTo>
                    <a:pt x="332" y="1416"/>
                    <a:pt x="351" y="1423"/>
                    <a:pt x="370" y="1427"/>
                  </a:cubicBezTo>
                  <a:cubicBezTo>
                    <a:pt x="373" y="1431"/>
                    <a:pt x="373" y="1431"/>
                    <a:pt x="373" y="1431"/>
                  </a:cubicBezTo>
                  <a:cubicBezTo>
                    <a:pt x="418" y="1442"/>
                    <a:pt x="455" y="1446"/>
                    <a:pt x="486" y="1446"/>
                  </a:cubicBezTo>
                  <a:cubicBezTo>
                    <a:pt x="549" y="1446"/>
                    <a:pt x="594" y="1427"/>
                    <a:pt x="635" y="1412"/>
                  </a:cubicBezTo>
                  <a:cubicBezTo>
                    <a:pt x="680" y="1393"/>
                    <a:pt x="721" y="1379"/>
                    <a:pt x="777" y="1382"/>
                  </a:cubicBezTo>
                  <a:lnTo>
                    <a:pt x="781" y="1382"/>
                  </a:lnTo>
                  <a:lnTo>
                    <a:pt x="781" y="1382"/>
                  </a:lnTo>
                  <a:cubicBezTo>
                    <a:pt x="811" y="1386"/>
                    <a:pt x="848" y="1393"/>
                    <a:pt x="889" y="1408"/>
                  </a:cubicBezTo>
                  <a:cubicBezTo>
                    <a:pt x="961" y="1438"/>
                    <a:pt x="1020" y="1446"/>
                    <a:pt x="1065" y="1446"/>
                  </a:cubicBezTo>
                  <a:cubicBezTo>
                    <a:pt x="1129" y="1446"/>
                    <a:pt x="1173" y="1427"/>
                    <a:pt x="1215" y="1412"/>
                  </a:cubicBezTo>
                  <a:cubicBezTo>
                    <a:pt x="1245" y="1401"/>
                    <a:pt x="1275" y="1390"/>
                    <a:pt x="1308" y="1386"/>
                  </a:cubicBezTo>
                  <a:lnTo>
                    <a:pt x="1308" y="1386"/>
                  </a:lnTo>
                  <a:cubicBezTo>
                    <a:pt x="1349" y="1379"/>
                    <a:pt x="1398" y="1386"/>
                    <a:pt x="1469" y="1408"/>
                  </a:cubicBezTo>
                  <a:lnTo>
                    <a:pt x="1469" y="1408"/>
                  </a:lnTo>
                  <a:cubicBezTo>
                    <a:pt x="1540" y="1438"/>
                    <a:pt x="1596" y="1446"/>
                    <a:pt x="1645" y="1446"/>
                  </a:cubicBezTo>
                  <a:lnTo>
                    <a:pt x="1645" y="1446"/>
                  </a:lnTo>
                  <a:lnTo>
                    <a:pt x="1648" y="1446"/>
                  </a:lnTo>
                  <a:lnTo>
                    <a:pt x="1652" y="1446"/>
                  </a:lnTo>
                  <a:cubicBezTo>
                    <a:pt x="1708" y="1446"/>
                    <a:pt x="1753" y="1427"/>
                    <a:pt x="1794" y="1412"/>
                  </a:cubicBezTo>
                  <a:cubicBezTo>
                    <a:pt x="1858" y="1386"/>
                    <a:pt x="1910" y="1367"/>
                    <a:pt x="2026" y="1401"/>
                  </a:cubicBezTo>
                  <a:cubicBezTo>
                    <a:pt x="2026" y="1883"/>
                    <a:pt x="2026" y="1883"/>
                    <a:pt x="2026" y="1883"/>
                  </a:cubicBezTo>
                  <a:cubicBezTo>
                    <a:pt x="63" y="1883"/>
                    <a:pt x="63" y="1883"/>
                    <a:pt x="63" y="188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74" name="Google Shape;974;p44"/>
            <p:cNvSpPr/>
            <p:nvPr/>
          </p:nvSpPr>
          <p:spPr>
            <a:xfrm>
              <a:off x="4401506" y="2907159"/>
              <a:ext cx="100938" cy="141973"/>
            </a:xfrm>
            <a:custGeom>
              <a:avLst/>
              <a:gdLst/>
              <a:ahLst/>
              <a:cxnLst/>
              <a:rect l="l" t="t" r="r" b="b"/>
              <a:pathLst>
                <a:path w="428" h="602" extrusionOk="0">
                  <a:moveTo>
                    <a:pt x="282" y="5"/>
                  </a:moveTo>
                  <a:lnTo>
                    <a:pt x="282" y="5"/>
                  </a:lnTo>
                  <a:cubicBezTo>
                    <a:pt x="256" y="-10"/>
                    <a:pt x="233" y="20"/>
                    <a:pt x="214" y="39"/>
                  </a:cubicBezTo>
                  <a:cubicBezTo>
                    <a:pt x="20" y="297"/>
                    <a:pt x="20" y="297"/>
                    <a:pt x="20" y="297"/>
                  </a:cubicBezTo>
                  <a:cubicBezTo>
                    <a:pt x="9" y="308"/>
                    <a:pt x="-10" y="334"/>
                    <a:pt x="5" y="357"/>
                  </a:cubicBezTo>
                  <a:cubicBezTo>
                    <a:pt x="16" y="379"/>
                    <a:pt x="42" y="379"/>
                    <a:pt x="54" y="379"/>
                  </a:cubicBezTo>
                  <a:cubicBezTo>
                    <a:pt x="169" y="379"/>
                    <a:pt x="169" y="379"/>
                    <a:pt x="169" y="379"/>
                  </a:cubicBezTo>
                  <a:cubicBezTo>
                    <a:pt x="129" y="544"/>
                    <a:pt x="129" y="544"/>
                    <a:pt x="129" y="544"/>
                  </a:cubicBezTo>
                  <a:cubicBezTo>
                    <a:pt x="121" y="580"/>
                    <a:pt x="132" y="595"/>
                    <a:pt x="147" y="599"/>
                  </a:cubicBezTo>
                  <a:cubicBezTo>
                    <a:pt x="151" y="602"/>
                    <a:pt x="155" y="602"/>
                    <a:pt x="162" y="602"/>
                  </a:cubicBezTo>
                  <a:cubicBezTo>
                    <a:pt x="177" y="602"/>
                    <a:pt x="196" y="591"/>
                    <a:pt x="211" y="569"/>
                  </a:cubicBezTo>
                  <a:cubicBezTo>
                    <a:pt x="409" y="315"/>
                    <a:pt x="409" y="315"/>
                    <a:pt x="409" y="315"/>
                  </a:cubicBezTo>
                  <a:cubicBezTo>
                    <a:pt x="416" y="301"/>
                    <a:pt x="435" y="278"/>
                    <a:pt x="424" y="252"/>
                  </a:cubicBezTo>
                  <a:cubicBezTo>
                    <a:pt x="413" y="230"/>
                    <a:pt x="383" y="230"/>
                    <a:pt x="372" y="230"/>
                  </a:cubicBezTo>
                  <a:cubicBezTo>
                    <a:pt x="259" y="230"/>
                    <a:pt x="259" y="230"/>
                    <a:pt x="259" y="230"/>
                  </a:cubicBezTo>
                  <a:cubicBezTo>
                    <a:pt x="297" y="65"/>
                    <a:pt x="297" y="65"/>
                    <a:pt x="297" y="65"/>
                  </a:cubicBezTo>
                  <a:cubicBezTo>
                    <a:pt x="301" y="50"/>
                    <a:pt x="312" y="16"/>
                    <a:pt x="282" y="5"/>
                  </a:cubicBezTo>
                  <a:moveTo>
                    <a:pt x="349" y="289"/>
                  </a:moveTo>
                  <a:lnTo>
                    <a:pt x="349" y="289"/>
                  </a:lnTo>
                  <a:cubicBezTo>
                    <a:pt x="211" y="476"/>
                    <a:pt x="211" y="476"/>
                    <a:pt x="211" y="476"/>
                  </a:cubicBezTo>
                  <a:cubicBezTo>
                    <a:pt x="229" y="387"/>
                    <a:pt x="229" y="387"/>
                    <a:pt x="229" y="387"/>
                  </a:cubicBezTo>
                  <a:cubicBezTo>
                    <a:pt x="233" y="379"/>
                    <a:pt x="237" y="357"/>
                    <a:pt x="222" y="338"/>
                  </a:cubicBezTo>
                  <a:cubicBezTo>
                    <a:pt x="211" y="323"/>
                    <a:pt x="188" y="319"/>
                    <a:pt x="177" y="319"/>
                  </a:cubicBezTo>
                  <a:cubicBezTo>
                    <a:pt x="76" y="319"/>
                    <a:pt x="76" y="319"/>
                    <a:pt x="76" y="319"/>
                  </a:cubicBezTo>
                  <a:cubicBezTo>
                    <a:pt x="218" y="136"/>
                    <a:pt x="218" y="136"/>
                    <a:pt x="218" y="136"/>
                  </a:cubicBezTo>
                  <a:cubicBezTo>
                    <a:pt x="196" y="230"/>
                    <a:pt x="196" y="230"/>
                    <a:pt x="196" y="230"/>
                  </a:cubicBezTo>
                  <a:cubicBezTo>
                    <a:pt x="192" y="237"/>
                    <a:pt x="188" y="259"/>
                    <a:pt x="200" y="275"/>
                  </a:cubicBezTo>
                  <a:cubicBezTo>
                    <a:pt x="214" y="289"/>
                    <a:pt x="233" y="289"/>
                    <a:pt x="245" y="289"/>
                  </a:cubicBezTo>
                  <a:cubicBezTo>
                    <a:pt x="349" y="289"/>
                    <a:pt x="349" y="289"/>
                    <a:pt x="349" y="289"/>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75" name="Google Shape;975;p44"/>
            <p:cNvSpPr/>
            <p:nvPr/>
          </p:nvSpPr>
          <p:spPr>
            <a:xfrm>
              <a:off x="4277692" y="3119884"/>
              <a:ext cx="150936" cy="29008"/>
            </a:xfrm>
            <a:custGeom>
              <a:avLst/>
              <a:gdLst/>
              <a:ahLst/>
              <a:cxnLst/>
              <a:rect l="l" t="t" r="r" b="b"/>
              <a:pathLst>
                <a:path w="640" h="123" extrusionOk="0">
                  <a:moveTo>
                    <a:pt x="620" y="30"/>
                  </a:moveTo>
                  <a:lnTo>
                    <a:pt x="620" y="30"/>
                  </a:lnTo>
                  <a:cubicBezTo>
                    <a:pt x="470" y="-23"/>
                    <a:pt x="395" y="3"/>
                    <a:pt x="324" y="33"/>
                  </a:cubicBezTo>
                  <a:cubicBezTo>
                    <a:pt x="253" y="59"/>
                    <a:pt x="190" y="86"/>
                    <a:pt x="40" y="30"/>
                  </a:cubicBezTo>
                  <a:cubicBezTo>
                    <a:pt x="25" y="22"/>
                    <a:pt x="7" y="33"/>
                    <a:pt x="3" y="48"/>
                  </a:cubicBezTo>
                  <a:cubicBezTo>
                    <a:pt x="-5" y="63"/>
                    <a:pt x="3" y="82"/>
                    <a:pt x="18" y="86"/>
                  </a:cubicBezTo>
                  <a:cubicBezTo>
                    <a:pt x="92" y="116"/>
                    <a:pt x="148" y="123"/>
                    <a:pt x="197" y="123"/>
                  </a:cubicBezTo>
                  <a:cubicBezTo>
                    <a:pt x="261" y="123"/>
                    <a:pt x="306" y="108"/>
                    <a:pt x="347" y="89"/>
                  </a:cubicBezTo>
                  <a:cubicBezTo>
                    <a:pt x="414" y="63"/>
                    <a:pt x="470" y="41"/>
                    <a:pt x="597" y="86"/>
                  </a:cubicBezTo>
                  <a:cubicBezTo>
                    <a:pt x="612" y="93"/>
                    <a:pt x="631" y="86"/>
                    <a:pt x="638" y="67"/>
                  </a:cubicBezTo>
                  <a:cubicBezTo>
                    <a:pt x="642" y="52"/>
                    <a:pt x="635" y="37"/>
                    <a:pt x="620" y="3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76" name="Google Shape;976;p44"/>
            <p:cNvSpPr/>
            <p:nvPr/>
          </p:nvSpPr>
          <p:spPr>
            <a:xfrm>
              <a:off x="4484993" y="3120827"/>
              <a:ext cx="151172" cy="29008"/>
            </a:xfrm>
            <a:custGeom>
              <a:avLst/>
              <a:gdLst/>
              <a:ahLst/>
              <a:cxnLst/>
              <a:rect l="l" t="t" r="r" b="b"/>
              <a:pathLst>
                <a:path w="641" h="123" extrusionOk="0">
                  <a:moveTo>
                    <a:pt x="601" y="37"/>
                  </a:moveTo>
                  <a:lnTo>
                    <a:pt x="601" y="37"/>
                  </a:lnTo>
                  <a:cubicBezTo>
                    <a:pt x="470" y="82"/>
                    <a:pt x="414" y="59"/>
                    <a:pt x="346" y="33"/>
                  </a:cubicBezTo>
                  <a:cubicBezTo>
                    <a:pt x="276" y="3"/>
                    <a:pt x="190" y="-27"/>
                    <a:pt x="21" y="37"/>
                  </a:cubicBezTo>
                  <a:cubicBezTo>
                    <a:pt x="3" y="41"/>
                    <a:pt x="-5" y="59"/>
                    <a:pt x="3" y="74"/>
                  </a:cubicBezTo>
                  <a:cubicBezTo>
                    <a:pt x="10" y="93"/>
                    <a:pt x="25" y="100"/>
                    <a:pt x="40" y="93"/>
                  </a:cubicBezTo>
                  <a:cubicBezTo>
                    <a:pt x="190" y="37"/>
                    <a:pt x="257" y="63"/>
                    <a:pt x="324" y="89"/>
                  </a:cubicBezTo>
                  <a:cubicBezTo>
                    <a:pt x="365" y="108"/>
                    <a:pt x="410" y="123"/>
                    <a:pt x="470" y="123"/>
                  </a:cubicBezTo>
                  <a:cubicBezTo>
                    <a:pt x="511" y="123"/>
                    <a:pt x="560" y="115"/>
                    <a:pt x="620" y="93"/>
                  </a:cubicBezTo>
                  <a:cubicBezTo>
                    <a:pt x="635" y="89"/>
                    <a:pt x="646" y="70"/>
                    <a:pt x="638" y="55"/>
                  </a:cubicBezTo>
                  <a:cubicBezTo>
                    <a:pt x="631" y="41"/>
                    <a:pt x="616" y="29"/>
                    <a:pt x="601" y="37"/>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77" name="Google Shape;977;p44"/>
          <p:cNvGrpSpPr/>
          <p:nvPr/>
        </p:nvGrpSpPr>
        <p:grpSpPr>
          <a:xfrm>
            <a:off x="5425830" y="2791010"/>
            <a:ext cx="468845" cy="491952"/>
            <a:chOff x="4788987" y="2730990"/>
            <a:chExt cx="468845" cy="491952"/>
          </a:xfrm>
          <a:solidFill>
            <a:schemeClr val="accent5">
              <a:lumMod val="50000"/>
            </a:schemeClr>
          </a:solidFill>
        </p:grpSpPr>
        <p:sp>
          <p:nvSpPr>
            <p:cNvPr id="978" name="Google Shape;978;p44"/>
            <p:cNvSpPr/>
            <p:nvPr/>
          </p:nvSpPr>
          <p:spPr>
            <a:xfrm>
              <a:off x="4788987" y="2730990"/>
              <a:ext cx="468845" cy="491952"/>
            </a:xfrm>
            <a:custGeom>
              <a:avLst/>
              <a:gdLst/>
              <a:ahLst/>
              <a:cxnLst/>
              <a:rect l="l" t="t" r="r" b="b"/>
              <a:pathLst>
                <a:path w="1988" h="2086" extrusionOk="0">
                  <a:moveTo>
                    <a:pt x="1907" y="816"/>
                  </a:moveTo>
                  <a:lnTo>
                    <a:pt x="1907" y="816"/>
                  </a:lnTo>
                  <a:cubicBezTo>
                    <a:pt x="1855" y="763"/>
                    <a:pt x="1783" y="737"/>
                    <a:pt x="1709" y="737"/>
                  </a:cubicBezTo>
                  <a:cubicBezTo>
                    <a:pt x="1634" y="737"/>
                    <a:pt x="1567" y="763"/>
                    <a:pt x="1511" y="816"/>
                  </a:cubicBezTo>
                  <a:cubicBezTo>
                    <a:pt x="882" y="1447"/>
                    <a:pt x="882" y="1447"/>
                    <a:pt x="882" y="1447"/>
                  </a:cubicBezTo>
                  <a:lnTo>
                    <a:pt x="882" y="1447"/>
                  </a:lnTo>
                  <a:cubicBezTo>
                    <a:pt x="352" y="1974"/>
                    <a:pt x="352" y="1974"/>
                    <a:pt x="352" y="1974"/>
                  </a:cubicBezTo>
                  <a:cubicBezTo>
                    <a:pt x="321" y="2008"/>
                    <a:pt x="280" y="2022"/>
                    <a:pt x="236" y="2022"/>
                  </a:cubicBezTo>
                  <a:cubicBezTo>
                    <a:pt x="191" y="2022"/>
                    <a:pt x="149" y="2008"/>
                    <a:pt x="116" y="1974"/>
                  </a:cubicBezTo>
                  <a:cubicBezTo>
                    <a:pt x="60" y="1918"/>
                    <a:pt x="52" y="1828"/>
                    <a:pt x="97" y="1765"/>
                  </a:cubicBezTo>
                  <a:cubicBezTo>
                    <a:pt x="131" y="1794"/>
                    <a:pt x="131" y="1794"/>
                    <a:pt x="131" y="1794"/>
                  </a:cubicBezTo>
                  <a:cubicBezTo>
                    <a:pt x="142" y="1806"/>
                    <a:pt x="157" y="1813"/>
                    <a:pt x="172" y="1813"/>
                  </a:cubicBezTo>
                  <a:cubicBezTo>
                    <a:pt x="191" y="1813"/>
                    <a:pt x="205" y="1806"/>
                    <a:pt x="217" y="1794"/>
                  </a:cubicBezTo>
                  <a:cubicBezTo>
                    <a:pt x="277" y="1735"/>
                    <a:pt x="277" y="1735"/>
                    <a:pt x="277" y="1735"/>
                  </a:cubicBezTo>
                  <a:cubicBezTo>
                    <a:pt x="288" y="1742"/>
                    <a:pt x="299" y="1742"/>
                    <a:pt x="310" y="1742"/>
                  </a:cubicBezTo>
                  <a:cubicBezTo>
                    <a:pt x="329" y="1742"/>
                    <a:pt x="344" y="1738"/>
                    <a:pt x="359" y="1723"/>
                  </a:cubicBezTo>
                  <a:cubicBezTo>
                    <a:pt x="707" y="1376"/>
                    <a:pt x="707" y="1376"/>
                    <a:pt x="707" y="1376"/>
                  </a:cubicBezTo>
                  <a:cubicBezTo>
                    <a:pt x="707" y="1379"/>
                    <a:pt x="707" y="1379"/>
                    <a:pt x="707" y="1379"/>
                  </a:cubicBezTo>
                  <a:cubicBezTo>
                    <a:pt x="722" y="1394"/>
                    <a:pt x="737" y="1398"/>
                    <a:pt x="755" y="1398"/>
                  </a:cubicBezTo>
                  <a:cubicBezTo>
                    <a:pt x="770" y="1398"/>
                    <a:pt x="789" y="1394"/>
                    <a:pt x="800" y="1379"/>
                  </a:cubicBezTo>
                  <a:cubicBezTo>
                    <a:pt x="905" y="1276"/>
                    <a:pt x="905" y="1276"/>
                    <a:pt x="905" y="1276"/>
                  </a:cubicBezTo>
                  <a:cubicBezTo>
                    <a:pt x="931" y="1249"/>
                    <a:pt x="931" y="1209"/>
                    <a:pt x="905" y="1182"/>
                  </a:cubicBezTo>
                  <a:cubicBezTo>
                    <a:pt x="897" y="1175"/>
                    <a:pt x="897" y="1175"/>
                    <a:pt x="897" y="1175"/>
                  </a:cubicBezTo>
                  <a:cubicBezTo>
                    <a:pt x="994" y="1074"/>
                    <a:pt x="994" y="1074"/>
                    <a:pt x="994" y="1074"/>
                  </a:cubicBezTo>
                  <a:lnTo>
                    <a:pt x="994" y="1074"/>
                  </a:lnTo>
                  <a:lnTo>
                    <a:pt x="994" y="1074"/>
                  </a:lnTo>
                  <a:cubicBezTo>
                    <a:pt x="1118" y="954"/>
                    <a:pt x="1118" y="954"/>
                    <a:pt x="1118" y="954"/>
                  </a:cubicBezTo>
                  <a:lnTo>
                    <a:pt x="1118" y="954"/>
                  </a:lnTo>
                  <a:lnTo>
                    <a:pt x="1118" y="954"/>
                  </a:lnTo>
                  <a:cubicBezTo>
                    <a:pt x="1237" y="835"/>
                    <a:pt x="1237" y="835"/>
                    <a:pt x="1237" y="835"/>
                  </a:cubicBezTo>
                  <a:lnTo>
                    <a:pt x="1237" y="835"/>
                  </a:lnTo>
                  <a:lnTo>
                    <a:pt x="1237" y="835"/>
                  </a:lnTo>
                  <a:cubicBezTo>
                    <a:pt x="1462" y="607"/>
                    <a:pt x="1462" y="607"/>
                    <a:pt x="1462" y="607"/>
                  </a:cubicBezTo>
                  <a:cubicBezTo>
                    <a:pt x="1481" y="592"/>
                    <a:pt x="1488" y="569"/>
                    <a:pt x="1488" y="547"/>
                  </a:cubicBezTo>
                  <a:cubicBezTo>
                    <a:pt x="1488" y="532"/>
                    <a:pt x="1484" y="520"/>
                    <a:pt x="1481" y="509"/>
                  </a:cubicBezTo>
                  <a:cubicBezTo>
                    <a:pt x="1638" y="348"/>
                    <a:pt x="1638" y="348"/>
                    <a:pt x="1638" y="348"/>
                  </a:cubicBezTo>
                  <a:cubicBezTo>
                    <a:pt x="1679" y="311"/>
                    <a:pt x="1686" y="296"/>
                    <a:pt x="1705" y="248"/>
                  </a:cubicBezTo>
                  <a:cubicBezTo>
                    <a:pt x="1761" y="94"/>
                    <a:pt x="1761" y="94"/>
                    <a:pt x="1761" y="94"/>
                  </a:cubicBezTo>
                  <a:cubicBezTo>
                    <a:pt x="1765" y="94"/>
                    <a:pt x="1765" y="90"/>
                    <a:pt x="1769" y="90"/>
                  </a:cubicBezTo>
                  <a:cubicBezTo>
                    <a:pt x="1802" y="53"/>
                    <a:pt x="1802" y="53"/>
                    <a:pt x="1802" y="53"/>
                  </a:cubicBezTo>
                  <a:cubicBezTo>
                    <a:pt x="1817" y="42"/>
                    <a:pt x="1817" y="23"/>
                    <a:pt x="1802" y="12"/>
                  </a:cubicBezTo>
                  <a:cubicBezTo>
                    <a:pt x="1791" y="-3"/>
                    <a:pt x="1772" y="-3"/>
                    <a:pt x="1761" y="12"/>
                  </a:cubicBezTo>
                  <a:cubicBezTo>
                    <a:pt x="1724" y="46"/>
                    <a:pt x="1724" y="46"/>
                    <a:pt x="1724" y="46"/>
                  </a:cubicBezTo>
                  <a:cubicBezTo>
                    <a:pt x="1724" y="49"/>
                    <a:pt x="1720" y="49"/>
                    <a:pt x="1720" y="53"/>
                  </a:cubicBezTo>
                  <a:cubicBezTo>
                    <a:pt x="1567" y="109"/>
                    <a:pt x="1567" y="109"/>
                    <a:pt x="1567" y="109"/>
                  </a:cubicBezTo>
                  <a:cubicBezTo>
                    <a:pt x="1518" y="128"/>
                    <a:pt x="1503" y="135"/>
                    <a:pt x="1466" y="177"/>
                  </a:cubicBezTo>
                  <a:cubicBezTo>
                    <a:pt x="1305" y="333"/>
                    <a:pt x="1305" y="333"/>
                    <a:pt x="1305" y="333"/>
                  </a:cubicBezTo>
                  <a:cubicBezTo>
                    <a:pt x="1294" y="330"/>
                    <a:pt x="1282" y="326"/>
                    <a:pt x="1268" y="326"/>
                  </a:cubicBezTo>
                  <a:cubicBezTo>
                    <a:pt x="1245" y="326"/>
                    <a:pt x="1223" y="333"/>
                    <a:pt x="1204" y="352"/>
                  </a:cubicBezTo>
                  <a:cubicBezTo>
                    <a:pt x="980" y="576"/>
                    <a:pt x="980" y="576"/>
                    <a:pt x="980" y="576"/>
                  </a:cubicBezTo>
                  <a:lnTo>
                    <a:pt x="980" y="576"/>
                  </a:lnTo>
                  <a:lnTo>
                    <a:pt x="980" y="576"/>
                  </a:lnTo>
                  <a:cubicBezTo>
                    <a:pt x="860" y="696"/>
                    <a:pt x="860" y="696"/>
                    <a:pt x="860" y="696"/>
                  </a:cubicBezTo>
                  <a:lnTo>
                    <a:pt x="860" y="696"/>
                  </a:lnTo>
                  <a:lnTo>
                    <a:pt x="860" y="696"/>
                  </a:lnTo>
                  <a:cubicBezTo>
                    <a:pt x="740" y="816"/>
                    <a:pt x="740" y="816"/>
                    <a:pt x="740" y="816"/>
                  </a:cubicBezTo>
                  <a:lnTo>
                    <a:pt x="740" y="819"/>
                  </a:lnTo>
                  <a:cubicBezTo>
                    <a:pt x="737" y="819"/>
                    <a:pt x="737" y="819"/>
                    <a:pt x="737" y="819"/>
                  </a:cubicBezTo>
                  <a:cubicBezTo>
                    <a:pt x="639" y="917"/>
                    <a:pt x="639" y="917"/>
                    <a:pt x="639" y="917"/>
                  </a:cubicBezTo>
                  <a:cubicBezTo>
                    <a:pt x="632" y="909"/>
                    <a:pt x="632" y="909"/>
                    <a:pt x="632" y="909"/>
                  </a:cubicBezTo>
                  <a:cubicBezTo>
                    <a:pt x="606" y="883"/>
                    <a:pt x="564" y="883"/>
                    <a:pt x="538" y="909"/>
                  </a:cubicBezTo>
                  <a:cubicBezTo>
                    <a:pt x="434" y="1014"/>
                    <a:pt x="434" y="1014"/>
                    <a:pt x="434" y="1014"/>
                  </a:cubicBezTo>
                  <a:cubicBezTo>
                    <a:pt x="423" y="1025"/>
                    <a:pt x="415" y="1044"/>
                    <a:pt x="415" y="1059"/>
                  </a:cubicBezTo>
                  <a:cubicBezTo>
                    <a:pt x="415" y="1078"/>
                    <a:pt x="423" y="1093"/>
                    <a:pt x="434" y="1104"/>
                  </a:cubicBezTo>
                  <a:cubicBezTo>
                    <a:pt x="437" y="1107"/>
                    <a:pt x="437" y="1107"/>
                    <a:pt x="437" y="1107"/>
                  </a:cubicBezTo>
                  <a:cubicBezTo>
                    <a:pt x="89" y="1454"/>
                    <a:pt x="89" y="1454"/>
                    <a:pt x="89" y="1454"/>
                  </a:cubicBezTo>
                  <a:cubicBezTo>
                    <a:pt x="78" y="1465"/>
                    <a:pt x="71" y="1484"/>
                    <a:pt x="71" y="1503"/>
                  </a:cubicBezTo>
                  <a:cubicBezTo>
                    <a:pt x="71" y="1514"/>
                    <a:pt x="71" y="1525"/>
                    <a:pt x="78" y="1536"/>
                  </a:cubicBezTo>
                  <a:cubicBezTo>
                    <a:pt x="19" y="1596"/>
                    <a:pt x="19" y="1596"/>
                    <a:pt x="19" y="1596"/>
                  </a:cubicBezTo>
                  <a:cubicBezTo>
                    <a:pt x="-7" y="1623"/>
                    <a:pt x="-7" y="1660"/>
                    <a:pt x="19" y="1682"/>
                  </a:cubicBezTo>
                  <a:cubicBezTo>
                    <a:pt x="52" y="1720"/>
                    <a:pt x="52" y="1720"/>
                    <a:pt x="52" y="1720"/>
                  </a:cubicBezTo>
                  <a:cubicBezTo>
                    <a:pt x="-15" y="1810"/>
                    <a:pt x="-7" y="1937"/>
                    <a:pt x="75" y="2019"/>
                  </a:cubicBezTo>
                  <a:cubicBezTo>
                    <a:pt x="116" y="2060"/>
                    <a:pt x="172" y="2086"/>
                    <a:pt x="236" y="2086"/>
                  </a:cubicBezTo>
                  <a:cubicBezTo>
                    <a:pt x="295" y="2086"/>
                    <a:pt x="352" y="2060"/>
                    <a:pt x="396" y="2019"/>
                  </a:cubicBezTo>
                  <a:cubicBezTo>
                    <a:pt x="923" y="1488"/>
                    <a:pt x="923" y="1488"/>
                    <a:pt x="923" y="1488"/>
                  </a:cubicBezTo>
                  <a:lnTo>
                    <a:pt x="923" y="1488"/>
                  </a:lnTo>
                  <a:cubicBezTo>
                    <a:pt x="1556" y="861"/>
                    <a:pt x="1556" y="861"/>
                    <a:pt x="1556" y="861"/>
                  </a:cubicBezTo>
                  <a:cubicBezTo>
                    <a:pt x="1596" y="819"/>
                    <a:pt x="1653" y="797"/>
                    <a:pt x="1709" y="797"/>
                  </a:cubicBezTo>
                  <a:cubicBezTo>
                    <a:pt x="1769" y="797"/>
                    <a:pt x="1825" y="819"/>
                    <a:pt x="1866" y="861"/>
                  </a:cubicBezTo>
                  <a:cubicBezTo>
                    <a:pt x="1948" y="947"/>
                    <a:pt x="1948" y="1085"/>
                    <a:pt x="1866" y="1171"/>
                  </a:cubicBezTo>
                  <a:cubicBezTo>
                    <a:pt x="1795" y="1238"/>
                    <a:pt x="1795" y="1238"/>
                    <a:pt x="1795" y="1238"/>
                  </a:cubicBezTo>
                  <a:cubicBezTo>
                    <a:pt x="1761" y="1209"/>
                    <a:pt x="1761" y="1209"/>
                    <a:pt x="1761" y="1209"/>
                  </a:cubicBezTo>
                  <a:cubicBezTo>
                    <a:pt x="1750" y="1193"/>
                    <a:pt x="1731" y="1186"/>
                    <a:pt x="1709" y="1186"/>
                  </a:cubicBezTo>
                  <a:lnTo>
                    <a:pt x="1709" y="1186"/>
                  </a:lnTo>
                  <a:cubicBezTo>
                    <a:pt x="1690" y="1186"/>
                    <a:pt x="1671" y="1193"/>
                    <a:pt x="1656" y="1209"/>
                  </a:cubicBezTo>
                  <a:cubicBezTo>
                    <a:pt x="1619" y="1246"/>
                    <a:pt x="1619" y="1246"/>
                    <a:pt x="1619" y="1246"/>
                  </a:cubicBezTo>
                  <a:cubicBezTo>
                    <a:pt x="1589" y="1227"/>
                    <a:pt x="1556" y="1216"/>
                    <a:pt x="1522" y="1216"/>
                  </a:cubicBezTo>
                  <a:cubicBezTo>
                    <a:pt x="1477" y="1216"/>
                    <a:pt x="1432" y="1231"/>
                    <a:pt x="1402" y="1265"/>
                  </a:cubicBezTo>
                  <a:cubicBezTo>
                    <a:pt x="1290" y="1372"/>
                    <a:pt x="1290" y="1372"/>
                    <a:pt x="1290" y="1372"/>
                  </a:cubicBezTo>
                  <a:cubicBezTo>
                    <a:pt x="1268" y="1357"/>
                    <a:pt x="1234" y="1357"/>
                    <a:pt x="1211" y="1379"/>
                  </a:cubicBezTo>
                  <a:cubicBezTo>
                    <a:pt x="1155" y="1435"/>
                    <a:pt x="1155" y="1435"/>
                    <a:pt x="1155" y="1435"/>
                  </a:cubicBezTo>
                  <a:cubicBezTo>
                    <a:pt x="1129" y="1458"/>
                    <a:pt x="1129" y="1499"/>
                    <a:pt x="1155" y="1522"/>
                  </a:cubicBezTo>
                  <a:cubicBezTo>
                    <a:pt x="1178" y="1544"/>
                    <a:pt x="1178" y="1544"/>
                    <a:pt x="1178" y="1544"/>
                  </a:cubicBezTo>
                  <a:cubicBezTo>
                    <a:pt x="1017" y="1705"/>
                    <a:pt x="1017" y="1705"/>
                    <a:pt x="1017" y="1705"/>
                  </a:cubicBezTo>
                  <a:cubicBezTo>
                    <a:pt x="980" y="1742"/>
                    <a:pt x="980" y="1802"/>
                    <a:pt x="1017" y="1839"/>
                  </a:cubicBezTo>
                  <a:cubicBezTo>
                    <a:pt x="1036" y="1858"/>
                    <a:pt x="1062" y="1866"/>
                    <a:pt x="1084" y="1866"/>
                  </a:cubicBezTo>
                  <a:cubicBezTo>
                    <a:pt x="1107" y="1866"/>
                    <a:pt x="1133" y="1858"/>
                    <a:pt x="1152" y="1839"/>
                  </a:cubicBezTo>
                  <a:cubicBezTo>
                    <a:pt x="1313" y="1679"/>
                    <a:pt x="1313" y="1679"/>
                    <a:pt x="1313" y="1679"/>
                  </a:cubicBezTo>
                  <a:cubicBezTo>
                    <a:pt x="1398" y="1765"/>
                    <a:pt x="1398" y="1765"/>
                    <a:pt x="1398" y="1765"/>
                  </a:cubicBezTo>
                  <a:cubicBezTo>
                    <a:pt x="1237" y="1925"/>
                    <a:pt x="1237" y="1925"/>
                    <a:pt x="1237" y="1925"/>
                  </a:cubicBezTo>
                  <a:cubicBezTo>
                    <a:pt x="1200" y="1963"/>
                    <a:pt x="1200" y="2022"/>
                    <a:pt x="1237" y="2060"/>
                  </a:cubicBezTo>
                  <a:cubicBezTo>
                    <a:pt x="1256" y="2075"/>
                    <a:pt x="1279" y="2086"/>
                    <a:pt x="1305" y="2086"/>
                  </a:cubicBezTo>
                  <a:cubicBezTo>
                    <a:pt x="1327" y="2086"/>
                    <a:pt x="1353" y="2075"/>
                    <a:pt x="1372" y="2060"/>
                  </a:cubicBezTo>
                  <a:cubicBezTo>
                    <a:pt x="1533" y="1899"/>
                    <a:pt x="1533" y="1899"/>
                    <a:pt x="1533" y="1899"/>
                  </a:cubicBezTo>
                  <a:cubicBezTo>
                    <a:pt x="1556" y="1922"/>
                    <a:pt x="1556" y="1922"/>
                    <a:pt x="1556" y="1922"/>
                  </a:cubicBezTo>
                  <a:cubicBezTo>
                    <a:pt x="1567" y="1933"/>
                    <a:pt x="1582" y="1940"/>
                    <a:pt x="1596" y="1940"/>
                  </a:cubicBezTo>
                  <a:cubicBezTo>
                    <a:pt x="1612" y="1940"/>
                    <a:pt x="1627" y="1933"/>
                    <a:pt x="1638" y="1922"/>
                  </a:cubicBezTo>
                  <a:cubicBezTo>
                    <a:pt x="1698" y="1866"/>
                    <a:pt x="1698" y="1866"/>
                    <a:pt x="1698" y="1866"/>
                  </a:cubicBezTo>
                  <a:cubicBezTo>
                    <a:pt x="1709" y="1854"/>
                    <a:pt x="1716" y="1839"/>
                    <a:pt x="1716" y="1821"/>
                  </a:cubicBezTo>
                  <a:cubicBezTo>
                    <a:pt x="1716" y="1810"/>
                    <a:pt x="1709" y="1794"/>
                    <a:pt x="1701" y="1787"/>
                  </a:cubicBezTo>
                  <a:cubicBezTo>
                    <a:pt x="1814" y="1675"/>
                    <a:pt x="1814" y="1675"/>
                    <a:pt x="1814" y="1675"/>
                  </a:cubicBezTo>
                  <a:cubicBezTo>
                    <a:pt x="1843" y="1645"/>
                    <a:pt x="1862" y="1600"/>
                    <a:pt x="1862" y="1555"/>
                  </a:cubicBezTo>
                  <a:cubicBezTo>
                    <a:pt x="1862" y="1518"/>
                    <a:pt x="1851" y="1484"/>
                    <a:pt x="1832" y="1458"/>
                  </a:cubicBezTo>
                  <a:cubicBezTo>
                    <a:pt x="1870" y="1420"/>
                    <a:pt x="1870" y="1420"/>
                    <a:pt x="1870" y="1420"/>
                  </a:cubicBezTo>
                  <a:cubicBezTo>
                    <a:pt x="1899" y="1391"/>
                    <a:pt x="1899" y="1342"/>
                    <a:pt x="1870" y="1312"/>
                  </a:cubicBezTo>
                  <a:cubicBezTo>
                    <a:pt x="1839" y="1283"/>
                    <a:pt x="1839" y="1283"/>
                    <a:pt x="1839" y="1283"/>
                  </a:cubicBezTo>
                  <a:cubicBezTo>
                    <a:pt x="1907" y="1212"/>
                    <a:pt x="1907" y="1212"/>
                    <a:pt x="1907" y="1212"/>
                  </a:cubicBezTo>
                  <a:cubicBezTo>
                    <a:pt x="2015" y="1104"/>
                    <a:pt x="2015" y="924"/>
                    <a:pt x="1907" y="816"/>
                  </a:cubicBezTo>
                  <a:moveTo>
                    <a:pt x="1507" y="217"/>
                  </a:moveTo>
                  <a:lnTo>
                    <a:pt x="1507" y="217"/>
                  </a:lnTo>
                  <a:cubicBezTo>
                    <a:pt x="1540" y="184"/>
                    <a:pt x="1548" y="180"/>
                    <a:pt x="1585" y="169"/>
                  </a:cubicBezTo>
                  <a:cubicBezTo>
                    <a:pt x="1683" y="132"/>
                    <a:pt x="1683" y="132"/>
                    <a:pt x="1683" y="132"/>
                  </a:cubicBezTo>
                  <a:cubicBezTo>
                    <a:pt x="1645" y="229"/>
                    <a:pt x="1645" y="229"/>
                    <a:pt x="1645" y="229"/>
                  </a:cubicBezTo>
                  <a:cubicBezTo>
                    <a:pt x="1630" y="266"/>
                    <a:pt x="1630" y="273"/>
                    <a:pt x="1596" y="307"/>
                  </a:cubicBezTo>
                  <a:cubicBezTo>
                    <a:pt x="1440" y="460"/>
                    <a:pt x="1440" y="460"/>
                    <a:pt x="1440" y="460"/>
                  </a:cubicBezTo>
                  <a:cubicBezTo>
                    <a:pt x="1353" y="375"/>
                    <a:pt x="1353" y="375"/>
                    <a:pt x="1353" y="375"/>
                  </a:cubicBezTo>
                  <a:lnTo>
                    <a:pt x="1507" y="217"/>
                  </a:lnTo>
                  <a:moveTo>
                    <a:pt x="1249" y="393"/>
                  </a:moveTo>
                  <a:lnTo>
                    <a:pt x="1249" y="393"/>
                  </a:lnTo>
                  <a:cubicBezTo>
                    <a:pt x="1253" y="389"/>
                    <a:pt x="1260" y="386"/>
                    <a:pt x="1268" y="386"/>
                  </a:cubicBezTo>
                  <a:cubicBezTo>
                    <a:pt x="1275" y="386"/>
                    <a:pt x="1282" y="389"/>
                    <a:pt x="1286" y="393"/>
                  </a:cubicBezTo>
                  <a:cubicBezTo>
                    <a:pt x="1346" y="449"/>
                    <a:pt x="1346" y="449"/>
                    <a:pt x="1346" y="449"/>
                  </a:cubicBezTo>
                  <a:cubicBezTo>
                    <a:pt x="1421" y="528"/>
                    <a:pt x="1421" y="528"/>
                    <a:pt x="1421" y="528"/>
                  </a:cubicBezTo>
                  <a:lnTo>
                    <a:pt x="1421" y="528"/>
                  </a:lnTo>
                  <a:cubicBezTo>
                    <a:pt x="1425" y="532"/>
                    <a:pt x="1428" y="539"/>
                    <a:pt x="1428" y="547"/>
                  </a:cubicBezTo>
                  <a:cubicBezTo>
                    <a:pt x="1428" y="554"/>
                    <a:pt x="1425" y="562"/>
                    <a:pt x="1421" y="565"/>
                  </a:cubicBezTo>
                  <a:cubicBezTo>
                    <a:pt x="1215" y="767"/>
                    <a:pt x="1215" y="767"/>
                    <a:pt x="1215" y="767"/>
                  </a:cubicBezTo>
                  <a:cubicBezTo>
                    <a:pt x="1193" y="745"/>
                    <a:pt x="1193" y="745"/>
                    <a:pt x="1193" y="745"/>
                  </a:cubicBezTo>
                  <a:cubicBezTo>
                    <a:pt x="1181" y="734"/>
                    <a:pt x="1163" y="734"/>
                    <a:pt x="1152" y="745"/>
                  </a:cubicBezTo>
                  <a:cubicBezTo>
                    <a:pt x="1137" y="756"/>
                    <a:pt x="1137" y="779"/>
                    <a:pt x="1152" y="790"/>
                  </a:cubicBezTo>
                  <a:cubicBezTo>
                    <a:pt x="1174" y="812"/>
                    <a:pt x="1174" y="812"/>
                    <a:pt x="1174" y="812"/>
                  </a:cubicBezTo>
                  <a:cubicBezTo>
                    <a:pt x="1096" y="891"/>
                    <a:pt x="1096" y="891"/>
                    <a:pt x="1096" y="891"/>
                  </a:cubicBezTo>
                  <a:cubicBezTo>
                    <a:pt x="1073" y="868"/>
                    <a:pt x="1073" y="868"/>
                    <a:pt x="1073" y="868"/>
                  </a:cubicBezTo>
                  <a:cubicBezTo>
                    <a:pt x="1062" y="853"/>
                    <a:pt x="1039" y="853"/>
                    <a:pt x="1028" y="868"/>
                  </a:cubicBezTo>
                  <a:cubicBezTo>
                    <a:pt x="1017" y="879"/>
                    <a:pt x="1017" y="898"/>
                    <a:pt x="1028" y="909"/>
                  </a:cubicBezTo>
                  <a:cubicBezTo>
                    <a:pt x="1051" y="932"/>
                    <a:pt x="1051" y="932"/>
                    <a:pt x="1051" y="932"/>
                  </a:cubicBezTo>
                  <a:cubicBezTo>
                    <a:pt x="976" y="1010"/>
                    <a:pt x="976" y="1010"/>
                    <a:pt x="976" y="1010"/>
                  </a:cubicBezTo>
                  <a:cubicBezTo>
                    <a:pt x="950" y="988"/>
                    <a:pt x="950" y="988"/>
                    <a:pt x="950" y="988"/>
                  </a:cubicBezTo>
                  <a:cubicBezTo>
                    <a:pt x="938" y="977"/>
                    <a:pt x="920" y="977"/>
                    <a:pt x="909" y="988"/>
                  </a:cubicBezTo>
                  <a:cubicBezTo>
                    <a:pt x="897" y="999"/>
                    <a:pt x="897" y="1018"/>
                    <a:pt x="909" y="1033"/>
                  </a:cubicBezTo>
                  <a:cubicBezTo>
                    <a:pt x="931" y="1055"/>
                    <a:pt x="931" y="1055"/>
                    <a:pt x="931" y="1055"/>
                  </a:cubicBezTo>
                  <a:cubicBezTo>
                    <a:pt x="852" y="1130"/>
                    <a:pt x="852" y="1130"/>
                    <a:pt x="852" y="1130"/>
                  </a:cubicBezTo>
                  <a:cubicBezTo>
                    <a:pt x="707" y="984"/>
                    <a:pt x="707" y="984"/>
                    <a:pt x="707" y="984"/>
                  </a:cubicBezTo>
                  <a:lnTo>
                    <a:pt x="707" y="984"/>
                  </a:lnTo>
                  <a:cubicBezTo>
                    <a:pt x="684" y="962"/>
                    <a:pt x="684" y="962"/>
                    <a:pt x="684" y="962"/>
                  </a:cubicBezTo>
                  <a:cubicBezTo>
                    <a:pt x="759" y="883"/>
                    <a:pt x="759" y="883"/>
                    <a:pt x="759" y="883"/>
                  </a:cubicBezTo>
                  <a:cubicBezTo>
                    <a:pt x="782" y="906"/>
                    <a:pt x="782" y="906"/>
                    <a:pt x="782" y="906"/>
                  </a:cubicBezTo>
                  <a:cubicBezTo>
                    <a:pt x="789" y="913"/>
                    <a:pt x="796" y="913"/>
                    <a:pt x="804" y="913"/>
                  </a:cubicBezTo>
                  <a:cubicBezTo>
                    <a:pt x="811" y="913"/>
                    <a:pt x="819" y="913"/>
                    <a:pt x="826" y="906"/>
                  </a:cubicBezTo>
                  <a:cubicBezTo>
                    <a:pt x="838" y="894"/>
                    <a:pt x="838" y="876"/>
                    <a:pt x="826" y="864"/>
                  </a:cubicBezTo>
                  <a:cubicBezTo>
                    <a:pt x="804" y="838"/>
                    <a:pt x="804" y="838"/>
                    <a:pt x="804" y="838"/>
                  </a:cubicBezTo>
                  <a:cubicBezTo>
                    <a:pt x="882" y="763"/>
                    <a:pt x="882" y="763"/>
                    <a:pt x="882" y="763"/>
                  </a:cubicBezTo>
                  <a:cubicBezTo>
                    <a:pt x="905" y="786"/>
                    <a:pt x="905" y="786"/>
                    <a:pt x="905" y="786"/>
                  </a:cubicBezTo>
                  <a:cubicBezTo>
                    <a:pt x="909" y="790"/>
                    <a:pt x="916" y="793"/>
                    <a:pt x="927" y="793"/>
                  </a:cubicBezTo>
                  <a:cubicBezTo>
                    <a:pt x="935" y="793"/>
                    <a:pt x="942" y="790"/>
                    <a:pt x="946" y="786"/>
                  </a:cubicBezTo>
                  <a:cubicBezTo>
                    <a:pt x="961" y="775"/>
                    <a:pt x="961" y="752"/>
                    <a:pt x="946" y="741"/>
                  </a:cubicBezTo>
                  <a:cubicBezTo>
                    <a:pt x="923" y="719"/>
                    <a:pt x="923" y="719"/>
                    <a:pt x="923" y="719"/>
                  </a:cubicBezTo>
                  <a:cubicBezTo>
                    <a:pt x="1002" y="640"/>
                    <a:pt x="1002" y="640"/>
                    <a:pt x="1002" y="640"/>
                  </a:cubicBezTo>
                  <a:cubicBezTo>
                    <a:pt x="1025" y="663"/>
                    <a:pt x="1025" y="663"/>
                    <a:pt x="1025" y="663"/>
                  </a:cubicBezTo>
                  <a:cubicBezTo>
                    <a:pt x="1032" y="670"/>
                    <a:pt x="1039" y="674"/>
                    <a:pt x="1047" y="674"/>
                  </a:cubicBezTo>
                  <a:cubicBezTo>
                    <a:pt x="1054" y="674"/>
                    <a:pt x="1062" y="670"/>
                    <a:pt x="1069" y="663"/>
                  </a:cubicBezTo>
                  <a:cubicBezTo>
                    <a:pt x="1081" y="651"/>
                    <a:pt x="1081" y="632"/>
                    <a:pt x="1069" y="621"/>
                  </a:cubicBezTo>
                  <a:cubicBezTo>
                    <a:pt x="1047" y="599"/>
                    <a:pt x="1047" y="599"/>
                    <a:pt x="1047" y="599"/>
                  </a:cubicBezTo>
                  <a:lnTo>
                    <a:pt x="1249" y="393"/>
                  </a:lnTo>
                  <a:moveTo>
                    <a:pt x="516" y="1193"/>
                  </a:moveTo>
                  <a:lnTo>
                    <a:pt x="516" y="1193"/>
                  </a:lnTo>
                  <a:cubicBezTo>
                    <a:pt x="531" y="1205"/>
                    <a:pt x="550" y="1205"/>
                    <a:pt x="561" y="1193"/>
                  </a:cubicBezTo>
                  <a:cubicBezTo>
                    <a:pt x="572" y="1182"/>
                    <a:pt x="572" y="1164"/>
                    <a:pt x="561" y="1149"/>
                  </a:cubicBezTo>
                  <a:cubicBezTo>
                    <a:pt x="501" y="1089"/>
                    <a:pt x="501" y="1089"/>
                    <a:pt x="501" y="1089"/>
                  </a:cubicBezTo>
                  <a:lnTo>
                    <a:pt x="501" y="1089"/>
                  </a:lnTo>
                  <a:lnTo>
                    <a:pt x="501" y="1089"/>
                  </a:lnTo>
                  <a:cubicBezTo>
                    <a:pt x="475" y="1062"/>
                    <a:pt x="475" y="1062"/>
                    <a:pt x="475" y="1062"/>
                  </a:cubicBezTo>
                  <a:lnTo>
                    <a:pt x="475" y="1059"/>
                  </a:lnTo>
                  <a:cubicBezTo>
                    <a:pt x="579" y="954"/>
                    <a:pt x="579" y="954"/>
                    <a:pt x="579" y="954"/>
                  </a:cubicBezTo>
                  <a:cubicBezTo>
                    <a:pt x="579" y="950"/>
                    <a:pt x="583" y="950"/>
                    <a:pt x="587" y="954"/>
                  </a:cubicBezTo>
                  <a:cubicBezTo>
                    <a:pt x="617" y="984"/>
                    <a:pt x="617" y="984"/>
                    <a:pt x="617" y="984"/>
                  </a:cubicBezTo>
                  <a:lnTo>
                    <a:pt x="617" y="984"/>
                  </a:lnTo>
                  <a:cubicBezTo>
                    <a:pt x="830" y="1197"/>
                    <a:pt x="830" y="1197"/>
                    <a:pt x="830" y="1197"/>
                  </a:cubicBezTo>
                  <a:lnTo>
                    <a:pt x="830" y="1197"/>
                  </a:lnTo>
                  <a:cubicBezTo>
                    <a:pt x="860" y="1227"/>
                    <a:pt x="860" y="1227"/>
                    <a:pt x="860" y="1227"/>
                  </a:cubicBezTo>
                  <a:cubicBezTo>
                    <a:pt x="864" y="1231"/>
                    <a:pt x="864" y="1235"/>
                    <a:pt x="860" y="1235"/>
                  </a:cubicBezTo>
                  <a:cubicBezTo>
                    <a:pt x="755" y="1338"/>
                    <a:pt x="755" y="1338"/>
                    <a:pt x="755" y="1338"/>
                  </a:cubicBezTo>
                  <a:lnTo>
                    <a:pt x="751" y="1338"/>
                  </a:lnTo>
                  <a:cubicBezTo>
                    <a:pt x="725" y="1312"/>
                    <a:pt x="725" y="1312"/>
                    <a:pt x="725" y="1312"/>
                  </a:cubicBezTo>
                  <a:lnTo>
                    <a:pt x="725" y="1312"/>
                  </a:lnTo>
                  <a:lnTo>
                    <a:pt x="725" y="1312"/>
                  </a:lnTo>
                  <a:cubicBezTo>
                    <a:pt x="662" y="1253"/>
                    <a:pt x="662" y="1253"/>
                    <a:pt x="662" y="1253"/>
                  </a:cubicBezTo>
                  <a:cubicBezTo>
                    <a:pt x="651" y="1242"/>
                    <a:pt x="632" y="1238"/>
                    <a:pt x="621" y="1249"/>
                  </a:cubicBezTo>
                  <a:cubicBezTo>
                    <a:pt x="606" y="1261"/>
                    <a:pt x="606" y="1280"/>
                    <a:pt x="617" y="1294"/>
                  </a:cubicBezTo>
                  <a:cubicBezTo>
                    <a:pt x="662" y="1335"/>
                    <a:pt x="662" y="1335"/>
                    <a:pt x="662" y="1335"/>
                  </a:cubicBezTo>
                  <a:cubicBezTo>
                    <a:pt x="595" y="1402"/>
                    <a:pt x="595" y="1402"/>
                    <a:pt x="595" y="1402"/>
                  </a:cubicBezTo>
                  <a:cubicBezTo>
                    <a:pt x="411" y="1220"/>
                    <a:pt x="411" y="1220"/>
                    <a:pt x="411" y="1220"/>
                  </a:cubicBezTo>
                  <a:cubicBezTo>
                    <a:pt x="479" y="1152"/>
                    <a:pt x="479" y="1152"/>
                    <a:pt x="479" y="1152"/>
                  </a:cubicBezTo>
                  <a:lnTo>
                    <a:pt x="516" y="1193"/>
                  </a:lnTo>
                  <a:moveTo>
                    <a:pt x="134" y="1499"/>
                  </a:moveTo>
                  <a:lnTo>
                    <a:pt x="134" y="1499"/>
                  </a:lnTo>
                  <a:cubicBezTo>
                    <a:pt x="370" y="1261"/>
                    <a:pt x="370" y="1261"/>
                    <a:pt x="370" y="1261"/>
                  </a:cubicBezTo>
                  <a:cubicBezTo>
                    <a:pt x="553" y="1443"/>
                    <a:pt x="553" y="1443"/>
                    <a:pt x="553" y="1443"/>
                  </a:cubicBezTo>
                  <a:cubicBezTo>
                    <a:pt x="314" y="1679"/>
                    <a:pt x="314" y="1679"/>
                    <a:pt x="314" y="1679"/>
                  </a:cubicBezTo>
                  <a:cubicBezTo>
                    <a:pt x="314" y="1682"/>
                    <a:pt x="307" y="1682"/>
                    <a:pt x="307" y="1679"/>
                  </a:cubicBezTo>
                  <a:cubicBezTo>
                    <a:pt x="134" y="1507"/>
                    <a:pt x="134" y="1507"/>
                    <a:pt x="134" y="1507"/>
                  </a:cubicBezTo>
                  <a:cubicBezTo>
                    <a:pt x="131" y="1507"/>
                    <a:pt x="131" y="1503"/>
                    <a:pt x="131" y="1503"/>
                  </a:cubicBezTo>
                  <a:cubicBezTo>
                    <a:pt x="131" y="1503"/>
                    <a:pt x="131" y="1499"/>
                    <a:pt x="134" y="1499"/>
                  </a:cubicBezTo>
                  <a:moveTo>
                    <a:pt x="60" y="1641"/>
                  </a:moveTo>
                  <a:lnTo>
                    <a:pt x="60" y="1641"/>
                  </a:lnTo>
                  <a:cubicBezTo>
                    <a:pt x="120" y="1581"/>
                    <a:pt x="120" y="1581"/>
                    <a:pt x="120" y="1581"/>
                  </a:cubicBezTo>
                  <a:cubicBezTo>
                    <a:pt x="232" y="1694"/>
                    <a:pt x="232" y="1694"/>
                    <a:pt x="232" y="1694"/>
                  </a:cubicBezTo>
                  <a:cubicBezTo>
                    <a:pt x="172" y="1753"/>
                    <a:pt x="172" y="1753"/>
                    <a:pt x="172" y="1753"/>
                  </a:cubicBezTo>
                  <a:lnTo>
                    <a:pt x="172" y="1753"/>
                  </a:lnTo>
                  <a:cubicBezTo>
                    <a:pt x="116" y="1697"/>
                    <a:pt x="116" y="1697"/>
                    <a:pt x="116" y="1697"/>
                  </a:cubicBezTo>
                  <a:lnTo>
                    <a:pt x="116" y="1697"/>
                  </a:lnTo>
                  <a:lnTo>
                    <a:pt x="116" y="1697"/>
                  </a:lnTo>
                  <a:cubicBezTo>
                    <a:pt x="60" y="1641"/>
                    <a:pt x="60" y="1641"/>
                    <a:pt x="60" y="1641"/>
                  </a:cubicBezTo>
                  <a:moveTo>
                    <a:pt x="1709" y="1246"/>
                  </a:moveTo>
                  <a:lnTo>
                    <a:pt x="1709" y="1246"/>
                  </a:lnTo>
                  <a:cubicBezTo>
                    <a:pt x="1712" y="1246"/>
                    <a:pt x="1716" y="1246"/>
                    <a:pt x="1720" y="1249"/>
                  </a:cubicBezTo>
                  <a:cubicBezTo>
                    <a:pt x="1772" y="1301"/>
                    <a:pt x="1772" y="1301"/>
                    <a:pt x="1772" y="1301"/>
                  </a:cubicBezTo>
                  <a:lnTo>
                    <a:pt x="1772" y="1304"/>
                  </a:lnTo>
                  <a:lnTo>
                    <a:pt x="1772" y="1304"/>
                  </a:lnTo>
                  <a:cubicBezTo>
                    <a:pt x="1828" y="1357"/>
                    <a:pt x="1828" y="1357"/>
                    <a:pt x="1828" y="1357"/>
                  </a:cubicBezTo>
                  <a:cubicBezTo>
                    <a:pt x="1832" y="1361"/>
                    <a:pt x="1832" y="1372"/>
                    <a:pt x="1828" y="1376"/>
                  </a:cubicBezTo>
                  <a:cubicBezTo>
                    <a:pt x="1791" y="1413"/>
                    <a:pt x="1791" y="1413"/>
                    <a:pt x="1791" y="1413"/>
                  </a:cubicBezTo>
                  <a:cubicBezTo>
                    <a:pt x="1664" y="1287"/>
                    <a:pt x="1664" y="1287"/>
                    <a:pt x="1664" y="1287"/>
                  </a:cubicBezTo>
                  <a:cubicBezTo>
                    <a:pt x="1701" y="1249"/>
                    <a:pt x="1701" y="1249"/>
                    <a:pt x="1701" y="1249"/>
                  </a:cubicBezTo>
                  <a:cubicBezTo>
                    <a:pt x="1701" y="1246"/>
                    <a:pt x="1709" y="1246"/>
                    <a:pt x="1709" y="1246"/>
                  </a:cubicBezTo>
                  <a:moveTo>
                    <a:pt x="1107" y="1794"/>
                  </a:moveTo>
                  <a:lnTo>
                    <a:pt x="1107" y="1794"/>
                  </a:lnTo>
                  <a:cubicBezTo>
                    <a:pt x="1096" y="1810"/>
                    <a:pt x="1073" y="1810"/>
                    <a:pt x="1062" y="1794"/>
                  </a:cubicBezTo>
                  <a:cubicBezTo>
                    <a:pt x="1047" y="1783"/>
                    <a:pt x="1047" y="1761"/>
                    <a:pt x="1062" y="1750"/>
                  </a:cubicBezTo>
                  <a:cubicBezTo>
                    <a:pt x="1223" y="1589"/>
                    <a:pt x="1223" y="1589"/>
                    <a:pt x="1223" y="1589"/>
                  </a:cubicBezTo>
                  <a:cubicBezTo>
                    <a:pt x="1268" y="1634"/>
                    <a:pt x="1268" y="1634"/>
                    <a:pt x="1268" y="1634"/>
                  </a:cubicBezTo>
                  <a:lnTo>
                    <a:pt x="1107" y="1794"/>
                  </a:lnTo>
                  <a:moveTo>
                    <a:pt x="1327" y="2015"/>
                  </a:moveTo>
                  <a:lnTo>
                    <a:pt x="1327" y="2015"/>
                  </a:lnTo>
                  <a:cubicBezTo>
                    <a:pt x="1316" y="2026"/>
                    <a:pt x="1294" y="2026"/>
                    <a:pt x="1282" y="2015"/>
                  </a:cubicBezTo>
                  <a:cubicBezTo>
                    <a:pt x="1268" y="2004"/>
                    <a:pt x="1268" y="1981"/>
                    <a:pt x="1282" y="1970"/>
                  </a:cubicBezTo>
                  <a:cubicBezTo>
                    <a:pt x="1443" y="1810"/>
                    <a:pt x="1443" y="1810"/>
                    <a:pt x="1443" y="1810"/>
                  </a:cubicBezTo>
                  <a:cubicBezTo>
                    <a:pt x="1488" y="1854"/>
                    <a:pt x="1488" y="1854"/>
                    <a:pt x="1488" y="1854"/>
                  </a:cubicBezTo>
                  <a:lnTo>
                    <a:pt x="1327" y="2015"/>
                  </a:lnTo>
                  <a:moveTo>
                    <a:pt x="1769" y="1634"/>
                  </a:moveTo>
                  <a:lnTo>
                    <a:pt x="1769" y="1634"/>
                  </a:lnTo>
                  <a:cubicBezTo>
                    <a:pt x="1660" y="1742"/>
                    <a:pt x="1660" y="1742"/>
                    <a:pt x="1660" y="1742"/>
                  </a:cubicBezTo>
                  <a:cubicBezTo>
                    <a:pt x="1548" y="1630"/>
                    <a:pt x="1548" y="1630"/>
                    <a:pt x="1548" y="1630"/>
                  </a:cubicBezTo>
                  <a:cubicBezTo>
                    <a:pt x="1537" y="1619"/>
                    <a:pt x="1518" y="1619"/>
                    <a:pt x="1503" y="1630"/>
                  </a:cubicBezTo>
                  <a:cubicBezTo>
                    <a:pt x="1492" y="1641"/>
                    <a:pt x="1492" y="1660"/>
                    <a:pt x="1503" y="1675"/>
                  </a:cubicBezTo>
                  <a:cubicBezTo>
                    <a:pt x="1653" y="1821"/>
                    <a:pt x="1653" y="1821"/>
                    <a:pt x="1653" y="1821"/>
                  </a:cubicBezTo>
                  <a:cubicBezTo>
                    <a:pt x="1596" y="1877"/>
                    <a:pt x="1596" y="1877"/>
                    <a:pt x="1596" y="1877"/>
                  </a:cubicBezTo>
                  <a:cubicBezTo>
                    <a:pt x="1552" y="1832"/>
                    <a:pt x="1552" y="1832"/>
                    <a:pt x="1552" y="1832"/>
                  </a:cubicBezTo>
                  <a:lnTo>
                    <a:pt x="1552" y="1832"/>
                  </a:lnTo>
                  <a:lnTo>
                    <a:pt x="1552" y="1832"/>
                  </a:lnTo>
                  <a:cubicBezTo>
                    <a:pt x="1462" y="1742"/>
                    <a:pt x="1462" y="1742"/>
                    <a:pt x="1462" y="1742"/>
                  </a:cubicBezTo>
                  <a:lnTo>
                    <a:pt x="1462" y="1742"/>
                  </a:lnTo>
                  <a:lnTo>
                    <a:pt x="1462" y="1742"/>
                  </a:lnTo>
                  <a:cubicBezTo>
                    <a:pt x="1331" y="1611"/>
                    <a:pt x="1331" y="1611"/>
                    <a:pt x="1331" y="1611"/>
                  </a:cubicBezTo>
                  <a:cubicBezTo>
                    <a:pt x="1197" y="1480"/>
                    <a:pt x="1197" y="1480"/>
                    <a:pt x="1197" y="1480"/>
                  </a:cubicBezTo>
                  <a:cubicBezTo>
                    <a:pt x="1253" y="1424"/>
                    <a:pt x="1253" y="1424"/>
                    <a:pt x="1253" y="1424"/>
                  </a:cubicBezTo>
                  <a:cubicBezTo>
                    <a:pt x="1268" y="1439"/>
                    <a:pt x="1268" y="1439"/>
                    <a:pt x="1268" y="1439"/>
                  </a:cubicBezTo>
                  <a:cubicBezTo>
                    <a:pt x="1271" y="1439"/>
                    <a:pt x="1271" y="1439"/>
                    <a:pt x="1271" y="1439"/>
                  </a:cubicBezTo>
                  <a:lnTo>
                    <a:pt x="1271" y="1439"/>
                  </a:lnTo>
                  <a:cubicBezTo>
                    <a:pt x="1406" y="1574"/>
                    <a:pt x="1406" y="1574"/>
                    <a:pt x="1406" y="1574"/>
                  </a:cubicBezTo>
                  <a:cubicBezTo>
                    <a:pt x="1417" y="1585"/>
                    <a:pt x="1436" y="1585"/>
                    <a:pt x="1447" y="1574"/>
                  </a:cubicBezTo>
                  <a:cubicBezTo>
                    <a:pt x="1462" y="1563"/>
                    <a:pt x="1462" y="1544"/>
                    <a:pt x="1447" y="1529"/>
                  </a:cubicBezTo>
                  <a:cubicBezTo>
                    <a:pt x="1335" y="1417"/>
                    <a:pt x="1335" y="1417"/>
                    <a:pt x="1335" y="1417"/>
                  </a:cubicBezTo>
                  <a:cubicBezTo>
                    <a:pt x="1443" y="1308"/>
                    <a:pt x="1443" y="1308"/>
                    <a:pt x="1443" y="1308"/>
                  </a:cubicBezTo>
                  <a:cubicBezTo>
                    <a:pt x="1466" y="1287"/>
                    <a:pt x="1492" y="1276"/>
                    <a:pt x="1522" y="1276"/>
                  </a:cubicBezTo>
                  <a:cubicBezTo>
                    <a:pt x="1552" y="1276"/>
                    <a:pt x="1578" y="1287"/>
                    <a:pt x="1600" y="1308"/>
                  </a:cubicBezTo>
                  <a:lnTo>
                    <a:pt x="1600" y="1308"/>
                  </a:lnTo>
                  <a:lnTo>
                    <a:pt x="1600" y="1308"/>
                  </a:lnTo>
                  <a:cubicBezTo>
                    <a:pt x="1769" y="1477"/>
                    <a:pt x="1769" y="1477"/>
                    <a:pt x="1769" y="1477"/>
                  </a:cubicBezTo>
                  <a:lnTo>
                    <a:pt x="1769" y="1477"/>
                  </a:lnTo>
                  <a:cubicBezTo>
                    <a:pt x="1791" y="1499"/>
                    <a:pt x="1802" y="1525"/>
                    <a:pt x="1802" y="1555"/>
                  </a:cubicBezTo>
                  <a:cubicBezTo>
                    <a:pt x="1802" y="1585"/>
                    <a:pt x="1791" y="1611"/>
                    <a:pt x="1769" y="163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79" name="Google Shape;979;p44"/>
            <p:cNvSpPr/>
            <p:nvPr/>
          </p:nvSpPr>
          <p:spPr>
            <a:xfrm>
              <a:off x="5144394" y="3061632"/>
              <a:ext cx="39149" cy="39620"/>
            </a:xfrm>
            <a:custGeom>
              <a:avLst/>
              <a:gdLst/>
              <a:ahLst/>
              <a:cxnLst/>
              <a:rect l="l" t="t" r="r" b="b"/>
              <a:pathLst>
                <a:path w="166" h="168" extrusionOk="0">
                  <a:moveTo>
                    <a:pt x="52" y="11"/>
                  </a:moveTo>
                  <a:lnTo>
                    <a:pt x="52" y="11"/>
                  </a:lnTo>
                  <a:cubicBezTo>
                    <a:pt x="41" y="-4"/>
                    <a:pt x="22" y="-4"/>
                    <a:pt x="11" y="11"/>
                  </a:cubicBezTo>
                  <a:cubicBezTo>
                    <a:pt x="-4" y="22"/>
                    <a:pt x="-4" y="41"/>
                    <a:pt x="11" y="52"/>
                  </a:cubicBezTo>
                  <a:cubicBezTo>
                    <a:pt x="116" y="157"/>
                    <a:pt x="116" y="157"/>
                    <a:pt x="116" y="157"/>
                  </a:cubicBezTo>
                  <a:cubicBezTo>
                    <a:pt x="120" y="165"/>
                    <a:pt x="127" y="168"/>
                    <a:pt x="134" y="168"/>
                  </a:cubicBezTo>
                  <a:cubicBezTo>
                    <a:pt x="142" y="168"/>
                    <a:pt x="149" y="165"/>
                    <a:pt x="157" y="157"/>
                  </a:cubicBezTo>
                  <a:cubicBezTo>
                    <a:pt x="168" y="146"/>
                    <a:pt x="168" y="127"/>
                    <a:pt x="157" y="116"/>
                  </a:cubicBezTo>
                  <a:lnTo>
                    <a:pt x="52" y="11"/>
                  </a:lnTo>
                  <a:close/>
                </a:path>
              </a:pathLst>
            </a:custGeom>
            <a:grpFill/>
            <a:ln>
              <a:noFill/>
            </a:ln>
          </p:spPr>
          <p:txBody>
            <a:bodyPr spcFirstLastPara="1" wrap="square" lIns="90000" tIns="15475" rIns="90000" bIns="154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80" name="Google Shape;980;p44"/>
          <p:cNvGrpSpPr/>
          <p:nvPr/>
        </p:nvGrpSpPr>
        <p:grpSpPr>
          <a:xfrm>
            <a:off x="6136694" y="2808698"/>
            <a:ext cx="491957" cy="456577"/>
            <a:chOff x="5418673" y="2748678"/>
            <a:chExt cx="491957" cy="456577"/>
          </a:xfrm>
          <a:solidFill>
            <a:schemeClr val="accent5">
              <a:lumMod val="50000"/>
            </a:schemeClr>
          </a:solidFill>
        </p:grpSpPr>
        <p:sp>
          <p:nvSpPr>
            <p:cNvPr id="981" name="Google Shape;981;p44"/>
            <p:cNvSpPr/>
            <p:nvPr/>
          </p:nvSpPr>
          <p:spPr>
            <a:xfrm>
              <a:off x="5635644" y="3032860"/>
              <a:ext cx="29951" cy="13678"/>
            </a:xfrm>
            <a:custGeom>
              <a:avLst/>
              <a:gdLst/>
              <a:ahLst/>
              <a:cxnLst/>
              <a:rect l="l" t="t" r="r" b="b"/>
              <a:pathLst>
                <a:path w="127" h="58" extrusionOk="0">
                  <a:moveTo>
                    <a:pt x="97" y="0"/>
                  </a:moveTo>
                  <a:lnTo>
                    <a:pt x="97" y="0"/>
                  </a:lnTo>
                  <a:cubicBezTo>
                    <a:pt x="30" y="0"/>
                    <a:pt x="30" y="0"/>
                    <a:pt x="30" y="0"/>
                  </a:cubicBezTo>
                  <a:cubicBezTo>
                    <a:pt x="15" y="0"/>
                    <a:pt x="0" y="11"/>
                    <a:pt x="0" y="24"/>
                  </a:cubicBezTo>
                  <a:cubicBezTo>
                    <a:pt x="-4" y="43"/>
                    <a:pt x="11" y="58"/>
                    <a:pt x="30" y="58"/>
                  </a:cubicBezTo>
                  <a:cubicBezTo>
                    <a:pt x="93" y="58"/>
                    <a:pt x="93" y="58"/>
                    <a:pt x="93" y="58"/>
                  </a:cubicBezTo>
                  <a:cubicBezTo>
                    <a:pt x="112" y="58"/>
                    <a:pt x="123" y="47"/>
                    <a:pt x="127" y="32"/>
                  </a:cubicBezTo>
                  <a:cubicBezTo>
                    <a:pt x="127" y="14"/>
                    <a:pt x="115" y="0"/>
                    <a:pt x="97"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82" name="Google Shape;982;p44"/>
            <p:cNvSpPr/>
            <p:nvPr/>
          </p:nvSpPr>
          <p:spPr>
            <a:xfrm>
              <a:off x="5532347" y="3120591"/>
              <a:ext cx="53063" cy="53063"/>
            </a:xfrm>
            <a:custGeom>
              <a:avLst/>
              <a:gdLst/>
              <a:ahLst/>
              <a:cxnLst/>
              <a:rect l="l" t="t" r="r" b="b"/>
              <a:pathLst>
                <a:path w="225" h="225" extrusionOk="0">
                  <a:moveTo>
                    <a:pt x="112" y="0"/>
                  </a:moveTo>
                  <a:lnTo>
                    <a:pt x="112" y="0"/>
                  </a:lnTo>
                  <a:cubicBezTo>
                    <a:pt x="49" y="0"/>
                    <a:pt x="0" y="49"/>
                    <a:pt x="0" y="113"/>
                  </a:cubicBezTo>
                  <a:cubicBezTo>
                    <a:pt x="0" y="172"/>
                    <a:pt x="49" y="225"/>
                    <a:pt x="112" y="225"/>
                  </a:cubicBezTo>
                  <a:cubicBezTo>
                    <a:pt x="172" y="225"/>
                    <a:pt x="225" y="172"/>
                    <a:pt x="225" y="113"/>
                  </a:cubicBezTo>
                  <a:cubicBezTo>
                    <a:pt x="225" y="49"/>
                    <a:pt x="172" y="0"/>
                    <a:pt x="112" y="0"/>
                  </a:cubicBezTo>
                  <a:moveTo>
                    <a:pt x="112" y="165"/>
                  </a:moveTo>
                  <a:lnTo>
                    <a:pt x="112" y="165"/>
                  </a:lnTo>
                  <a:cubicBezTo>
                    <a:pt x="82" y="165"/>
                    <a:pt x="60" y="139"/>
                    <a:pt x="60" y="113"/>
                  </a:cubicBezTo>
                  <a:cubicBezTo>
                    <a:pt x="60" y="83"/>
                    <a:pt x="82" y="60"/>
                    <a:pt x="112" y="60"/>
                  </a:cubicBezTo>
                  <a:cubicBezTo>
                    <a:pt x="138" y="60"/>
                    <a:pt x="165" y="83"/>
                    <a:pt x="165" y="113"/>
                  </a:cubicBezTo>
                  <a:cubicBezTo>
                    <a:pt x="165" y="139"/>
                    <a:pt x="138" y="165"/>
                    <a:pt x="112" y="165"/>
                  </a:cubicBezTo>
                  <a:close/>
                </a:path>
              </a:pathLst>
            </a:custGeom>
            <a:grpFill/>
            <a:ln>
              <a:noFill/>
            </a:ln>
          </p:spPr>
          <p:txBody>
            <a:bodyPr spcFirstLastPara="1" wrap="square" lIns="90000" tIns="36000" rIns="90000" bIns="36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83" name="Google Shape;983;p44"/>
            <p:cNvSpPr/>
            <p:nvPr/>
          </p:nvSpPr>
          <p:spPr>
            <a:xfrm>
              <a:off x="5760873" y="3120591"/>
              <a:ext cx="52828" cy="53063"/>
            </a:xfrm>
            <a:custGeom>
              <a:avLst/>
              <a:gdLst/>
              <a:ahLst/>
              <a:cxnLst/>
              <a:rect l="l" t="t" r="r" b="b"/>
              <a:pathLst>
                <a:path w="224" h="225" extrusionOk="0">
                  <a:moveTo>
                    <a:pt x="112" y="0"/>
                  </a:moveTo>
                  <a:lnTo>
                    <a:pt x="112" y="0"/>
                  </a:lnTo>
                  <a:cubicBezTo>
                    <a:pt x="48" y="0"/>
                    <a:pt x="0" y="49"/>
                    <a:pt x="0" y="113"/>
                  </a:cubicBezTo>
                  <a:cubicBezTo>
                    <a:pt x="0" y="172"/>
                    <a:pt x="48" y="225"/>
                    <a:pt x="112" y="225"/>
                  </a:cubicBezTo>
                  <a:cubicBezTo>
                    <a:pt x="172" y="225"/>
                    <a:pt x="224" y="172"/>
                    <a:pt x="224" y="113"/>
                  </a:cubicBezTo>
                  <a:cubicBezTo>
                    <a:pt x="224" y="49"/>
                    <a:pt x="172" y="0"/>
                    <a:pt x="112" y="0"/>
                  </a:cubicBezTo>
                  <a:moveTo>
                    <a:pt x="112" y="165"/>
                  </a:moveTo>
                  <a:lnTo>
                    <a:pt x="112" y="165"/>
                  </a:lnTo>
                  <a:cubicBezTo>
                    <a:pt x="82" y="165"/>
                    <a:pt x="59" y="139"/>
                    <a:pt x="59" y="113"/>
                  </a:cubicBezTo>
                  <a:cubicBezTo>
                    <a:pt x="59" y="83"/>
                    <a:pt x="82" y="60"/>
                    <a:pt x="112" y="60"/>
                  </a:cubicBezTo>
                  <a:cubicBezTo>
                    <a:pt x="138" y="60"/>
                    <a:pt x="161" y="83"/>
                    <a:pt x="161" y="113"/>
                  </a:cubicBezTo>
                  <a:cubicBezTo>
                    <a:pt x="161" y="139"/>
                    <a:pt x="138" y="165"/>
                    <a:pt x="112" y="165"/>
                  </a:cubicBezTo>
                  <a:close/>
                </a:path>
              </a:pathLst>
            </a:custGeom>
            <a:grpFill/>
            <a:ln>
              <a:noFill/>
            </a:ln>
          </p:spPr>
          <p:txBody>
            <a:bodyPr spcFirstLastPara="1" wrap="square" lIns="90000" tIns="36000" rIns="90000" bIns="36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84" name="Google Shape;984;p44"/>
            <p:cNvSpPr/>
            <p:nvPr/>
          </p:nvSpPr>
          <p:spPr>
            <a:xfrm>
              <a:off x="5475274" y="2781459"/>
              <a:ext cx="113674" cy="161311"/>
            </a:xfrm>
            <a:custGeom>
              <a:avLst/>
              <a:gdLst/>
              <a:ahLst/>
              <a:cxnLst/>
              <a:rect l="l" t="t" r="r" b="b"/>
              <a:pathLst>
                <a:path w="482" h="684" extrusionOk="0">
                  <a:moveTo>
                    <a:pt x="317" y="3"/>
                  </a:moveTo>
                  <a:lnTo>
                    <a:pt x="317" y="3"/>
                  </a:lnTo>
                  <a:cubicBezTo>
                    <a:pt x="287" y="-8"/>
                    <a:pt x="265" y="22"/>
                    <a:pt x="246" y="45"/>
                  </a:cubicBezTo>
                  <a:cubicBezTo>
                    <a:pt x="22" y="340"/>
                    <a:pt x="22" y="340"/>
                    <a:pt x="22" y="340"/>
                  </a:cubicBezTo>
                  <a:cubicBezTo>
                    <a:pt x="10" y="355"/>
                    <a:pt x="-8" y="378"/>
                    <a:pt x="3" y="404"/>
                  </a:cubicBezTo>
                  <a:cubicBezTo>
                    <a:pt x="18" y="430"/>
                    <a:pt x="48" y="430"/>
                    <a:pt x="59" y="430"/>
                  </a:cubicBezTo>
                  <a:cubicBezTo>
                    <a:pt x="197" y="430"/>
                    <a:pt x="197" y="430"/>
                    <a:pt x="197" y="430"/>
                  </a:cubicBezTo>
                  <a:cubicBezTo>
                    <a:pt x="149" y="624"/>
                    <a:pt x="149" y="624"/>
                    <a:pt x="149" y="624"/>
                  </a:cubicBezTo>
                  <a:cubicBezTo>
                    <a:pt x="141" y="654"/>
                    <a:pt x="149" y="673"/>
                    <a:pt x="167" y="680"/>
                  </a:cubicBezTo>
                  <a:cubicBezTo>
                    <a:pt x="171" y="684"/>
                    <a:pt x="175" y="684"/>
                    <a:pt x="182" y="684"/>
                  </a:cubicBezTo>
                  <a:cubicBezTo>
                    <a:pt x="205" y="684"/>
                    <a:pt x="227" y="658"/>
                    <a:pt x="235" y="647"/>
                  </a:cubicBezTo>
                  <a:cubicBezTo>
                    <a:pt x="459" y="355"/>
                    <a:pt x="459" y="355"/>
                    <a:pt x="459" y="355"/>
                  </a:cubicBezTo>
                  <a:cubicBezTo>
                    <a:pt x="470" y="340"/>
                    <a:pt x="489" y="314"/>
                    <a:pt x="478" y="291"/>
                  </a:cubicBezTo>
                  <a:cubicBezTo>
                    <a:pt x="467" y="265"/>
                    <a:pt x="436" y="265"/>
                    <a:pt x="422" y="265"/>
                  </a:cubicBezTo>
                  <a:cubicBezTo>
                    <a:pt x="287" y="265"/>
                    <a:pt x="287" y="265"/>
                    <a:pt x="287" y="265"/>
                  </a:cubicBezTo>
                  <a:cubicBezTo>
                    <a:pt x="332" y="71"/>
                    <a:pt x="332" y="71"/>
                    <a:pt x="332" y="71"/>
                  </a:cubicBezTo>
                  <a:cubicBezTo>
                    <a:pt x="336" y="56"/>
                    <a:pt x="347" y="19"/>
                    <a:pt x="317" y="3"/>
                  </a:cubicBezTo>
                  <a:moveTo>
                    <a:pt x="407" y="325"/>
                  </a:moveTo>
                  <a:lnTo>
                    <a:pt x="407" y="325"/>
                  </a:lnTo>
                  <a:cubicBezTo>
                    <a:pt x="227" y="561"/>
                    <a:pt x="227" y="561"/>
                    <a:pt x="227" y="561"/>
                  </a:cubicBezTo>
                  <a:cubicBezTo>
                    <a:pt x="253" y="441"/>
                    <a:pt x="253" y="441"/>
                    <a:pt x="253" y="441"/>
                  </a:cubicBezTo>
                  <a:cubicBezTo>
                    <a:pt x="257" y="430"/>
                    <a:pt x="265" y="407"/>
                    <a:pt x="250" y="385"/>
                  </a:cubicBezTo>
                  <a:cubicBezTo>
                    <a:pt x="235" y="370"/>
                    <a:pt x="212" y="366"/>
                    <a:pt x="197" y="366"/>
                  </a:cubicBezTo>
                  <a:cubicBezTo>
                    <a:pt x="74" y="366"/>
                    <a:pt x="74" y="366"/>
                    <a:pt x="74" y="366"/>
                  </a:cubicBezTo>
                  <a:cubicBezTo>
                    <a:pt x="257" y="131"/>
                    <a:pt x="257" y="131"/>
                    <a:pt x="257" y="131"/>
                  </a:cubicBezTo>
                  <a:cubicBezTo>
                    <a:pt x="224" y="258"/>
                    <a:pt x="224" y="258"/>
                    <a:pt x="224" y="258"/>
                  </a:cubicBezTo>
                  <a:cubicBezTo>
                    <a:pt x="220" y="269"/>
                    <a:pt x="216" y="291"/>
                    <a:pt x="231" y="306"/>
                  </a:cubicBezTo>
                  <a:cubicBezTo>
                    <a:pt x="242" y="325"/>
                    <a:pt x="265" y="325"/>
                    <a:pt x="276" y="325"/>
                  </a:cubicBezTo>
                  <a:cubicBezTo>
                    <a:pt x="407" y="325"/>
                    <a:pt x="407" y="325"/>
                    <a:pt x="407" y="32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85" name="Google Shape;985;p44"/>
            <p:cNvSpPr/>
            <p:nvPr/>
          </p:nvSpPr>
          <p:spPr>
            <a:xfrm>
              <a:off x="5418673" y="2748678"/>
              <a:ext cx="491957" cy="456577"/>
            </a:xfrm>
            <a:custGeom>
              <a:avLst/>
              <a:gdLst/>
              <a:ahLst/>
              <a:cxnLst/>
              <a:rect l="l" t="t" r="r" b="b"/>
              <a:pathLst>
                <a:path w="2086" h="1936" extrusionOk="0">
                  <a:moveTo>
                    <a:pt x="2019" y="1574"/>
                  </a:moveTo>
                  <a:lnTo>
                    <a:pt x="2019" y="1574"/>
                  </a:lnTo>
                  <a:lnTo>
                    <a:pt x="2019" y="1574"/>
                  </a:lnTo>
                  <a:cubicBezTo>
                    <a:pt x="2019" y="1480"/>
                    <a:pt x="2019" y="1480"/>
                    <a:pt x="2019" y="1480"/>
                  </a:cubicBezTo>
                  <a:cubicBezTo>
                    <a:pt x="2019" y="1248"/>
                    <a:pt x="1929" y="1201"/>
                    <a:pt x="1791" y="1122"/>
                  </a:cubicBezTo>
                  <a:cubicBezTo>
                    <a:pt x="1780" y="1118"/>
                    <a:pt x="1772" y="1115"/>
                    <a:pt x="1761" y="1107"/>
                  </a:cubicBezTo>
                  <a:cubicBezTo>
                    <a:pt x="1716" y="1085"/>
                    <a:pt x="1716" y="1085"/>
                    <a:pt x="1682" y="1047"/>
                  </a:cubicBezTo>
                  <a:cubicBezTo>
                    <a:pt x="1338" y="688"/>
                    <a:pt x="1338" y="688"/>
                    <a:pt x="1338" y="688"/>
                  </a:cubicBezTo>
                  <a:cubicBezTo>
                    <a:pt x="1286" y="636"/>
                    <a:pt x="1260" y="617"/>
                    <a:pt x="1166" y="617"/>
                  </a:cubicBezTo>
                  <a:cubicBezTo>
                    <a:pt x="942" y="617"/>
                    <a:pt x="942" y="617"/>
                    <a:pt x="942" y="617"/>
                  </a:cubicBezTo>
                  <a:cubicBezTo>
                    <a:pt x="942" y="617"/>
                    <a:pt x="961" y="528"/>
                    <a:pt x="961" y="483"/>
                  </a:cubicBezTo>
                  <a:cubicBezTo>
                    <a:pt x="961" y="352"/>
                    <a:pt x="912" y="232"/>
                    <a:pt x="823" y="142"/>
                  </a:cubicBezTo>
                  <a:cubicBezTo>
                    <a:pt x="729" y="53"/>
                    <a:pt x="609" y="0"/>
                    <a:pt x="482" y="0"/>
                  </a:cubicBezTo>
                  <a:cubicBezTo>
                    <a:pt x="478" y="0"/>
                    <a:pt x="478" y="0"/>
                    <a:pt x="475" y="0"/>
                  </a:cubicBezTo>
                  <a:cubicBezTo>
                    <a:pt x="389" y="0"/>
                    <a:pt x="306" y="23"/>
                    <a:pt x="235" y="68"/>
                  </a:cubicBezTo>
                  <a:cubicBezTo>
                    <a:pt x="221" y="75"/>
                    <a:pt x="213" y="94"/>
                    <a:pt x="224" y="109"/>
                  </a:cubicBezTo>
                  <a:cubicBezTo>
                    <a:pt x="232" y="124"/>
                    <a:pt x="250" y="128"/>
                    <a:pt x="265" y="120"/>
                  </a:cubicBezTo>
                  <a:cubicBezTo>
                    <a:pt x="329" y="83"/>
                    <a:pt x="404" y="60"/>
                    <a:pt x="482" y="60"/>
                  </a:cubicBezTo>
                  <a:cubicBezTo>
                    <a:pt x="718" y="64"/>
                    <a:pt x="901" y="247"/>
                    <a:pt x="901" y="483"/>
                  </a:cubicBezTo>
                  <a:cubicBezTo>
                    <a:pt x="901" y="715"/>
                    <a:pt x="714" y="902"/>
                    <a:pt x="482" y="902"/>
                  </a:cubicBezTo>
                  <a:cubicBezTo>
                    <a:pt x="433" y="902"/>
                    <a:pt x="385" y="894"/>
                    <a:pt x="340" y="879"/>
                  </a:cubicBezTo>
                  <a:cubicBezTo>
                    <a:pt x="336" y="875"/>
                    <a:pt x="333" y="875"/>
                    <a:pt x="329" y="875"/>
                  </a:cubicBezTo>
                  <a:cubicBezTo>
                    <a:pt x="280" y="853"/>
                    <a:pt x="232" y="827"/>
                    <a:pt x="194" y="789"/>
                  </a:cubicBezTo>
                  <a:cubicBezTo>
                    <a:pt x="190" y="782"/>
                    <a:pt x="187" y="778"/>
                    <a:pt x="179" y="778"/>
                  </a:cubicBezTo>
                  <a:cubicBezTo>
                    <a:pt x="108" y="700"/>
                    <a:pt x="63" y="599"/>
                    <a:pt x="60" y="483"/>
                  </a:cubicBezTo>
                  <a:cubicBezTo>
                    <a:pt x="60" y="378"/>
                    <a:pt x="97" y="281"/>
                    <a:pt x="164" y="202"/>
                  </a:cubicBezTo>
                  <a:cubicBezTo>
                    <a:pt x="176" y="191"/>
                    <a:pt x="176" y="169"/>
                    <a:pt x="161" y="158"/>
                  </a:cubicBezTo>
                  <a:cubicBezTo>
                    <a:pt x="150" y="150"/>
                    <a:pt x="130" y="150"/>
                    <a:pt x="119" y="161"/>
                  </a:cubicBezTo>
                  <a:cubicBezTo>
                    <a:pt x="41" y="251"/>
                    <a:pt x="0" y="363"/>
                    <a:pt x="0" y="483"/>
                  </a:cubicBezTo>
                  <a:cubicBezTo>
                    <a:pt x="0" y="610"/>
                    <a:pt x="48" y="726"/>
                    <a:pt x="138" y="816"/>
                  </a:cubicBezTo>
                  <a:cubicBezTo>
                    <a:pt x="138" y="1570"/>
                    <a:pt x="138" y="1570"/>
                    <a:pt x="138" y="1570"/>
                  </a:cubicBezTo>
                  <a:cubicBezTo>
                    <a:pt x="101" y="1570"/>
                    <a:pt x="74" y="1633"/>
                    <a:pt x="74" y="1633"/>
                  </a:cubicBezTo>
                  <a:cubicBezTo>
                    <a:pt x="74" y="1719"/>
                    <a:pt x="74" y="1719"/>
                    <a:pt x="74" y="1719"/>
                  </a:cubicBezTo>
                  <a:cubicBezTo>
                    <a:pt x="74" y="1757"/>
                    <a:pt x="101" y="1783"/>
                    <a:pt x="138" y="1783"/>
                  </a:cubicBezTo>
                  <a:cubicBezTo>
                    <a:pt x="366" y="1783"/>
                    <a:pt x="366" y="1783"/>
                    <a:pt x="366" y="1783"/>
                  </a:cubicBezTo>
                  <a:cubicBezTo>
                    <a:pt x="404" y="1873"/>
                    <a:pt x="490" y="1936"/>
                    <a:pt x="594" y="1936"/>
                  </a:cubicBezTo>
                  <a:cubicBezTo>
                    <a:pt x="695" y="1936"/>
                    <a:pt x="785" y="1873"/>
                    <a:pt x="823" y="1783"/>
                  </a:cubicBezTo>
                  <a:cubicBezTo>
                    <a:pt x="1335" y="1783"/>
                    <a:pt x="1335" y="1783"/>
                    <a:pt x="1335" y="1783"/>
                  </a:cubicBezTo>
                  <a:cubicBezTo>
                    <a:pt x="1372" y="1873"/>
                    <a:pt x="1458" y="1936"/>
                    <a:pt x="1563" y="1936"/>
                  </a:cubicBezTo>
                  <a:cubicBezTo>
                    <a:pt x="1664" y="1936"/>
                    <a:pt x="1753" y="1873"/>
                    <a:pt x="1791" y="1783"/>
                  </a:cubicBezTo>
                  <a:cubicBezTo>
                    <a:pt x="2019" y="1783"/>
                    <a:pt x="2019" y="1783"/>
                    <a:pt x="2019" y="1783"/>
                  </a:cubicBezTo>
                  <a:cubicBezTo>
                    <a:pt x="2056" y="1783"/>
                    <a:pt x="2086" y="1757"/>
                    <a:pt x="2086" y="1719"/>
                  </a:cubicBezTo>
                  <a:cubicBezTo>
                    <a:pt x="2086" y="1637"/>
                    <a:pt x="2086" y="1637"/>
                    <a:pt x="2086" y="1637"/>
                  </a:cubicBezTo>
                  <a:cubicBezTo>
                    <a:pt x="2086" y="1600"/>
                    <a:pt x="2056" y="1574"/>
                    <a:pt x="2019" y="1574"/>
                  </a:cubicBezTo>
                  <a:moveTo>
                    <a:pt x="1956" y="1413"/>
                  </a:moveTo>
                  <a:lnTo>
                    <a:pt x="1956" y="1413"/>
                  </a:lnTo>
                  <a:cubicBezTo>
                    <a:pt x="1888" y="1413"/>
                    <a:pt x="1888" y="1413"/>
                    <a:pt x="1888" y="1413"/>
                  </a:cubicBezTo>
                  <a:cubicBezTo>
                    <a:pt x="1855" y="1413"/>
                    <a:pt x="1817" y="1387"/>
                    <a:pt x="1817" y="1364"/>
                  </a:cubicBezTo>
                  <a:cubicBezTo>
                    <a:pt x="1817" y="1327"/>
                    <a:pt x="1817" y="1327"/>
                    <a:pt x="1817" y="1327"/>
                  </a:cubicBezTo>
                  <a:cubicBezTo>
                    <a:pt x="1937" y="1327"/>
                    <a:pt x="1937" y="1327"/>
                    <a:pt x="1937" y="1327"/>
                  </a:cubicBezTo>
                  <a:cubicBezTo>
                    <a:pt x="1944" y="1353"/>
                    <a:pt x="1952" y="1379"/>
                    <a:pt x="1956" y="1413"/>
                  </a:cubicBezTo>
                  <a:moveTo>
                    <a:pt x="1137" y="808"/>
                  </a:moveTo>
                  <a:lnTo>
                    <a:pt x="1137" y="808"/>
                  </a:lnTo>
                  <a:cubicBezTo>
                    <a:pt x="1151" y="808"/>
                    <a:pt x="1166" y="808"/>
                    <a:pt x="1174" y="812"/>
                  </a:cubicBezTo>
                  <a:cubicBezTo>
                    <a:pt x="1178" y="812"/>
                    <a:pt x="1185" y="819"/>
                    <a:pt x="1193" y="831"/>
                  </a:cubicBezTo>
                  <a:cubicBezTo>
                    <a:pt x="1380" y="1044"/>
                    <a:pt x="1380" y="1044"/>
                    <a:pt x="1380" y="1044"/>
                  </a:cubicBezTo>
                  <a:cubicBezTo>
                    <a:pt x="894" y="1044"/>
                    <a:pt x="894" y="1044"/>
                    <a:pt x="894" y="1044"/>
                  </a:cubicBezTo>
                  <a:cubicBezTo>
                    <a:pt x="894" y="808"/>
                    <a:pt x="894" y="808"/>
                    <a:pt x="894" y="808"/>
                  </a:cubicBezTo>
                  <a:lnTo>
                    <a:pt x="1137" y="808"/>
                  </a:lnTo>
                  <a:moveTo>
                    <a:pt x="830" y="808"/>
                  </a:moveTo>
                  <a:lnTo>
                    <a:pt x="830" y="808"/>
                  </a:lnTo>
                  <a:cubicBezTo>
                    <a:pt x="830" y="1044"/>
                    <a:pt x="830" y="1044"/>
                    <a:pt x="830" y="1044"/>
                  </a:cubicBezTo>
                  <a:cubicBezTo>
                    <a:pt x="355" y="1044"/>
                    <a:pt x="355" y="1044"/>
                    <a:pt x="355" y="1044"/>
                  </a:cubicBezTo>
                  <a:cubicBezTo>
                    <a:pt x="355" y="947"/>
                    <a:pt x="355" y="947"/>
                    <a:pt x="355" y="947"/>
                  </a:cubicBezTo>
                  <a:cubicBezTo>
                    <a:pt x="396" y="958"/>
                    <a:pt x="437" y="961"/>
                    <a:pt x="478" y="961"/>
                  </a:cubicBezTo>
                  <a:cubicBezTo>
                    <a:pt x="617" y="961"/>
                    <a:pt x="744" y="902"/>
                    <a:pt x="830" y="808"/>
                  </a:cubicBezTo>
                  <a:moveTo>
                    <a:pt x="194" y="1219"/>
                  </a:moveTo>
                  <a:lnTo>
                    <a:pt x="194" y="1219"/>
                  </a:lnTo>
                  <a:cubicBezTo>
                    <a:pt x="306" y="1219"/>
                    <a:pt x="306" y="1219"/>
                    <a:pt x="306" y="1219"/>
                  </a:cubicBezTo>
                  <a:cubicBezTo>
                    <a:pt x="336" y="1219"/>
                    <a:pt x="359" y="1241"/>
                    <a:pt x="359" y="1271"/>
                  </a:cubicBezTo>
                  <a:cubicBezTo>
                    <a:pt x="359" y="1297"/>
                    <a:pt x="333" y="1319"/>
                    <a:pt x="306" y="1319"/>
                  </a:cubicBezTo>
                  <a:cubicBezTo>
                    <a:pt x="194" y="1319"/>
                    <a:pt x="194" y="1319"/>
                    <a:pt x="194" y="1319"/>
                  </a:cubicBezTo>
                  <a:lnTo>
                    <a:pt x="194" y="1219"/>
                  </a:lnTo>
                  <a:moveTo>
                    <a:pt x="134" y="1719"/>
                  </a:moveTo>
                  <a:lnTo>
                    <a:pt x="134" y="1719"/>
                  </a:lnTo>
                  <a:cubicBezTo>
                    <a:pt x="134" y="1637"/>
                    <a:pt x="134" y="1637"/>
                    <a:pt x="134" y="1637"/>
                  </a:cubicBezTo>
                  <a:cubicBezTo>
                    <a:pt x="134" y="1633"/>
                    <a:pt x="134" y="1633"/>
                    <a:pt x="138" y="1633"/>
                  </a:cubicBezTo>
                  <a:cubicBezTo>
                    <a:pt x="351" y="1633"/>
                    <a:pt x="351" y="1633"/>
                    <a:pt x="351" y="1633"/>
                  </a:cubicBezTo>
                  <a:cubicBezTo>
                    <a:pt x="348" y="1652"/>
                    <a:pt x="348" y="1671"/>
                    <a:pt x="348" y="1690"/>
                  </a:cubicBezTo>
                  <a:cubicBezTo>
                    <a:pt x="348" y="1701"/>
                    <a:pt x="348" y="1712"/>
                    <a:pt x="348" y="1723"/>
                  </a:cubicBezTo>
                  <a:cubicBezTo>
                    <a:pt x="138" y="1723"/>
                    <a:pt x="138" y="1723"/>
                    <a:pt x="138" y="1723"/>
                  </a:cubicBezTo>
                  <a:cubicBezTo>
                    <a:pt x="134" y="1723"/>
                    <a:pt x="134" y="1723"/>
                    <a:pt x="134" y="1719"/>
                  </a:cubicBezTo>
                  <a:moveTo>
                    <a:pt x="594" y="1873"/>
                  </a:moveTo>
                  <a:lnTo>
                    <a:pt x="594" y="1873"/>
                  </a:lnTo>
                  <a:cubicBezTo>
                    <a:pt x="493" y="1873"/>
                    <a:pt x="407" y="1791"/>
                    <a:pt x="407" y="1690"/>
                  </a:cubicBezTo>
                  <a:cubicBezTo>
                    <a:pt x="407" y="1585"/>
                    <a:pt x="493" y="1503"/>
                    <a:pt x="594" y="1503"/>
                  </a:cubicBezTo>
                  <a:cubicBezTo>
                    <a:pt x="695" y="1503"/>
                    <a:pt x="781" y="1585"/>
                    <a:pt x="781" y="1690"/>
                  </a:cubicBezTo>
                  <a:cubicBezTo>
                    <a:pt x="781" y="1791"/>
                    <a:pt x="695" y="1873"/>
                    <a:pt x="594" y="1873"/>
                  </a:cubicBezTo>
                  <a:moveTo>
                    <a:pt x="841" y="1723"/>
                  </a:moveTo>
                  <a:lnTo>
                    <a:pt x="841" y="1723"/>
                  </a:lnTo>
                  <a:cubicBezTo>
                    <a:pt x="841" y="1712"/>
                    <a:pt x="841" y="1701"/>
                    <a:pt x="841" y="1690"/>
                  </a:cubicBezTo>
                  <a:cubicBezTo>
                    <a:pt x="841" y="1671"/>
                    <a:pt x="841" y="1652"/>
                    <a:pt x="837" y="1633"/>
                  </a:cubicBezTo>
                  <a:cubicBezTo>
                    <a:pt x="998" y="1633"/>
                    <a:pt x="998" y="1633"/>
                    <a:pt x="998" y="1633"/>
                  </a:cubicBezTo>
                  <a:cubicBezTo>
                    <a:pt x="1013" y="1633"/>
                    <a:pt x="1028" y="1622"/>
                    <a:pt x="1028" y="1607"/>
                  </a:cubicBezTo>
                  <a:cubicBezTo>
                    <a:pt x="1032" y="1588"/>
                    <a:pt x="1017" y="1574"/>
                    <a:pt x="998" y="1574"/>
                  </a:cubicBezTo>
                  <a:cubicBezTo>
                    <a:pt x="808" y="1574"/>
                    <a:pt x="808" y="1574"/>
                    <a:pt x="808" y="1574"/>
                  </a:cubicBezTo>
                  <a:cubicBezTo>
                    <a:pt x="766" y="1495"/>
                    <a:pt x="684" y="1443"/>
                    <a:pt x="591" y="1443"/>
                  </a:cubicBezTo>
                  <a:cubicBezTo>
                    <a:pt x="501" y="1443"/>
                    <a:pt x="419" y="1495"/>
                    <a:pt x="377" y="1574"/>
                  </a:cubicBezTo>
                  <a:cubicBezTo>
                    <a:pt x="194" y="1574"/>
                    <a:pt x="194" y="1574"/>
                    <a:pt x="194" y="1574"/>
                  </a:cubicBezTo>
                  <a:cubicBezTo>
                    <a:pt x="194" y="1379"/>
                    <a:pt x="194" y="1379"/>
                    <a:pt x="194" y="1379"/>
                  </a:cubicBezTo>
                  <a:cubicBezTo>
                    <a:pt x="306" y="1379"/>
                    <a:pt x="306" y="1379"/>
                    <a:pt x="306" y="1379"/>
                  </a:cubicBezTo>
                  <a:cubicBezTo>
                    <a:pt x="366" y="1379"/>
                    <a:pt x="419" y="1334"/>
                    <a:pt x="419" y="1271"/>
                  </a:cubicBezTo>
                  <a:cubicBezTo>
                    <a:pt x="422" y="1208"/>
                    <a:pt x="370" y="1160"/>
                    <a:pt x="306" y="1160"/>
                  </a:cubicBezTo>
                  <a:cubicBezTo>
                    <a:pt x="194" y="1160"/>
                    <a:pt x="194" y="1160"/>
                    <a:pt x="194" y="1160"/>
                  </a:cubicBezTo>
                  <a:cubicBezTo>
                    <a:pt x="194" y="872"/>
                    <a:pt x="194" y="872"/>
                    <a:pt x="194" y="872"/>
                  </a:cubicBezTo>
                  <a:cubicBezTo>
                    <a:pt x="224" y="894"/>
                    <a:pt x="258" y="913"/>
                    <a:pt x="291" y="928"/>
                  </a:cubicBezTo>
                  <a:cubicBezTo>
                    <a:pt x="291" y="1055"/>
                    <a:pt x="291" y="1055"/>
                    <a:pt x="291" y="1055"/>
                  </a:cubicBezTo>
                  <a:cubicBezTo>
                    <a:pt x="291" y="1081"/>
                    <a:pt x="318" y="1103"/>
                    <a:pt x="344" y="1103"/>
                  </a:cubicBezTo>
                  <a:cubicBezTo>
                    <a:pt x="1391" y="1103"/>
                    <a:pt x="1391" y="1103"/>
                    <a:pt x="1391" y="1103"/>
                  </a:cubicBezTo>
                  <a:cubicBezTo>
                    <a:pt x="1406" y="1103"/>
                    <a:pt x="1439" y="1103"/>
                    <a:pt x="1454" y="1077"/>
                  </a:cubicBezTo>
                  <a:cubicBezTo>
                    <a:pt x="1458" y="1066"/>
                    <a:pt x="1462" y="1047"/>
                    <a:pt x="1439" y="1029"/>
                  </a:cubicBezTo>
                  <a:cubicBezTo>
                    <a:pt x="1234" y="789"/>
                    <a:pt x="1234" y="789"/>
                    <a:pt x="1234" y="789"/>
                  </a:cubicBezTo>
                  <a:cubicBezTo>
                    <a:pt x="1200" y="752"/>
                    <a:pt x="1189" y="748"/>
                    <a:pt x="1133" y="748"/>
                  </a:cubicBezTo>
                  <a:cubicBezTo>
                    <a:pt x="882" y="748"/>
                    <a:pt x="882" y="748"/>
                    <a:pt x="882" y="748"/>
                  </a:cubicBezTo>
                  <a:cubicBezTo>
                    <a:pt x="897" y="726"/>
                    <a:pt x="908" y="700"/>
                    <a:pt x="920" y="677"/>
                  </a:cubicBezTo>
                  <a:cubicBezTo>
                    <a:pt x="1166" y="677"/>
                    <a:pt x="1166" y="677"/>
                    <a:pt x="1166" y="677"/>
                  </a:cubicBezTo>
                  <a:cubicBezTo>
                    <a:pt x="1238" y="677"/>
                    <a:pt x="1249" y="688"/>
                    <a:pt x="1294" y="733"/>
                  </a:cubicBezTo>
                  <a:cubicBezTo>
                    <a:pt x="1637" y="1089"/>
                    <a:pt x="1637" y="1089"/>
                    <a:pt x="1637" y="1089"/>
                  </a:cubicBezTo>
                  <a:cubicBezTo>
                    <a:pt x="1675" y="1130"/>
                    <a:pt x="1679" y="1134"/>
                    <a:pt x="1731" y="1163"/>
                  </a:cubicBezTo>
                  <a:cubicBezTo>
                    <a:pt x="1739" y="1167"/>
                    <a:pt x="1750" y="1171"/>
                    <a:pt x="1761" y="1178"/>
                  </a:cubicBezTo>
                  <a:cubicBezTo>
                    <a:pt x="1817" y="1208"/>
                    <a:pt x="1862" y="1233"/>
                    <a:pt x="1896" y="1267"/>
                  </a:cubicBezTo>
                  <a:cubicBezTo>
                    <a:pt x="1810" y="1267"/>
                    <a:pt x="1810" y="1267"/>
                    <a:pt x="1810" y="1267"/>
                  </a:cubicBezTo>
                  <a:cubicBezTo>
                    <a:pt x="1780" y="1267"/>
                    <a:pt x="1757" y="1293"/>
                    <a:pt x="1757" y="1323"/>
                  </a:cubicBezTo>
                  <a:cubicBezTo>
                    <a:pt x="1757" y="1364"/>
                    <a:pt x="1757" y="1364"/>
                    <a:pt x="1757" y="1364"/>
                  </a:cubicBezTo>
                  <a:cubicBezTo>
                    <a:pt x="1757" y="1424"/>
                    <a:pt x="1828" y="1476"/>
                    <a:pt x="1888" y="1476"/>
                  </a:cubicBezTo>
                  <a:cubicBezTo>
                    <a:pt x="1959" y="1476"/>
                    <a:pt x="1959" y="1476"/>
                    <a:pt x="1959" y="1476"/>
                  </a:cubicBezTo>
                  <a:lnTo>
                    <a:pt x="1959" y="1476"/>
                  </a:lnTo>
                  <a:cubicBezTo>
                    <a:pt x="1959" y="1574"/>
                    <a:pt x="1959" y="1574"/>
                    <a:pt x="1959" y="1574"/>
                  </a:cubicBezTo>
                  <a:cubicBezTo>
                    <a:pt x="1780" y="1574"/>
                    <a:pt x="1780" y="1574"/>
                    <a:pt x="1780" y="1574"/>
                  </a:cubicBezTo>
                  <a:cubicBezTo>
                    <a:pt x="1739" y="1495"/>
                    <a:pt x="1656" y="1443"/>
                    <a:pt x="1563" y="1443"/>
                  </a:cubicBezTo>
                  <a:cubicBezTo>
                    <a:pt x="1469" y="1443"/>
                    <a:pt x="1391" y="1495"/>
                    <a:pt x="1346" y="1574"/>
                  </a:cubicBezTo>
                  <a:cubicBezTo>
                    <a:pt x="1144" y="1574"/>
                    <a:pt x="1144" y="1574"/>
                    <a:pt x="1144" y="1574"/>
                  </a:cubicBezTo>
                  <a:cubicBezTo>
                    <a:pt x="1129" y="1574"/>
                    <a:pt x="1114" y="1585"/>
                    <a:pt x="1114" y="1600"/>
                  </a:cubicBezTo>
                  <a:cubicBezTo>
                    <a:pt x="1110" y="1619"/>
                    <a:pt x="1125" y="1633"/>
                    <a:pt x="1144" y="1633"/>
                  </a:cubicBezTo>
                  <a:cubicBezTo>
                    <a:pt x="1320" y="1633"/>
                    <a:pt x="1320" y="1633"/>
                    <a:pt x="1320" y="1633"/>
                  </a:cubicBezTo>
                  <a:cubicBezTo>
                    <a:pt x="1316" y="1652"/>
                    <a:pt x="1312" y="1671"/>
                    <a:pt x="1312" y="1690"/>
                  </a:cubicBezTo>
                  <a:cubicBezTo>
                    <a:pt x="1312" y="1701"/>
                    <a:pt x="1316" y="1712"/>
                    <a:pt x="1316" y="1723"/>
                  </a:cubicBezTo>
                  <a:lnTo>
                    <a:pt x="841" y="1723"/>
                  </a:lnTo>
                  <a:moveTo>
                    <a:pt x="1563" y="1873"/>
                  </a:moveTo>
                  <a:lnTo>
                    <a:pt x="1563" y="1873"/>
                  </a:lnTo>
                  <a:cubicBezTo>
                    <a:pt x="1458" y="1873"/>
                    <a:pt x="1376" y="1791"/>
                    <a:pt x="1376" y="1690"/>
                  </a:cubicBezTo>
                  <a:cubicBezTo>
                    <a:pt x="1376" y="1585"/>
                    <a:pt x="1458" y="1503"/>
                    <a:pt x="1563" y="1503"/>
                  </a:cubicBezTo>
                  <a:cubicBezTo>
                    <a:pt x="1664" y="1503"/>
                    <a:pt x="1746" y="1585"/>
                    <a:pt x="1746" y="1690"/>
                  </a:cubicBezTo>
                  <a:cubicBezTo>
                    <a:pt x="1746" y="1708"/>
                    <a:pt x="1746" y="1727"/>
                    <a:pt x="1739" y="1742"/>
                  </a:cubicBezTo>
                  <a:lnTo>
                    <a:pt x="1739" y="1746"/>
                  </a:lnTo>
                  <a:cubicBezTo>
                    <a:pt x="1716" y="1820"/>
                    <a:pt x="1645" y="1873"/>
                    <a:pt x="1563" y="1873"/>
                  </a:cubicBezTo>
                  <a:moveTo>
                    <a:pt x="2023" y="1719"/>
                  </a:moveTo>
                  <a:lnTo>
                    <a:pt x="2023" y="1719"/>
                  </a:lnTo>
                  <a:cubicBezTo>
                    <a:pt x="2023" y="1723"/>
                    <a:pt x="2023" y="1723"/>
                    <a:pt x="2019" y="1723"/>
                  </a:cubicBezTo>
                  <a:cubicBezTo>
                    <a:pt x="1806" y="1723"/>
                    <a:pt x="1806" y="1723"/>
                    <a:pt x="1806" y="1723"/>
                  </a:cubicBezTo>
                  <a:cubicBezTo>
                    <a:pt x="1810" y="1712"/>
                    <a:pt x="1810" y="1701"/>
                    <a:pt x="1810" y="1690"/>
                  </a:cubicBezTo>
                  <a:cubicBezTo>
                    <a:pt x="1810" y="1671"/>
                    <a:pt x="1806" y="1652"/>
                    <a:pt x="1802" y="1633"/>
                  </a:cubicBezTo>
                  <a:cubicBezTo>
                    <a:pt x="2019" y="1633"/>
                    <a:pt x="2019" y="1633"/>
                    <a:pt x="2019" y="1633"/>
                  </a:cubicBezTo>
                  <a:cubicBezTo>
                    <a:pt x="2023" y="1633"/>
                    <a:pt x="2023" y="1633"/>
                    <a:pt x="2023" y="1637"/>
                  </a:cubicBezTo>
                  <a:cubicBezTo>
                    <a:pt x="2023" y="1719"/>
                    <a:pt x="2023" y="1719"/>
                    <a:pt x="2023" y="1719"/>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86" name="Google Shape;986;p44"/>
          <p:cNvGrpSpPr/>
          <p:nvPr/>
        </p:nvGrpSpPr>
        <p:grpSpPr>
          <a:xfrm>
            <a:off x="6937562" y="2791246"/>
            <a:ext cx="337248" cy="491480"/>
            <a:chOff x="6046944" y="2731462"/>
            <a:chExt cx="337248" cy="491480"/>
          </a:xfrm>
          <a:solidFill>
            <a:schemeClr val="accent5">
              <a:lumMod val="50000"/>
            </a:schemeClr>
          </a:solidFill>
        </p:grpSpPr>
        <p:sp>
          <p:nvSpPr>
            <p:cNvPr id="987" name="Google Shape;987;p44"/>
            <p:cNvSpPr/>
            <p:nvPr/>
          </p:nvSpPr>
          <p:spPr>
            <a:xfrm>
              <a:off x="6304007" y="3091583"/>
              <a:ext cx="15094" cy="61789"/>
            </a:xfrm>
            <a:custGeom>
              <a:avLst/>
              <a:gdLst/>
              <a:ahLst/>
              <a:cxnLst/>
              <a:rect l="l" t="t" r="r" b="b"/>
              <a:pathLst>
                <a:path w="64" h="262" extrusionOk="0">
                  <a:moveTo>
                    <a:pt x="0" y="34"/>
                  </a:moveTo>
                  <a:lnTo>
                    <a:pt x="0" y="34"/>
                  </a:lnTo>
                  <a:cubicBezTo>
                    <a:pt x="0" y="228"/>
                    <a:pt x="0" y="228"/>
                    <a:pt x="0" y="228"/>
                  </a:cubicBezTo>
                  <a:cubicBezTo>
                    <a:pt x="0" y="243"/>
                    <a:pt x="11" y="258"/>
                    <a:pt x="26" y="262"/>
                  </a:cubicBezTo>
                  <a:cubicBezTo>
                    <a:pt x="45" y="262"/>
                    <a:pt x="64" y="247"/>
                    <a:pt x="64" y="232"/>
                  </a:cubicBezTo>
                  <a:cubicBezTo>
                    <a:pt x="64" y="30"/>
                    <a:pt x="64" y="30"/>
                    <a:pt x="64" y="30"/>
                  </a:cubicBezTo>
                  <a:cubicBezTo>
                    <a:pt x="64" y="15"/>
                    <a:pt x="45" y="0"/>
                    <a:pt x="26" y="0"/>
                  </a:cubicBezTo>
                  <a:cubicBezTo>
                    <a:pt x="11" y="4"/>
                    <a:pt x="0" y="19"/>
                    <a:pt x="0" y="3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88" name="Google Shape;988;p44"/>
            <p:cNvSpPr/>
            <p:nvPr/>
          </p:nvSpPr>
          <p:spPr>
            <a:xfrm>
              <a:off x="6339383" y="3091583"/>
              <a:ext cx="14150" cy="61789"/>
            </a:xfrm>
            <a:custGeom>
              <a:avLst/>
              <a:gdLst/>
              <a:ahLst/>
              <a:cxnLst/>
              <a:rect l="l" t="t" r="r" b="b"/>
              <a:pathLst>
                <a:path w="60" h="262" extrusionOk="0">
                  <a:moveTo>
                    <a:pt x="0" y="34"/>
                  </a:moveTo>
                  <a:lnTo>
                    <a:pt x="0" y="34"/>
                  </a:lnTo>
                  <a:cubicBezTo>
                    <a:pt x="0" y="228"/>
                    <a:pt x="0" y="228"/>
                    <a:pt x="0" y="228"/>
                  </a:cubicBezTo>
                  <a:cubicBezTo>
                    <a:pt x="0" y="243"/>
                    <a:pt x="11" y="258"/>
                    <a:pt x="26" y="262"/>
                  </a:cubicBezTo>
                  <a:cubicBezTo>
                    <a:pt x="45" y="262"/>
                    <a:pt x="60" y="247"/>
                    <a:pt x="60" y="232"/>
                  </a:cubicBezTo>
                  <a:cubicBezTo>
                    <a:pt x="60" y="30"/>
                    <a:pt x="60" y="30"/>
                    <a:pt x="60" y="30"/>
                  </a:cubicBezTo>
                  <a:cubicBezTo>
                    <a:pt x="60" y="15"/>
                    <a:pt x="45" y="0"/>
                    <a:pt x="26" y="0"/>
                  </a:cubicBezTo>
                  <a:cubicBezTo>
                    <a:pt x="11" y="4"/>
                    <a:pt x="0" y="19"/>
                    <a:pt x="0" y="3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89" name="Google Shape;989;p44"/>
            <p:cNvSpPr/>
            <p:nvPr/>
          </p:nvSpPr>
          <p:spPr>
            <a:xfrm>
              <a:off x="6272169" y="2731933"/>
              <a:ext cx="112023" cy="491008"/>
            </a:xfrm>
            <a:custGeom>
              <a:avLst/>
              <a:gdLst/>
              <a:ahLst/>
              <a:cxnLst/>
              <a:rect l="l" t="t" r="r" b="b"/>
              <a:pathLst>
                <a:path w="475" h="2082" extrusionOk="0">
                  <a:moveTo>
                    <a:pt x="475" y="1424"/>
                  </a:moveTo>
                  <a:lnTo>
                    <a:pt x="475" y="1424"/>
                  </a:lnTo>
                  <a:cubicBezTo>
                    <a:pt x="472" y="1379"/>
                    <a:pt x="457" y="1349"/>
                    <a:pt x="442" y="1323"/>
                  </a:cubicBezTo>
                  <a:cubicBezTo>
                    <a:pt x="430" y="1300"/>
                    <a:pt x="419" y="1283"/>
                    <a:pt x="419" y="1253"/>
                  </a:cubicBezTo>
                  <a:cubicBezTo>
                    <a:pt x="419" y="1238"/>
                    <a:pt x="419" y="1223"/>
                    <a:pt x="427" y="1212"/>
                  </a:cubicBezTo>
                  <a:cubicBezTo>
                    <a:pt x="453" y="1201"/>
                    <a:pt x="475" y="1174"/>
                    <a:pt x="475" y="1145"/>
                  </a:cubicBezTo>
                  <a:cubicBezTo>
                    <a:pt x="475" y="1066"/>
                    <a:pt x="475" y="1066"/>
                    <a:pt x="475" y="1066"/>
                  </a:cubicBezTo>
                  <a:cubicBezTo>
                    <a:pt x="475" y="1025"/>
                    <a:pt x="442" y="995"/>
                    <a:pt x="404" y="995"/>
                  </a:cubicBezTo>
                  <a:cubicBezTo>
                    <a:pt x="352" y="995"/>
                    <a:pt x="352" y="995"/>
                    <a:pt x="352" y="995"/>
                  </a:cubicBezTo>
                  <a:cubicBezTo>
                    <a:pt x="352" y="378"/>
                    <a:pt x="352" y="378"/>
                    <a:pt x="352" y="378"/>
                  </a:cubicBezTo>
                  <a:cubicBezTo>
                    <a:pt x="404" y="288"/>
                    <a:pt x="404" y="288"/>
                    <a:pt x="404" y="288"/>
                  </a:cubicBezTo>
                  <a:cubicBezTo>
                    <a:pt x="416" y="273"/>
                    <a:pt x="416" y="262"/>
                    <a:pt x="408" y="244"/>
                  </a:cubicBezTo>
                  <a:cubicBezTo>
                    <a:pt x="352" y="49"/>
                    <a:pt x="352" y="49"/>
                    <a:pt x="352" y="49"/>
                  </a:cubicBezTo>
                  <a:cubicBezTo>
                    <a:pt x="337" y="4"/>
                    <a:pt x="307" y="0"/>
                    <a:pt x="296" y="0"/>
                  </a:cubicBezTo>
                  <a:cubicBezTo>
                    <a:pt x="180" y="0"/>
                    <a:pt x="180" y="0"/>
                    <a:pt x="180" y="0"/>
                  </a:cubicBezTo>
                  <a:cubicBezTo>
                    <a:pt x="169" y="0"/>
                    <a:pt x="139" y="4"/>
                    <a:pt x="124" y="49"/>
                  </a:cubicBezTo>
                  <a:cubicBezTo>
                    <a:pt x="68" y="244"/>
                    <a:pt x="68" y="244"/>
                    <a:pt x="68" y="244"/>
                  </a:cubicBezTo>
                  <a:lnTo>
                    <a:pt x="68" y="244"/>
                  </a:lnTo>
                  <a:cubicBezTo>
                    <a:pt x="64" y="262"/>
                    <a:pt x="64" y="273"/>
                    <a:pt x="71" y="288"/>
                  </a:cubicBezTo>
                  <a:cubicBezTo>
                    <a:pt x="124" y="378"/>
                    <a:pt x="124" y="378"/>
                    <a:pt x="124" y="378"/>
                  </a:cubicBezTo>
                  <a:cubicBezTo>
                    <a:pt x="124" y="636"/>
                    <a:pt x="124" y="636"/>
                    <a:pt x="124" y="636"/>
                  </a:cubicBezTo>
                  <a:cubicBezTo>
                    <a:pt x="124" y="655"/>
                    <a:pt x="135" y="666"/>
                    <a:pt x="150" y="670"/>
                  </a:cubicBezTo>
                  <a:cubicBezTo>
                    <a:pt x="169" y="670"/>
                    <a:pt x="184" y="659"/>
                    <a:pt x="184" y="640"/>
                  </a:cubicBezTo>
                  <a:cubicBezTo>
                    <a:pt x="184" y="371"/>
                    <a:pt x="184" y="371"/>
                    <a:pt x="184" y="371"/>
                  </a:cubicBezTo>
                  <a:cubicBezTo>
                    <a:pt x="184" y="367"/>
                    <a:pt x="184" y="359"/>
                    <a:pt x="180" y="356"/>
                  </a:cubicBezTo>
                  <a:cubicBezTo>
                    <a:pt x="127" y="262"/>
                    <a:pt x="127" y="262"/>
                    <a:pt x="127" y="262"/>
                  </a:cubicBezTo>
                  <a:cubicBezTo>
                    <a:pt x="184" y="64"/>
                    <a:pt x="184" y="64"/>
                    <a:pt x="184" y="64"/>
                  </a:cubicBezTo>
                  <a:lnTo>
                    <a:pt x="184" y="60"/>
                  </a:lnTo>
                  <a:cubicBezTo>
                    <a:pt x="292" y="60"/>
                    <a:pt x="292" y="60"/>
                    <a:pt x="292" y="60"/>
                  </a:cubicBezTo>
                  <a:cubicBezTo>
                    <a:pt x="292" y="64"/>
                    <a:pt x="292" y="64"/>
                    <a:pt x="292" y="64"/>
                  </a:cubicBezTo>
                  <a:cubicBezTo>
                    <a:pt x="348" y="258"/>
                    <a:pt x="348" y="258"/>
                    <a:pt x="348" y="258"/>
                  </a:cubicBezTo>
                  <a:cubicBezTo>
                    <a:pt x="348" y="262"/>
                    <a:pt x="348" y="262"/>
                    <a:pt x="348" y="262"/>
                  </a:cubicBezTo>
                  <a:cubicBezTo>
                    <a:pt x="296" y="356"/>
                    <a:pt x="296" y="356"/>
                    <a:pt x="296" y="356"/>
                  </a:cubicBezTo>
                  <a:cubicBezTo>
                    <a:pt x="292" y="359"/>
                    <a:pt x="292" y="367"/>
                    <a:pt x="292" y="371"/>
                  </a:cubicBezTo>
                  <a:cubicBezTo>
                    <a:pt x="292" y="995"/>
                    <a:pt x="292" y="995"/>
                    <a:pt x="292" y="995"/>
                  </a:cubicBezTo>
                  <a:cubicBezTo>
                    <a:pt x="184" y="995"/>
                    <a:pt x="184" y="995"/>
                    <a:pt x="184" y="995"/>
                  </a:cubicBezTo>
                  <a:cubicBezTo>
                    <a:pt x="184" y="782"/>
                    <a:pt x="184" y="782"/>
                    <a:pt x="184" y="782"/>
                  </a:cubicBezTo>
                  <a:cubicBezTo>
                    <a:pt x="184" y="763"/>
                    <a:pt x="172" y="752"/>
                    <a:pt x="158" y="748"/>
                  </a:cubicBezTo>
                  <a:cubicBezTo>
                    <a:pt x="139" y="748"/>
                    <a:pt x="124" y="759"/>
                    <a:pt x="124" y="778"/>
                  </a:cubicBezTo>
                  <a:cubicBezTo>
                    <a:pt x="124" y="995"/>
                    <a:pt x="124" y="995"/>
                    <a:pt x="124" y="995"/>
                  </a:cubicBezTo>
                  <a:cubicBezTo>
                    <a:pt x="71" y="995"/>
                    <a:pt x="71" y="995"/>
                    <a:pt x="71" y="995"/>
                  </a:cubicBezTo>
                  <a:cubicBezTo>
                    <a:pt x="34" y="995"/>
                    <a:pt x="0" y="1025"/>
                    <a:pt x="0" y="1066"/>
                  </a:cubicBezTo>
                  <a:cubicBezTo>
                    <a:pt x="0" y="1145"/>
                    <a:pt x="0" y="1145"/>
                    <a:pt x="0" y="1145"/>
                  </a:cubicBezTo>
                  <a:cubicBezTo>
                    <a:pt x="0" y="1174"/>
                    <a:pt x="23" y="1205"/>
                    <a:pt x="53" y="1212"/>
                  </a:cubicBezTo>
                  <a:cubicBezTo>
                    <a:pt x="57" y="1223"/>
                    <a:pt x="57" y="1238"/>
                    <a:pt x="57" y="1253"/>
                  </a:cubicBezTo>
                  <a:cubicBezTo>
                    <a:pt x="57" y="1283"/>
                    <a:pt x="49" y="1300"/>
                    <a:pt x="34" y="1323"/>
                  </a:cubicBezTo>
                  <a:cubicBezTo>
                    <a:pt x="19" y="1349"/>
                    <a:pt x="4" y="1379"/>
                    <a:pt x="4" y="1424"/>
                  </a:cubicBezTo>
                  <a:lnTo>
                    <a:pt x="0" y="1884"/>
                  </a:lnTo>
                  <a:cubicBezTo>
                    <a:pt x="0" y="1895"/>
                    <a:pt x="4" y="1906"/>
                    <a:pt x="8" y="1921"/>
                  </a:cubicBezTo>
                  <a:cubicBezTo>
                    <a:pt x="45" y="2037"/>
                    <a:pt x="45" y="2037"/>
                    <a:pt x="45" y="2037"/>
                  </a:cubicBezTo>
                  <a:cubicBezTo>
                    <a:pt x="57" y="2078"/>
                    <a:pt x="83" y="2082"/>
                    <a:pt x="94" y="2082"/>
                  </a:cubicBezTo>
                  <a:cubicBezTo>
                    <a:pt x="382" y="2082"/>
                    <a:pt x="382" y="2082"/>
                    <a:pt x="382" y="2082"/>
                  </a:cubicBezTo>
                  <a:cubicBezTo>
                    <a:pt x="393" y="2082"/>
                    <a:pt x="419" y="2078"/>
                    <a:pt x="430" y="2037"/>
                  </a:cubicBezTo>
                  <a:cubicBezTo>
                    <a:pt x="468" y="1921"/>
                    <a:pt x="468" y="1921"/>
                    <a:pt x="468" y="1921"/>
                  </a:cubicBezTo>
                  <a:cubicBezTo>
                    <a:pt x="472" y="1906"/>
                    <a:pt x="475" y="1895"/>
                    <a:pt x="475" y="1884"/>
                  </a:cubicBezTo>
                  <a:lnTo>
                    <a:pt x="475" y="1424"/>
                  </a:lnTo>
                  <a:moveTo>
                    <a:pt x="64" y="1854"/>
                  </a:moveTo>
                  <a:lnTo>
                    <a:pt x="64" y="1854"/>
                  </a:lnTo>
                  <a:cubicBezTo>
                    <a:pt x="64" y="1458"/>
                    <a:pt x="64" y="1458"/>
                    <a:pt x="64" y="1458"/>
                  </a:cubicBezTo>
                  <a:cubicBezTo>
                    <a:pt x="412" y="1458"/>
                    <a:pt x="412" y="1458"/>
                    <a:pt x="412" y="1458"/>
                  </a:cubicBezTo>
                  <a:cubicBezTo>
                    <a:pt x="412" y="1854"/>
                    <a:pt x="412" y="1854"/>
                    <a:pt x="412" y="1854"/>
                  </a:cubicBezTo>
                  <a:lnTo>
                    <a:pt x="64" y="1854"/>
                  </a:lnTo>
                  <a:moveTo>
                    <a:pt x="116" y="1216"/>
                  </a:moveTo>
                  <a:lnTo>
                    <a:pt x="116" y="1216"/>
                  </a:lnTo>
                  <a:cubicBezTo>
                    <a:pt x="363" y="1216"/>
                    <a:pt x="363" y="1216"/>
                    <a:pt x="363" y="1216"/>
                  </a:cubicBezTo>
                  <a:cubicBezTo>
                    <a:pt x="359" y="1227"/>
                    <a:pt x="359" y="1238"/>
                    <a:pt x="359" y="1253"/>
                  </a:cubicBezTo>
                  <a:cubicBezTo>
                    <a:pt x="359" y="1300"/>
                    <a:pt x="374" y="1331"/>
                    <a:pt x="390" y="1357"/>
                  </a:cubicBezTo>
                  <a:cubicBezTo>
                    <a:pt x="397" y="1368"/>
                    <a:pt x="404" y="1383"/>
                    <a:pt x="412" y="1398"/>
                  </a:cubicBezTo>
                  <a:cubicBezTo>
                    <a:pt x="68" y="1398"/>
                    <a:pt x="68" y="1398"/>
                    <a:pt x="68" y="1398"/>
                  </a:cubicBezTo>
                  <a:cubicBezTo>
                    <a:pt x="71" y="1383"/>
                    <a:pt x="79" y="1368"/>
                    <a:pt x="90" y="1353"/>
                  </a:cubicBezTo>
                  <a:cubicBezTo>
                    <a:pt x="102" y="1331"/>
                    <a:pt x="120" y="1300"/>
                    <a:pt x="120" y="1253"/>
                  </a:cubicBezTo>
                  <a:cubicBezTo>
                    <a:pt x="120" y="1238"/>
                    <a:pt x="120" y="1227"/>
                    <a:pt x="116" y="1216"/>
                  </a:cubicBezTo>
                  <a:moveTo>
                    <a:pt x="71" y="1055"/>
                  </a:moveTo>
                  <a:lnTo>
                    <a:pt x="71" y="1055"/>
                  </a:lnTo>
                  <a:cubicBezTo>
                    <a:pt x="404" y="1055"/>
                    <a:pt x="404" y="1055"/>
                    <a:pt x="404" y="1055"/>
                  </a:cubicBezTo>
                  <a:cubicBezTo>
                    <a:pt x="408" y="1055"/>
                    <a:pt x="412" y="1058"/>
                    <a:pt x="412" y="1066"/>
                  </a:cubicBezTo>
                  <a:cubicBezTo>
                    <a:pt x="412" y="1145"/>
                    <a:pt x="412" y="1145"/>
                    <a:pt x="412" y="1145"/>
                  </a:cubicBezTo>
                  <a:cubicBezTo>
                    <a:pt x="412" y="1148"/>
                    <a:pt x="408" y="1152"/>
                    <a:pt x="404" y="1152"/>
                  </a:cubicBezTo>
                  <a:cubicBezTo>
                    <a:pt x="71" y="1152"/>
                    <a:pt x="71" y="1152"/>
                    <a:pt x="71" y="1152"/>
                  </a:cubicBezTo>
                  <a:cubicBezTo>
                    <a:pt x="68" y="1152"/>
                    <a:pt x="64" y="1148"/>
                    <a:pt x="64" y="1145"/>
                  </a:cubicBezTo>
                  <a:cubicBezTo>
                    <a:pt x="64" y="1066"/>
                    <a:pt x="64" y="1066"/>
                    <a:pt x="64" y="1066"/>
                  </a:cubicBezTo>
                  <a:cubicBezTo>
                    <a:pt x="64" y="1058"/>
                    <a:pt x="68" y="1055"/>
                    <a:pt x="71" y="1055"/>
                  </a:cubicBezTo>
                  <a:moveTo>
                    <a:pt x="374" y="2018"/>
                  </a:moveTo>
                  <a:lnTo>
                    <a:pt x="374" y="2018"/>
                  </a:lnTo>
                  <a:cubicBezTo>
                    <a:pt x="105" y="2018"/>
                    <a:pt x="105" y="2018"/>
                    <a:pt x="105" y="2018"/>
                  </a:cubicBezTo>
                  <a:lnTo>
                    <a:pt x="105" y="2018"/>
                  </a:lnTo>
                  <a:cubicBezTo>
                    <a:pt x="71" y="1914"/>
                    <a:pt x="71" y="1914"/>
                    <a:pt x="71" y="1914"/>
                  </a:cubicBezTo>
                  <a:cubicBezTo>
                    <a:pt x="404" y="1914"/>
                    <a:pt x="404" y="1914"/>
                    <a:pt x="404" y="1914"/>
                  </a:cubicBezTo>
                  <a:lnTo>
                    <a:pt x="374" y="2018"/>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90" name="Google Shape;990;p44"/>
            <p:cNvSpPr/>
            <p:nvPr/>
          </p:nvSpPr>
          <p:spPr>
            <a:xfrm>
              <a:off x="6046944" y="2731462"/>
              <a:ext cx="173105" cy="490537"/>
            </a:xfrm>
            <a:custGeom>
              <a:avLst/>
              <a:gdLst/>
              <a:ahLst/>
              <a:cxnLst/>
              <a:rect l="l" t="t" r="r" b="b"/>
              <a:pathLst>
                <a:path w="734" h="2080" extrusionOk="0">
                  <a:moveTo>
                    <a:pt x="578" y="25"/>
                  </a:moveTo>
                  <a:lnTo>
                    <a:pt x="578" y="25"/>
                  </a:lnTo>
                  <a:cubicBezTo>
                    <a:pt x="567" y="17"/>
                    <a:pt x="522" y="-12"/>
                    <a:pt x="488" y="6"/>
                  </a:cubicBezTo>
                  <a:cubicBezTo>
                    <a:pt x="454" y="28"/>
                    <a:pt x="458" y="77"/>
                    <a:pt x="458" y="100"/>
                  </a:cubicBezTo>
                  <a:cubicBezTo>
                    <a:pt x="458" y="103"/>
                    <a:pt x="458" y="103"/>
                    <a:pt x="458" y="103"/>
                  </a:cubicBezTo>
                  <a:cubicBezTo>
                    <a:pt x="458" y="305"/>
                    <a:pt x="458" y="305"/>
                    <a:pt x="458" y="305"/>
                  </a:cubicBezTo>
                  <a:cubicBezTo>
                    <a:pt x="458" y="358"/>
                    <a:pt x="421" y="402"/>
                    <a:pt x="365" y="406"/>
                  </a:cubicBezTo>
                  <a:cubicBezTo>
                    <a:pt x="312" y="402"/>
                    <a:pt x="271" y="358"/>
                    <a:pt x="271" y="305"/>
                  </a:cubicBezTo>
                  <a:cubicBezTo>
                    <a:pt x="271" y="103"/>
                    <a:pt x="271" y="103"/>
                    <a:pt x="271" y="103"/>
                  </a:cubicBezTo>
                  <a:lnTo>
                    <a:pt x="271" y="100"/>
                  </a:lnTo>
                  <a:cubicBezTo>
                    <a:pt x="275" y="77"/>
                    <a:pt x="279" y="28"/>
                    <a:pt x="245" y="6"/>
                  </a:cubicBezTo>
                  <a:cubicBezTo>
                    <a:pt x="211" y="-12"/>
                    <a:pt x="166" y="17"/>
                    <a:pt x="155" y="25"/>
                  </a:cubicBezTo>
                  <a:cubicBezTo>
                    <a:pt x="43" y="103"/>
                    <a:pt x="-13" y="234"/>
                    <a:pt x="2" y="369"/>
                  </a:cubicBezTo>
                  <a:cubicBezTo>
                    <a:pt x="17" y="500"/>
                    <a:pt x="99" y="608"/>
                    <a:pt x="215" y="661"/>
                  </a:cubicBezTo>
                  <a:cubicBezTo>
                    <a:pt x="215" y="948"/>
                    <a:pt x="215" y="948"/>
                    <a:pt x="215" y="948"/>
                  </a:cubicBezTo>
                  <a:cubicBezTo>
                    <a:pt x="215" y="964"/>
                    <a:pt x="226" y="978"/>
                    <a:pt x="241" y="978"/>
                  </a:cubicBezTo>
                  <a:cubicBezTo>
                    <a:pt x="260" y="982"/>
                    <a:pt x="275" y="967"/>
                    <a:pt x="275" y="948"/>
                  </a:cubicBezTo>
                  <a:cubicBezTo>
                    <a:pt x="275" y="642"/>
                    <a:pt x="275" y="642"/>
                    <a:pt x="275" y="642"/>
                  </a:cubicBezTo>
                  <a:cubicBezTo>
                    <a:pt x="275" y="627"/>
                    <a:pt x="268" y="616"/>
                    <a:pt x="256" y="612"/>
                  </a:cubicBezTo>
                  <a:cubicBezTo>
                    <a:pt x="140" y="571"/>
                    <a:pt x="65" y="477"/>
                    <a:pt x="50" y="361"/>
                  </a:cubicBezTo>
                  <a:cubicBezTo>
                    <a:pt x="36" y="249"/>
                    <a:pt x="84" y="141"/>
                    <a:pt x="185" y="77"/>
                  </a:cubicBezTo>
                  <a:cubicBezTo>
                    <a:pt x="196" y="66"/>
                    <a:pt x="208" y="62"/>
                    <a:pt x="211" y="62"/>
                  </a:cubicBezTo>
                  <a:cubicBezTo>
                    <a:pt x="211" y="66"/>
                    <a:pt x="215" y="77"/>
                    <a:pt x="211" y="96"/>
                  </a:cubicBezTo>
                  <a:cubicBezTo>
                    <a:pt x="211" y="100"/>
                    <a:pt x="211" y="103"/>
                    <a:pt x="211" y="103"/>
                  </a:cubicBezTo>
                  <a:cubicBezTo>
                    <a:pt x="211" y="305"/>
                    <a:pt x="211" y="305"/>
                    <a:pt x="211" y="305"/>
                  </a:cubicBezTo>
                  <a:cubicBezTo>
                    <a:pt x="211" y="391"/>
                    <a:pt x="279" y="462"/>
                    <a:pt x="365" y="470"/>
                  </a:cubicBezTo>
                  <a:lnTo>
                    <a:pt x="368" y="470"/>
                  </a:lnTo>
                  <a:cubicBezTo>
                    <a:pt x="454" y="462"/>
                    <a:pt x="522" y="391"/>
                    <a:pt x="522" y="305"/>
                  </a:cubicBezTo>
                  <a:cubicBezTo>
                    <a:pt x="522" y="103"/>
                    <a:pt x="522" y="103"/>
                    <a:pt x="522" y="103"/>
                  </a:cubicBezTo>
                  <a:cubicBezTo>
                    <a:pt x="522" y="103"/>
                    <a:pt x="522" y="100"/>
                    <a:pt x="522" y="96"/>
                  </a:cubicBezTo>
                  <a:cubicBezTo>
                    <a:pt x="518" y="77"/>
                    <a:pt x="518" y="66"/>
                    <a:pt x="522" y="62"/>
                  </a:cubicBezTo>
                  <a:cubicBezTo>
                    <a:pt x="525" y="62"/>
                    <a:pt x="533" y="66"/>
                    <a:pt x="548" y="77"/>
                  </a:cubicBezTo>
                  <a:cubicBezTo>
                    <a:pt x="645" y="141"/>
                    <a:pt x="698" y="249"/>
                    <a:pt x="683" y="361"/>
                  </a:cubicBezTo>
                  <a:cubicBezTo>
                    <a:pt x="667" y="477"/>
                    <a:pt x="589" y="571"/>
                    <a:pt x="477" y="612"/>
                  </a:cubicBezTo>
                  <a:cubicBezTo>
                    <a:pt x="466" y="616"/>
                    <a:pt x="454" y="627"/>
                    <a:pt x="454" y="642"/>
                  </a:cubicBezTo>
                  <a:cubicBezTo>
                    <a:pt x="454" y="1415"/>
                    <a:pt x="454" y="1415"/>
                    <a:pt x="454" y="1415"/>
                  </a:cubicBezTo>
                  <a:cubicBezTo>
                    <a:pt x="454" y="1426"/>
                    <a:pt x="462" y="1437"/>
                    <a:pt x="477" y="1445"/>
                  </a:cubicBezTo>
                  <a:cubicBezTo>
                    <a:pt x="563" y="1478"/>
                    <a:pt x="664" y="1553"/>
                    <a:pt x="664" y="1721"/>
                  </a:cubicBezTo>
                  <a:cubicBezTo>
                    <a:pt x="664" y="1860"/>
                    <a:pt x="533" y="2017"/>
                    <a:pt x="365" y="2017"/>
                  </a:cubicBezTo>
                  <a:cubicBezTo>
                    <a:pt x="200" y="2017"/>
                    <a:pt x="69" y="1860"/>
                    <a:pt x="69" y="1721"/>
                  </a:cubicBezTo>
                  <a:cubicBezTo>
                    <a:pt x="69" y="1553"/>
                    <a:pt x="170" y="1478"/>
                    <a:pt x="256" y="1445"/>
                  </a:cubicBezTo>
                  <a:cubicBezTo>
                    <a:pt x="268" y="1437"/>
                    <a:pt x="275" y="1426"/>
                    <a:pt x="275" y="1415"/>
                  </a:cubicBezTo>
                  <a:cubicBezTo>
                    <a:pt x="275" y="1091"/>
                    <a:pt x="275" y="1091"/>
                    <a:pt x="275" y="1091"/>
                  </a:cubicBezTo>
                  <a:cubicBezTo>
                    <a:pt x="275" y="1076"/>
                    <a:pt x="264" y="1060"/>
                    <a:pt x="249" y="1060"/>
                  </a:cubicBezTo>
                  <a:cubicBezTo>
                    <a:pt x="230" y="1057"/>
                    <a:pt x="215" y="1072"/>
                    <a:pt x="215" y="1091"/>
                  </a:cubicBezTo>
                  <a:cubicBezTo>
                    <a:pt x="215" y="1392"/>
                    <a:pt x="215" y="1392"/>
                    <a:pt x="215" y="1392"/>
                  </a:cubicBezTo>
                  <a:cubicBezTo>
                    <a:pt x="81" y="1452"/>
                    <a:pt x="6" y="1568"/>
                    <a:pt x="6" y="1721"/>
                  </a:cubicBezTo>
                  <a:cubicBezTo>
                    <a:pt x="6" y="1890"/>
                    <a:pt x="159" y="2080"/>
                    <a:pt x="365" y="2080"/>
                  </a:cubicBezTo>
                  <a:cubicBezTo>
                    <a:pt x="574" y="2080"/>
                    <a:pt x="727" y="1890"/>
                    <a:pt x="727" y="1721"/>
                  </a:cubicBezTo>
                  <a:cubicBezTo>
                    <a:pt x="727" y="1568"/>
                    <a:pt x="653" y="1452"/>
                    <a:pt x="518" y="1392"/>
                  </a:cubicBezTo>
                  <a:cubicBezTo>
                    <a:pt x="518" y="661"/>
                    <a:pt x="518" y="661"/>
                    <a:pt x="518" y="661"/>
                  </a:cubicBezTo>
                  <a:cubicBezTo>
                    <a:pt x="634" y="608"/>
                    <a:pt x="716" y="500"/>
                    <a:pt x="731" y="369"/>
                  </a:cubicBezTo>
                  <a:cubicBezTo>
                    <a:pt x="746" y="234"/>
                    <a:pt x="690" y="103"/>
                    <a:pt x="578" y="2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91" name="Google Shape;991;p44"/>
            <p:cNvSpPr/>
            <p:nvPr/>
          </p:nvSpPr>
          <p:spPr>
            <a:xfrm>
              <a:off x="6086093" y="3084037"/>
              <a:ext cx="94571" cy="106362"/>
            </a:xfrm>
            <a:custGeom>
              <a:avLst/>
              <a:gdLst/>
              <a:ahLst/>
              <a:cxnLst/>
              <a:rect l="l" t="t" r="r" b="b"/>
              <a:pathLst>
                <a:path w="401" h="451" extrusionOk="0">
                  <a:moveTo>
                    <a:pt x="401" y="133"/>
                  </a:moveTo>
                  <a:lnTo>
                    <a:pt x="401" y="133"/>
                  </a:lnTo>
                  <a:cubicBezTo>
                    <a:pt x="401" y="118"/>
                    <a:pt x="393" y="107"/>
                    <a:pt x="378" y="99"/>
                  </a:cubicBezTo>
                  <a:lnTo>
                    <a:pt x="378" y="96"/>
                  </a:lnTo>
                  <a:cubicBezTo>
                    <a:pt x="225" y="10"/>
                    <a:pt x="225" y="10"/>
                    <a:pt x="225" y="10"/>
                  </a:cubicBezTo>
                  <a:cubicBezTo>
                    <a:pt x="221" y="6"/>
                    <a:pt x="221" y="6"/>
                    <a:pt x="221" y="6"/>
                  </a:cubicBezTo>
                  <a:cubicBezTo>
                    <a:pt x="206" y="-2"/>
                    <a:pt x="195" y="-2"/>
                    <a:pt x="180" y="6"/>
                  </a:cubicBezTo>
                  <a:lnTo>
                    <a:pt x="176" y="10"/>
                  </a:lnTo>
                  <a:cubicBezTo>
                    <a:pt x="23" y="96"/>
                    <a:pt x="23" y="96"/>
                    <a:pt x="23" y="96"/>
                  </a:cubicBezTo>
                  <a:cubicBezTo>
                    <a:pt x="23" y="99"/>
                    <a:pt x="23" y="99"/>
                    <a:pt x="19" y="99"/>
                  </a:cubicBezTo>
                  <a:cubicBezTo>
                    <a:pt x="8" y="107"/>
                    <a:pt x="0" y="118"/>
                    <a:pt x="0" y="133"/>
                  </a:cubicBezTo>
                  <a:lnTo>
                    <a:pt x="0" y="137"/>
                  </a:lnTo>
                  <a:cubicBezTo>
                    <a:pt x="0" y="313"/>
                    <a:pt x="0" y="313"/>
                    <a:pt x="0" y="313"/>
                  </a:cubicBezTo>
                  <a:cubicBezTo>
                    <a:pt x="0" y="316"/>
                    <a:pt x="0" y="316"/>
                    <a:pt x="0" y="316"/>
                  </a:cubicBezTo>
                  <a:cubicBezTo>
                    <a:pt x="0" y="335"/>
                    <a:pt x="8" y="346"/>
                    <a:pt x="19" y="353"/>
                  </a:cubicBezTo>
                  <a:cubicBezTo>
                    <a:pt x="23" y="353"/>
                    <a:pt x="23" y="353"/>
                    <a:pt x="23" y="353"/>
                  </a:cubicBezTo>
                  <a:cubicBezTo>
                    <a:pt x="176" y="443"/>
                    <a:pt x="176" y="443"/>
                    <a:pt x="176" y="443"/>
                  </a:cubicBezTo>
                  <a:cubicBezTo>
                    <a:pt x="180" y="443"/>
                    <a:pt x="180" y="443"/>
                    <a:pt x="180" y="443"/>
                  </a:cubicBezTo>
                  <a:cubicBezTo>
                    <a:pt x="187" y="447"/>
                    <a:pt x="195" y="451"/>
                    <a:pt x="199" y="451"/>
                  </a:cubicBezTo>
                  <a:cubicBezTo>
                    <a:pt x="206" y="451"/>
                    <a:pt x="214" y="447"/>
                    <a:pt x="221" y="443"/>
                  </a:cubicBezTo>
                  <a:lnTo>
                    <a:pt x="225" y="443"/>
                  </a:lnTo>
                  <a:lnTo>
                    <a:pt x="225" y="443"/>
                  </a:lnTo>
                  <a:cubicBezTo>
                    <a:pt x="378" y="353"/>
                    <a:pt x="378" y="353"/>
                    <a:pt x="378" y="353"/>
                  </a:cubicBezTo>
                  <a:lnTo>
                    <a:pt x="378" y="353"/>
                  </a:lnTo>
                  <a:cubicBezTo>
                    <a:pt x="393" y="342"/>
                    <a:pt x="401" y="335"/>
                    <a:pt x="401" y="316"/>
                  </a:cubicBezTo>
                  <a:lnTo>
                    <a:pt x="401" y="313"/>
                  </a:lnTo>
                  <a:cubicBezTo>
                    <a:pt x="401" y="137"/>
                    <a:pt x="401" y="137"/>
                    <a:pt x="401" y="137"/>
                  </a:cubicBezTo>
                  <a:lnTo>
                    <a:pt x="401" y="133"/>
                  </a:lnTo>
                  <a:moveTo>
                    <a:pt x="337" y="305"/>
                  </a:moveTo>
                  <a:lnTo>
                    <a:pt x="337" y="305"/>
                  </a:lnTo>
                  <a:cubicBezTo>
                    <a:pt x="199" y="384"/>
                    <a:pt x="199" y="384"/>
                    <a:pt x="199" y="384"/>
                  </a:cubicBezTo>
                  <a:cubicBezTo>
                    <a:pt x="60" y="305"/>
                    <a:pt x="60" y="305"/>
                    <a:pt x="60" y="305"/>
                  </a:cubicBezTo>
                  <a:cubicBezTo>
                    <a:pt x="60" y="144"/>
                    <a:pt x="60" y="144"/>
                    <a:pt x="60" y="144"/>
                  </a:cubicBezTo>
                  <a:cubicBezTo>
                    <a:pt x="199" y="66"/>
                    <a:pt x="199" y="66"/>
                    <a:pt x="199" y="66"/>
                  </a:cubicBezTo>
                  <a:cubicBezTo>
                    <a:pt x="337" y="144"/>
                    <a:pt x="337" y="144"/>
                    <a:pt x="337" y="144"/>
                  </a:cubicBezTo>
                  <a:lnTo>
                    <a:pt x="337" y="305"/>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92" name="Google Shape;992;p44"/>
          <p:cNvGrpSpPr/>
          <p:nvPr/>
        </p:nvGrpSpPr>
        <p:grpSpPr>
          <a:xfrm>
            <a:off x="7583821" y="2794665"/>
            <a:ext cx="491721" cy="484641"/>
            <a:chOff x="6643849" y="2734763"/>
            <a:chExt cx="491721" cy="484641"/>
          </a:xfrm>
          <a:solidFill>
            <a:schemeClr val="accent5">
              <a:lumMod val="50000"/>
            </a:schemeClr>
          </a:solidFill>
        </p:grpSpPr>
        <p:sp>
          <p:nvSpPr>
            <p:cNvPr id="993" name="Google Shape;993;p44"/>
            <p:cNvSpPr/>
            <p:nvPr/>
          </p:nvSpPr>
          <p:spPr>
            <a:xfrm>
              <a:off x="6643849" y="2734763"/>
              <a:ext cx="491721" cy="484641"/>
            </a:xfrm>
            <a:custGeom>
              <a:avLst/>
              <a:gdLst/>
              <a:ahLst/>
              <a:cxnLst/>
              <a:rect l="l" t="t" r="r" b="b"/>
              <a:pathLst>
                <a:path w="2085" h="2055" extrusionOk="0">
                  <a:moveTo>
                    <a:pt x="1880" y="1603"/>
                  </a:moveTo>
                  <a:lnTo>
                    <a:pt x="1880" y="1603"/>
                  </a:lnTo>
                  <a:cubicBezTo>
                    <a:pt x="1880" y="1479"/>
                    <a:pt x="1880" y="1479"/>
                    <a:pt x="1880" y="1479"/>
                  </a:cubicBezTo>
                  <a:cubicBezTo>
                    <a:pt x="1880" y="1479"/>
                    <a:pt x="2085" y="1174"/>
                    <a:pt x="2085" y="972"/>
                  </a:cubicBezTo>
                  <a:cubicBezTo>
                    <a:pt x="2082" y="729"/>
                    <a:pt x="1951" y="635"/>
                    <a:pt x="1842" y="587"/>
                  </a:cubicBezTo>
                  <a:cubicBezTo>
                    <a:pt x="1842" y="220"/>
                    <a:pt x="1842" y="220"/>
                    <a:pt x="1842" y="220"/>
                  </a:cubicBezTo>
                  <a:cubicBezTo>
                    <a:pt x="1842" y="119"/>
                    <a:pt x="1764" y="41"/>
                    <a:pt x="1663" y="37"/>
                  </a:cubicBezTo>
                  <a:cubicBezTo>
                    <a:pt x="1521" y="37"/>
                    <a:pt x="1521" y="37"/>
                    <a:pt x="1521" y="37"/>
                  </a:cubicBezTo>
                  <a:cubicBezTo>
                    <a:pt x="1513" y="18"/>
                    <a:pt x="1468" y="0"/>
                    <a:pt x="1468" y="0"/>
                  </a:cubicBezTo>
                  <a:cubicBezTo>
                    <a:pt x="1147" y="0"/>
                    <a:pt x="1147" y="0"/>
                    <a:pt x="1147" y="0"/>
                  </a:cubicBezTo>
                  <a:cubicBezTo>
                    <a:pt x="1072" y="0"/>
                    <a:pt x="1005" y="59"/>
                    <a:pt x="997" y="134"/>
                  </a:cubicBezTo>
                  <a:cubicBezTo>
                    <a:pt x="986" y="224"/>
                    <a:pt x="1057" y="299"/>
                    <a:pt x="1143" y="299"/>
                  </a:cubicBezTo>
                  <a:cubicBezTo>
                    <a:pt x="1218" y="299"/>
                    <a:pt x="1218" y="299"/>
                    <a:pt x="1218" y="299"/>
                  </a:cubicBezTo>
                  <a:cubicBezTo>
                    <a:pt x="1263" y="486"/>
                    <a:pt x="1438" y="531"/>
                    <a:pt x="1607" y="576"/>
                  </a:cubicBezTo>
                  <a:cubicBezTo>
                    <a:pt x="1610" y="576"/>
                    <a:pt x="1618" y="579"/>
                    <a:pt x="1622" y="579"/>
                  </a:cubicBezTo>
                  <a:cubicBezTo>
                    <a:pt x="1622" y="890"/>
                    <a:pt x="1622" y="890"/>
                    <a:pt x="1622" y="890"/>
                  </a:cubicBezTo>
                  <a:lnTo>
                    <a:pt x="1622" y="890"/>
                  </a:lnTo>
                  <a:cubicBezTo>
                    <a:pt x="1573" y="890"/>
                    <a:pt x="1532" y="927"/>
                    <a:pt x="1532" y="975"/>
                  </a:cubicBezTo>
                  <a:cubicBezTo>
                    <a:pt x="1532" y="994"/>
                    <a:pt x="1532" y="994"/>
                    <a:pt x="1532" y="994"/>
                  </a:cubicBezTo>
                  <a:cubicBezTo>
                    <a:pt x="1532" y="1017"/>
                    <a:pt x="1543" y="1035"/>
                    <a:pt x="1554" y="1054"/>
                  </a:cubicBezTo>
                  <a:cubicBezTo>
                    <a:pt x="1543" y="1069"/>
                    <a:pt x="1532" y="1088"/>
                    <a:pt x="1532" y="1110"/>
                  </a:cubicBezTo>
                  <a:cubicBezTo>
                    <a:pt x="1532" y="1133"/>
                    <a:pt x="1532" y="1133"/>
                    <a:pt x="1532" y="1133"/>
                  </a:cubicBezTo>
                  <a:cubicBezTo>
                    <a:pt x="1532" y="1170"/>
                    <a:pt x="1558" y="1204"/>
                    <a:pt x="1592" y="1215"/>
                  </a:cubicBezTo>
                  <a:cubicBezTo>
                    <a:pt x="1592" y="1442"/>
                    <a:pt x="1592" y="1442"/>
                    <a:pt x="1592" y="1442"/>
                  </a:cubicBezTo>
                  <a:cubicBezTo>
                    <a:pt x="1375" y="1442"/>
                    <a:pt x="1375" y="1442"/>
                    <a:pt x="1375" y="1442"/>
                  </a:cubicBezTo>
                  <a:cubicBezTo>
                    <a:pt x="1296" y="1442"/>
                    <a:pt x="1278" y="1483"/>
                    <a:pt x="1259" y="1520"/>
                  </a:cubicBezTo>
                  <a:cubicBezTo>
                    <a:pt x="1177" y="1692"/>
                    <a:pt x="1177" y="1692"/>
                    <a:pt x="1177" y="1692"/>
                  </a:cubicBezTo>
                  <a:cubicBezTo>
                    <a:pt x="994" y="1692"/>
                    <a:pt x="994" y="1692"/>
                    <a:pt x="994" y="1692"/>
                  </a:cubicBezTo>
                  <a:cubicBezTo>
                    <a:pt x="979" y="1692"/>
                    <a:pt x="967" y="1707"/>
                    <a:pt x="963" y="1722"/>
                  </a:cubicBezTo>
                  <a:cubicBezTo>
                    <a:pt x="963" y="1737"/>
                    <a:pt x="979" y="1752"/>
                    <a:pt x="994" y="1752"/>
                  </a:cubicBezTo>
                  <a:cubicBezTo>
                    <a:pt x="1491" y="1752"/>
                    <a:pt x="1491" y="1752"/>
                    <a:pt x="1491" y="1752"/>
                  </a:cubicBezTo>
                  <a:cubicBezTo>
                    <a:pt x="1487" y="1767"/>
                    <a:pt x="1487" y="1786"/>
                    <a:pt x="1487" y="1805"/>
                  </a:cubicBezTo>
                  <a:cubicBezTo>
                    <a:pt x="1487" y="1823"/>
                    <a:pt x="1487" y="1838"/>
                    <a:pt x="1491" y="1857"/>
                  </a:cubicBezTo>
                  <a:cubicBezTo>
                    <a:pt x="500" y="1857"/>
                    <a:pt x="500" y="1857"/>
                    <a:pt x="500" y="1857"/>
                  </a:cubicBezTo>
                  <a:cubicBezTo>
                    <a:pt x="504" y="1838"/>
                    <a:pt x="504" y="1823"/>
                    <a:pt x="504" y="1805"/>
                  </a:cubicBezTo>
                  <a:cubicBezTo>
                    <a:pt x="504" y="1786"/>
                    <a:pt x="504" y="1767"/>
                    <a:pt x="500" y="1752"/>
                  </a:cubicBezTo>
                  <a:cubicBezTo>
                    <a:pt x="847" y="1752"/>
                    <a:pt x="847" y="1752"/>
                    <a:pt x="847" y="1752"/>
                  </a:cubicBezTo>
                  <a:cubicBezTo>
                    <a:pt x="866" y="1752"/>
                    <a:pt x="878" y="1741"/>
                    <a:pt x="881" y="1726"/>
                  </a:cubicBezTo>
                  <a:cubicBezTo>
                    <a:pt x="881" y="1707"/>
                    <a:pt x="870" y="1689"/>
                    <a:pt x="851" y="1689"/>
                  </a:cubicBezTo>
                  <a:cubicBezTo>
                    <a:pt x="631" y="1689"/>
                    <a:pt x="631" y="1689"/>
                    <a:pt x="631" y="1689"/>
                  </a:cubicBezTo>
                  <a:cubicBezTo>
                    <a:pt x="608" y="1614"/>
                    <a:pt x="564" y="1547"/>
                    <a:pt x="500" y="1498"/>
                  </a:cubicBezTo>
                  <a:cubicBezTo>
                    <a:pt x="432" y="1442"/>
                    <a:pt x="343" y="1412"/>
                    <a:pt x="253" y="1412"/>
                  </a:cubicBezTo>
                  <a:cubicBezTo>
                    <a:pt x="163" y="1412"/>
                    <a:pt x="81" y="1442"/>
                    <a:pt x="10" y="1494"/>
                  </a:cubicBezTo>
                  <a:cubicBezTo>
                    <a:pt x="-1" y="1506"/>
                    <a:pt x="-5" y="1524"/>
                    <a:pt x="6" y="1539"/>
                  </a:cubicBezTo>
                  <a:cubicBezTo>
                    <a:pt x="14" y="1551"/>
                    <a:pt x="36" y="1554"/>
                    <a:pt x="47" y="1543"/>
                  </a:cubicBezTo>
                  <a:cubicBezTo>
                    <a:pt x="107" y="1498"/>
                    <a:pt x="178" y="1475"/>
                    <a:pt x="253" y="1475"/>
                  </a:cubicBezTo>
                  <a:cubicBezTo>
                    <a:pt x="399" y="1475"/>
                    <a:pt x="522" y="1562"/>
                    <a:pt x="567" y="1689"/>
                  </a:cubicBezTo>
                  <a:cubicBezTo>
                    <a:pt x="477" y="1689"/>
                    <a:pt x="477" y="1689"/>
                    <a:pt x="477" y="1689"/>
                  </a:cubicBezTo>
                  <a:cubicBezTo>
                    <a:pt x="432" y="1603"/>
                    <a:pt x="343" y="1547"/>
                    <a:pt x="238" y="1554"/>
                  </a:cubicBezTo>
                  <a:cubicBezTo>
                    <a:pt x="115" y="1562"/>
                    <a:pt x="14" y="1666"/>
                    <a:pt x="10" y="1790"/>
                  </a:cubicBezTo>
                  <a:cubicBezTo>
                    <a:pt x="-1" y="1936"/>
                    <a:pt x="115" y="2055"/>
                    <a:pt x="257" y="2055"/>
                  </a:cubicBezTo>
                  <a:cubicBezTo>
                    <a:pt x="354" y="2055"/>
                    <a:pt x="436" y="1999"/>
                    <a:pt x="477" y="1917"/>
                  </a:cubicBezTo>
                  <a:cubicBezTo>
                    <a:pt x="1513" y="1917"/>
                    <a:pt x="1513" y="1917"/>
                    <a:pt x="1513" y="1917"/>
                  </a:cubicBezTo>
                  <a:cubicBezTo>
                    <a:pt x="1554" y="1999"/>
                    <a:pt x="1640" y="2055"/>
                    <a:pt x="1734" y="2055"/>
                  </a:cubicBezTo>
                  <a:cubicBezTo>
                    <a:pt x="1872" y="2055"/>
                    <a:pt x="1984" y="1943"/>
                    <a:pt x="1984" y="1805"/>
                  </a:cubicBezTo>
                  <a:cubicBezTo>
                    <a:pt x="1984" y="1722"/>
                    <a:pt x="1943" y="1647"/>
                    <a:pt x="1880" y="1603"/>
                  </a:cubicBezTo>
                  <a:moveTo>
                    <a:pt x="257" y="1992"/>
                  </a:moveTo>
                  <a:lnTo>
                    <a:pt x="257" y="1992"/>
                  </a:lnTo>
                  <a:cubicBezTo>
                    <a:pt x="152" y="1992"/>
                    <a:pt x="70" y="1909"/>
                    <a:pt x="70" y="1805"/>
                  </a:cubicBezTo>
                  <a:cubicBezTo>
                    <a:pt x="70" y="1700"/>
                    <a:pt x="152" y="1618"/>
                    <a:pt x="257" y="1618"/>
                  </a:cubicBezTo>
                  <a:cubicBezTo>
                    <a:pt x="358" y="1618"/>
                    <a:pt x="444" y="1700"/>
                    <a:pt x="444" y="1805"/>
                  </a:cubicBezTo>
                  <a:cubicBezTo>
                    <a:pt x="444" y="1909"/>
                    <a:pt x="358" y="1992"/>
                    <a:pt x="257" y="1992"/>
                  </a:cubicBezTo>
                  <a:moveTo>
                    <a:pt x="1734" y="1558"/>
                  </a:moveTo>
                  <a:lnTo>
                    <a:pt x="1734" y="1558"/>
                  </a:lnTo>
                  <a:cubicBezTo>
                    <a:pt x="1708" y="1558"/>
                    <a:pt x="1678" y="1562"/>
                    <a:pt x="1652" y="1573"/>
                  </a:cubicBezTo>
                  <a:cubicBezTo>
                    <a:pt x="1652" y="1222"/>
                    <a:pt x="1652" y="1222"/>
                    <a:pt x="1652" y="1222"/>
                  </a:cubicBezTo>
                  <a:cubicBezTo>
                    <a:pt x="1820" y="1222"/>
                    <a:pt x="1820" y="1222"/>
                    <a:pt x="1820" y="1222"/>
                  </a:cubicBezTo>
                  <a:cubicBezTo>
                    <a:pt x="1820" y="1573"/>
                    <a:pt x="1820" y="1573"/>
                    <a:pt x="1820" y="1573"/>
                  </a:cubicBezTo>
                  <a:cubicBezTo>
                    <a:pt x="1794" y="1562"/>
                    <a:pt x="1764" y="1558"/>
                    <a:pt x="1734" y="1558"/>
                  </a:cubicBezTo>
                  <a:moveTo>
                    <a:pt x="1596" y="1133"/>
                  </a:moveTo>
                  <a:lnTo>
                    <a:pt x="1596" y="1133"/>
                  </a:lnTo>
                  <a:cubicBezTo>
                    <a:pt x="1596" y="1110"/>
                    <a:pt x="1596" y="1110"/>
                    <a:pt x="1596" y="1110"/>
                  </a:cubicBezTo>
                  <a:cubicBezTo>
                    <a:pt x="1596" y="1095"/>
                    <a:pt x="1607" y="1084"/>
                    <a:pt x="1622" y="1084"/>
                  </a:cubicBezTo>
                  <a:cubicBezTo>
                    <a:pt x="1850" y="1084"/>
                    <a:pt x="1850" y="1084"/>
                    <a:pt x="1850" y="1084"/>
                  </a:cubicBezTo>
                  <a:cubicBezTo>
                    <a:pt x="1865" y="1084"/>
                    <a:pt x="1876" y="1095"/>
                    <a:pt x="1876" y="1110"/>
                  </a:cubicBezTo>
                  <a:cubicBezTo>
                    <a:pt x="1876" y="1133"/>
                    <a:pt x="1876" y="1133"/>
                    <a:pt x="1876" y="1133"/>
                  </a:cubicBezTo>
                  <a:cubicBezTo>
                    <a:pt x="1876" y="1148"/>
                    <a:pt x="1865" y="1159"/>
                    <a:pt x="1850" y="1159"/>
                  </a:cubicBezTo>
                  <a:cubicBezTo>
                    <a:pt x="1622" y="1159"/>
                    <a:pt x="1622" y="1159"/>
                    <a:pt x="1622" y="1159"/>
                  </a:cubicBezTo>
                  <a:cubicBezTo>
                    <a:pt x="1607" y="1159"/>
                    <a:pt x="1596" y="1148"/>
                    <a:pt x="1596" y="1133"/>
                  </a:cubicBezTo>
                  <a:moveTo>
                    <a:pt x="2029" y="972"/>
                  </a:moveTo>
                  <a:lnTo>
                    <a:pt x="2029" y="972"/>
                  </a:lnTo>
                  <a:cubicBezTo>
                    <a:pt x="2029" y="1204"/>
                    <a:pt x="1988" y="1333"/>
                    <a:pt x="1880" y="1408"/>
                  </a:cubicBezTo>
                  <a:cubicBezTo>
                    <a:pt x="1880" y="1219"/>
                    <a:pt x="1880" y="1219"/>
                    <a:pt x="1880" y="1219"/>
                  </a:cubicBezTo>
                  <a:cubicBezTo>
                    <a:pt x="1913" y="1204"/>
                    <a:pt x="1936" y="1174"/>
                    <a:pt x="1936" y="1136"/>
                  </a:cubicBezTo>
                  <a:cubicBezTo>
                    <a:pt x="1936" y="1110"/>
                    <a:pt x="1936" y="1110"/>
                    <a:pt x="1936" y="1110"/>
                  </a:cubicBezTo>
                  <a:cubicBezTo>
                    <a:pt x="1936" y="1091"/>
                    <a:pt x="1928" y="1069"/>
                    <a:pt x="1917" y="1054"/>
                  </a:cubicBezTo>
                  <a:cubicBezTo>
                    <a:pt x="1928" y="1039"/>
                    <a:pt x="1936" y="1020"/>
                    <a:pt x="1936" y="1002"/>
                  </a:cubicBezTo>
                  <a:cubicBezTo>
                    <a:pt x="1936" y="975"/>
                    <a:pt x="1936" y="975"/>
                    <a:pt x="1936" y="975"/>
                  </a:cubicBezTo>
                  <a:cubicBezTo>
                    <a:pt x="1936" y="927"/>
                    <a:pt x="1898" y="890"/>
                    <a:pt x="1850" y="890"/>
                  </a:cubicBezTo>
                  <a:cubicBezTo>
                    <a:pt x="1842" y="890"/>
                    <a:pt x="1842" y="890"/>
                    <a:pt x="1842" y="890"/>
                  </a:cubicBezTo>
                  <a:cubicBezTo>
                    <a:pt x="1842" y="654"/>
                    <a:pt x="1842" y="654"/>
                    <a:pt x="1842" y="654"/>
                  </a:cubicBezTo>
                  <a:cubicBezTo>
                    <a:pt x="1973" y="721"/>
                    <a:pt x="2029" y="819"/>
                    <a:pt x="2029" y="972"/>
                  </a:cubicBezTo>
                  <a:moveTo>
                    <a:pt x="1147" y="63"/>
                  </a:moveTo>
                  <a:lnTo>
                    <a:pt x="1147" y="63"/>
                  </a:lnTo>
                  <a:cubicBezTo>
                    <a:pt x="1465" y="63"/>
                    <a:pt x="1465" y="63"/>
                    <a:pt x="1465" y="63"/>
                  </a:cubicBezTo>
                  <a:cubicBezTo>
                    <a:pt x="1465" y="71"/>
                    <a:pt x="1465" y="71"/>
                    <a:pt x="1465" y="71"/>
                  </a:cubicBezTo>
                  <a:cubicBezTo>
                    <a:pt x="1465" y="228"/>
                    <a:pt x="1465" y="228"/>
                    <a:pt x="1465" y="228"/>
                  </a:cubicBezTo>
                  <a:cubicBezTo>
                    <a:pt x="1465" y="239"/>
                    <a:pt x="1465" y="239"/>
                    <a:pt x="1465" y="239"/>
                  </a:cubicBezTo>
                  <a:cubicBezTo>
                    <a:pt x="1143" y="239"/>
                    <a:pt x="1143" y="239"/>
                    <a:pt x="1143" y="239"/>
                  </a:cubicBezTo>
                  <a:cubicBezTo>
                    <a:pt x="1091" y="239"/>
                    <a:pt x="1050" y="190"/>
                    <a:pt x="1057" y="138"/>
                  </a:cubicBezTo>
                  <a:cubicBezTo>
                    <a:pt x="1064" y="93"/>
                    <a:pt x="1102" y="63"/>
                    <a:pt x="1147" y="63"/>
                  </a:cubicBezTo>
                  <a:moveTo>
                    <a:pt x="1622" y="504"/>
                  </a:moveTo>
                  <a:lnTo>
                    <a:pt x="1622" y="504"/>
                  </a:lnTo>
                  <a:cubicBezTo>
                    <a:pt x="1457" y="467"/>
                    <a:pt x="1315" y="430"/>
                    <a:pt x="1274" y="299"/>
                  </a:cubicBezTo>
                  <a:cubicBezTo>
                    <a:pt x="1465" y="299"/>
                    <a:pt x="1465" y="299"/>
                    <a:pt x="1465" y="299"/>
                  </a:cubicBezTo>
                  <a:cubicBezTo>
                    <a:pt x="1491" y="299"/>
                    <a:pt x="1513" y="284"/>
                    <a:pt x="1521" y="261"/>
                  </a:cubicBezTo>
                  <a:cubicBezTo>
                    <a:pt x="1622" y="261"/>
                    <a:pt x="1622" y="261"/>
                    <a:pt x="1622" y="261"/>
                  </a:cubicBezTo>
                  <a:cubicBezTo>
                    <a:pt x="1622" y="504"/>
                    <a:pt x="1622" y="504"/>
                    <a:pt x="1622" y="504"/>
                  </a:cubicBezTo>
                  <a:moveTo>
                    <a:pt x="1629" y="201"/>
                  </a:moveTo>
                  <a:lnTo>
                    <a:pt x="1629" y="201"/>
                  </a:lnTo>
                  <a:cubicBezTo>
                    <a:pt x="1525" y="201"/>
                    <a:pt x="1525" y="201"/>
                    <a:pt x="1525" y="201"/>
                  </a:cubicBezTo>
                  <a:cubicBezTo>
                    <a:pt x="1525" y="97"/>
                    <a:pt x="1525" y="97"/>
                    <a:pt x="1525" y="97"/>
                  </a:cubicBezTo>
                  <a:cubicBezTo>
                    <a:pt x="1663" y="97"/>
                    <a:pt x="1663" y="97"/>
                    <a:pt x="1663" y="97"/>
                  </a:cubicBezTo>
                  <a:cubicBezTo>
                    <a:pt x="1730" y="97"/>
                    <a:pt x="1782" y="153"/>
                    <a:pt x="1782" y="224"/>
                  </a:cubicBezTo>
                  <a:cubicBezTo>
                    <a:pt x="1782" y="609"/>
                    <a:pt x="1782" y="609"/>
                    <a:pt x="1782" y="609"/>
                  </a:cubicBezTo>
                  <a:lnTo>
                    <a:pt x="1782" y="609"/>
                  </a:lnTo>
                  <a:cubicBezTo>
                    <a:pt x="1782" y="890"/>
                    <a:pt x="1782" y="890"/>
                    <a:pt x="1782" y="890"/>
                  </a:cubicBezTo>
                  <a:cubicBezTo>
                    <a:pt x="1685" y="890"/>
                    <a:pt x="1685" y="890"/>
                    <a:pt x="1685" y="890"/>
                  </a:cubicBezTo>
                  <a:cubicBezTo>
                    <a:pt x="1685" y="257"/>
                    <a:pt x="1685" y="257"/>
                    <a:pt x="1685" y="257"/>
                  </a:cubicBezTo>
                  <a:cubicBezTo>
                    <a:pt x="1685" y="224"/>
                    <a:pt x="1659" y="201"/>
                    <a:pt x="1629" y="201"/>
                  </a:cubicBezTo>
                  <a:moveTo>
                    <a:pt x="1596" y="975"/>
                  </a:moveTo>
                  <a:lnTo>
                    <a:pt x="1596" y="975"/>
                  </a:lnTo>
                  <a:cubicBezTo>
                    <a:pt x="1596" y="961"/>
                    <a:pt x="1607" y="950"/>
                    <a:pt x="1618" y="950"/>
                  </a:cubicBezTo>
                  <a:cubicBezTo>
                    <a:pt x="1655" y="950"/>
                    <a:pt x="1655" y="950"/>
                    <a:pt x="1655" y="950"/>
                  </a:cubicBezTo>
                  <a:cubicBezTo>
                    <a:pt x="1816" y="950"/>
                    <a:pt x="1816" y="950"/>
                    <a:pt x="1816" y="950"/>
                  </a:cubicBezTo>
                  <a:cubicBezTo>
                    <a:pt x="1850" y="950"/>
                    <a:pt x="1850" y="950"/>
                    <a:pt x="1850" y="950"/>
                  </a:cubicBezTo>
                  <a:cubicBezTo>
                    <a:pt x="1865" y="950"/>
                    <a:pt x="1876" y="961"/>
                    <a:pt x="1876" y="975"/>
                  </a:cubicBezTo>
                  <a:cubicBezTo>
                    <a:pt x="1876" y="998"/>
                    <a:pt x="1876" y="998"/>
                    <a:pt x="1876" y="998"/>
                  </a:cubicBezTo>
                  <a:cubicBezTo>
                    <a:pt x="1876" y="1013"/>
                    <a:pt x="1865" y="1024"/>
                    <a:pt x="1850" y="1024"/>
                  </a:cubicBezTo>
                  <a:cubicBezTo>
                    <a:pt x="1622" y="1024"/>
                    <a:pt x="1622" y="1024"/>
                    <a:pt x="1622" y="1024"/>
                  </a:cubicBezTo>
                  <a:cubicBezTo>
                    <a:pt x="1607" y="1024"/>
                    <a:pt x="1596" y="1013"/>
                    <a:pt x="1596" y="998"/>
                  </a:cubicBezTo>
                  <a:cubicBezTo>
                    <a:pt x="1596" y="975"/>
                    <a:pt x="1596" y="975"/>
                    <a:pt x="1596" y="975"/>
                  </a:cubicBezTo>
                  <a:moveTo>
                    <a:pt x="1244" y="1692"/>
                  </a:moveTo>
                  <a:lnTo>
                    <a:pt x="1244" y="1692"/>
                  </a:lnTo>
                  <a:cubicBezTo>
                    <a:pt x="1315" y="1547"/>
                    <a:pt x="1315" y="1547"/>
                    <a:pt x="1315" y="1547"/>
                  </a:cubicBezTo>
                  <a:cubicBezTo>
                    <a:pt x="1330" y="1509"/>
                    <a:pt x="1334" y="1502"/>
                    <a:pt x="1375" y="1502"/>
                  </a:cubicBezTo>
                  <a:cubicBezTo>
                    <a:pt x="1588" y="1502"/>
                    <a:pt x="1588" y="1502"/>
                    <a:pt x="1588" y="1502"/>
                  </a:cubicBezTo>
                  <a:cubicBezTo>
                    <a:pt x="1588" y="1607"/>
                    <a:pt x="1588" y="1607"/>
                    <a:pt x="1588" y="1607"/>
                  </a:cubicBezTo>
                  <a:cubicBezTo>
                    <a:pt x="1554" y="1629"/>
                    <a:pt x="1528" y="1659"/>
                    <a:pt x="1509" y="1692"/>
                  </a:cubicBezTo>
                  <a:lnTo>
                    <a:pt x="1244" y="1692"/>
                  </a:lnTo>
                  <a:moveTo>
                    <a:pt x="1734" y="1992"/>
                  </a:moveTo>
                  <a:lnTo>
                    <a:pt x="1734" y="1992"/>
                  </a:lnTo>
                  <a:cubicBezTo>
                    <a:pt x="1629" y="1992"/>
                    <a:pt x="1547" y="1909"/>
                    <a:pt x="1547" y="1805"/>
                  </a:cubicBezTo>
                  <a:cubicBezTo>
                    <a:pt x="1547" y="1700"/>
                    <a:pt x="1629" y="1618"/>
                    <a:pt x="1734" y="1618"/>
                  </a:cubicBezTo>
                  <a:cubicBezTo>
                    <a:pt x="1839" y="1618"/>
                    <a:pt x="1921" y="1700"/>
                    <a:pt x="1921" y="1805"/>
                  </a:cubicBezTo>
                  <a:cubicBezTo>
                    <a:pt x="1921" y="1909"/>
                    <a:pt x="1839" y="1992"/>
                    <a:pt x="1734" y="199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94" name="Google Shape;994;p44"/>
            <p:cNvSpPr/>
            <p:nvPr/>
          </p:nvSpPr>
          <p:spPr>
            <a:xfrm>
              <a:off x="7026377" y="3133798"/>
              <a:ext cx="52828" cy="53063"/>
            </a:xfrm>
            <a:custGeom>
              <a:avLst/>
              <a:gdLst/>
              <a:ahLst/>
              <a:cxnLst/>
              <a:rect l="l" t="t" r="r" b="b"/>
              <a:pathLst>
                <a:path w="224" h="225" extrusionOk="0">
                  <a:moveTo>
                    <a:pt x="112" y="0"/>
                  </a:moveTo>
                  <a:lnTo>
                    <a:pt x="112" y="0"/>
                  </a:lnTo>
                  <a:cubicBezTo>
                    <a:pt x="48" y="0"/>
                    <a:pt x="0" y="49"/>
                    <a:pt x="0" y="113"/>
                  </a:cubicBezTo>
                  <a:cubicBezTo>
                    <a:pt x="0" y="176"/>
                    <a:pt x="48" y="225"/>
                    <a:pt x="112" y="225"/>
                  </a:cubicBezTo>
                  <a:cubicBezTo>
                    <a:pt x="175" y="225"/>
                    <a:pt x="224" y="176"/>
                    <a:pt x="224" y="113"/>
                  </a:cubicBezTo>
                  <a:cubicBezTo>
                    <a:pt x="224" y="49"/>
                    <a:pt x="175" y="0"/>
                    <a:pt x="112" y="0"/>
                  </a:cubicBezTo>
                  <a:moveTo>
                    <a:pt x="112" y="165"/>
                  </a:moveTo>
                  <a:lnTo>
                    <a:pt x="112" y="165"/>
                  </a:lnTo>
                  <a:cubicBezTo>
                    <a:pt x="82" y="165"/>
                    <a:pt x="59" y="142"/>
                    <a:pt x="59" y="113"/>
                  </a:cubicBezTo>
                  <a:cubicBezTo>
                    <a:pt x="59" y="83"/>
                    <a:pt x="82" y="60"/>
                    <a:pt x="112" y="60"/>
                  </a:cubicBezTo>
                  <a:cubicBezTo>
                    <a:pt x="142" y="60"/>
                    <a:pt x="164" y="83"/>
                    <a:pt x="164" y="113"/>
                  </a:cubicBezTo>
                  <a:cubicBezTo>
                    <a:pt x="164" y="142"/>
                    <a:pt x="142" y="165"/>
                    <a:pt x="112" y="165"/>
                  </a:cubicBezTo>
                  <a:close/>
                </a:path>
              </a:pathLst>
            </a:custGeom>
            <a:grpFill/>
            <a:ln>
              <a:noFill/>
            </a:ln>
          </p:spPr>
          <p:txBody>
            <a:bodyPr spcFirstLastPara="1" wrap="square" lIns="90000" tIns="36000" rIns="90000" bIns="36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95" name="Google Shape;995;p44"/>
            <p:cNvSpPr/>
            <p:nvPr/>
          </p:nvSpPr>
          <p:spPr>
            <a:xfrm>
              <a:off x="6677102" y="3133798"/>
              <a:ext cx="53771" cy="53063"/>
            </a:xfrm>
            <a:custGeom>
              <a:avLst/>
              <a:gdLst/>
              <a:ahLst/>
              <a:cxnLst/>
              <a:rect l="l" t="t" r="r" b="b"/>
              <a:pathLst>
                <a:path w="228" h="225" extrusionOk="0">
                  <a:moveTo>
                    <a:pt x="116" y="0"/>
                  </a:moveTo>
                  <a:lnTo>
                    <a:pt x="116" y="0"/>
                  </a:lnTo>
                  <a:cubicBezTo>
                    <a:pt x="52" y="0"/>
                    <a:pt x="0" y="49"/>
                    <a:pt x="0" y="113"/>
                  </a:cubicBezTo>
                  <a:cubicBezTo>
                    <a:pt x="0" y="176"/>
                    <a:pt x="52" y="225"/>
                    <a:pt x="116" y="225"/>
                  </a:cubicBezTo>
                  <a:cubicBezTo>
                    <a:pt x="176" y="225"/>
                    <a:pt x="228" y="176"/>
                    <a:pt x="228" y="113"/>
                  </a:cubicBezTo>
                  <a:cubicBezTo>
                    <a:pt x="228" y="49"/>
                    <a:pt x="176" y="0"/>
                    <a:pt x="116" y="0"/>
                  </a:cubicBezTo>
                  <a:moveTo>
                    <a:pt x="116" y="165"/>
                  </a:moveTo>
                  <a:lnTo>
                    <a:pt x="116" y="165"/>
                  </a:lnTo>
                  <a:cubicBezTo>
                    <a:pt x="86" y="165"/>
                    <a:pt x="64" y="142"/>
                    <a:pt x="64" y="113"/>
                  </a:cubicBezTo>
                  <a:cubicBezTo>
                    <a:pt x="64" y="83"/>
                    <a:pt x="86" y="60"/>
                    <a:pt x="116" y="60"/>
                  </a:cubicBezTo>
                  <a:cubicBezTo>
                    <a:pt x="142" y="60"/>
                    <a:pt x="168" y="83"/>
                    <a:pt x="168" y="113"/>
                  </a:cubicBezTo>
                  <a:cubicBezTo>
                    <a:pt x="168" y="142"/>
                    <a:pt x="142" y="165"/>
                    <a:pt x="116" y="165"/>
                  </a:cubicBezTo>
                  <a:close/>
                </a:path>
              </a:pathLst>
            </a:custGeom>
            <a:grpFill/>
            <a:ln>
              <a:noFill/>
            </a:ln>
          </p:spPr>
          <p:txBody>
            <a:bodyPr spcFirstLastPara="1" wrap="square" lIns="90000" tIns="36000" rIns="90000" bIns="36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96" name="Google Shape;996;p44"/>
            <p:cNvSpPr/>
            <p:nvPr/>
          </p:nvSpPr>
          <p:spPr>
            <a:xfrm>
              <a:off x="6727099" y="2848436"/>
              <a:ext cx="120041" cy="170980"/>
            </a:xfrm>
            <a:custGeom>
              <a:avLst/>
              <a:gdLst/>
              <a:ahLst/>
              <a:cxnLst/>
              <a:rect l="l" t="t" r="r" b="b"/>
              <a:pathLst>
                <a:path w="509" h="725" extrusionOk="0">
                  <a:moveTo>
                    <a:pt x="334" y="4"/>
                  </a:moveTo>
                  <a:lnTo>
                    <a:pt x="334" y="4"/>
                  </a:lnTo>
                  <a:cubicBezTo>
                    <a:pt x="304" y="-11"/>
                    <a:pt x="282" y="22"/>
                    <a:pt x="263" y="45"/>
                  </a:cubicBezTo>
                  <a:cubicBezTo>
                    <a:pt x="23" y="359"/>
                    <a:pt x="23" y="359"/>
                    <a:pt x="23" y="359"/>
                  </a:cubicBezTo>
                  <a:cubicBezTo>
                    <a:pt x="12" y="374"/>
                    <a:pt x="-10" y="400"/>
                    <a:pt x="5" y="426"/>
                  </a:cubicBezTo>
                  <a:cubicBezTo>
                    <a:pt x="16" y="452"/>
                    <a:pt x="46" y="452"/>
                    <a:pt x="61" y="452"/>
                  </a:cubicBezTo>
                  <a:cubicBezTo>
                    <a:pt x="207" y="452"/>
                    <a:pt x="207" y="452"/>
                    <a:pt x="207" y="452"/>
                  </a:cubicBezTo>
                  <a:cubicBezTo>
                    <a:pt x="158" y="662"/>
                    <a:pt x="158" y="662"/>
                    <a:pt x="158" y="662"/>
                  </a:cubicBezTo>
                  <a:cubicBezTo>
                    <a:pt x="151" y="692"/>
                    <a:pt x="154" y="711"/>
                    <a:pt x="177" y="722"/>
                  </a:cubicBezTo>
                  <a:cubicBezTo>
                    <a:pt x="180" y="725"/>
                    <a:pt x="184" y="725"/>
                    <a:pt x="192" y="725"/>
                  </a:cubicBezTo>
                  <a:cubicBezTo>
                    <a:pt x="218" y="725"/>
                    <a:pt x="237" y="695"/>
                    <a:pt x="248" y="684"/>
                  </a:cubicBezTo>
                  <a:cubicBezTo>
                    <a:pt x="487" y="374"/>
                    <a:pt x="487" y="374"/>
                    <a:pt x="487" y="374"/>
                  </a:cubicBezTo>
                  <a:cubicBezTo>
                    <a:pt x="498" y="355"/>
                    <a:pt x="517" y="333"/>
                    <a:pt x="506" y="307"/>
                  </a:cubicBezTo>
                  <a:cubicBezTo>
                    <a:pt x="491" y="281"/>
                    <a:pt x="461" y="281"/>
                    <a:pt x="450" y="281"/>
                  </a:cubicBezTo>
                  <a:cubicBezTo>
                    <a:pt x="300" y="281"/>
                    <a:pt x="300" y="281"/>
                    <a:pt x="300" y="281"/>
                  </a:cubicBezTo>
                  <a:cubicBezTo>
                    <a:pt x="352" y="71"/>
                    <a:pt x="352" y="71"/>
                    <a:pt x="352" y="71"/>
                  </a:cubicBezTo>
                  <a:cubicBezTo>
                    <a:pt x="356" y="56"/>
                    <a:pt x="364" y="19"/>
                    <a:pt x="334" y="4"/>
                  </a:cubicBezTo>
                  <a:moveTo>
                    <a:pt x="431" y="340"/>
                  </a:moveTo>
                  <a:lnTo>
                    <a:pt x="431" y="340"/>
                  </a:lnTo>
                  <a:cubicBezTo>
                    <a:pt x="237" y="598"/>
                    <a:pt x="237" y="598"/>
                    <a:pt x="237" y="598"/>
                  </a:cubicBezTo>
                  <a:cubicBezTo>
                    <a:pt x="267" y="464"/>
                    <a:pt x="267" y="464"/>
                    <a:pt x="267" y="464"/>
                  </a:cubicBezTo>
                  <a:cubicBezTo>
                    <a:pt x="270" y="449"/>
                    <a:pt x="274" y="430"/>
                    <a:pt x="259" y="411"/>
                  </a:cubicBezTo>
                  <a:cubicBezTo>
                    <a:pt x="248" y="393"/>
                    <a:pt x="225" y="393"/>
                    <a:pt x="211" y="389"/>
                  </a:cubicBezTo>
                  <a:cubicBezTo>
                    <a:pt x="79" y="389"/>
                    <a:pt x="79" y="389"/>
                    <a:pt x="79" y="389"/>
                  </a:cubicBezTo>
                  <a:cubicBezTo>
                    <a:pt x="274" y="138"/>
                    <a:pt x="274" y="138"/>
                    <a:pt x="274" y="138"/>
                  </a:cubicBezTo>
                  <a:cubicBezTo>
                    <a:pt x="240" y="277"/>
                    <a:pt x="240" y="277"/>
                    <a:pt x="240" y="277"/>
                  </a:cubicBezTo>
                  <a:cubicBezTo>
                    <a:pt x="237" y="288"/>
                    <a:pt x="229" y="310"/>
                    <a:pt x="244" y="325"/>
                  </a:cubicBezTo>
                  <a:cubicBezTo>
                    <a:pt x="259" y="344"/>
                    <a:pt x="278" y="344"/>
                    <a:pt x="293" y="340"/>
                  </a:cubicBezTo>
                  <a:lnTo>
                    <a:pt x="431" y="340"/>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997" name="Google Shape;997;p44"/>
            <p:cNvSpPr/>
            <p:nvPr/>
          </p:nvSpPr>
          <p:spPr>
            <a:xfrm>
              <a:off x="6669083" y="2816598"/>
              <a:ext cx="236309" cy="235363"/>
            </a:xfrm>
            <a:custGeom>
              <a:avLst/>
              <a:gdLst/>
              <a:ahLst/>
              <a:cxnLst/>
              <a:rect l="l" t="t" r="r" b="b"/>
              <a:pathLst>
                <a:path w="1002" h="998" extrusionOk="0">
                  <a:moveTo>
                    <a:pt x="501" y="998"/>
                  </a:moveTo>
                  <a:lnTo>
                    <a:pt x="501" y="998"/>
                  </a:lnTo>
                  <a:cubicBezTo>
                    <a:pt x="778" y="998"/>
                    <a:pt x="1002" y="774"/>
                    <a:pt x="1002" y="498"/>
                  </a:cubicBezTo>
                  <a:cubicBezTo>
                    <a:pt x="1002" y="225"/>
                    <a:pt x="778" y="0"/>
                    <a:pt x="501" y="0"/>
                  </a:cubicBezTo>
                  <a:cubicBezTo>
                    <a:pt x="393" y="0"/>
                    <a:pt x="292" y="30"/>
                    <a:pt x="206" y="94"/>
                  </a:cubicBezTo>
                  <a:cubicBezTo>
                    <a:pt x="194" y="105"/>
                    <a:pt x="191" y="124"/>
                    <a:pt x="198" y="135"/>
                  </a:cubicBezTo>
                  <a:cubicBezTo>
                    <a:pt x="210" y="150"/>
                    <a:pt x="228" y="154"/>
                    <a:pt x="243" y="142"/>
                  </a:cubicBezTo>
                  <a:cubicBezTo>
                    <a:pt x="318" y="90"/>
                    <a:pt x="408" y="60"/>
                    <a:pt x="501" y="60"/>
                  </a:cubicBezTo>
                  <a:cubicBezTo>
                    <a:pt x="740" y="60"/>
                    <a:pt x="939" y="258"/>
                    <a:pt x="939" y="498"/>
                  </a:cubicBezTo>
                  <a:cubicBezTo>
                    <a:pt x="939" y="741"/>
                    <a:pt x="740" y="938"/>
                    <a:pt x="501" y="938"/>
                  </a:cubicBezTo>
                  <a:cubicBezTo>
                    <a:pt x="258" y="938"/>
                    <a:pt x="60" y="741"/>
                    <a:pt x="60" y="501"/>
                  </a:cubicBezTo>
                  <a:cubicBezTo>
                    <a:pt x="60" y="404"/>
                    <a:pt x="90" y="314"/>
                    <a:pt x="146" y="240"/>
                  </a:cubicBezTo>
                  <a:cubicBezTo>
                    <a:pt x="157" y="225"/>
                    <a:pt x="154" y="206"/>
                    <a:pt x="142" y="195"/>
                  </a:cubicBezTo>
                  <a:cubicBezTo>
                    <a:pt x="127" y="184"/>
                    <a:pt x="109" y="187"/>
                    <a:pt x="98" y="202"/>
                  </a:cubicBezTo>
                  <a:cubicBezTo>
                    <a:pt x="34" y="288"/>
                    <a:pt x="0" y="393"/>
                    <a:pt x="0" y="501"/>
                  </a:cubicBezTo>
                  <a:cubicBezTo>
                    <a:pt x="0" y="774"/>
                    <a:pt x="225" y="998"/>
                    <a:pt x="501" y="998"/>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998" name="Google Shape;998;p44"/>
          <p:cNvGrpSpPr/>
          <p:nvPr/>
        </p:nvGrpSpPr>
        <p:grpSpPr>
          <a:xfrm>
            <a:off x="1069998" y="3451410"/>
            <a:ext cx="488655" cy="491952"/>
            <a:chOff x="1063228" y="3424112"/>
            <a:chExt cx="488655" cy="491952"/>
          </a:xfrm>
          <a:solidFill>
            <a:schemeClr val="accent5">
              <a:lumMod val="50000"/>
            </a:schemeClr>
          </a:solidFill>
        </p:grpSpPr>
        <p:sp>
          <p:nvSpPr>
            <p:cNvPr id="999" name="Google Shape;999;p44"/>
            <p:cNvSpPr/>
            <p:nvPr/>
          </p:nvSpPr>
          <p:spPr>
            <a:xfrm>
              <a:off x="1099311" y="3729992"/>
              <a:ext cx="14150" cy="149991"/>
            </a:xfrm>
            <a:custGeom>
              <a:avLst/>
              <a:gdLst/>
              <a:ahLst/>
              <a:cxnLst/>
              <a:rect l="l" t="t" r="r" b="b"/>
              <a:pathLst>
                <a:path w="60" h="636" extrusionOk="0">
                  <a:moveTo>
                    <a:pt x="0" y="30"/>
                  </a:moveTo>
                  <a:lnTo>
                    <a:pt x="0" y="30"/>
                  </a:lnTo>
                  <a:cubicBezTo>
                    <a:pt x="0" y="602"/>
                    <a:pt x="0" y="602"/>
                    <a:pt x="0" y="602"/>
                  </a:cubicBezTo>
                  <a:cubicBezTo>
                    <a:pt x="0" y="621"/>
                    <a:pt x="12" y="632"/>
                    <a:pt x="27" y="636"/>
                  </a:cubicBezTo>
                  <a:cubicBezTo>
                    <a:pt x="45" y="636"/>
                    <a:pt x="60" y="625"/>
                    <a:pt x="60" y="606"/>
                  </a:cubicBezTo>
                  <a:cubicBezTo>
                    <a:pt x="60" y="34"/>
                    <a:pt x="60" y="34"/>
                    <a:pt x="60" y="34"/>
                  </a:cubicBezTo>
                  <a:cubicBezTo>
                    <a:pt x="60" y="15"/>
                    <a:pt x="49" y="4"/>
                    <a:pt x="34" y="0"/>
                  </a:cubicBezTo>
                  <a:cubicBezTo>
                    <a:pt x="15" y="0"/>
                    <a:pt x="0" y="11"/>
                    <a:pt x="0" y="3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00" name="Google Shape;1000;p44"/>
            <p:cNvSpPr/>
            <p:nvPr/>
          </p:nvSpPr>
          <p:spPr>
            <a:xfrm>
              <a:off x="1063228" y="3424112"/>
              <a:ext cx="195745" cy="491244"/>
            </a:xfrm>
            <a:custGeom>
              <a:avLst/>
              <a:gdLst/>
              <a:ahLst/>
              <a:cxnLst/>
              <a:rect l="l" t="t" r="r" b="b"/>
              <a:pathLst>
                <a:path w="830" h="2083" extrusionOk="0">
                  <a:moveTo>
                    <a:pt x="733" y="650"/>
                  </a:moveTo>
                  <a:lnTo>
                    <a:pt x="733" y="650"/>
                  </a:lnTo>
                  <a:cubicBezTo>
                    <a:pt x="692" y="650"/>
                    <a:pt x="692" y="650"/>
                    <a:pt x="692" y="650"/>
                  </a:cubicBezTo>
                  <a:cubicBezTo>
                    <a:pt x="692" y="30"/>
                    <a:pt x="692" y="30"/>
                    <a:pt x="692" y="30"/>
                  </a:cubicBezTo>
                  <a:cubicBezTo>
                    <a:pt x="692" y="15"/>
                    <a:pt x="681" y="0"/>
                    <a:pt x="662" y="0"/>
                  </a:cubicBezTo>
                  <a:cubicBezTo>
                    <a:pt x="643" y="-4"/>
                    <a:pt x="628" y="11"/>
                    <a:pt x="628" y="30"/>
                  </a:cubicBezTo>
                  <a:cubicBezTo>
                    <a:pt x="628" y="650"/>
                    <a:pt x="628" y="650"/>
                    <a:pt x="628" y="650"/>
                  </a:cubicBezTo>
                  <a:cubicBezTo>
                    <a:pt x="202" y="650"/>
                    <a:pt x="202" y="650"/>
                    <a:pt x="202" y="650"/>
                  </a:cubicBezTo>
                  <a:cubicBezTo>
                    <a:pt x="202" y="30"/>
                    <a:pt x="202" y="30"/>
                    <a:pt x="202" y="30"/>
                  </a:cubicBezTo>
                  <a:cubicBezTo>
                    <a:pt x="202" y="15"/>
                    <a:pt x="191" y="0"/>
                    <a:pt x="176" y="0"/>
                  </a:cubicBezTo>
                  <a:cubicBezTo>
                    <a:pt x="157" y="-4"/>
                    <a:pt x="138" y="11"/>
                    <a:pt x="138" y="30"/>
                  </a:cubicBezTo>
                  <a:cubicBezTo>
                    <a:pt x="138" y="650"/>
                    <a:pt x="138" y="650"/>
                    <a:pt x="138" y="650"/>
                  </a:cubicBezTo>
                  <a:cubicBezTo>
                    <a:pt x="97" y="650"/>
                    <a:pt x="97" y="650"/>
                    <a:pt x="97" y="650"/>
                  </a:cubicBezTo>
                  <a:cubicBezTo>
                    <a:pt x="45" y="650"/>
                    <a:pt x="0" y="692"/>
                    <a:pt x="0" y="744"/>
                  </a:cubicBezTo>
                  <a:cubicBezTo>
                    <a:pt x="0" y="804"/>
                    <a:pt x="0" y="804"/>
                    <a:pt x="0" y="804"/>
                  </a:cubicBezTo>
                  <a:cubicBezTo>
                    <a:pt x="0" y="852"/>
                    <a:pt x="34" y="890"/>
                    <a:pt x="79" y="897"/>
                  </a:cubicBezTo>
                  <a:cubicBezTo>
                    <a:pt x="101" y="931"/>
                    <a:pt x="101" y="979"/>
                    <a:pt x="79" y="1013"/>
                  </a:cubicBezTo>
                  <a:cubicBezTo>
                    <a:pt x="34" y="1024"/>
                    <a:pt x="0" y="1062"/>
                    <a:pt x="0" y="1106"/>
                  </a:cubicBezTo>
                  <a:cubicBezTo>
                    <a:pt x="0" y="1989"/>
                    <a:pt x="0" y="1989"/>
                    <a:pt x="0" y="1989"/>
                  </a:cubicBezTo>
                  <a:cubicBezTo>
                    <a:pt x="0" y="2041"/>
                    <a:pt x="45" y="2083"/>
                    <a:pt x="93" y="2083"/>
                  </a:cubicBezTo>
                  <a:cubicBezTo>
                    <a:pt x="797" y="2083"/>
                    <a:pt x="797" y="2083"/>
                    <a:pt x="797" y="2083"/>
                  </a:cubicBezTo>
                  <a:cubicBezTo>
                    <a:pt x="815" y="2083"/>
                    <a:pt x="830" y="2071"/>
                    <a:pt x="830" y="2052"/>
                  </a:cubicBezTo>
                  <a:cubicBezTo>
                    <a:pt x="830" y="1589"/>
                    <a:pt x="830" y="1589"/>
                    <a:pt x="830" y="1589"/>
                  </a:cubicBezTo>
                  <a:cubicBezTo>
                    <a:pt x="830" y="1585"/>
                    <a:pt x="826" y="1581"/>
                    <a:pt x="826" y="1581"/>
                  </a:cubicBezTo>
                  <a:cubicBezTo>
                    <a:pt x="800" y="1555"/>
                    <a:pt x="767" y="1574"/>
                    <a:pt x="767" y="1596"/>
                  </a:cubicBezTo>
                  <a:cubicBezTo>
                    <a:pt x="767" y="1993"/>
                    <a:pt x="767" y="1993"/>
                    <a:pt x="767" y="1993"/>
                  </a:cubicBezTo>
                  <a:cubicBezTo>
                    <a:pt x="767" y="2011"/>
                    <a:pt x="752" y="2026"/>
                    <a:pt x="733" y="2026"/>
                  </a:cubicBezTo>
                  <a:cubicBezTo>
                    <a:pt x="97" y="2026"/>
                    <a:pt x="97" y="2026"/>
                    <a:pt x="97" y="2026"/>
                  </a:cubicBezTo>
                  <a:cubicBezTo>
                    <a:pt x="79" y="2026"/>
                    <a:pt x="64" y="2011"/>
                    <a:pt x="64" y="1993"/>
                  </a:cubicBezTo>
                  <a:cubicBezTo>
                    <a:pt x="64" y="1106"/>
                    <a:pt x="64" y="1106"/>
                    <a:pt x="64" y="1106"/>
                  </a:cubicBezTo>
                  <a:cubicBezTo>
                    <a:pt x="64" y="1088"/>
                    <a:pt x="79" y="1073"/>
                    <a:pt x="97" y="1073"/>
                  </a:cubicBezTo>
                  <a:cubicBezTo>
                    <a:pt x="733" y="1073"/>
                    <a:pt x="733" y="1073"/>
                    <a:pt x="733" y="1073"/>
                  </a:cubicBezTo>
                  <a:cubicBezTo>
                    <a:pt x="752" y="1073"/>
                    <a:pt x="767" y="1088"/>
                    <a:pt x="767" y="1106"/>
                  </a:cubicBezTo>
                  <a:cubicBezTo>
                    <a:pt x="767" y="1454"/>
                    <a:pt x="767" y="1454"/>
                    <a:pt x="767" y="1454"/>
                  </a:cubicBezTo>
                  <a:cubicBezTo>
                    <a:pt x="767" y="1469"/>
                    <a:pt x="778" y="1484"/>
                    <a:pt x="793" y="1484"/>
                  </a:cubicBezTo>
                  <a:cubicBezTo>
                    <a:pt x="811" y="1488"/>
                    <a:pt x="830" y="1473"/>
                    <a:pt x="830" y="1454"/>
                  </a:cubicBezTo>
                  <a:cubicBezTo>
                    <a:pt x="830" y="1106"/>
                    <a:pt x="830" y="1106"/>
                    <a:pt x="830" y="1106"/>
                  </a:cubicBezTo>
                  <a:cubicBezTo>
                    <a:pt x="830" y="1062"/>
                    <a:pt x="797" y="1020"/>
                    <a:pt x="752" y="1013"/>
                  </a:cubicBezTo>
                  <a:cubicBezTo>
                    <a:pt x="726" y="979"/>
                    <a:pt x="726" y="931"/>
                    <a:pt x="752" y="897"/>
                  </a:cubicBezTo>
                  <a:cubicBezTo>
                    <a:pt x="797" y="890"/>
                    <a:pt x="830" y="852"/>
                    <a:pt x="830" y="804"/>
                  </a:cubicBezTo>
                  <a:cubicBezTo>
                    <a:pt x="830" y="744"/>
                    <a:pt x="830" y="744"/>
                    <a:pt x="830" y="744"/>
                  </a:cubicBezTo>
                  <a:cubicBezTo>
                    <a:pt x="830" y="692"/>
                    <a:pt x="786" y="650"/>
                    <a:pt x="733" y="650"/>
                  </a:cubicBezTo>
                  <a:moveTo>
                    <a:pt x="150" y="901"/>
                  </a:moveTo>
                  <a:lnTo>
                    <a:pt x="150" y="901"/>
                  </a:lnTo>
                  <a:cubicBezTo>
                    <a:pt x="681" y="901"/>
                    <a:pt x="681" y="901"/>
                    <a:pt x="681" y="901"/>
                  </a:cubicBezTo>
                  <a:cubicBezTo>
                    <a:pt x="670" y="938"/>
                    <a:pt x="670" y="979"/>
                    <a:pt x="681" y="1017"/>
                  </a:cubicBezTo>
                  <a:cubicBezTo>
                    <a:pt x="150" y="1017"/>
                    <a:pt x="150" y="1017"/>
                    <a:pt x="150" y="1017"/>
                  </a:cubicBezTo>
                  <a:cubicBezTo>
                    <a:pt x="161" y="979"/>
                    <a:pt x="161" y="938"/>
                    <a:pt x="150" y="901"/>
                  </a:cubicBezTo>
                  <a:moveTo>
                    <a:pt x="767" y="804"/>
                  </a:moveTo>
                  <a:lnTo>
                    <a:pt x="767" y="804"/>
                  </a:lnTo>
                  <a:cubicBezTo>
                    <a:pt x="767" y="822"/>
                    <a:pt x="752" y="837"/>
                    <a:pt x="733" y="837"/>
                  </a:cubicBezTo>
                  <a:cubicBezTo>
                    <a:pt x="97" y="837"/>
                    <a:pt x="97" y="837"/>
                    <a:pt x="97" y="837"/>
                  </a:cubicBezTo>
                  <a:cubicBezTo>
                    <a:pt x="79" y="837"/>
                    <a:pt x="64" y="822"/>
                    <a:pt x="64" y="804"/>
                  </a:cubicBezTo>
                  <a:cubicBezTo>
                    <a:pt x="64" y="744"/>
                    <a:pt x="64" y="744"/>
                    <a:pt x="64" y="744"/>
                  </a:cubicBezTo>
                  <a:cubicBezTo>
                    <a:pt x="64" y="725"/>
                    <a:pt x="79" y="710"/>
                    <a:pt x="97" y="710"/>
                  </a:cubicBezTo>
                  <a:cubicBezTo>
                    <a:pt x="733" y="710"/>
                    <a:pt x="733" y="710"/>
                    <a:pt x="733" y="710"/>
                  </a:cubicBezTo>
                  <a:cubicBezTo>
                    <a:pt x="752" y="710"/>
                    <a:pt x="767" y="725"/>
                    <a:pt x="767" y="744"/>
                  </a:cubicBezTo>
                  <a:cubicBezTo>
                    <a:pt x="767" y="804"/>
                    <a:pt x="767" y="804"/>
                    <a:pt x="767" y="80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01" name="Google Shape;1001;p44"/>
            <p:cNvSpPr/>
            <p:nvPr/>
          </p:nvSpPr>
          <p:spPr>
            <a:xfrm>
              <a:off x="1137280" y="3765367"/>
              <a:ext cx="15094" cy="114616"/>
            </a:xfrm>
            <a:custGeom>
              <a:avLst/>
              <a:gdLst/>
              <a:ahLst/>
              <a:cxnLst/>
              <a:rect l="l" t="t" r="r" b="b"/>
              <a:pathLst>
                <a:path w="64" h="486" extrusionOk="0">
                  <a:moveTo>
                    <a:pt x="0" y="30"/>
                  </a:moveTo>
                  <a:lnTo>
                    <a:pt x="0" y="30"/>
                  </a:lnTo>
                  <a:cubicBezTo>
                    <a:pt x="0" y="452"/>
                    <a:pt x="0" y="452"/>
                    <a:pt x="0" y="452"/>
                  </a:cubicBezTo>
                  <a:cubicBezTo>
                    <a:pt x="0" y="471"/>
                    <a:pt x="11" y="482"/>
                    <a:pt x="26" y="486"/>
                  </a:cubicBezTo>
                  <a:cubicBezTo>
                    <a:pt x="45" y="486"/>
                    <a:pt x="64" y="475"/>
                    <a:pt x="64" y="456"/>
                  </a:cubicBezTo>
                  <a:cubicBezTo>
                    <a:pt x="64" y="30"/>
                    <a:pt x="64" y="30"/>
                    <a:pt x="64" y="30"/>
                  </a:cubicBezTo>
                  <a:cubicBezTo>
                    <a:pt x="64" y="15"/>
                    <a:pt x="53" y="0"/>
                    <a:pt x="38" y="0"/>
                  </a:cubicBezTo>
                  <a:cubicBezTo>
                    <a:pt x="19" y="-4"/>
                    <a:pt x="0" y="11"/>
                    <a:pt x="0" y="3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02" name="Google Shape;1002;p44"/>
            <p:cNvSpPr/>
            <p:nvPr/>
          </p:nvSpPr>
          <p:spPr>
            <a:xfrm>
              <a:off x="1284679" y="3424112"/>
              <a:ext cx="267204" cy="491952"/>
            </a:xfrm>
            <a:custGeom>
              <a:avLst/>
              <a:gdLst/>
              <a:ahLst/>
              <a:cxnLst/>
              <a:rect l="l" t="t" r="r" b="b"/>
              <a:pathLst>
                <a:path w="1133" h="2086" extrusionOk="0">
                  <a:moveTo>
                    <a:pt x="927" y="1002"/>
                  </a:moveTo>
                  <a:lnTo>
                    <a:pt x="927" y="1002"/>
                  </a:lnTo>
                  <a:cubicBezTo>
                    <a:pt x="1058" y="893"/>
                    <a:pt x="1133" y="736"/>
                    <a:pt x="1133" y="564"/>
                  </a:cubicBezTo>
                  <a:cubicBezTo>
                    <a:pt x="1133" y="254"/>
                    <a:pt x="879" y="0"/>
                    <a:pt x="565" y="0"/>
                  </a:cubicBezTo>
                  <a:cubicBezTo>
                    <a:pt x="422" y="0"/>
                    <a:pt x="288" y="52"/>
                    <a:pt x="183" y="149"/>
                  </a:cubicBezTo>
                  <a:cubicBezTo>
                    <a:pt x="168" y="160"/>
                    <a:pt x="168" y="183"/>
                    <a:pt x="179" y="194"/>
                  </a:cubicBezTo>
                  <a:cubicBezTo>
                    <a:pt x="190" y="205"/>
                    <a:pt x="209" y="205"/>
                    <a:pt x="224" y="194"/>
                  </a:cubicBezTo>
                  <a:cubicBezTo>
                    <a:pt x="318" y="108"/>
                    <a:pt x="437" y="59"/>
                    <a:pt x="565" y="59"/>
                  </a:cubicBezTo>
                  <a:cubicBezTo>
                    <a:pt x="845" y="59"/>
                    <a:pt x="1069" y="288"/>
                    <a:pt x="1069" y="564"/>
                  </a:cubicBezTo>
                  <a:cubicBezTo>
                    <a:pt x="1069" y="725"/>
                    <a:pt x="998" y="871"/>
                    <a:pt x="871" y="968"/>
                  </a:cubicBezTo>
                  <a:cubicBezTo>
                    <a:pt x="860" y="975"/>
                    <a:pt x="856" y="991"/>
                    <a:pt x="864" y="1002"/>
                  </a:cubicBezTo>
                  <a:cubicBezTo>
                    <a:pt x="920" y="1155"/>
                    <a:pt x="920" y="1155"/>
                    <a:pt x="920" y="1155"/>
                  </a:cubicBezTo>
                  <a:cubicBezTo>
                    <a:pt x="927" y="1178"/>
                    <a:pt x="927" y="1211"/>
                    <a:pt x="904" y="1226"/>
                  </a:cubicBezTo>
                  <a:cubicBezTo>
                    <a:pt x="879" y="1241"/>
                    <a:pt x="848" y="1222"/>
                    <a:pt x="834" y="1204"/>
                  </a:cubicBezTo>
                  <a:cubicBezTo>
                    <a:pt x="721" y="1065"/>
                    <a:pt x="721" y="1065"/>
                    <a:pt x="721" y="1065"/>
                  </a:cubicBezTo>
                  <a:cubicBezTo>
                    <a:pt x="714" y="1058"/>
                    <a:pt x="703" y="1054"/>
                    <a:pt x="692" y="1054"/>
                  </a:cubicBezTo>
                  <a:cubicBezTo>
                    <a:pt x="609" y="1077"/>
                    <a:pt x="523" y="1077"/>
                    <a:pt x="441" y="1054"/>
                  </a:cubicBezTo>
                  <a:cubicBezTo>
                    <a:pt x="430" y="1054"/>
                    <a:pt x="418" y="1058"/>
                    <a:pt x="411" y="1065"/>
                  </a:cubicBezTo>
                  <a:cubicBezTo>
                    <a:pt x="299" y="1204"/>
                    <a:pt x="299" y="1204"/>
                    <a:pt x="299" y="1204"/>
                  </a:cubicBezTo>
                  <a:cubicBezTo>
                    <a:pt x="284" y="1222"/>
                    <a:pt x="254" y="1241"/>
                    <a:pt x="228" y="1226"/>
                  </a:cubicBezTo>
                  <a:cubicBezTo>
                    <a:pt x="202" y="1211"/>
                    <a:pt x="206" y="1178"/>
                    <a:pt x="213" y="1155"/>
                  </a:cubicBezTo>
                  <a:cubicBezTo>
                    <a:pt x="269" y="1002"/>
                    <a:pt x="269" y="1002"/>
                    <a:pt x="269" y="1002"/>
                  </a:cubicBezTo>
                  <a:cubicBezTo>
                    <a:pt x="273" y="991"/>
                    <a:pt x="269" y="975"/>
                    <a:pt x="262" y="968"/>
                  </a:cubicBezTo>
                  <a:cubicBezTo>
                    <a:pt x="134" y="871"/>
                    <a:pt x="59" y="725"/>
                    <a:pt x="59" y="564"/>
                  </a:cubicBezTo>
                  <a:cubicBezTo>
                    <a:pt x="59" y="471"/>
                    <a:pt x="86" y="377"/>
                    <a:pt x="138" y="299"/>
                  </a:cubicBezTo>
                  <a:cubicBezTo>
                    <a:pt x="146" y="284"/>
                    <a:pt x="142" y="265"/>
                    <a:pt x="127" y="258"/>
                  </a:cubicBezTo>
                  <a:cubicBezTo>
                    <a:pt x="112" y="246"/>
                    <a:pt x="93" y="250"/>
                    <a:pt x="86" y="265"/>
                  </a:cubicBezTo>
                  <a:cubicBezTo>
                    <a:pt x="30" y="355"/>
                    <a:pt x="0" y="460"/>
                    <a:pt x="0" y="564"/>
                  </a:cubicBezTo>
                  <a:cubicBezTo>
                    <a:pt x="0" y="736"/>
                    <a:pt x="75" y="893"/>
                    <a:pt x="206" y="1002"/>
                  </a:cubicBezTo>
                  <a:cubicBezTo>
                    <a:pt x="157" y="1133"/>
                    <a:pt x="157" y="1133"/>
                    <a:pt x="157" y="1133"/>
                  </a:cubicBezTo>
                  <a:cubicBezTo>
                    <a:pt x="134" y="1185"/>
                    <a:pt x="146" y="1237"/>
                    <a:pt x="183" y="1267"/>
                  </a:cubicBezTo>
                  <a:cubicBezTo>
                    <a:pt x="183" y="2052"/>
                    <a:pt x="183" y="2052"/>
                    <a:pt x="183" y="2052"/>
                  </a:cubicBezTo>
                  <a:cubicBezTo>
                    <a:pt x="183" y="2071"/>
                    <a:pt x="194" y="2083"/>
                    <a:pt x="209" y="2086"/>
                  </a:cubicBezTo>
                  <a:cubicBezTo>
                    <a:pt x="228" y="2086"/>
                    <a:pt x="243" y="2075"/>
                    <a:pt x="243" y="2056"/>
                  </a:cubicBezTo>
                  <a:cubicBezTo>
                    <a:pt x="243" y="1290"/>
                    <a:pt x="243" y="1290"/>
                    <a:pt x="243" y="1290"/>
                  </a:cubicBezTo>
                  <a:cubicBezTo>
                    <a:pt x="280" y="1294"/>
                    <a:pt x="318" y="1275"/>
                    <a:pt x="344" y="1241"/>
                  </a:cubicBezTo>
                  <a:cubicBezTo>
                    <a:pt x="445" y="1118"/>
                    <a:pt x="445" y="1118"/>
                    <a:pt x="445" y="1118"/>
                  </a:cubicBezTo>
                  <a:cubicBezTo>
                    <a:pt x="523" y="1136"/>
                    <a:pt x="605" y="1136"/>
                    <a:pt x="684" y="1118"/>
                  </a:cubicBezTo>
                  <a:cubicBezTo>
                    <a:pt x="785" y="1241"/>
                    <a:pt x="785" y="1241"/>
                    <a:pt x="785" y="1241"/>
                  </a:cubicBezTo>
                  <a:cubicBezTo>
                    <a:pt x="811" y="1275"/>
                    <a:pt x="848" y="1290"/>
                    <a:pt x="882" y="1290"/>
                  </a:cubicBezTo>
                  <a:cubicBezTo>
                    <a:pt x="886" y="1290"/>
                    <a:pt x="886" y="1290"/>
                    <a:pt x="886" y="1290"/>
                  </a:cubicBezTo>
                  <a:cubicBezTo>
                    <a:pt x="886" y="2052"/>
                    <a:pt x="886" y="2052"/>
                    <a:pt x="886" y="2052"/>
                  </a:cubicBezTo>
                  <a:cubicBezTo>
                    <a:pt x="886" y="2071"/>
                    <a:pt x="897" y="2083"/>
                    <a:pt x="916" y="2086"/>
                  </a:cubicBezTo>
                  <a:cubicBezTo>
                    <a:pt x="935" y="2086"/>
                    <a:pt x="949" y="2075"/>
                    <a:pt x="949" y="2056"/>
                  </a:cubicBezTo>
                  <a:cubicBezTo>
                    <a:pt x="949" y="1267"/>
                    <a:pt x="949" y="1267"/>
                    <a:pt x="949" y="1267"/>
                  </a:cubicBezTo>
                  <a:cubicBezTo>
                    <a:pt x="983" y="1237"/>
                    <a:pt x="994" y="1185"/>
                    <a:pt x="976" y="1133"/>
                  </a:cubicBezTo>
                  <a:lnTo>
                    <a:pt x="927" y="1002"/>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03" name="Google Shape;1003;p44"/>
            <p:cNvSpPr/>
            <p:nvPr/>
          </p:nvSpPr>
          <p:spPr>
            <a:xfrm>
              <a:off x="1349770" y="3582830"/>
              <a:ext cx="136786" cy="14858"/>
            </a:xfrm>
            <a:custGeom>
              <a:avLst/>
              <a:gdLst/>
              <a:ahLst/>
              <a:cxnLst/>
              <a:rect l="l" t="t" r="r" b="b"/>
              <a:pathLst>
                <a:path w="580" h="63" extrusionOk="0">
                  <a:moveTo>
                    <a:pt x="30" y="63"/>
                  </a:moveTo>
                  <a:lnTo>
                    <a:pt x="30" y="63"/>
                  </a:lnTo>
                  <a:cubicBezTo>
                    <a:pt x="546" y="63"/>
                    <a:pt x="546" y="63"/>
                    <a:pt x="546" y="63"/>
                  </a:cubicBezTo>
                  <a:cubicBezTo>
                    <a:pt x="561" y="63"/>
                    <a:pt x="576" y="52"/>
                    <a:pt x="580" y="37"/>
                  </a:cubicBezTo>
                  <a:cubicBezTo>
                    <a:pt x="580" y="19"/>
                    <a:pt x="565" y="0"/>
                    <a:pt x="550" y="0"/>
                  </a:cubicBezTo>
                  <a:cubicBezTo>
                    <a:pt x="30" y="0"/>
                    <a:pt x="30" y="0"/>
                    <a:pt x="30" y="0"/>
                  </a:cubicBezTo>
                  <a:cubicBezTo>
                    <a:pt x="15" y="0"/>
                    <a:pt x="0" y="11"/>
                    <a:pt x="0" y="30"/>
                  </a:cubicBezTo>
                  <a:cubicBezTo>
                    <a:pt x="-3" y="48"/>
                    <a:pt x="12" y="63"/>
                    <a:pt x="30" y="63"/>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04" name="Google Shape;1004;p44"/>
            <p:cNvSpPr/>
            <p:nvPr/>
          </p:nvSpPr>
          <p:spPr>
            <a:xfrm>
              <a:off x="1349770" y="3517503"/>
              <a:ext cx="136786" cy="47639"/>
            </a:xfrm>
            <a:custGeom>
              <a:avLst/>
              <a:gdLst/>
              <a:ahLst/>
              <a:cxnLst/>
              <a:rect l="l" t="t" r="r" b="b"/>
              <a:pathLst>
                <a:path w="580" h="202" extrusionOk="0">
                  <a:moveTo>
                    <a:pt x="49" y="202"/>
                  </a:moveTo>
                  <a:lnTo>
                    <a:pt x="49" y="202"/>
                  </a:lnTo>
                  <a:cubicBezTo>
                    <a:pt x="532" y="202"/>
                    <a:pt x="532" y="202"/>
                    <a:pt x="532" y="202"/>
                  </a:cubicBezTo>
                  <a:cubicBezTo>
                    <a:pt x="558" y="202"/>
                    <a:pt x="580" y="180"/>
                    <a:pt x="580" y="153"/>
                  </a:cubicBezTo>
                  <a:cubicBezTo>
                    <a:pt x="580" y="53"/>
                    <a:pt x="580" y="53"/>
                    <a:pt x="580" y="53"/>
                  </a:cubicBezTo>
                  <a:cubicBezTo>
                    <a:pt x="580" y="22"/>
                    <a:pt x="558" y="0"/>
                    <a:pt x="532" y="0"/>
                  </a:cubicBezTo>
                  <a:cubicBezTo>
                    <a:pt x="49" y="0"/>
                    <a:pt x="49" y="0"/>
                    <a:pt x="49" y="0"/>
                  </a:cubicBezTo>
                  <a:cubicBezTo>
                    <a:pt x="23" y="0"/>
                    <a:pt x="0" y="22"/>
                    <a:pt x="0" y="53"/>
                  </a:cubicBezTo>
                  <a:cubicBezTo>
                    <a:pt x="0" y="153"/>
                    <a:pt x="0" y="153"/>
                    <a:pt x="0" y="153"/>
                  </a:cubicBezTo>
                  <a:cubicBezTo>
                    <a:pt x="0" y="180"/>
                    <a:pt x="23" y="202"/>
                    <a:pt x="49" y="202"/>
                  </a:cubicBezTo>
                  <a:moveTo>
                    <a:pt x="57" y="64"/>
                  </a:moveTo>
                  <a:lnTo>
                    <a:pt x="57" y="64"/>
                  </a:lnTo>
                  <a:cubicBezTo>
                    <a:pt x="516" y="64"/>
                    <a:pt x="516" y="64"/>
                    <a:pt x="516" y="64"/>
                  </a:cubicBezTo>
                  <a:cubicBezTo>
                    <a:pt x="516" y="138"/>
                    <a:pt x="516" y="138"/>
                    <a:pt x="516" y="138"/>
                  </a:cubicBezTo>
                  <a:cubicBezTo>
                    <a:pt x="57" y="138"/>
                    <a:pt x="57" y="138"/>
                    <a:pt x="57" y="138"/>
                  </a:cubicBezTo>
                  <a:lnTo>
                    <a:pt x="57" y="64"/>
                  </a:ln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05" name="Google Shape;1005;p44"/>
          <p:cNvGrpSpPr/>
          <p:nvPr/>
        </p:nvGrpSpPr>
        <p:grpSpPr>
          <a:xfrm>
            <a:off x="1792212" y="3451410"/>
            <a:ext cx="491957" cy="491952"/>
            <a:chOff x="1646218" y="3424112"/>
            <a:chExt cx="491957" cy="491952"/>
          </a:xfrm>
          <a:solidFill>
            <a:schemeClr val="accent5">
              <a:lumMod val="50000"/>
            </a:schemeClr>
          </a:solidFill>
        </p:grpSpPr>
        <p:sp>
          <p:nvSpPr>
            <p:cNvPr id="1006" name="Google Shape;1006;p44"/>
            <p:cNvSpPr/>
            <p:nvPr/>
          </p:nvSpPr>
          <p:spPr>
            <a:xfrm>
              <a:off x="1646218" y="3424112"/>
              <a:ext cx="491957" cy="491952"/>
            </a:xfrm>
            <a:custGeom>
              <a:avLst/>
              <a:gdLst/>
              <a:ahLst/>
              <a:cxnLst/>
              <a:rect l="l" t="t" r="r" b="b"/>
              <a:pathLst>
                <a:path w="2086" h="2086" extrusionOk="0">
                  <a:moveTo>
                    <a:pt x="1933" y="0"/>
                  </a:moveTo>
                  <a:lnTo>
                    <a:pt x="1933" y="0"/>
                  </a:lnTo>
                  <a:cubicBezTo>
                    <a:pt x="157" y="0"/>
                    <a:pt x="157" y="0"/>
                    <a:pt x="157" y="0"/>
                  </a:cubicBezTo>
                  <a:cubicBezTo>
                    <a:pt x="71" y="0"/>
                    <a:pt x="0" y="67"/>
                    <a:pt x="0" y="153"/>
                  </a:cubicBezTo>
                  <a:cubicBezTo>
                    <a:pt x="0" y="1933"/>
                    <a:pt x="0" y="1933"/>
                    <a:pt x="0" y="1933"/>
                  </a:cubicBezTo>
                  <a:cubicBezTo>
                    <a:pt x="0" y="2015"/>
                    <a:pt x="71" y="2086"/>
                    <a:pt x="157" y="2086"/>
                  </a:cubicBezTo>
                  <a:cubicBezTo>
                    <a:pt x="1933" y="2086"/>
                    <a:pt x="1933" y="2086"/>
                    <a:pt x="1933" y="2086"/>
                  </a:cubicBezTo>
                  <a:cubicBezTo>
                    <a:pt x="2019" y="2086"/>
                    <a:pt x="2086" y="2015"/>
                    <a:pt x="2086" y="1933"/>
                  </a:cubicBezTo>
                  <a:cubicBezTo>
                    <a:pt x="2086" y="153"/>
                    <a:pt x="2086" y="153"/>
                    <a:pt x="2086" y="153"/>
                  </a:cubicBezTo>
                  <a:cubicBezTo>
                    <a:pt x="2086" y="67"/>
                    <a:pt x="2019" y="0"/>
                    <a:pt x="1933" y="0"/>
                  </a:cubicBezTo>
                  <a:moveTo>
                    <a:pt x="2026" y="1933"/>
                  </a:moveTo>
                  <a:lnTo>
                    <a:pt x="2026" y="1933"/>
                  </a:lnTo>
                  <a:cubicBezTo>
                    <a:pt x="2026" y="1981"/>
                    <a:pt x="1986" y="2023"/>
                    <a:pt x="1933" y="2023"/>
                  </a:cubicBezTo>
                  <a:cubicBezTo>
                    <a:pt x="157" y="2023"/>
                    <a:pt x="157" y="2023"/>
                    <a:pt x="157" y="2023"/>
                  </a:cubicBezTo>
                  <a:cubicBezTo>
                    <a:pt x="105" y="2023"/>
                    <a:pt x="64" y="1981"/>
                    <a:pt x="64" y="1933"/>
                  </a:cubicBezTo>
                  <a:cubicBezTo>
                    <a:pt x="64" y="153"/>
                    <a:pt x="64" y="153"/>
                    <a:pt x="64" y="153"/>
                  </a:cubicBezTo>
                  <a:cubicBezTo>
                    <a:pt x="64" y="101"/>
                    <a:pt x="105" y="59"/>
                    <a:pt x="157" y="59"/>
                  </a:cubicBezTo>
                  <a:cubicBezTo>
                    <a:pt x="1933" y="59"/>
                    <a:pt x="1933" y="59"/>
                    <a:pt x="1933" y="59"/>
                  </a:cubicBezTo>
                  <a:cubicBezTo>
                    <a:pt x="1986" y="59"/>
                    <a:pt x="2026" y="101"/>
                    <a:pt x="2026" y="153"/>
                  </a:cubicBezTo>
                  <a:cubicBezTo>
                    <a:pt x="2026" y="1933"/>
                    <a:pt x="2026" y="1933"/>
                    <a:pt x="2026" y="193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07" name="Google Shape;1007;p44"/>
            <p:cNvSpPr/>
            <p:nvPr/>
          </p:nvSpPr>
          <p:spPr>
            <a:xfrm>
              <a:off x="1903752" y="3469864"/>
              <a:ext cx="188670" cy="399504"/>
            </a:xfrm>
            <a:custGeom>
              <a:avLst/>
              <a:gdLst/>
              <a:ahLst/>
              <a:cxnLst/>
              <a:rect l="l" t="t" r="r" b="b"/>
              <a:pathLst>
                <a:path w="800" h="1694" extrusionOk="0">
                  <a:moveTo>
                    <a:pt x="770" y="0"/>
                  </a:moveTo>
                  <a:lnTo>
                    <a:pt x="770" y="0"/>
                  </a:lnTo>
                  <a:cubicBezTo>
                    <a:pt x="33" y="0"/>
                    <a:pt x="33" y="0"/>
                    <a:pt x="33" y="0"/>
                  </a:cubicBezTo>
                  <a:cubicBezTo>
                    <a:pt x="15" y="0"/>
                    <a:pt x="4" y="11"/>
                    <a:pt x="0" y="26"/>
                  </a:cubicBezTo>
                  <a:cubicBezTo>
                    <a:pt x="0" y="45"/>
                    <a:pt x="11" y="64"/>
                    <a:pt x="29" y="64"/>
                  </a:cubicBezTo>
                  <a:cubicBezTo>
                    <a:pt x="740" y="64"/>
                    <a:pt x="740" y="64"/>
                    <a:pt x="740" y="64"/>
                  </a:cubicBezTo>
                  <a:cubicBezTo>
                    <a:pt x="740" y="1634"/>
                    <a:pt x="740" y="1634"/>
                    <a:pt x="740" y="1634"/>
                  </a:cubicBezTo>
                  <a:cubicBezTo>
                    <a:pt x="33" y="1634"/>
                    <a:pt x="33" y="1634"/>
                    <a:pt x="33" y="1634"/>
                  </a:cubicBezTo>
                  <a:cubicBezTo>
                    <a:pt x="15" y="1634"/>
                    <a:pt x="4" y="1645"/>
                    <a:pt x="0" y="1660"/>
                  </a:cubicBezTo>
                  <a:cubicBezTo>
                    <a:pt x="0" y="1679"/>
                    <a:pt x="11" y="1694"/>
                    <a:pt x="29" y="1694"/>
                  </a:cubicBezTo>
                  <a:cubicBezTo>
                    <a:pt x="770" y="1694"/>
                    <a:pt x="770" y="1694"/>
                    <a:pt x="770" y="1694"/>
                  </a:cubicBezTo>
                  <a:cubicBezTo>
                    <a:pt x="785" y="1694"/>
                    <a:pt x="800" y="1683"/>
                    <a:pt x="800" y="1664"/>
                  </a:cubicBezTo>
                  <a:cubicBezTo>
                    <a:pt x="800" y="30"/>
                    <a:pt x="800" y="30"/>
                    <a:pt x="800" y="30"/>
                  </a:cubicBezTo>
                  <a:cubicBezTo>
                    <a:pt x="800" y="15"/>
                    <a:pt x="785" y="0"/>
                    <a:pt x="770" y="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08" name="Google Shape;1008;p44"/>
            <p:cNvSpPr/>
            <p:nvPr/>
          </p:nvSpPr>
          <p:spPr>
            <a:xfrm>
              <a:off x="1692913" y="3469864"/>
              <a:ext cx="192208" cy="399504"/>
            </a:xfrm>
            <a:custGeom>
              <a:avLst/>
              <a:gdLst/>
              <a:ahLst/>
              <a:cxnLst/>
              <a:rect l="l" t="t" r="r" b="b"/>
              <a:pathLst>
                <a:path w="815" h="1694" extrusionOk="0">
                  <a:moveTo>
                    <a:pt x="785" y="1634"/>
                  </a:moveTo>
                  <a:lnTo>
                    <a:pt x="785" y="1634"/>
                  </a:lnTo>
                  <a:cubicBezTo>
                    <a:pt x="60" y="1634"/>
                    <a:pt x="60" y="1634"/>
                    <a:pt x="60" y="1634"/>
                  </a:cubicBezTo>
                  <a:cubicBezTo>
                    <a:pt x="60" y="64"/>
                    <a:pt x="60" y="64"/>
                    <a:pt x="60" y="64"/>
                  </a:cubicBezTo>
                  <a:cubicBezTo>
                    <a:pt x="782" y="64"/>
                    <a:pt x="782" y="64"/>
                    <a:pt x="782" y="64"/>
                  </a:cubicBezTo>
                  <a:cubicBezTo>
                    <a:pt x="796" y="64"/>
                    <a:pt x="811" y="52"/>
                    <a:pt x="815" y="34"/>
                  </a:cubicBezTo>
                  <a:cubicBezTo>
                    <a:pt x="815" y="19"/>
                    <a:pt x="800" y="0"/>
                    <a:pt x="785" y="0"/>
                  </a:cubicBezTo>
                  <a:cubicBezTo>
                    <a:pt x="30" y="0"/>
                    <a:pt x="30" y="0"/>
                    <a:pt x="30" y="0"/>
                  </a:cubicBezTo>
                  <a:cubicBezTo>
                    <a:pt x="11" y="0"/>
                    <a:pt x="0" y="15"/>
                    <a:pt x="0" y="30"/>
                  </a:cubicBezTo>
                  <a:cubicBezTo>
                    <a:pt x="0" y="1664"/>
                    <a:pt x="0" y="1664"/>
                    <a:pt x="0" y="1664"/>
                  </a:cubicBezTo>
                  <a:cubicBezTo>
                    <a:pt x="0" y="1683"/>
                    <a:pt x="11" y="1694"/>
                    <a:pt x="30" y="1694"/>
                  </a:cubicBezTo>
                  <a:cubicBezTo>
                    <a:pt x="782" y="1694"/>
                    <a:pt x="782" y="1694"/>
                    <a:pt x="782" y="1694"/>
                  </a:cubicBezTo>
                  <a:cubicBezTo>
                    <a:pt x="796" y="1694"/>
                    <a:pt x="811" y="1683"/>
                    <a:pt x="815" y="1668"/>
                  </a:cubicBezTo>
                  <a:cubicBezTo>
                    <a:pt x="815" y="1649"/>
                    <a:pt x="800" y="1634"/>
                    <a:pt x="785" y="163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09" name="Google Shape;1009;p44"/>
            <p:cNvSpPr/>
            <p:nvPr/>
          </p:nvSpPr>
          <p:spPr>
            <a:xfrm>
              <a:off x="1723572" y="3522692"/>
              <a:ext cx="337955" cy="152585"/>
            </a:xfrm>
            <a:custGeom>
              <a:avLst/>
              <a:gdLst/>
              <a:ahLst/>
              <a:cxnLst/>
              <a:rect l="l" t="t" r="r" b="b"/>
              <a:pathLst>
                <a:path w="1433" h="647" extrusionOk="0">
                  <a:moveTo>
                    <a:pt x="715" y="0"/>
                  </a:moveTo>
                  <a:lnTo>
                    <a:pt x="715" y="0"/>
                  </a:lnTo>
                  <a:cubicBezTo>
                    <a:pt x="491" y="0"/>
                    <a:pt x="289" y="124"/>
                    <a:pt x="184" y="307"/>
                  </a:cubicBezTo>
                  <a:cubicBezTo>
                    <a:pt x="180" y="307"/>
                    <a:pt x="180" y="311"/>
                    <a:pt x="180" y="314"/>
                  </a:cubicBezTo>
                  <a:cubicBezTo>
                    <a:pt x="132" y="397"/>
                    <a:pt x="106" y="486"/>
                    <a:pt x="98" y="588"/>
                  </a:cubicBezTo>
                  <a:cubicBezTo>
                    <a:pt x="31" y="588"/>
                    <a:pt x="31" y="588"/>
                    <a:pt x="31" y="588"/>
                  </a:cubicBezTo>
                  <a:cubicBezTo>
                    <a:pt x="16" y="588"/>
                    <a:pt x="1" y="599"/>
                    <a:pt x="1" y="613"/>
                  </a:cubicBezTo>
                  <a:cubicBezTo>
                    <a:pt x="-3" y="632"/>
                    <a:pt x="12" y="647"/>
                    <a:pt x="31" y="647"/>
                  </a:cubicBezTo>
                  <a:cubicBezTo>
                    <a:pt x="128" y="647"/>
                    <a:pt x="128" y="647"/>
                    <a:pt x="128" y="647"/>
                  </a:cubicBezTo>
                  <a:cubicBezTo>
                    <a:pt x="147" y="647"/>
                    <a:pt x="158" y="636"/>
                    <a:pt x="158" y="617"/>
                  </a:cubicBezTo>
                  <a:cubicBezTo>
                    <a:pt x="158" y="412"/>
                    <a:pt x="270" y="232"/>
                    <a:pt x="438" y="135"/>
                  </a:cubicBezTo>
                  <a:lnTo>
                    <a:pt x="438" y="135"/>
                  </a:lnTo>
                  <a:cubicBezTo>
                    <a:pt x="521" y="90"/>
                    <a:pt x="614" y="64"/>
                    <a:pt x="711" y="60"/>
                  </a:cubicBezTo>
                  <a:cubicBezTo>
                    <a:pt x="715" y="60"/>
                    <a:pt x="715" y="60"/>
                    <a:pt x="715" y="60"/>
                  </a:cubicBezTo>
                  <a:cubicBezTo>
                    <a:pt x="719" y="60"/>
                    <a:pt x="719" y="60"/>
                    <a:pt x="719" y="60"/>
                  </a:cubicBezTo>
                  <a:cubicBezTo>
                    <a:pt x="1025" y="64"/>
                    <a:pt x="1272" y="311"/>
                    <a:pt x="1272" y="617"/>
                  </a:cubicBezTo>
                  <a:cubicBezTo>
                    <a:pt x="1272" y="636"/>
                    <a:pt x="1287" y="647"/>
                    <a:pt x="1302" y="647"/>
                  </a:cubicBezTo>
                  <a:cubicBezTo>
                    <a:pt x="1399" y="647"/>
                    <a:pt x="1399" y="647"/>
                    <a:pt x="1399" y="647"/>
                  </a:cubicBezTo>
                  <a:cubicBezTo>
                    <a:pt x="1418" y="647"/>
                    <a:pt x="1429" y="636"/>
                    <a:pt x="1433" y="621"/>
                  </a:cubicBezTo>
                  <a:cubicBezTo>
                    <a:pt x="1433" y="602"/>
                    <a:pt x="1422" y="588"/>
                    <a:pt x="1403" y="588"/>
                  </a:cubicBezTo>
                  <a:cubicBezTo>
                    <a:pt x="1332" y="588"/>
                    <a:pt x="1332" y="588"/>
                    <a:pt x="1332" y="588"/>
                  </a:cubicBezTo>
                  <a:cubicBezTo>
                    <a:pt x="1317" y="262"/>
                    <a:pt x="1048" y="0"/>
                    <a:pt x="715" y="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10" name="Google Shape;1010;p44"/>
            <p:cNvSpPr/>
            <p:nvPr/>
          </p:nvSpPr>
          <p:spPr>
            <a:xfrm>
              <a:off x="1781117" y="3557124"/>
              <a:ext cx="223102" cy="223100"/>
            </a:xfrm>
            <a:custGeom>
              <a:avLst/>
              <a:gdLst/>
              <a:ahLst/>
              <a:cxnLst/>
              <a:rect l="l" t="t" r="r" b="b"/>
              <a:pathLst>
                <a:path w="946" h="946" extrusionOk="0">
                  <a:moveTo>
                    <a:pt x="946" y="471"/>
                  </a:moveTo>
                  <a:lnTo>
                    <a:pt x="946" y="471"/>
                  </a:lnTo>
                  <a:cubicBezTo>
                    <a:pt x="946" y="210"/>
                    <a:pt x="733" y="0"/>
                    <a:pt x="471" y="0"/>
                  </a:cubicBezTo>
                  <a:cubicBezTo>
                    <a:pt x="213" y="0"/>
                    <a:pt x="0" y="210"/>
                    <a:pt x="0" y="471"/>
                  </a:cubicBezTo>
                  <a:cubicBezTo>
                    <a:pt x="0" y="733"/>
                    <a:pt x="213" y="946"/>
                    <a:pt x="471" y="946"/>
                  </a:cubicBezTo>
                  <a:cubicBezTo>
                    <a:pt x="733" y="946"/>
                    <a:pt x="946" y="733"/>
                    <a:pt x="946" y="471"/>
                  </a:cubicBezTo>
                  <a:moveTo>
                    <a:pt x="437" y="60"/>
                  </a:moveTo>
                  <a:lnTo>
                    <a:pt x="437" y="60"/>
                  </a:lnTo>
                  <a:lnTo>
                    <a:pt x="437" y="60"/>
                  </a:lnTo>
                  <a:cubicBezTo>
                    <a:pt x="441" y="60"/>
                    <a:pt x="449" y="60"/>
                    <a:pt x="453" y="60"/>
                  </a:cubicBezTo>
                  <a:lnTo>
                    <a:pt x="456" y="60"/>
                  </a:lnTo>
                  <a:cubicBezTo>
                    <a:pt x="467" y="60"/>
                    <a:pt x="478" y="60"/>
                    <a:pt x="490" y="60"/>
                  </a:cubicBezTo>
                  <a:lnTo>
                    <a:pt x="490" y="60"/>
                  </a:lnTo>
                  <a:cubicBezTo>
                    <a:pt x="497" y="60"/>
                    <a:pt x="505" y="60"/>
                    <a:pt x="509" y="60"/>
                  </a:cubicBezTo>
                  <a:lnTo>
                    <a:pt x="509" y="60"/>
                  </a:lnTo>
                  <a:cubicBezTo>
                    <a:pt x="509" y="382"/>
                    <a:pt x="509" y="382"/>
                    <a:pt x="509" y="382"/>
                  </a:cubicBezTo>
                  <a:cubicBezTo>
                    <a:pt x="509" y="411"/>
                    <a:pt x="471" y="434"/>
                    <a:pt x="441" y="404"/>
                  </a:cubicBezTo>
                  <a:cubicBezTo>
                    <a:pt x="437" y="400"/>
                    <a:pt x="437" y="397"/>
                    <a:pt x="437" y="393"/>
                  </a:cubicBezTo>
                  <a:lnTo>
                    <a:pt x="437" y="60"/>
                  </a:lnTo>
                  <a:moveTo>
                    <a:pt x="471" y="883"/>
                  </a:moveTo>
                  <a:lnTo>
                    <a:pt x="471" y="883"/>
                  </a:lnTo>
                  <a:cubicBezTo>
                    <a:pt x="247" y="883"/>
                    <a:pt x="60" y="699"/>
                    <a:pt x="60" y="471"/>
                  </a:cubicBezTo>
                  <a:cubicBezTo>
                    <a:pt x="60" y="277"/>
                    <a:pt x="194" y="116"/>
                    <a:pt x="374" y="71"/>
                  </a:cubicBezTo>
                  <a:cubicBezTo>
                    <a:pt x="374" y="378"/>
                    <a:pt x="374" y="378"/>
                    <a:pt x="374" y="378"/>
                  </a:cubicBezTo>
                  <a:cubicBezTo>
                    <a:pt x="374" y="430"/>
                    <a:pt x="415" y="475"/>
                    <a:pt x="464" y="479"/>
                  </a:cubicBezTo>
                  <a:cubicBezTo>
                    <a:pt x="524" y="483"/>
                    <a:pt x="569" y="438"/>
                    <a:pt x="569" y="382"/>
                  </a:cubicBezTo>
                  <a:cubicBezTo>
                    <a:pt x="569" y="71"/>
                    <a:pt x="569" y="71"/>
                    <a:pt x="569" y="71"/>
                  </a:cubicBezTo>
                  <a:cubicBezTo>
                    <a:pt x="752" y="116"/>
                    <a:pt x="882" y="277"/>
                    <a:pt x="882" y="471"/>
                  </a:cubicBezTo>
                  <a:cubicBezTo>
                    <a:pt x="882" y="699"/>
                    <a:pt x="699" y="883"/>
                    <a:pt x="471" y="88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11" name="Google Shape;1011;p44"/>
            <p:cNvSpPr/>
            <p:nvPr/>
          </p:nvSpPr>
          <p:spPr>
            <a:xfrm>
              <a:off x="1723808" y="3500759"/>
              <a:ext cx="49290" cy="49290"/>
            </a:xfrm>
            <a:custGeom>
              <a:avLst/>
              <a:gdLst/>
              <a:ahLst/>
              <a:cxnLst/>
              <a:rect l="l" t="t" r="r" b="b"/>
              <a:pathLst>
                <a:path w="209" h="209" extrusionOk="0">
                  <a:moveTo>
                    <a:pt x="105" y="209"/>
                  </a:moveTo>
                  <a:lnTo>
                    <a:pt x="105" y="209"/>
                  </a:lnTo>
                  <a:cubicBezTo>
                    <a:pt x="161" y="209"/>
                    <a:pt x="209" y="164"/>
                    <a:pt x="209" y="104"/>
                  </a:cubicBezTo>
                  <a:cubicBezTo>
                    <a:pt x="209" y="48"/>
                    <a:pt x="161" y="0"/>
                    <a:pt x="105" y="0"/>
                  </a:cubicBezTo>
                  <a:cubicBezTo>
                    <a:pt x="45" y="0"/>
                    <a:pt x="0" y="48"/>
                    <a:pt x="0" y="104"/>
                  </a:cubicBezTo>
                  <a:cubicBezTo>
                    <a:pt x="0" y="164"/>
                    <a:pt x="45" y="209"/>
                    <a:pt x="105" y="209"/>
                  </a:cubicBezTo>
                  <a:moveTo>
                    <a:pt x="105" y="60"/>
                  </a:moveTo>
                  <a:lnTo>
                    <a:pt x="105" y="60"/>
                  </a:lnTo>
                  <a:cubicBezTo>
                    <a:pt x="127" y="60"/>
                    <a:pt x="150" y="82"/>
                    <a:pt x="150" y="104"/>
                  </a:cubicBezTo>
                  <a:cubicBezTo>
                    <a:pt x="150" y="131"/>
                    <a:pt x="127" y="149"/>
                    <a:pt x="105" y="149"/>
                  </a:cubicBezTo>
                  <a:cubicBezTo>
                    <a:pt x="78" y="149"/>
                    <a:pt x="60" y="131"/>
                    <a:pt x="60" y="104"/>
                  </a:cubicBezTo>
                  <a:cubicBezTo>
                    <a:pt x="60" y="82"/>
                    <a:pt x="78" y="60"/>
                    <a:pt x="105" y="60"/>
                  </a:cubicBezTo>
                  <a:close/>
                </a:path>
              </a:pathLst>
            </a:custGeom>
            <a:grpFill/>
            <a:ln>
              <a:noFill/>
            </a:ln>
          </p:spPr>
          <p:txBody>
            <a:bodyPr spcFirstLastPara="1" wrap="square" lIns="90000" tIns="30225" rIns="90000" bIns="302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12" name="Google Shape;1012;p44"/>
            <p:cNvSpPr/>
            <p:nvPr/>
          </p:nvSpPr>
          <p:spPr>
            <a:xfrm>
              <a:off x="2012237" y="3500759"/>
              <a:ext cx="49290" cy="49290"/>
            </a:xfrm>
            <a:custGeom>
              <a:avLst/>
              <a:gdLst/>
              <a:ahLst/>
              <a:cxnLst/>
              <a:rect l="l" t="t" r="r" b="b"/>
              <a:pathLst>
                <a:path w="209" h="209" extrusionOk="0">
                  <a:moveTo>
                    <a:pt x="209" y="104"/>
                  </a:moveTo>
                  <a:lnTo>
                    <a:pt x="209" y="104"/>
                  </a:lnTo>
                  <a:cubicBezTo>
                    <a:pt x="209" y="48"/>
                    <a:pt x="160" y="0"/>
                    <a:pt x="104" y="0"/>
                  </a:cubicBezTo>
                  <a:cubicBezTo>
                    <a:pt x="44" y="0"/>
                    <a:pt x="0" y="48"/>
                    <a:pt x="0" y="104"/>
                  </a:cubicBezTo>
                  <a:cubicBezTo>
                    <a:pt x="0" y="164"/>
                    <a:pt x="44" y="209"/>
                    <a:pt x="104" y="209"/>
                  </a:cubicBezTo>
                  <a:cubicBezTo>
                    <a:pt x="160" y="209"/>
                    <a:pt x="209" y="164"/>
                    <a:pt x="209" y="104"/>
                  </a:cubicBezTo>
                  <a:moveTo>
                    <a:pt x="59" y="104"/>
                  </a:moveTo>
                  <a:lnTo>
                    <a:pt x="59" y="104"/>
                  </a:lnTo>
                  <a:cubicBezTo>
                    <a:pt x="59" y="82"/>
                    <a:pt x="78" y="60"/>
                    <a:pt x="104" y="60"/>
                  </a:cubicBezTo>
                  <a:cubicBezTo>
                    <a:pt x="127" y="60"/>
                    <a:pt x="149" y="82"/>
                    <a:pt x="149" y="104"/>
                  </a:cubicBezTo>
                  <a:cubicBezTo>
                    <a:pt x="149" y="131"/>
                    <a:pt x="127" y="149"/>
                    <a:pt x="104" y="149"/>
                  </a:cubicBezTo>
                  <a:cubicBezTo>
                    <a:pt x="78" y="149"/>
                    <a:pt x="59" y="131"/>
                    <a:pt x="59" y="104"/>
                  </a:cubicBezTo>
                  <a:close/>
                </a:path>
              </a:pathLst>
            </a:custGeom>
            <a:grpFill/>
            <a:ln>
              <a:noFill/>
            </a:ln>
          </p:spPr>
          <p:txBody>
            <a:bodyPr spcFirstLastPara="1" wrap="square" lIns="90000" tIns="30225" rIns="90000" bIns="302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13" name="Google Shape;1013;p44"/>
            <p:cNvSpPr/>
            <p:nvPr/>
          </p:nvSpPr>
          <p:spPr>
            <a:xfrm>
              <a:off x="1723808" y="3789187"/>
              <a:ext cx="49290" cy="49290"/>
            </a:xfrm>
            <a:custGeom>
              <a:avLst/>
              <a:gdLst/>
              <a:ahLst/>
              <a:cxnLst/>
              <a:rect l="l" t="t" r="r" b="b"/>
              <a:pathLst>
                <a:path w="209" h="209" extrusionOk="0">
                  <a:moveTo>
                    <a:pt x="0" y="104"/>
                  </a:moveTo>
                  <a:lnTo>
                    <a:pt x="0" y="104"/>
                  </a:lnTo>
                  <a:cubicBezTo>
                    <a:pt x="0" y="160"/>
                    <a:pt x="45" y="209"/>
                    <a:pt x="105" y="209"/>
                  </a:cubicBezTo>
                  <a:cubicBezTo>
                    <a:pt x="161" y="209"/>
                    <a:pt x="209" y="160"/>
                    <a:pt x="209" y="104"/>
                  </a:cubicBezTo>
                  <a:cubicBezTo>
                    <a:pt x="209" y="45"/>
                    <a:pt x="161" y="0"/>
                    <a:pt x="105" y="0"/>
                  </a:cubicBezTo>
                  <a:cubicBezTo>
                    <a:pt x="45" y="0"/>
                    <a:pt x="0" y="45"/>
                    <a:pt x="0" y="104"/>
                  </a:cubicBezTo>
                  <a:moveTo>
                    <a:pt x="150" y="104"/>
                  </a:moveTo>
                  <a:lnTo>
                    <a:pt x="150" y="104"/>
                  </a:lnTo>
                  <a:cubicBezTo>
                    <a:pt x="150" y="127"/>
                    <a:pt x="127" y="149"/>
                    <a:pt x="105" y="149"/>
                  </a:cubicBezTo>
                  <a:cubicBezTo>
                    <a:pt x="78" y="149"/>
                    <a:pt x="60" y="127"/>
                    <a:pt x="60" y="104"/>
                  </a:cubicBezTo>
                  <a:cubicBezTo>
                    <a:pt x="60" y="78"/>
                    <a:pt x="78" y="60"/>
                    <a:pt x="105" y="60"/>
                  </a:cubicBezTo>
                  <a:cubicBezTo>
                    <a:pt x="127" y="60"/>
                    <a:pt x="150" y="78"/>
                    <a:pt x="150" y="104"/>
                  </a:cubicBezTo>
                  <a:close/>
                </a:path>
              </a:pathLst>
            </a:custGeom>
            <a:grpFill/>
            <a:ln>
              <a:noFill/>
            </a:ln>
          </p:spPr>
          <p:txBody>
            <a:bodyPr spcFirstLastPara="1" wrap="square" lIns="90000" tIns="30225" rIns="90000" bIns="302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14" name="Google Shape;1014;p44"/>
            <p:cNvSpPr/>
            <p:nvPr/>
          </p:nvSpPr>
          <p:spPr>
            <a:xfrm>
              <a:off x="2012237" y="3789187"/>
              <a:ext cx="49290" cy="49290"/>
            </a:xfrm>
            <a:custGeom>
              <a:avLst/>
              <a:gdLst/>
              <a:ahLst/>
              <a:cxnLst/>
              <a:rect l="l" t="t" r="r" b="b"/>
              <a:pathLst>
                <a:path w="209" h="209" extrusionOk="0">
                  <a:moveTo>
                    <a:pt x="104" y="0"/>
                  </a:moveTo>
                  <a:lnTo>
                    <a:pt x="104" y="0"/>
                  </a:lnTo>
                  <a:cubicBezTo>
                    <a:pt x="44" y="0"/>
                    <a:pt x="0" y="45"/>
                    <a:pt x="0" y="104"/>
                  </a:cubicBezTo>
                  <a:cubicBezTo>
                    <a:pt x="0" y="160"/>
                    <a:pt x="44" y="209"/>
                    <a:pt x="104" y="209"/>
                  </a:cubicBezTo>
                  <a:cubicBezTo>
                    <a:pt x="160" y="209"/>
                    <a:pt x="209" y="160"/>
                    <a:pt x="209" y="104"/>
                  </a:cubicBezTo>
                  <a:cubicBezTo>
                    <a:pt x="209" y="45"/>
                    <a:pt x="160" y="0"/>
                    <a:pt x="104" y="0"/>
                  </a:cubicBezTo>
                  <a:moveTo>
                    <a:pt x="104" y="149"/>
                  </a:moveTo>
                  <a:lnTo>
                    <a:pt x="104" y="149"/>
                  </a:lnTo>
                  <a:cubicBezTo>
                    <a:pt x="78" y="149"/>
                    <a:pt x="59" y="127"/>
                    <a:pt x="59" y="104"/>
                  </a:cubicBezTo>
                  <a:cubicBezTo>
                    <a:pt x="59" y="78"/>
                    <a:pt x="78" y="60"/>
                    <a:pt x="104" y="60"/>
                  </a:cubicBezTo>
                  <a:cubicBezTo>
                    <a:pt x="127" y="60"/>
                    <a:pt x="149" y="78"/>
                    <a:pt x="149" y="104"/>
                  </a:cubicBezTo>
                  <a:cubicBezTo>
                    <a:pt x="149" y="127"/>
                    <a:pt x="127" y="149"/>
                    <a:pt x="104" y="149"/>
                  </a:cubicBezTo>
                  <a:close/>
                </a:path>
              </a:pathLst>
            </a:custGeom>
            <a:grpFill/>
            <a:ln>
              <a:noFill/>
            </a:ln>
          </p:spPr>
          <p:txBody>
            <a:bodyPr spcFirstLastPara="1" wrap="square" lIns="90000" tIns="30225" rIns="90000" bIns="302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15" name="Google Shape;1015;p44"/>
          <p:cNvGrpSpPr/>
          <p:nvPr/>
        </p:nvGrpSpPr>
        <p:grpSpPr>
          <a:xfrm>
            <a:off x="2522589" y="3451882"/>
            <a:ext cx="483231" cy="491008"/>
            <a:chOff x="2245952" y="3424348"/>
            <a:chExt cx="483231" cy="491008"/>
          </a:xfrm>
          <a:solidFill>
            <a:schemeClr val="accent5">
              <a:lumMod val="50000"/>
            </a:schemeClr>
          </a:solidFill>
        </p:grpSpPr>
        <p:sp>
          <p:nvSpPr>
            <p:cNvPr id="1016" name="Google Shape;1016;p44"/>
            <p:cNvSpPr/>
            <p:nvPr/>
          </p:nvSpPr>
          <p:spPr>
            <a:xfrm>
              <a:off x="2382502" y="3517503"/>
              <a:ext cx="60139" cy="59902"/>
            </a:xfrm>
            <a:custGeom>
              <a:avLst/>
              <a:gdLst/>
              <a:ahLst/>
              <a:cxnLst/>
              <a:rect l="l" t="t" r="r" b="b"/>
              <a:pathLst>
                <a:path w="255" h="254" extrusionOk="0">
                  <a:moveTo>
                    <a:pt x="128" y="0"/>
                  </a:moveTo>
                  <a:lnTo>
                    <a:pt x="128" y="0"/>
                  </a:lnTo>
                  <a:cubicBezTo>
                    <a:pt x="56" y="0"/>
                    <a:pt x="0" y="56"/>
                    <a:pt x="0" y="127"/>
                  </a:cubicBezTo>
                  <a:cubicBezTo>
                    <a:pt x="0" y="194"/>
                    <a:pt x="56" y="254"/>
                    <a:pt x="128" y="254"/>
                  </a:cubicBezTo>
                  <a:cubicBezTo>
                    <a:pt x="198" y="254"/>
                    <a:pt x="255" y="194"/>
                    <a:pt x="255" y="127"/>
                  </a:cubicBezTo>
                  <a:cubicBezTo>
                    <a:pt x="255" y="56"/>
                    <a:pt x="198" y="0"/>
                    <a:pt x="128" y="0"/>
                  </a:cubicBezTo>
                  <a:moveTo>
                    <a:pt x="128" y="191"/>
                  </a:moveTo>
                  <a:lnTo>
                    <a:pt x="128" y="191"/>
                  </a:lnTo>
                  <a:cubicBezTo>
                    <a:pt x="90" y="191"/>
                    <a:pt x="60" y="161"/>
                    <a:pt x="60" y="127"/>
                  </a:cubicBezTo>
                  <a:cubicBezTo>
                    <a:pt x="60" y="90"/>
                    <a:pt x="90" y="60"/>
                    <a:pt x="128" y="60"/>
                  </a:cubicBezTo>
                  <a:cubicBezTo>
                    <a:pt x="165" y="60"/>
                    <a:pt x="191" y="90"/>
                    <a:pt x="191" y="127"/>
                  </a:cubicBezTo>
                  <a:cubicBezTo>
                    <a:pt x="191" y="161"/>
                    <a:pt x="165" y="191"/>
                    <a:pt x="128" y="191"/>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17" name="Google Shape;1017;p44"/>
            <p:cNvSpPr/>
            <p:nvPr/>
          </p:nvSpPr>
          <p:spPr>
            <a:xfrm>
              <a:off x="2382502" y="3793432"/>
              <a:ext cx="60139" cy="59902"/>
            </a:xfrm>
            <a:custGeom>
              <a:avLst/>
              <a:gdLst/>
              <a:ahLst/>
              <a:cxnLst/>
              <a:rect l="l" t="t" r="r" b="b"/>
              <a:pathLst>
                <a:path w="255" h="254" extrusionOk="0">
                  <a:moveTo>
                    <a:pt x="128" y="0"/>
                  </a:moveTo>
                  <a:lnTo>
                    <a:pt x="128" y="0"/>
                  </a:lnTo>
                  <a:cubicBezTo>
                    <a:pt x="56" y="0"/>
                    <a:pt x="0" y="56"/>
                    <a:pt x="0" y="127"/>
                  </a:cubicBezTo>
                  <a:cubicBezTo>
                    <a:pt x="0" y="198"/>
                    <a:pt x="56" y="254"/>
                    <a:pt x="128" y="254"/>
                  </a:cubicBezTo>
                  <a:cubicBezTo>
                    <a:pt x="198" y="254"/>
                    <a:pt x="255" y="198"/>
                    <a:pt x="255" y="127"/>
                  </a:cubicBezTo>
                  <a:cubicBezTo>
                    <a:pt x="255" y="56"/>
                    <a:pt x="198" y="0"/>
                    <a:pt x="128" y="0"/>
                  </a:cubicBezTo>
                  <a:moveTo>
                    <a:pt x="128" y="195"/>
                  </a:moveTo>
                  <a:lnTo>
                    <a:pt x="128" y="195"/>
                  </a:lnTo>
                  <a:cubicBezTo>
                    <a:pt x="90" y="195"/>
                    <a:pt x="60" y="165"/>
                    <a:pt x="60" y="127"/>
                  </a:cubicBezTo>
                  <a:cubicBezTo>
                    <a:pt x="60" y="90"/>
                    <a:pt x="90" y="60"/>
                    <a:pt x="128" y="60"/>
                  </a:cubicBezTo>
                  <a:cubicBezTo>
                    <a:pt x="165" y="60"/>
                    <a:pt x="191" y="90"/>
                    <a:pt x="191" y="127"/>
                  </a:cubicBezTo>
                  <a:cubicBezTo>
                    <a:pt x="191" y="165"/>
                    <a:pt x="165" y="195"/>
                    <a:pt x="128" y="19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18" name="Google Shape;1018;p44"/>
            <p:cNvSpPr/>
            <p:nvPr/>
          </p:nvSpPr>
          <p:spPr>
            <a:xfrm>
              <a:off x="2245952" y="3424348"/>
              <a:ext cx="483231" cy="491008"/>
            </a:xfrm>
            <a:custGeom>
              <a:avLst/>
              <a:gdLst/>
              <a:ahLst/>
              <a:cxnLst/>
              <a:rect l="l" t="t" r="r" b="b"/>
              <a:pathLst>
                <a:path w="2049" h="2082" extrusionOk="0">
                  <a:moveTo>
                    <a:pt x="1982" y="62"/>
                  </a:moveTo>
                  <a:lnTo>
                    <a:pt x="1982" y="62"/>
                  </a:lnTo>
                  <a:cubicBezTo>
                    <a:pt x="1895" y="-24"/>
                    <a:pt x="1757" y="-20"/>
                    <a:pt x="1671" y="66"/>
                  </a:cubicBezTo>
                  <a:cubicBezTo>
                    <a:pt x="1619" y="122"/>
                    <a:pt x="1600" y="197"/>
                    <a:pt x="1615" y="268"/>
                  </a:cubicBezTo>
                  <a:cubicBezTo>
                    <a:pt x="1267" y="627"/>
                    <a:pt x="1267" y="627"/>
                    <a:pt x="1267" y="627"/>
                  </a:cubicBezTo>
                  <a:cubicBezTo>
                    <a:pt x="1189" y="578"/>
                    <a:pt x="1006" y="544"/>
                    <a:pt x="1006" y="544"/>
                  </a:cubicBezTo>
                  <a:cubicBezTo>
                    <a:pt x="1006" y="432"/>
                    <a:pt x="1006" y="432"/>
                    <a:pt x="1006" y="432"/>
                  </a:cubicBezTo>
                  <a:cubicBezTo>
                    <a:pt x="1006" y="316"/>
                    <a:pt x="912" y="223"/>
                    <a:pt x="796" y="223"/>
                  </a:cubicBezTo>
                  <a:cubicBezTo>
                    <a:pt x="232" y="223"/>
                    <a:pt x="232" y="223"/>
                    <a:pt x="232" y="223"/>
                  </a:cubicBezTo>
                  <a:cubicBezTo>
                    <a:pt x="220" y="167"/>
                    <a:pt x="175" y="129"/>
                    <a:pt x="119" y="129"/>
                  </a:cubicBezTo>
                  <a:cubicBezTo>
                    <a:pt x="59" y="129"/>
                    <a:pt x="59" y="129"/>
                    <a:pt x="59" y="129"/>
                  </a:cubicBezTo>
                  <a:cubicBezTo>
                    <a:pt x="26" y="129"/>
                    <a:pt x="0" y="156"/>
                    <a:pt x="0" y="189"/>
                  </a:cubicBezTo>
                  <a:cubicBezTo>
                    <a:pt x="0" y="2022"/>
                    <a:pt x="0" y="2022"/>
                    <a:pt x="0" y="2022"/>
                  </a:cubicBezTo>
                  <a:cubicBezTo>
                    <a:pt x="0" y="2055"/>
                    <a:pt x="26" y="2082"/>
                    <a:pt x="59" y="2082"/>
                  </a:cubicBezTo>
                  <a:cubicBezTo>
                    <a:pt x="112" y="2082"/>
                    <a:pt x="112" y="2082"/>
                    <a:pt x="112" y="2082"/>
                  </a:cubicBezTo>
                  <a:cubicBezTo>
                    <a:pt x="112" y="2082"/>
                    <a:pt x="213" y="2044"/>
                    <a:pt x="220" y="1988"/>
                  </a:cubicBezTo>
                  <a:cubicBezTo>
                    <a:pt x="792" y="1988"/>
                    <a:pt x="792" y="1988"/>
                    <a:pt x="792" y="1988"/>
                  </a:cubicBezTo>
                  <a:cubicBezTo>
                    <a:pt x="908" y="1992"/>
                    <a:pt x="1002" y="1898"/>
                    <a:pt x="1002" y="1782"/>
                  </a:cubicBezTo>
                  <a:cubicBezTo>
                    <a:pt x="1002" y="1670"/>
                    <a:pt x="1002" y="1670"/>
                    <a:pt x="1002" y="1670"/>
                  </a:cubicBezTo>
                  <a:cubicBezTo>
                    <a:pt x="1301" y="1655"/>
                    <a:pt x="1536" y="1408"/>
                    <a:pt x="1536" y="1105"/>
                  </a:cubicBezTo>
                  <a:cubicBezTo>
                    <a:pt x="1536" y="993"/>
                    <a:pt x="1503" y="885"/>
                    <a:pt x="1443" y="795"/>
                  </a:cubicBezTo>
                  <a:cubicBezTo>
                    <a:pt x="1578" y="657"/>
                    <a:pt x="1578" y="657"/>
                    <a:pt x="1578" y="657"/>
                  </a:cubicBezTo>
                  <a:cubicBezTo>
                    <a:pt x="1589" y="646"/>
                    <a:pt x="1589" y="627"/>
                    <a:pt x="1574" y="612"/>
                  </a:cubicBezTo>
                  <a:cubicBezTo>
                    <a:pt x="1563" y="601"/>
                    <a:pt x="1544" y="601"/>
                    <a:pt x="1533" y="616"/>
                  </a:cubicBezTo>
                  <a:cubicBezTo>
                    <a:pt x="1405" y="747"/>
                    <a:pt x="1405" y="747"/>
                    <a:pt x="1405" y="747"/>
                  </a:cubicBezTo>
                  <a:cubicBezTo>
                    <a:pt x="1380" y="717"/>
                    <a:pt x="1349" y="687"/>
                    <a:pt x="1320" y="664"/>
                  </a:cubicBezTo>
                  <a:cubicBezTo>
                    <a:pt x="1641" y="332"/>
                    <a:pt x="1641" y="332"/>
                    <a:pt x="1641" y="332"/>
                  </a:cubicBezTo>
                  <a:cubicBezTo>
                    <a:pt x="1649" y="346"/>
                    <a:pt x="1664" y="361"/>
                    <a:pt x="1679" y="376"/>
                  </a:cubicBezTo>
                  <a:cubicBezTo>
                    <a:pt x="1694" y="391"/>
                    <a:pt x="1708" y="403"/>
                    <a:pt x="1727" y="414"/>
                  </a:cubicBezTo>
                  <a:cubicBezTo>
                    <a:pt x="1626" y="515"/>
                    <a:pt x="1626" y="515"/>
                    <a:pt x="1626" y="515"/>
                  </a:cubicBezTo>
                  <a:cubicBezTo>
                    <a:pt x="1615" y="530"/>
                    <a:pt x="1615" y="548"/>
                    <a:pt x="1630" y="560"/>
                  </a:cubicBezTo>
                  <a:cubicBezTo>
                    <a:pt x="1634" y="563"/>
                    <a:pt x="1641" y="567"/>
                    <a:pt x="1649" y="567"/>
                  </a:cubicBezTo>
                  <a:cubicBezTo>
                    <a:pt x="1656" y="567"/>
                    <a:pt x="1664" y="563"/>
                    <a:pt x="1671" y="560"/>
                  </a:cubicBezTo>
                  <a:cubicBezTo>
                    <a:pt x="1791" y="436"/>
                    <a:pt x="1791" y="436"/>
                    <a:pt x="1791" y="436"/>
                  </a:cubicBezTo>
                  <a:cubicBezTo>
                    <a:pt x="1802" y="440"/>
                    <a:pt x="1817" y="440"/>
                    <a:pt x="1832" y="440"/>
                  </a:cubicBezTo>
                  <a:lnTo>
                    <a:pt x="1835" y="440"/>
                  </a:lnTo>
                  <a:cubicBezTo>
                    <a:pt x="1892" y="440"/>
                    <a:pt x="1948" y="414"/>
                    <a:pt x="1989" y="372"/>
                  </a:cubicBezTo>
                  <a:cubicBezTo>
                    <a:pt x="2071" y="287"/>
                    <a:pt x="2071" y="145"/>
                    <a:pt x="1982" y="62"/>
                  </a:cubicBezTo>
                  <a:moveTo>
                    <a:pt x="224" y="668"/>
                  </a:moveTo>
                  <a:lnTo>
                    <a:pt x="224" y="668"/>
                  </a:lnTo>
                  <a:cubicBezTo>
                    <a:pt x="317" y="668"/>
                    <a:pt x="317" y="668"/>
                    <a:pt x="317" y="668"/>
                  </a:cubicBezTo>
                  <a:cubicBezTo>
                    <a:pt x="370" y="668"/>
                    <a:pt x="411" y="713"/>
                    <a:pt x="411" y="762"/>
                  </a:cubicBezTo>
                  <a:cubicBezTo>
                    <a:pt x="411" y="1449"/>
                    <a:pt x="411" y="1449"/>
                    <a:pt x="411" y="1449"/>
                  </a:cubicBezTo>
                  <a:cubicBezTo>
                    <a:pt x="411" y="1498"/>
                    <a:pt x="370" y="1543"/>
                    <a:pt x="317" y="1543"/>
                  </a:cubicBezTo>
                  <a:cubicBezTo>
                    <a:pt x="224" y="1543"/>
                    <a:pt x="224" y="1543"/>
                    <a:pt x="224" y="1543"/>
                  </a:cubicBezTo>
                  <a:lnTo>
                    <a:pt x="224" y="668"/>
                  </a:lnTo>
                  <a:moveTo>
                    <a:pt x="164" y="1973"/>
                  </a:moveTo>
                  <a:lnTo>
                    <a:pt x="164" y="1973"/>
                  </a:lnTo>
                  <a:cubicBezTo>
                    <a:pt x="164" y="1999"/>
                    <a:pt x="142" y="2022"/>
                    <a:pt x="112" y="2022"/>
                  </a:cubicBezTo>
                  <a:cubicBezTo>
                    <a:pt x="59" y="2022"/>
                    <a:pt x="59" y="2022"/>
                    <a:pt x="59" y="2022"/>
                  </a:cubicBezTo>
                  <a:cubicBezTo>
                    <a:pt x="59" y="189"/>
                    <a:pt x="59" y="189"/>
                    <a:pt x="59" y="189"/>
                  </a:cubicBezTo>
                  <a:cubicBezTo>
                    <a:pt x="112" y="189"/>
                    <a:pt x="112" y="189"/>
                    <a:pt x="112" y="189"/>
                  </a:cubicBezTo>
                  <a:cubicBezTo>
                    <a:pt x="142" y="189"/>
                    <a:pt x="164" y="212"/>
                    <a:pt x="164" y="238"/>
                  </a:cubicBezTo>
                  <a:cubicBezTo>
                    <a:pt x="164" y="1973"/>
                    <a:pt x="164" y="1973"/>
                    <a:pt x="164" y="1973"/>
                  </a:cubicBezTo>
                  <a:moveTo>
                    <a:pt x="942" y="1894"/>
                  </a:moveTo>
                  <a:lnTo>
                    <a:pt x="942" y="1894"/>
                  </a:lnTo>
                  <a:cubicBezTo>
                    <a:pt x="942" y="1913"/>
                    <a:pt x="927" y="1928"/>
                    <a:pt x="908" y="1928"/>
                  </a:cubicBezTo>
                  <a:cubicBezTo>
                    <a:pt x="224" y="1928"/>
                    <a:pt x="224" y="1928"/>
                    <a:pt x="224" y="1928"/>
                  </a:cubicBezTo>
                  <a:cubicBezTo>
                    <a:pt x="224" y="1603"/>
                    <a:pt x="224" y="1603"/>
                    <a:pt x="224" y="1603"/>
                  </a:cubicBezTo>
                  <a:cubicBezTo>
                    <a:pt x="317" y="1603"/>
                    <a:pt x="317" y="1603"/>
                    <a:pt x="317" y="1603"/>
                  </a:cubicBezTo>
                  <a:cubicBezTo>
                    <a:pt x="404" y="1603"/>
                    <a:pt x="475" y="1532"/>
                    <a:pt x="475" y="1449"/>
                  </a:cubicBezTo>
                  <a:cubicBezTo>
                    <a:pt x="475" y="762"/>
                    <a:pt x="475" y="762"/>
                    <a:pt x="475" y="762"/>
                  </a:cubicBezTo>
                  <a:cubicBezTo>
                    <a:pt x="475" y="679"/>
                    <a:pt x="404" y="608"/>
                    <a:pt x="317" y="608"/>
                  </a:cubicBezTo>
                  <a:cubicBezTo>
                    <a:pt x="224" y="608"/>
                    <a:pt x="224" y="608"/>
                    <a:pt x="224" y="608"/>
                  </a:cubicBezTo>
                  <a:cubicBezTo>
                    <a:pt x="224" y="283"/>
                    <a:pt x="224" y="283"/>
                    <a:pt x="224" y="283"/>
                  </a:cubicBezTo>
                  <a:cubicBezTo>
                    <a:pt x="908" y="283"/>
                    <a:pt x="908" y="283"/>
                    <a:pt x="908" y="283"/>
                  </a:cubicBezTo>
                  <a:cubicBezTo>
                    <a:pt x="927" y="283"/>
                    <a:pt x="942" y="298"/>
                    <a:pt x="942" y="313"/>
                  </a:cubicBezTo>
                  <a:cubicBezTo>
                    <a:pt x="942" y="1001"/>
                    <a:pt x="942" y="1001"/>
                    <a:pt x="942" y="1001"/>
                  </a:cubicBezTo>
                  <a:cubicBezTo>
                    <a:pt x="942" y="1005"/>
                    <a:pt x="942" y="1005"/>
                    <a:pt x="942" y="1008"/>
                  </a:cubicBezTo>
                  <a:cubicBezTo>
                    <a:pt x="968" y="1034"/>
                    <a:pt x="1002" y="1016"/>
                    <a:pt x="1002" y="990"/>
                  </a:cubicBezTo>
                  <a:cubicBezTo>
                    <a:pt x="1002" y="787"/>
                    <a:pt x="1002" y="787"/>
                    <a:pt x="1002" y="787"/>
                  </a:cubicBezTo>
                  <a:cubicBezTo>
                    <a:pt x="1162" y="803"/>
                    <a:pt x="1290" y="941"/>
                    <a:pt x="1290" y="1105"/>
                  </a:cubicBezTo>
                  <a:cubicBezTo>
                    <a:pt x="1290" y="1270"/>
                    <a:pt x="1162" y="1405"/>
                    <a:pt x="1002" y="1423"/>
                  </a:cubicBezTo>
                  <a:cubicBezTo>
                    <a:pt x="1002" y="1121"/>
                    <a:pt x="1002" y="1121"/>
                    <a:pt x="1002" y="1121"/>
                  </a:cubicBezTo>
                  <a:cubicBezTo>
                    <a:pt x="1002" y="1117"/>
                    <a:pt x="1002" y="1117"/>
                    <a:pt x="1002" y="1113"/>
                  </a:cubicBezTo>
                  <a:cubicBezTo>
                    <a:pt x="976" y="1087"/>
                    <a:pt x="942" y="1105"/>
                    <a:pt x="942" y="1132"/>
                  </a:cubicBezTo>
                  <a:lnTo>
                    <a:pt x="942" y="1894"/>
                  </a:lnTo>
                  <a:moveTo>
                    <a:pt x="1473" y="1105"/>
                  </a:moveTo>
                  <a:lnTo>
                    <a:pt x="1473" y="1105"/>
                  </a:lnTo>
                  <a:cubicBezTo>
                    <a:pt x="1473" y="1375"/>
                    <a:pt x="1264" y="1592"/>
                    <a:pt x="1002" y="1610"/>
                  </a:cubicBezTo>
                  <a:cubicBezTo>
                    <a:pt x="1002" y="1483"/>
                    <a:pt x="1002" y="1483"/>
                    <a:pt x="1002" y="1483"/>
                  </a:cubicBezTo>
                  <a:cubicBezTo>
                    <a:pt x="1196" y="1468"/>
                    <a:pt x="1349" y="1307"/>
                    <a:pt x="1349" y="1105"/>
                  </a:cubicBezTo>
                  <a:cubicBezTo>
                    <a:pt x="1349" y="907"/>
                    <a:pt x="1196" y="747"/>
                    <a:pt x="1002" y="728"/>
                  </a:cubicBezTo>
                  <a:cubicBezTo>
                    <a:pt x="1002" y="604"/>
                    <a:pt x="1002" y="604"/>
                    <a:pt x="1002" y="604"/>
                  </a:cubicBezTo>
                  <a:cubicBezTo>
                    <a:pt x="1264" y="623"/>
                    <a:pt x="1473" y="840"/>
                    <a:pt x="1473" y="1105"/>
                  </a:cubicBezTo>
                  <a:moveTo>
                    <a:pt x="1944" y="332"/>
                  </a:moveTo>
                  <a:lnTo>
                    <a:pt x="1944" y="332"/>
                  </a:lnTo>
                  <a:cubicBezTo>
                    <a:pt x="1914" y="361"/>
                    <a:pt x="1877" y="380"/>
                    <a:pt x="1832" y="380"/>
                  </a:cubicBezTo>
                  <a:cubicBezTo>
                    <a:pt x="1817" y="380"/>
                    <a:pt x="1802" y="380"/>
                    <a:pt x="1787" y="376"/>
                  </a:cubicBezTo>
                  <a:cubicBezTo>
                    <a:pt x="1787" y="372"/>
                    <a:pt x="1787" y="372"/>
                    <a:pt x="1787" y="372"/>
                  </a:cubicBezTo>
                  <a:cubicBezTo>
                    <a:pt x="1761" y="369"/>
                    <a:pt x="1739" y="354"/>
                    <a:pt x="1720" y="335"/>
                  </a:cubicBezTo>
                  <a:cubicBezTo>
                    <a:pt x="1701" y="316"/>
                    <a:pt x="1686" y="294"/>
                    <a:pt x="1679" y="268"/>
                  </a:cubicBezTo>
                  <a:lnTo>
                    <a:pt x="1679" y="268"/>
                  </a:lnTo>
                  <a:cubicBezTo>
                    <a:pt x="1664" y="216"/>
                    <a:pt x="1675" y="156"/>
                    <a:pt x="1716" y="111"/>
                  </a:cubicBezTo>
                  <a:cubicBezTo>
                    <a:pt x="1746" y="81"/>
                    <a:pt x="1787" y="62"/>
                    <a:pt x="1832" y="62"/>
                  </a:cubicBezTo>
                  <a:cubicBezTo>
                    <a:pt x="1869" y="62"/>
                    <a:pt x="1911" y="77"/>
                    <a:pt x="1940" y="107"/>
                  </a:cubicBezTo>
                  <a:lnTo>
                    <a:pt x="1940" y="107"/>
                  </a:lnTo>
                  <a:cubicBezTo>
                    <a:pt x="2004" y="167"/>
                    <a:pt x="2004" y="268"/>
                    <a:pt x="1944" y="33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19" name="Google Shape;1019;p44"/>
          <p:cNvGrpSpPr/>
          <p:nvPr/>
        </p:nvGrpSpPr>
        <p:grpSpPr>
          <a:xfrm>
            <a:off x="3243318" y="3451410"/>
            <a:ext cx="492429" cy="491952"/>
            <a:chOff x="2860545" y="3424112"/>
            <a:chExt cx="492429" cy="491952"/>
          </a:xfrm>
          <a:solidFill>
            <a:schemeClr val="accent5">
              <a:lumMod val="50000"/>
            </a:schemeClr>
          </a:solidFill>
        </p:grpSpPr>
        <p:sp>
          <p:nvSpPr>
            <p:cNvPr id="1020" name="Google Shape;1020;p44"/>
            <p:cNvSpPr/>
            <p:nvPr/>
          </p:nvSpPr>
          <p:spPr>
            <a:xfrm>
              <a:off x="2860545" y="3424112"/>
              <a:ext cx="492429" cy="491952"/>
            </a:xfrm>
            <a:custGeom>
              <a:avLst/>
              <a:gdLst/>
              <a:ahLst/>
              <a:cxnLst/>
              <a:rect l="l" t="t" r="r" b="b"/>
              <a:pathLst>
                <a:path w="2088" h="2086" extrusionOk="0">
                  <a:moveTo>
                    <a:pt x="2060" y="284"/>
                  </a:moveTo>
                  <a:lnTo>
                    <a:pt x="2060" y="284"/>
                  </a:lnTo>
                  <a:cubicBezTo>
                    <a:pt x="1802" y="26"/>
                    <a:pt x="1802" y="26"/>
                    <a:pt x="1802" y="26"/>
                  </a:cubicBezTo>
                  <a:cubicBezTo>
                    <a:pt x="1784" y="11"/>
                    <a:pt x="1761" y="0"/>
                    <a:pt x="1735" y="0"/>
                  </a:cubicBezTo>
                  <a:lnTo>
                    <a:pt x="1735" y="0"/>
                  </a:lnTo>
                  <a:cubicBezTo>
                    <a:pt x="1709" y="0"/>
                    <a:pt x="1686" y="11"/>
                    <a:pt x="1668" y="26"/>
                  </a:cubicBezTo>
                  <a:cubicBezTo>
                    <a:pt x="1518" y="175"/>
                    <a:pt x="1518" y="175"/>
                    <a:pt x="1518" y="175"/>
                  </a:cubicBezTo>
                  <a:cubicBezTo>
                    <a:pt x="1492" y="160"/>
                    <a:pt x="1454" y="164"/>
                    <a:pt x="1428" y="190"/>
                  </a:cubicBezTo>
                  <a:cubicBezTo>
                    <a:pt x="1346" y="273"/>
                    <a:pt x="1346" y="273"/>
                    <a:pt x="1346" y="273"/>
                  </a:cubicBezTo>
                  <a:cubicBezTo>
                    <a:pt x="1324" y="295"/>
                    <a:pt x="1320" y="329"/>
                    <a:pt x="1331" y="355"/>
                  </a:cubicBezTo>
                  <a:cubicBezTo>
                    <a:pt x="939" y="748"/>
                    <a:pt x="939" y="748"/>
                    <a:pt x="939" y="748"/>
                  </a:cubicBezTo>
                  <a:cubicBezTo>
                    <a:pt x="927" y="759"/>
                    <a:pt x="924" y="777"/>
                    <a:pt x="935" y="788"/>
                  </a:cubicBezTo>
                  <a:cubicBezTo>
                    <a:pt x="939" y="796"/>
                    <a:pt x="950" y="800"/>
                    <a:pt x="957" y="800"/>
                  </a:cubicBezTo>
                  <a:cubicBezTo>
                    <a:pt x="965" y="800"/>
                    <a:pt x="972" y="796"/>
                    <a:pt x="980" y="792"/>
                  </a:cubicBezTo>
                  <a:cubicBezTo>
                    <a:pt x="1369" y="404"/>
                    <a:pt x="1369" y="404"/>
                    <a:pt x="1369" y="404"/>
                  </a:cubicBezTo>
                  <a:cubicBezTo>
                    <a:pt x="1443" y="478"/>
                    <a:pt x="1443" y="478"/>
                    <a:pt x="1443" y="478"/>
                  </a:cubicBezTo>
                  <a:cubicBezTo>
                    <a:pt x="1155" y="766"/>
                    <a:pt x="1155" y="766"/>
                    <a:pt x="1155" y="766"/>
                  </a:cubicBezTo>
                  <a:cubicBezTo>
                    <a:pt x="1107" y="811"/>
                    <a:pt x="1107" y="886"/>
                    <a:pt x="1155" y="935"/>
                  </a:cubicBezTo>
                  <a:cubicBezTo>
                    <a:pt x="1178" y="957"/>
                    <a:pt x="1208" y="968"/>
                    <a:pt x="1238" y="968"/>
                  </a:cubicBezTo>
                  <a:cubicBezTo>
                    <a:pt x="1267" y="968"/>
                    <a:pt x="1298" y="957"/>
                    <a:pt x="1320" y="935"/>
                  </a:cubicBezTo>
                  <a:cubicBezTo>
                    <a:pt x="1608" y="643"/>
                    <a:pt x="1608" y="643"/>
                    <a:pt x="1608" y="643"/>
                  </a:cubicBezTo>
                  <a:cubicBezTo>
                    <a:pt x="1683" y="718"/>
                    <a:pt x="1683" y="718"/>
                    <a:pt x="1683" y="718"/>
                  </a:cubicBezTo>
                  <a:cubicBezTo>
                    <a:pt x="714" y="1686"/>
                    <a:pt x="714" y="1686"/>
                    <a:pt x="714" y="1686"/>
                  </a:cubicBezTo>
                  <a:cubicBezTo>
                    <a:pt x="598" y="1570"/>
                    <a:pt x="598" y="1570"/>
                    <a:pt x="598" y="1570"/>
                  </a:cubicBezTo>
                  <a:cubicBezTo>
                    <a:pt x="587" y="1559"/>
                    <a:pt x="568" y="1559"/>
                    <a:pt x="553" y="1570"/>
                  </a:cubicBezTo>
                  <a:cubicBezTo>
                    <a:pt x="542" y="1585"/>
                    <a:pt x="542" y="1604"/>
                    <a:pt x="553" y="1615"/>
                  </a:cubicBezTo>
                  <a:cubicBezTo>
                    <a:pt x="692" y="1753"/>
                    <a:pt x="692" y="1753"/>
                    <a:pt x="692" y="1753"/>
                  </a:cubicBezTo>
                  <a:cubicBezTo>
                    <a:pt x="696" y="1757"/>
                    <a:pt x="699" y="1761"/>
                    <a:pt x="699" y="1764"/>
                  </a:cubicBezTo>
                  <a:cubicBezTo>
                    <a:pt x="699" y="1764"/>
                    <a:pt x="696" y="1772"/>
                    <a:pt x="692" y="1776"/>
                  </a:cubicBezTo>
                  <a:cubicBezTo>
                    <a:pt x="609" y="1858"/>
                    <a:pt x="609" y="1858"/>
                    <a:pt x="609" y="1858"/>
                  </a:cubicBezTo>
                  <a:cubicBezTo>
                    <a:pt x="606" y="1862"/>
                    <a:pt x="602" y="1862"/>
                    <a:pt x="598" y="1862"/>
                  </a:cubicBezTo>
                  <a:cubicBezTo>
                    <a:pt x="594" y="1862"/>
                    <a:pt x="591" y="1862"/>
                    <a:pt x="587" y="1858"/>
                  </a:cubicBezTo>
                  <a:cubicBezTo>
                    <a:pt x="228" y="1499"/>
                    <a:pt x="228" y="1499"/>
                    <a:pt x="228" y="1499"/>
                  </a:cubicBezTo>
                  <a:lnTo>
                    <a:pt x="228" y="1499"/>
                  </a:lnTo>
                  <a:lnTo>
                    <a:pt x="228" y="1499"/>
                  </a:lnTo>
                  <a:cubicBezTo>
                    <a:pt x="224" y="1495"/>
                    <a:pt x="224" y="1492"/>
                    <a:pt x="224" y="1488"/>
                  </a:cubicBezTo>
                  <a:cubicBezTo>
                    <a:pt x="224" y="1484"/>
                    <a:pt x="224" y="1481"/>
                    <a:pt x="228" y="1477"/>
                  </a:cubicBezTo>
                  <a:cubicBezTo>
                    <a:pt x="310" y="1394"/>
                    <a:pt x="310" y="1394"/>
                    <a:pt x="310" y="1394"/>
                  </a:cubicBezTo>
                  <a:cubicBezTo>
                    <a:pt x="318" y="1390"/>
                    <a:pt x="322" y="1387"/>
                    <a:pt x="325" y="1387"/>
                  </a:cubicBezTo>
                  <a:lnTo>
                    <a:pt x="325" y="1387"/>
                  </a:lnTo>
                  <a:cubicBezTo>
                    <a:pt x="325" y="1387"/>
                    <a:pt x="329" y="1390"/>
                    <a:pt x="337" y="1394"/>
                  </a:cubicBezTo>
                  <a:lnTo>
                    <a:pt x="337" y="1394"/>
                  </a:lnTo>
                  <a:lnTo>
                    <a:pt x="337" y="1394"/>
                  </a:lnTo>
                  <a:cubicBezTo>
                    <a:pt x="453" y="1514"/>
                    <a:pt x="453" y="1514"/>
                    <a:pt x="453" y="1514"/>
                  </a:cubicBezTo>
                  <a:cubicBezTo>
                    <a:pt x="467" y="1525"/>
                    <a:pt x="486" y="1525"/>
                    <a:pt x="497" y="1514"/>
                  </a:cubicBezTo>
                  <a:cubicBezTo>
                    <a:pt x="509" y="1499"/>
                    <a:pt x="509" y="1481"/>
                    <a:pt x="497" y="1469"/>
                  </a:cubicBezTo>
                  <a:cubicBezTo>
                    <a:pt x="400" y="1372"/>
                    <a:pt x="400" y="1372"/>
                    <a:pt x="400" y="1372"/>
                  </a:cubicBezTo>
                  <a:cubicBezTo>
                    <a:pt x="868" y="904"/>
                    <a:pt x="868" y="904"/>
                    <a:pt x="868" y="904"/>
                  </a:cubicBezTo>
                  <a:cubicBezTo>
                    <a:pt x="879" y="893"/>
                    <a:pt x="879" y="871"/>
                    <a:pt x="868" y="860"/>
                  </a:cubicBezTo>
                  <a:cubicBezTo>
                    <a:pt x="856" y="848"/>
                    <a:pt x="838" y="848"/>
                    <a:pt x="823" y="860"/>
                  </a:cubicBezTo>
                  <a:cubicBezTo>
                    <a:pt x="351" y="1334"/>
                    <a:pt x="351" y="1334"/>
                    <a:pt x="351" y="1334"/>
                  </a:cubicBezTo>
                  <a:cubicBezTo>
                    <a:pt x="344" y="1331"/>
                    <a:pt x="333" y="1327"/>
                    <a:pt x="325" y="1327"/>
                  </a:cubicBezTo>
                  <a:cubicBezTo>
                    <a:pt x="322" y="1327"/>
                    <a:pt x="322" y="1327"/>
                    <a:pt x="322" y="1327"/>
                  </a:cubicBezTo>
                  <a:cubicBezTo>
                    <a:pt x="303" y="1327"/>
                    <a:pt x="284" y="1334"/>
                    <a:pt x="269" y="1350"/>
                  </a:cubicBezTo>
                  <a:cubicBezTo>
                    <a:pt x="187" y="1432"/>
                    <a:pt x="187" y="1432"/>
                    <a:pt x="187" y="1432"/>
                  </a:cubicBezTo>
                  <a:cubicBezTo>
                    <a:pt x="172" y="1447"/>
                    <a:pt x="165" y="1465"/>
                    <a:pt x="165" y="1488"/>
                  </a:cubicBezTo>
                  <a:cubicBezTo>
                    <a:pt x="165" y="1499"/>
                    <a:pt x="168" y="1514"/>
                    <a:pt x="172" y="1525"/>
                  </a:cubicBezTo>
                  <a:cubicBezTo>
                    <a:pt x="75" y="1742"/>
                    <a:pt x="75" y="1742"/>
                    <a:pt x="75" y="1742"/>
                  </a:cubicBezTo>
                  <a:cubicBezTo>
                    <a:pt x="71" y="1757"/>
                    <a:pt x="71" y="1768"/>
                    <a:pt x="82" y="1780"/>
                  </a:cubicBezTo>
                  <a:cubicBezTo>
                    <a:pt x="101" y="1798"/>
                    <a:pt x="101" y="1798"/>
                    <a:pt x="101" y="1798"/>
                  </a:cubicBezTo>
                  <a:cubicBezTo>
                    <a:pt x="41" y="1858"/>
                    <a:pt x="41" y="1858"/>
                    <a:pt x="41" y="1858"/>
                  </a:cubicBezTo>
                  <a:cubicBezTo>
                    <a:pt x="15" y="1880"/>
                    <a:pt x="0" y="1914"/>
                    <a:pt x="0" y="1951"/>
                  </a:cubicBezTo>
                  <a:cubicBezTo>
                    <a:pt x="0" y="1989"/>
                    <a:pt x="15" y="2023"/>
                    <a:pt x="41" y="2045"/>
                  </a:cubicBezTo>
                  <a:cubicBezTo>
                    <a:pt x="67" y="2071"/>
                    <a:pt x="101" y="2086"/>
                    <a:pt x="134" y="2086"/>
                  </a:cubicBezTo>
                  <a:lnTo>
                    <a:pt x="134" y="2086"/>
                  </a:lnTo>
                  <a:cubicBezTo>
                    <a:pt x="172" y="2086"/>
                    <a:pt x="206" y="2071"/>
                    <a:pt x="232" y="2045"/>
                  </a:cubicBezTo>
                  <a:cubicBezTo>
                    <a:pt x="288" y="1985"/>
                    <a:pt x="288" y="1985"/>
                    <a:pt x="288" y="1985"/>
                  </a:cubicBezTo>
                  <a:cubicBezTo>
                    <a:pt x="310" y="2004"/>
                    <a:pt x="310" y="2004"/>
                    <a:pt x="310" y="2004"/>
                  </a:cubicBezTo>
                  <a:cubicBezTo>
                    <a:pt x="314" y="2011"/>
                    <a:pt x="322" y="2015"/>
                    <a:pt x="329" y="2015"/>
                  </a:cubicBezTo>
                  <a:cubicBezTo>
                    <a:pt x="333" y="2015"/>
                    <a:pt x="340" y="2015"/>
                    <a:pt x="344" y="2011"/>
                  </a:cubicBezTo>
                  <a:cubicBezTo>
                    <a:pt x="561" y="1914"/>
                    <a:pt x="561" y="1914"/>
                    <a:pt x="561" y="1914"/>
                  </a:cubicBezTo>
                  <a:cubicBezTo>
                    <a:pt x="572" y="1922"/>
                    <a:pt x="587" y="1922"/>
                    <a:pt x="598" y="1922"/>
                  </a:cubicBezTo>
                  <a:cubicBezTo>
                    <a:pt x="621" y="1922"/>
                    <a:pt x="639" y="1914"/>
                    <a:pt x="654" y="1899"/>
                  </a:cubicBezTo>
                  <a:cubicBezTo>
                    <a:pt x="736" y="1817"/>
                    <a:pt x="736" y="1817"/>
                    <a:pt x="736" y="1817"/>
                  </a:cubicBezTo>
                  <a:cubicBezTo>
                    <a:pt x="752" y="1802"/>
                    <a:pt x="759" y="1783"/>
                    <a:pt x="759" y="1764"/>
                  </a:cubicBezTo>
                  <a:cubicBezTo>
                    <a:pt x="759" y="1753"/>
                    <a:pt x="755" y="1742"/>
                    <a:pt x="755" y="1735"/>
                  </a:cubicBezTo>
                  <a:cubicBezTo>
                    <a:pt x="1731" y="759"/>
                    <a:pt x="1731" y="759"/>
                    <a:pt x="1731" y="759"/>
                  </a:cubicBezTo>
                  <a:cubicBezTo>
                    <a:pt x="1739" y="763"/>
                    <a:pt x="1750" y="763"/>
                    <a:pt x="1761" y="763"/>
                  </a:cubicBezTo>
                  <a:cubicBezTo>
                    <a:pt x="1780" y="763"/>
                    <a:pt x="1799" y="755"/>
                    <a:pt x="1813" y="740"/>
                  </a:cubicBezTo>
                  <a:cubicBezTo>
                    <a:pt x="1896" y="658"/>
                    <a:pt x="1896" y="658"/>
                    <a:pt x="1896" y="658"/>
                  </a:cubicBezTo>
                  <a:cubicBezTo>
                    <a:pt x="1922" y="632"/>
                    <a:pt x="1926" y="594"/>
                    <a:pt x="1911" y="568"/>
                  </a:cubicBezTo>
                  <a:cubicBezTo>
                    <a:pt x="2060" y="418"/>
                    <a:pt x="2060" y="418"/>
                    <a:pt x="2060" y="418"/>
                  </a:cubicBezTo>
                  <a:cubicBezTo>
                    <a:pt x="2098" y="381"/>
                    <a:pt x="2098" y="321"/>
                    <a:pt x="2060" y="284"/>
                  </a:cubicBezTo>
                  <a:moveTo>
                    <a:pt x="187" y="2004"/>
                  </a:moveTo>
                  <a:lnTo>
                    <a:pt x="187" y="2004"/>
                  </a:lnTo>
                  <a:cubicBezTo>
                    <a:pt x="172" y="2015"/>
                    <a:pt x="153" y="2023"/>
                    <a:pt x="134" y="2023"/>
                  </a:cubicBezTo>
                  <a:lnTo>
                    <a:pt x="134" y="2023"/>
                  </a:lnTo>
                  <a:cubicBezTo>
                    <a:pt x="116" y="2023"/>
                    <a:pt x="97" y="2015"/>
                    <a:pt x="82" y="2004"/>
                  </a:cubicBezTo>
                  <a:cubicBezTo>
                    <a:pt x="71" y="1989"/>
                    <a:pt x="63" y="1970"/>
                    <a:pt x="63" y="1951"/>
                  </a:cubicBezTo>
                  <a:cubicBezTo>
                    <a:pt x="63" y="1933"/>
                    <a:pt x="71" y="1914"/>
                    <a:pt x="82" y="1899"/>
                  </a:cubicBezTo>
                  <a:cubicBezTo>
                    <a:pt x="142" y="1839"/>
                    <a:pt x="142" y="1839"/>
                    <a:pt x="142" y="1839"/>
                  </a:cubicBezTo>
                  <a:cubicBezTo>
                    <a:pt x="247" y="1944"/>
                    <a:pt x="247" y="1944"/>
                    <a:pt x="247" y="1944"/>
                  </a:cubicBezTo>
                  <a:lnTo>
                    <a:pt x="187" y="2004"/>
                  </a:lnTo>
                  <a:moveTo>
                    <a:pt x="337" y="1948"/>
                  </a:moveTo>
                  <a:lnTo>
                    <a:pt x="337" y="1948"/>
                  </a:lnTo>
                  <a:cubicBezTo>
                    <a:pt x="310" y="1922"/>
                    <a:pt x="310" y="1922"/>
                    <a:pt x="310" y="1922"/>
                  </a:cubicBezTo>
                  <a:lnTo>
                    <a:pt x="310" y="1922"/>
                  </a:lnTo>
                  <a:cubicBezTo>
                    <a:pt x="165" y="1776"/>
                    <a:pt x="165" y="1776"/>
                    <a:pt x="165" y="1776"/>
                  </a:cubicBezTo>
                  <a:lnTo>
                    <a:pt x="165" y="1776"/>
                  </a:lnTo>
                  <a:cubicBezTo>
                    <a:pt x="138" y="1750"/>
                    <a:pt x="138" y="1750"/>
                    <a:pt x="138" y="1750"/>
                  </a:cubicBezTo>
                  <a:cubicBezTo>
                    <a:pt x="217" y="1574"/>
                    <a:pt x="217" y="1574"/>
                    <a:pt x="217" y="1574"/>
                  </a:cubicBezTo>
                  <a:cubicBezTo>
                    <a:pt x="490" y="1847"/>
                    <a:pt x="490" y="1847"/>
                    <a:pt x="490" y="1847"/>
                  </a:cubicBezTo>
                  <a:cubicBezTo>
                    <a:pt x="512" y="1869"/>
                    <a:pt x="512" y="1869"/>
                    <a:pt x="512" y="1869"/>
                  </a:cubicBezTo>
                  <a:lnTo>
                    <a:pt x="337" y="1948"/>
                  </a:lnTo>
                  <a:moveTo>
                    <a:pt x="1391" y="340"/>
                  </a:moveTo>
                  <a:lnTo>
                    <a:pt x="1391" y="340"/>
                  </a:lnTo>
                  <a:cubicBezTo>
                    <a:pt x="1383" y="333"/>
                    <a:pt x="1383" y="321"/>
                    <a:pt x="1391" y="317"/>
                  </a:cubicBezTo>
                  <a:cubicBezTo>
                    <a:pt x="1473" y="231"/>
                    <a:pt x="1473" y="231"/>
                    <a:pt x="1473" y="231"/>
                  </a:cubicBezTo>
                  <a:cubicBezTo>
                    <a:pt x="1477" y="228"/>
                    <a:pt x="1488" y="228"/>
                    <a:pt x="1496" y="231"/>
                  </a:cubicBezTo>
                  <a:cubicBezTo>
                    <a:pt x="1496" y="231"/>
                    <a:pt x="1499" y="235"/>
                    <a:pt x="1499" y="239"/>
                  </a:cubicBezTo>
                  <a:cubicBezTo>
                    <a:pt x="1593" y="329"/>
                    <a:pt x="1593" y="329"/>
                    <a:pt x="1593" y="329"/>
                  </a:cubicBezTo>
                  <a:cubicBezTo>
                    <a:pt x="1485" y="433"/>
                    <a:pt x="1485" y="433"/>
                    <a:pt x="1485" y="433"/>
                  </a:cubicBezTo>
                  <a:lnTo>
                    <a:pt x="1391" y="340"/>
                  </a:lnTo>
                  <a:moveTo>
                    <a:pt x="1275" y="890"/>
                  </a:moveTo>
                  <a:lnTo>
                    <a:pt x="1275" y="890"/>
                  </a:lnTo>
                  <a:cubicBezTo>
                    <a:pt x="1253" y="912"/>
                    <a:pt x="1219" y="912"/>
                    <a:pt x="1196" y="890"/>
                  </a:cubicBezTo>
                  <a:cubicBezTo>
                    <a:pt x="1174" y="867"/>
                    <a:pt x="1174" y="833"/>
                    <a:pt x="1196" y="811"/>
                  </a:cubicBezTo>
                  <a:cubicBezTo>
                    <a:pt x="1507" y="501"/>
                    <a:pt x="1507" y="501"/>
                    <a:pt x="1507" y="501"/>
                  </a:cubicBezTo>
                  <a:lnTo>
                    <a:pt x="1507" y="501"/>
                  </a:lnTo>
                  <a:cubicBezTo>
                    <a:pt x="1634" y="373"/>
                    <a:pt x="1634" y="373"/>
                    <a:pt x="1634" y="373"/>
                  </a:cubicBezTo>
                  <a:cubicBezTo>
                    <a:pt x="1713" y="452"/>
                    <a:pt x="1713" y="452"/>
                    <a:pt x="1713" y="452"/>
                  </a:cubicBezTo>
                  <a:cubicBezTo>
                    <a:pt x="1585" y="579"/>
                    <a:pt x="1585" y="579"/>
                    <a:pt x="1585" y="579"/>
                  </a:cubicBezTo>
                  <a:lnTo>
                    <a:pt x="1585" y="579"/>
                  </a:lnTo>
                  <a:lnTo>
                    <a:pt x="1275" y="890"/>
                  </a:lnTo>
                  <a:moveTo>
                    <a:pt x="1855" y="613"/>
                  </a:moveTo>
                  <a:lnTo>
                    <a:pt x="1855" y="613"/>
                  </a:lnTo>
                  <a:cubicBezTo>
                    <a:pt x="1772" y="695"/>
                    <a:pt x="1772" y="695"/>
                    <a:pt x="1772" y="695"/>
                  </a:cubicBezTo>
                  <a:cubicBezTo>
                    <a:pt x="1765" y="703"/>
                    <a:pt x="1754" y="703"/>
                    <a:pt x="1746" y="695"/>
                  </a:cubicBezTo>
                  <a:cubicBezTo>
                    <a:pt x="1653" y="602"/>
                    <a:pt x="1653" y="602"/>
                    <a:pt x="1653" y="602"/>
                  </a:cubicBezTo>
                  <a:cubicBezTo>
                    <a:pt x="1757" y="493"/>
                    <a:pt x="1757" y="493"/>
                    <a:pt x="1757" y="493"/>
                  </a:cubicBezTo>
                  <a:cubicBezTo>
                    <a:pt x="1855" y="590"/>
                    <a:pt x="1855" y="590"/>
                    <a:pt x="1855" y="590"/>
                  </a:cubicBezTo>
                  <a:cubicBezTo>
                    <a:pt x="1858" y="598"/>
                    <a:pt x="1858" y="609"/>
                    <a:pt x="1855" y="613"/>
                  </a:cubicBezTo>
                  <a:moveTo>
                    <a:pt x="2016" y="373"/>
                  </a:moveTo>
                  <a:lnTo>
                    <a:pt x="2016" y="373"/>
                  </a:lnTo>
                  <a:cubicBezTo>
                    <a:pt x="1870" y="519"/>
                    <a:pt x="1870" y="519"/>
                    <a:pt x="1870" y="519"/>
                  </a:cubicBezTo>
                  <a:cubicBezTo>
                    <a:pt x="1567" y="217"/>
                    <a:pt x="1567" y="217"/>
                    <a:pt x="1567" y="217"/>
                  </a:cubicBezTo>
                  <a:cubicBezTo>
                    <a:pt x="1713" y="71"/>
                    <a:pt x="1713" y="71"/>
                    <a:pt x="1713" y="71"/>
                  </a:cubicBezTo>
                  <a:cubicBezTo>
                    <a:pt x="1716" y="63"/>
                    <a:pt x="1728" y="59"/>
                    <a:pt x="1735" y="59"/>
                  </a:cubicBezTo>
                  <a:lnTo>
                    <a:pt x="1735" y="59"/>
                  </a:lnTo>
                  <a:cubicBezTo>
                    <a:pt x="1742" y="59"/>
                    <a:pt x="1750" y="63"/>
                    <a:pt x="1757" y="71"/>
                  </a:cubicBezTo>
                  <a:cubicBezTo>
                    <a:pt x="1817" y="130"/>
                    <a:pt x="1817" y="130"/>
                    <a:pt x="1817" y="130"/>
                  </a:cubicBezTo>
                  <a:cubicBezTo>
                    <a:pt x="1750" y="194"/>
                    <a:pt x="1750" y="194"/>
                    <a:pt x="1750" y="194"/>
                  </a:cubicBezTo>
                  <a:cubicBezTo>
                    <a:pt x="1739" y="205"/>
                    <a:pt x="1739" y="224"/>
                    <a:pt x="1750" y="239"/>
                  </a:cubicBezTo>
                  <a:cubicBezTo>
                    <a:pt x="1757" y="243"/>
                    <a:pt x="1765" y="246"/>
                    <a:pt x="1772" y="246"/>
                  </a:cubicBezTo>
                  <a:cubicBezTo>
                    <a:pt x="1780" y="246"/>
                    <a:pt x="1787" y="243"/>
                    <a:pt x="1795" y="239"/>
                  </a:cubicBezTo>
                  <a:cubicBezTo>
                    <a:pt x="1858" y="172"/>
                    <a:pt x="1858" y="172"/>
                    <a:pt x="1858" y="172"/>
                  </a:cubicBezTo>
                  <a:cubicBezTo>
                    <a:pt x="1915" y="228"/>
                    <a:pt x="1915" y="228"/>
                    <a:pt x="1915" y="228"/>
                  </a:cubicBezTo>
                  <a:cubicBezTo>
                    <a:pt x="1847" y="291"/>
                    <a:pt x="1847" y="291"/>
                    <a:pt x="1847" y="291"/>
                  </a:cubicBezTo>
                  <a:cubicBezTo>
                    <a:pt x="1836" y="306"/>
                    <a:pt x="1836" y="325"/>
                    <a:pt x="1847" y="336"/>
                  </a:cubicBezTo>
                  <a:cubicBezTo>
                    <a:pt x="1855" y="344"/>
                    <a:pt x="1862" y="344"/>
                    <a:pt x="1870" y="344"/>
                  </a:cubicBezTo>
                  <a:cubicBezTo>
                    <a:pt x="1877" y="344"/>
                    <a:pt x="1884" y="344"/>
                    <a:pt x="1892" y="336"/>
                  </a:cubicBezTo>
                  <a:cubicBezTo>
                    <a:pt x="1959" y="269"/>
                    <a:pt x="1959" y="269"/>
                    <a:pt x="1959" y="269"/>
                  </a:cubicBezTo>
                  <a:cubicBezTo>
                    <a:pt x="2016" y="329"/>
                    <a:pt x="2016" y="329"/>
                    <a:pt x="2016" y="329"/>
                  </a:cubicBezTo>
                  <a:cubicBezTo>
                    <a:pt x="2030" y="340"/>
                    <a:pt x="2030" y="362"/>
                    <a:pt x="2016" y="37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21" name="Google Shape;1021;p44"/>
            <p:cNvSpPr/>
            <p:nvPr/>
          </p:nvSpPr>
          <p:spPr>
            <a:xfrm>
              <a:off x="3052752" y="3663014"/>
              <a:ext cx="60846" cy="60845"/>
            </a:xfrm>
            <a:custGeom>
              <a:avLst/>
              <a:gdLst/>
              <a:ahLst/>
              <a:cxnLst/>
              <a:rect l="l" t="t" r="r" b="b"/>
              <a:pathLst>
                <a:path w="258" h="258" extrusionOk="0">
                  <a:moveTo>
                    <a:pt x="127" y="258"/>
                  </a:moveTo>
                  <a:lnTo>
                    <a:pt x="127" y="258"/>
                  </a:lnTo>
                  <a:cubicBezTo>
                    <a:pt x="142" y="258"/>
                    <a:pt x="153" y="254"/>
                    <a:pt x="165" y="243"/>
                  </a:cubicBezTo>
                  <a:cubicBezTo>
                    <a:pt x="228" y="179"/>
                    <a:pt x="228" y="179"/>
                    <a:pt x="228" y="179"/>
                  </a:cubicBezTo>
                  <a:cubicBezTo>
                    <a:pt x="269" y="138"/>
                    <a:pt x="269" y="71"/>
                    <a:pt x="228" y="30"/>
                  </a:cubicBezTo>
                  <a:cubicBezTo>
                    <a:pt x="209" y="11"/>
                    <a:pt x="183" y="0"/>
                    <a:pt x="153" y="0"/>
                  </a:cubicBezTo>
                  <a:cubicBezTo>
                    <a:pt x="124" y="0"/>
                    <a:pt x="97" y="11"/>
                    <a:pt x="79" y="30"/>
                  </a:cubicBezTo>
                  <a:cubicBezTo>
                    <a:pt x="15" y="93"/>
                    <a:pt x="15" y="93"/>
                    <a:pt x="15" y="93"/>
                  </a:cubicBezTo>
                  <a:cubicBezTo>
                    <a:pt x="4" y="105"/>
                    <a:pt x="0" y="116"/>
                    <a:pt x="0" y="131"/>
                  </a:cubicBezTo>
                  <a:cubicBezTo>
                    <a:pt x="0" y="142"/>
                    <a:pt x="4" y="157"/>
                    <a:pt x="15" y="165"/>
                  </a:cubicBezTo>
                  <a:cubicBezTo>
                    <a:pt x="93" y="243"/>
                    <a:pt x="93" y="243"/>
                    <a:pt x="93" y="243"/>
                  </a:cubicBezTo>
                  <a:cubicBezTo>
                    <a:pt x="105" y="254"/>
                    <a:pt x="116" y="258"/>
                    <a:pt x="127" y="258"/>
                  </a:cubicBezTo>
                  <a:moveTo>
                    <a:pt x="124" y="75"/>
                  </a:moveTo>
                  <a:lnTo>
                    <a:pt x="124" y="75"/>
                  </a:lnTo>
                  <a:cubicBezTo>
                    <a:pt x="131" y="64"/>
                    <a:pt x="142" y="60"/>
                    <a:pt x="153" y="60"/>
                  </a:cubicBezTo>
                  <a:cubicBezTo>
                    <a:pt x="165" y="60"/>
                    <a:pt x="176" y="64"/>
                    <a:pt x="183" y="75"/>
                  </a:cubicBezTo>
                  <a:cubicBezTo>
                    <a:pt x="202" y="90"/>
                    <a:pt x="202" y="120"/>
                    <a:pt x="183" y="138"/>
                  </a:cubicBezTo>
                  <a:cubicBezTo>
                    <a:pt x="127" y="194"/>
                    <a:pt x="127" y="194"/>
                    <a:pt x="127" y="194"/>
                  </a:cubicBezTo>
                  <a:cubicBezTo>
                    <a:pt x="64" y="131"/>
                    <a:pt x="64" y="131"/>
                    <a:pt x="64" y="131"/>
                  </a:cubicBezTo>
                  <a:lnTo>
                    <a:pt x="124" y="75"/>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22" name="Google Shape;1022;p44"/>
            <p:cNvSpPr/>
            <p:nvPr/>
          </p:nvSpPr>
          <p:spPr>
            <a:xfrm>
              <a:off x="3004170" y="3710889"/>
              <a:ext cx="61554" cy="60610"/>
            </a:xfrm>
            <a:custGeom>
              <a:avLst/>
              <a:gdLst/>
              <a:ahLst/>
              <a:cxnLst/>
              <a:rect l="l" t="t" r="r" b="b"/>
              <a:pathLst>
                <a:path w="261" h="257" extrusionOk="0">
                  <a:moveTo>
                    <a:pt x="98" y="14"/>
                  </a:moveTo>
                  <a:lnTo>
                    <a:pt x="98" y="14"/>
                  </a:lnTo>
                  <a:cubicBezTo>
                    <a:pt x="34" y="78"/>
                    <a:pt x="34" y="78"/>
                    <a:pt x="34" y="78"/>
                  </a:cubicBezTo>
                  <a:cubicBezTo>
                    <a:pt x="12" y="96"/>
                    <a:pt x="0" y="126"/>
                    <a:pt x="0" y="152"/>
                  </a:cubicBezTo>
                  <a:cubicBezTo>
                    <a:pt x="0" y="182"/>
                    <a:pt x="12" y="208"/>
                    <a:pt x="34" y="227"/>
                  </a:cubicBezTo>
                  <a:cubicBezTo>
                    <a:pt x="53" y="246"/>
                    <a:pt x="79" y="257"/>
                    <a:pt x="109" y="257"/>
                  </a:cubicBezTo>
                  <a:lnTo>
                    <a:pt x="109" y="257"/>
                  </a:lnTo>
                  <a:cubicBezTo>
                    <a:pt x="135" y="257"/>
                    <a:pt x="161" y="246"/>
                    <a:pt x="184" y="227"/>
                  </a:cubicBezTo>
                  <a:cubicBezTo>
                    <a:pt x="247" y="163"/>
                    <a:pt x="247" y="163"/>
                    <a:pt x="247" y="163"/>
                  </a:cubicBezTo>
                  <a:cubicBezTo>
                    <a:pt x="266" y="145"/>
                    <a:pt x="266" y="111"/>
                    <a:pt x="247" y="92"/>
                  </a:cubicBezTo>
                  <a:cubicBezTo>
                    <a:pt x="169" y="14"/>
                    <a:pt x="169" y="14"/>
                    <a:pt x="169" y="14"/>
                  </a:cubicBezTo>
                  <a:cubicBezTo>
                    <a:pt x="150" y="-5"/>
                    <a:pt x="116" y="-5"/>
                    <a:pt x="98" y="14"/>
                  </a:cubicBezTo>
                  <a:moveTo>
                    <a:pt x="139" y="186"/>
                  </a:moveTo>
                  <a:lnTo>
                    <a:pt x="139" y="186"/>
                  </a:lnTo>
                  <a:cubicBezTo>
                    <a:pt x="131" y="193"/>
                    <a:pt x="120" y="197"/>
                    <a:pt x="109" y="197"/>
                  </a:cubicBezTo>
                  <a:lnTo>
                    <a:pt x="109" y="197"/>
                  </a:lnTo>
                  <a:cubicBezTo>
                    <a:pt x="94" y="197"/>
                    <a:pt x="83" y="193"/>
                    <a:pt x="75" y="186"/>
                  </a:cubicBezTo>
                  <a:lnTo>
                    <a:pt x="75" y="186"/>
                  </a:lnTo>
                  <a:cubicBezTo>
                    <a:pt x="68" y="174"/>
                    <a:pt x="64" y="163"/>
                    <a:pt x="64" y="152"/>
                  </a:cubicBezTo>
                  <a:cubicBezTo>
                    <a:pt x="64" y="141"/>
                    <a:pt x="68" y="130"/>
                    <a:pt x="75" y="122"/>
                  </a:cubicBezTo>
                  <a:cubicBezTo>
                    <a:pt x="131" y="62"/>
                    <a:pt x="131" y="62"/>
                    <a:pt x="131" y="62"/>
                  </a:cubicBezTo>
                  <a:cubicBezTo>
                    <a:pt x="195" y="126"/>
                    <a:pt x="195" y="126"/>
                    <a:pt x="195" y="126"/>
                  </a:cubicBezTo>
                  <a:lnTo>
                    <a:pt x="139" y="186"/>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23" name="Google Shape;1023;p44"/>
          <p:cNvGrpSpPr/>
          <p:nvPr/>
        </p:nvGrpSpPr>
        <p:grpSpPr>
          <a:xfrm>
            <a:off x="3969522" y="3451528"/>
            <a:ext cx="483467" cy="491716"/>
            <a:chOff x="3544002" y="3424348"/>
            <a:chExt cx="483467" cy="491716"/>
          </a:xfrm>
          <a:solidFill>
            <a:schemeClr val="accent5">
              <a:lumMod val="50000"/>
            </a:schemeClr>
          </a:solidFill>
        </p:grpSpPr>
        <p:sp>
          <p:nvSpPr>
            <p:cNvPr id="1024" name="Google Shape;1024;p44"/>
            <p:cNvSpPr/>
            <p:nvPr/>
          </p:nvSpPr>
          <p:spPr>
            <a:xfrm>
              <a:off x="3544002" y="3424348"/>
              <a:ext cx="483467" cy="491716"/>
            </a:xfrm>
            <a:custGeom>
              <a:avLst/>
              <a:gdLst/>
              <a:ahLst/>
              <a:cxnLst/>
              <a:rect l="l" t="t" r="r" b="b"/>
              <a:pathLst>
                <a:path w="2050" h="2085" extrusionOk="0">
                  <a:moveTo>
                    <a:pt x="2034" y="171"/>
                  </a:moveTo>
                  <a:lnTo>
                    <a:pt x="2034" y="171"/>
                  </a:lnTo>
                  <a:cubicBezTo>
                    <a:pt x="1952" y="92"/>
                    <a:pt x="1952" y="92"/>
                    <a:pt x="1952" y="92"/>
                  </a:cubicBezTo>
                  <a:lnTo>
                    <a:pt x="1952" y="92"/>
                  </a:lnTo>
                  <a:cubicBezTo>
                    <a:pt x="1869" y="14"/>
                    <a:pt x="1869" y="14"/>
                    <a:pt x="1869" y="14"/>
                  </a:cubicBezTo>
                  <a:cubicBezTo>
                    <a:pt x="1851" y="-5"/>
                    <a:pt x="1821" y="-5"/>
                    <a:pt x="1799" y="10"/>
                  </a:cubicBezTo>
                  <a:cubicBezTo>
                    <a:pt x="1208" y="451"/>
                    <a:pt x="1208" y="451"/>
                    <a:pt x="1208" y="451"/>
                  </a:cubicBezTo>
                  <a:cubicBezTo>
                    <a:pt x="1189" y="462"/>
                    <a:pt x="1171" y="477"/>
                    <a:pt x="1151" y="496"/>
                  </a:cubicBezTo>
                  <a:cubicBezTo>
                    <a:pt x="1137" y="511"/>
                    <a:pt x="1126" y="530"/>
                    <a:pt x="1118" y="544"/>
                  </a:cubicBezTo>
                  <a:cubicBezTo>
                    <a:pt x="1111" y="552"/>
                    <a:pt x="1107" y="560"/>
                    <a:pt x="1103" y="567"/>
                  </a:cubicBezTo>
                  <a:cubicBezTo>
                    <a:pt x="1036" y="642"/>
                    <a:pt x="968" y="672"/>
                    <a:pt x="894" y="687"/>
                  </a:cubicBezTo>
                  <a:cubicBezTo>
                    <a:pt x="882" y="649"/>
                    <a:pt x="882" y="649"/>
                    <a:pt x="882" y="649"/>
                  </a:cubicBezTo>
                  <a:cubicBezTo>
                    <a:pt x="871" y="616"/>
                    <a:pt x="845" y="589"/>
                    <a:pt x="815" y="575"/>
                  </a:cubicBezTo>
                  <a:cubicBezTo>
                    <a:pt x="785" y="560"/>
                    <a:pt x="748" y="560"/>
                    <a:pt x="718" y="571"/>
                  </a:cubicBezTo>
                  <a:cubicBezTo>
                    <a:pt x="684" y="582"/>
                    <a:pt x="658" y="604"/>
                    <a:pt x="643" y="634"/>
                  </a:cubicBezTo>
                  <a:cubicBezTo>
                    <a:pt x="628" y="664"/>
                    <a:pt x="625" y="702"/>
                    <a:pt x="636" y="731"/>
                  </a:cubicBezTo>
                  <a:cubicBezTo>
                    <a:pt x="639" y="739"/>
                    <a:pt x="639" y="739"/>
                    <a:pt x="639" y="739"/>
                  </a:cubicBezTo>
                  <a:cubicBezTo>
                    <a:pt x="516" y="784"/>
                    <a:pt x="400" y="866"/>
                    <a:pt x="266" y="997"/>
                  </a:cubicBezTo>
                  <a:cubicBezTo>
                    <a:pt x="262" y="997"/>
                    <a:pt x="262" y="1001"/>
                    <a:pt x="262" y="1001"/>
                  </a:cubicBezTo>
                  <a:cubicBezTo>
                    <a:pt x="262" y="1038"/>
                    <a:pt x="295" y="1049"/>
                    <a:pt x="314" y="1030"/>
                  </a:cubicBezTo>
                  <a:cubicBezTo>
                    <a:pt x="453" y="903"/>
                    <a:pt x="565" y="825"/>
                    <a:pt x="688" y="787"/>
                  </a:cubicBezTo>
                  <a:cubicBezTo>
                    <a:pt x="703" y="784"/>
                    <a:pt x="710" y="769"/>
                    <a:pt x="707" y="754"/>
                  </a:cubicBezTo>
                  <a:lnTo>
                    <a:pt x="707" y="750"/>
                  </a:lnTo>
                  <a:cubicBezTo>
                    <a:pt x="696" y="713"/>
                    <a:pt x="696" y="713"/>
                    <a:pt x="696" y="713"/>
                  </a:cubicBezTo>
                  <a:cubicBezTo>
                    <a:pt x="688" y="698"/>
                    <a:pt x="692" y="679"/>
                    <a:pt x="699" y="660"/>
                  </a:cubicBezTo>
                  <a:cubicBezTo>
                    <a:pt x="707" y="646"/>
                    <a:pt x="722" y="634"/>
                    <a:pt x="737" y="627"/>
                  </a:cubicBezTo>
                  <a:cubicBezTo>
                    <a:pt x="755" y="619"/>
                    <a:pt x="774" y="623"/>
                    <a:pt x="789" y="631"/>
                  </a:cubicBezTo>
                  <a:cubicBezTo>
                    <a:pt x="804" y="638"/>
                    <a:pt x="819" y="653"/>
                    <a:pt x="823" y="668"/>
                  </a:cubicBezTo>
                  <a:cubicBezTo>
                    <a:pt x="845" y="731"/>
                    <a:pt x="845" y="731"/>
                    <a:pt x="845" y="731"/>
                  </a:cubicBezTo>
                  <a:lnTo>
                    <a:pt x="845" y="731"/>
                  </a:lnTo>
                  <a:cubicBezTo>
                    <a:pt x="905" y="900"/>
                    <a:pt x="905" y="900"/>
                    <a:pt x="905" y="900"/>
                  </a:cubicBezTo>
                  <a:cubicBezTo>
                    <a:pt x="879" y="907"/>
                    <a:pt x="849" y="911"/>
                    <a:pt x="819" y="915"/>
                  </a:cubicBezTo>
                  <a:cubicBezTo>
                    <a:pt x="602" y="937"/>
                    <a:pt x="415" y="1139"/>
                    <a:pt x="262" y="1300"/>
                  </a:cubicBezTo>
                  <a:cubicBezTo>
                    <a:pt x="239" y="1330"/>
                    <a:pt x="213" y="1352"/>
                    <a:pt x="191" y="1378"/>
                  </a:cubicBezTo>
                  <a:cubicBezTo>
                    <a:pt x="176" y="1393"/>
                    <a:pt x="157" y="1401"/>
                    <a:pt x="138" y="1401"/>
                  </a:cubicBezTo>
                  <a:cubicBezTo>
                    <a:pt x="119" y="1401"/>
                    <a:pt x="97" y="1393"/>
                    <a:pt x="86" y="1378"/>
                  </a:cubicBezTo>
                  <a:cubicBezTo>
                    <a:pt x="56" y="1352"/>
                    <a:pt x="52" y="1304"/>
                    <a:pt x="82" y="1274"/>
                  </a:cubicBezTo>
                  <a:cubicBezTo>
                    <a:pt x="108" y="1248"/>
                    <a:pt x="135" y="1217"/>
                    <a:pt x="157" y="1191"/>
                  </a:cubicBezTo>
                  <a:cubicBezTo>
                    <a:pt x="183" y="1169"/>
                    <a:pt x="206" y="1143"/>
                    <a:pt x="232" y="1117"/>
                  </a:cubicBezTo>
                  <a:lnTo>
                    <a:pt x="232" y="1113"/>
                  </a:lnTo>
                  <a:cubicBezTo>
                    <a:pt x="232" y="1076"/>
                    <a:pt x="194" y="1064"/>
                    <a:pt x="179" y="1083"/>
                  </a:cubicBezTo>
                  <a:cubicBezTo>
                    <a:pt x="157" y="1105"/>
                    <a:pt x="135" y="1128"/>
                    <a:pt x="112" y="1150"/>
                  </a:cubicBezTo>
                  <a:cubicBezTo>
                    <a:pt x="90" y="1177"/>
                    <a:pt x="63" y="1203"/>
                    <a:pt x="37" y="1229"/>
                  </a:cubicBezTo>
                  <a:cubicBezTo>
                    <a:pt x="15" y="1255"/>
                    <a:pt x="0" y="1293"/>
                    <a:pt x="0" y="1326"/>
                  </a:cubicBezTo>
                  <a:cubicBezTo>
                    <a:pt x="0" y="1364"/>
                    <a:pt x="15" y="1397"/>
                    <a:pt x="41" y="1423"/>
                  </a:cubicBezTo>
                  <a:cubicBezTo>
                    <a:pt x="67" y="1449"/>
                    <a:pt x="101" y="1461"/>
                    <a:pt x="138" y="1461"/>
                  </a:cubicBezTo>
                  <a:lnTo>
                    <a:pt x="138" y="1461"/>
                  </a:lnTo>
                  <a:cubicBezTo>
                    <a:pt x="176" y="1461"/>
                    <a:pt x="209" y="1446"/>
                    <a:pt x="235" y="1420"/>
                  </a:cubicBezTo>
                  <a:cubicBezTo>
                    <a:pt x="258" y="1397"/>
                    <a:pt x="284" y="1371"/>
                    <a:pt x="306" y="1345"/>
                  </a:cubicBezTo>
                  <a:cubicBezTo>
                    <a:pt x="453" y="1188"/>
                    <a:pt x="632" y="997"/>
                    <a:pt x="826" y="974"/>
                  </a:cubicBezTo>
                  <a:cubicBezTo>
                    <a:pt x="871" y="967"/>
                    <a:pt x="912" y="963"/>
                    <a:pt x="946" y="956"/>
                  </a:cubicBezTo>
                  <a:cubicBezTo>
                    <a:pt x="950" y="956"/>
                    <a:pt x="953" y="952"/>
                    <a:pt x="953" y="952"/>
                  </a:cubicBezTo>
                  <a:lnTo>
                    <a:pt x="953" y="952"/>
                  </a:lnTo>
                  <a:cubicBezTo>
                    <a:pt x="1024" y="937"/>
                    <a:pt x="1081" y="915"/>
                    <a:pt x="1137" y="885"/>
                  </a:cubicBezTo>
                  <a:cubicBezTo>
                    <a:pt x="1144" y="896"/>
                    <a:pt x="1151" y="903"/>
                    <a:pt x="1159" y="911"/>
                  </a:cubicBezTo>
                  <a:cubicBezTo>
                    <a:pt x="1167" y="918"/>
                    <a:pt x="1178" y="926"/>
                    <a:pt x="1185" y="934"/>
                  </a:cubicBezTo>
                  <a:cubicBezTo>
                    <a:pt x="1159" y="990"/>
                    <a:pt x="1137" y="1049"/>
                    <a:pt x="1126" y="1121"/>
                  </a:cubicBezTo>
                  <a:lnTo>
                    <a:pt x="1126" y="1124"/>
                  </a:lnTo>
                  <a:cubicBezTo>
                    <a:pt x="1118" y="1161"/>
                    <a:pt x="1111" y="1203"/>
                    <a:pt x="1107" y="1248"/>
                  </a:cubicBezTo>
                  <a:cubicBezTo>
                    <a:pt x="1092" y="1446"/>
                    <a:pt x="905" y="1629"/>
                    <a:pt x="755" y="1779"/>
                  </a:cubicBezTo>
                  <a:cubicBezTo>
                    <a:pt x="729" y="1805"/>
                    <a:pt x="707" y="1827"/>
                    <a:pt x="681" y="1853"/>
                  </a:cubicBezTo>
                  <a:cubicBezTo>
                    <a:pt x="628" y="1906"/>
                    <a:pt x="632" y="1992"/>
                    <a:pt x="684" y="2044"/>
                  </a:cubicBezTo>
                  <a:cubicBezTo>
                    <a:pt x="710" y="2070"/>
                    <a:pt x="748" y="2085"/>
                    <a:pt x="781" y="2085"/>
                  </a:cubicBezTo>
                  <a:cubicBezTo>
                    <a:pt x="815" y="2085"/>
                    <a:pt x="852" y="2070"/>
                    <a:pt x="879" y="2044"/>
                  </a:cubicBezTo>
                  <a:cubicBezTo>
                    <a:pt x="905" y="2018"/>
                    <a:pt x="931" y="1992"/>
                    <a:pt x="953" y="1966"/>
                  </a:cubicBezTo>
                  <a:cubicBezTo>
                    <a:pt x="995" y="1924"/>
                    <a:pt x="1039" y="1879"/>
                    <a:pt x="1081" y="1838"/>
                  </a:cubicBezTo>
                  <a:cubicBezTo>
                    <a:pt x="1081" y="1835"/>
                    <a:pt x="1081" y="1835"/>
                    <a:pt x="1081" y="1831"/>
                  </a:cubicBezTo>
                  <a:cubicBezTo>
                    <a:pt x="1081" y="1794"/>
                    <a:pt x="1043" y="1786"/>
                    <a:pt x="1028" y="1805"/>
                  </a:cubicBezTo>
                  <a:cubicBezTo>
                    <a:pt x="991" y="1846"/>
                    <a:pt x="950" y="1883"/>
                    <a:pt x="912" y="1921"/>
                  </a:cubicBezTo>
                  <a:cubicBezTo>
                    <a:pt x="886" y="1947"/>
                    <a:pt x="860" y="1973"/>
                    <a:pt x="834" y="1999"/>
                  </a:cubicBezTo>
                  <a:cubicBezTo>
                    <a:pt x="808" y="2029"/>
                    <a:pt x="759" y="2029"/>
                    <a:pt x="729" y="2003"/>
                  </a:cubicBezTo>
                  <a:cubicBezTo>
                    <a:pt x="699" y="1973"/>
                    <a:pt x="696" y="1924"/>
                    <a:pt x="725" y="1894"/>
                  </a:cubicBezTo>
                  <a:cubicBezTo>
                    <a:pt x="748" y="1872"/>
                    <a:pt x="774" y="1846"/>
                    <a:pt x="800" y="1819"/>
                  </a:cubicBezTo>
                  <a:cubicBezTo>
                    <a:pt x="957" y="1666"/>
                    <a:pt x="1151" y="1472"/>
                    <a:pt x="1171" y="1251"/>
                  </a:cubicBezTo>
                  <a:cubicBezTo>
                    <a:pt x="1171" y="1221"/>
                    <a:pt x="1174" y="1191"/>
                    <a:pt x="1178" y="1169"/>
                  </a:cubicBezTo>
                  <a:cubicBezTo>
                    <a:pt x="1350" y="1221"/>
                    <a:pt x="1350" y="1221"/>
                    <a:pt x="1350" y="1221"/>
                  </a:cubicBezTo>
                  <a:lnTo>
                    <a:pt x="1350" y="1221"/>
                  </a:lnTo>
                  <a:cubicBezTo>
                    <a:pt x="1414" y="1240"/>
                    <a:pt x="1414" y="1240"/>
                    <a:pt x="1414" y="1240"/>
                  </a:cubicBezTo>
                  <a:cubicBezTo>
                    <a:pt x="1432" y="1244"/>
                    <a:pt x="1443" y="1255"/>
                    <a:pt x="1454" y="1274"/>
                  </a:cubicBezTo>
                  <a:cubicBezTo>
                    <a:pt x="1462" y="1289"/>
                    <a:pt x="1462" y="1307"/>
                    <a:pt x="1458" y="1326"/>
                  </a:cubicBezTo>
                  <a:cubicBezTo>
                    <a:pt x="1454" y="1341"/>
                    <a:pt x="1440" y="1356"/>
                    <a:pt x="1425" y="1364"/>
                  </a:cubicBezTo>
                  <a:cubicBezTo>
                    <a:pt x="1410" y="1375"/>
                    <a:pt x="1391" y="1375"/>
                    <a:pt x="1372" y="1371"/>
                  </a:cubicBezTo>
                  <a:cubicBezTo>
                    <a:pt x="1339" y="1360"/>
                    <a:pt x="1339" y="1360"/>
                    <a:pt x="1339" y="1360"/>
                  </a:cubicBezTo>
                  <a:cubicBezTo>
                    <a:pt x="1324" y="1356"/>
                    <a:pt x="1309" y="1360"/>
                    <a:pt x="1301" y="1375"/>
                  </a:cubicBezTo>
                  <a:lnTo>
                    <a:pt x="1301" y="1378"/>
                  </a:lnTo>
                  <a:cubicBezTo>
                    <a:pt x="1271" y="1483"/>
                    <a:pt x="1211" y="1588"/>
                    <a:pt x="1118" y="1700"/>
                  </a:cubicBezTo>
                  <a:cubicBezTo>
                    <a:pt x="1107" y="1715"/>
                    <a:pt x="1111" y="1734"/>
                    <a:pt x="1122" y="1745"/>
                  </a:cubicBezTo>
                  <a:cubicBezTo>
                    <a:pt x="1129" y="1749"/>
                    <a:pt x="1133" y="1752"/>
                    <a:pt x="1140" y="1752"/>
                  </a:cubicBezTo>
                  <a:cubicBezTo>
                    <a:pt x="1151" y="1752"/>
                    <a:pt x="1159" y="1749"/>
                    <a:pt x="1167" y="1741"/>
                  </a:cubicBezTo>
                  <a:cubicBezTo>
                    <a:pt x="1256" y="1629"/>
                    <a:pt x="1316" y="1528"/>
                    <a:pt x="1350" y="1427"/>
                  </a:cubicBezTo>
                  <a:cubicBezTo>
                    <a:pt x="1357" y="1427"/>
                    <a:pt x="1357" y="1427"/>
                    <a:pt x="1357" y="1427"/>
                  </a:cubicBezTo>
                  <a:cubicBezTo>
                    <a:pt x="1387" y="1438"/>
                    <a:pt x="1425" y="1435"/>
                    <a:pt x="1454" y="1420"/>
                  </a:cubicBezTo>
                  <a:cubicBezTo>
                    <a:pt x="1485" y="1401"/>
                    <a:pt x="1507" y="1375"/>
                    <a:pt x="1518" y="1341"/>
                  </a:cubicBezTo>
                  <a:cubicBezTo>
                    <a:pt x="1526" y="1311"/>
                    <a:pt x="1526" y="1274"/>
                    <a:pt x="1507" y="1244"/>
                  </a:cubicBezTo>
                  <a:cubicBezTo>
                    <a:pt x="1492" y="1214"/>
                    <a:pt x="1466" y="1191"/>
                    <a:pt x="1432" y="1180"/>
                  </a:cubicBezTo>
                  <a:cubicBezTo>
                    <a:pt x="1395" y="1169"/>
                    <a:pt x="1395" y="1169"/>
                    <a:pt x="1395" y="1169"/>
                  </a:cubicBezTo>
                  <a:cubicBezTo>
                    <a:pt x="1406" y="1094"/>
                    <a:pt x="1436" y="1027"/>
                    <a:pt x="1507" y="960"/>
                  </a:cubicBezTo>
                  <a:cubicBezTo>
                    <a:pt x="1533" y="945"/>
                    <a:pt x="1555" y="926"/>
                    <a:pt x="1574" y="903"/>
                  </a:cubicBezTo>
                  <a:cubicBezTo>
                    <a:pt x="1589" y="889"/>
                    <a:pt x="1600" y="874"/>
                    <a:pt x="1612" y="859"/>
                  </a:cubicBezTo>
                  <a:cubicBezTo>
                    <a:pt x="1615" y="855"/>
                    <a:pt x="2038" y="242"/>
                    <a:pt x="2038" y="242"/>
                  </a:cubicBezTo>
                  <a:cubicBezTo>
                    <a:pt x="2056" y="219"/>
                    <a:pt x="2053" y="189"/>
                    <a:pt x="2034" y="171"/>
                  </a:cubicBezTo>
                  <a:moveTo>
                    <a:pt x="1832" y="62"/>
                  </a:moveTo>
                  <a:lnTo>
                    <a:pt x="1832" y="62"/>
                  </a:lnTo>
                  <a:cubicBezTo>
                    <a:pt x="1888" y="114"/>
                    <a:pt x="1888" y="114"/>
                    <a:pt x="1888" y="114"/>
                  </a:cubicBezTo>
                  <a:cubicBezTo>
                    <a:pt x="1544" y="466"/>
                    <a:pt x="1544" y="466"/>
                    <a:pt x="1544" y="466"/>
                  </a:cubicBezTo>
                  <a:cubicBezTo>
                    <a:pt x="1496" y="428"/>
                    <a:pt x="1432" y="406"/>
                    <a:pt x="1372" y="406"/>
                  </a:cubicBezTo>
                  <a:lnTo>
                    <a:pt x="1832" y="62"/>
                  </a:lnTo>
                  <a:moveTo>
                    <a:pt x="1335" y="1150"/>
                  </a:moveTo>
                  <a:lnTo>
                    <a:pt x="1335" y="1150"/>
                  </a:lnTo>
                  <a:cubicBezTo>
                    <a:pt x="1189" y="1105"/>
                    <a:pt x="1189" y="1105"/>
                    <a:pt x="1189" y="1105"/>
                  </a:cubicBezTo>
                  <a:cubicBezTo>
                    <a:pt x="1200" y="1053"/>
                    <a:pt x="1219" y="1008"/>
                    <a:pt x="1238" y="967"/>
                  </a:cubicBezTo>
                  <a:cubicBezTo>
                    <a:pt x="1279" y="986"/>
                    <a:pt x="1324" y="993"/>
                    <a:pt x="1369" y="993"/>
                  </a:cubicBezTo>
                  <a:cubicBezTo>
                    <a:pt x="1380" y="993"/>
                    <a:pt x="1387" y="993"/>
                    <a:pt x="1398" y="993"/>
                  </a:cubicBezTo>
                  <a:cubicBezTo>
                    <a:pt x="1369" y="1038"/>
                    <a:pt x="1346" y="1090"/>
                    <a:pt x="1335" y="1150"/>
                  </a:cubicBezTo>
                  <a:moveTo>
                    <a:pt x="1563" y="825"/>
                  </a:moveTo>
                  <a:lnTo>
                    <a:pt x="1563" y="825"/>
                  </a:lnTo>
                  <a:cubicBezTo>
                    <a:pt x="1552" y="836"/>
                    <a:pt x="1544" y="851"/>
                    <a:pt x="1533" y="862"/>
                  </a:cubicBezTo>
                  <a:cubicBezTo>
                    <a:pt x="1488" y="907"/>
                    <a:pt x="1432" y="934"/>
                    <a:pt x="1369" y="934"/>
                  </a:cubicBezTo>
                  <a:cubicBezTo>
                    <a:pt x="1305" y="934"/>
                    <a:pt x="1245" y="911"/>
                    <a:pt x="1200" y="866"/>
                  </a:cubicBezTo>
                  <a:cubicBezTo>
                    <a:pt x="1189" y="855"/>
                    <a:pt x="1178" y="844"/>
                    <a:pt x="1171" y="829"/>
                  </a:cubicBezTo>
                  <a:cubicBezTo>
                    <a:pt x="1159" y="814"/>
                    <a:pt x="1140" y="810"/>
                    <a:pt x="1129" y="818"/>
                  </a:cubicBezTo>
                  <a:cubicBezTo>
                    <a:pt x="1081" y="847"/>
                    <a:pt x="1028" y="870"/>
                    <a:pt x="965" y="889"/>
                  </a:cubicBezTo>
                  <a:cubicBezTo>
                    <a:pt x="916" y="743"/>
                    <a:pt x="916" y="743"/>
                    <a:pt x="916" y="743"/>
                  </a:cubicBezTo>
                  <a:cubicBezTo>
                    <a:pt x="1013" y="720"/>
                    <a:pt x="1081" y="679"/>
                    <a:pt x="1148" y="604"/>
                  </a:cubicBezTo>
                  <a:cubicBezTo>
                    <a:pt x="1155" y="597"/>
                    <a:pt x="1163" y="586"/>
                    <a:pt x="1171" y="575"/>
                  </a:cubicBezTo>
                  <a:cubicBezTo>
                    <a:pt x="1178" y="563"/>
                    <a:pt x="1185" y="548"/>
                    <a:pt x="1196" y="537"/>
                  </a:cubicBezTo>
                  <a:cubicBezTo>
                    <a:pt x="1211" y="522"/>
                    <a:pt x="1227" y="511"/>
                    <a:pt x="1241" y="500"/>
                  </a:cubicBezTo>
                  <a:lnTo>
                    <a:pt x="1241" y="500"/>
                  </a:lnTo>
                  <a:cubicBezTo>
                    <a:pt x="1331" y="448"/>
                    <a:pt x="1447" y="455"/>
                    <a:pt x="1526" y="533"/>
                  </a:cubicBezTo>
                  <a:cubicBezTo>
                    <a:pt x="1541" y="544"/>
                    <a:pt x="1559" y="544"/>
                    <a:pt x="1570" y="530"/>
                  </a:cubicBezTo>
                  <a:cubicBezTo>
                    <a:pt x="1933" y="156"/>
                    <a:pt x="1933" y="156"/>
                    <a:pt x="1933" y="156"/>
                  </a:cubicBezTo>
                  <a:cubicBezTo>
                    <a:pt x="1985" y="212"/>
                    <a:pt x="1985" y="212"/>
                    <a:pt x="1985" y="212"/>
                  </a:cubicBezTo>
                  <a:cubicBezTo>
                    <a:pt x="1985" y="212"/>
                    <a:pt x="1563" y="821"/>
                    <a:pt x="1563" y="82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25" name="Google Shape;1025;p44"/>
            <p:cNvSpPr/>
            <p:nvPr/>
          </p:nvSpPr>
          <p:spPr>
            <a:xfrm>
              <a:off x="3830544" y="3554530"/>
              <a:ext cx="70280" cy="69571"/>
            </a:xfrm>
            <a:custGeom>
              <a:avLst/>
              <a:gdLst/>
              <a:ahLst/>
              <a:cxnLst/>
              <a:rect l="l" t="t" r="r" b="b"/>
              <a:pathLst>
                <a:path w="298" h="295" extrusionOk="0">
                  <a:moveTo>
                    <a:pt x="150" y="0"/>
                  </a:moveTo>
                  <a:lnTo>
                    <a:pt x="150" y="0"/>
                  </a:lnTo>
                  <a:lnTo>
                    <a:pt x="146" y="0"/>
                  </a:lnTo>
                  <a:cubicBezTo>
                    <a:pt x="109" y="0"/>
                    <a:pt x="71" y="15"/>
                    <a:pt x="41" y="45"/>
                  </a:cubicBezTo>
                  <a:cubicBezTo>
                    <a:pt x="15" y="71"/>
                    <a:pt x="0" y="108"/>
                    <a:pt x="0" y="150"/>
                  </a:cubicBezTo>
                  <a:cubicBezTo>
                    <a:pt x="0" y="191"/>
                    <a:pt x="15" y="228"/>
                    <a:pt x="45" y="254"/>
                  </a:cubicBezTo>
                  <a:cubicBezTo>
                    <a:pt x="75" y="284"/>
                    <a:pt x="112" y="295"/>
                    <a:pt x="150" y="295"/>
                  </a:cubicBezTo>
                  <a:cubicBezTo>
                    <a:pt x="187" y="295"/>
                    <a:pt x="228" y="280"/>
                    <a:pt x="258" y="251"/>
                  </a:cubicBezTo>
                  <a:cubicBezTo>
                    <a:pt x="314" y="191"/>
                    <a:pt x="311" y="97"/>
                    <a:pt x="255" y="41"/>
                  </a:cubicBezTo>
                  <a:cubicBezTo>
                    <a:pt x="225" y="15"/>
                    <a:pt x="187" y="0"/>
                    <a:pt x="150" y="0"/>
                  </a:cubicBezTo>
                  <a:moveTo>
                    <a:pt x="213" y="210"/>
                  </a:moveTo>
                  <a:lnTo>
                    <a:pt x="213" y="210"/>
                  </a:lnTo>
                  <a:cubicBezTo>
                    <a:pt x="180" y="243"/>
                    <a:pt x="124" y="243"/>
                    <a:pt x="86" y="210"/>
                  </a:cubicBezTo>
                  <a:cubicBezTo>
                    <a:pt x="71" y="195"/>
                    <a:pt x="60" y="172"/>
                    <a:pt x="60" y="150"/>
                  </a:cubicBezTo>
                  <a:cubicBezTo>
                    <a:pt x="60" y="127"/>
                    <a:pt x="71" y="105"/>
                    <a:pt x="86" y="86"/>
                  </a:cubicBezTo>
                  <a:cubicBezTo>
                    <a:pt x="101" y="71"/>
                    <a:pt x="124" y="60"/>
                    <a:pt x="146" y="60"/>
                  </a:cubicBezTo>
                  <a:cubicBezTo>
                    <a:pt x="150" y="60"/>
                    <a:pt x="150" y="60"/>
                    <a:pt x="150" y="60"/>
                  </a:cubicBezTo>
                  <a:cubicBezTo>
                    <a:pt x="172" y="60"/>
                    <a:pt x="195" y="67"/>
                    <a:pt x="210" y="86"/>
                  </a:cubicBezTo>
                  <a:cubicBezTo>
                    <a:pt x="247" y="120"/>
                    <a:pt x="247" y="176"/>
                    <a:pt x="213" y="21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26" name="Google Shape;1026;p44"/>
          <p:cNvGrpSpPr/>
          <p:nvPr/>
        </p:nvGrpSpPr>
        <p:grpSpPr>
          <a:xfrm>
            <a:off x="4689039" y="3451410"/>
            <a:ext cx="492193" cy="491952"/>
            <a:chOff x="4205290" y="3424112"/>
            <a:chExt cx="492193" cy="491952"/>
          </a:xfrm>
          <a:solidFill>
            <a:schemeClr val="accent5">
              <a:lumMod val="50000"/>
            </a:schemeClr>
          </a:solidFill>
        </p:grpSpPr>
        <p:sp>
          <p:nvSpPr>
            <p:cNvPr id="1027" name="Google Shape;1027;p44"/>
            <p:cNvSpPr/>
            <p:nvPr/>
          </p:nvSpPr>
          <p:spPr>
            <a:xfrm>
              <a:off x="4292550" y="3859702"/>
              <a:ext cx="40800" cy="14858"/>
            </a:xfrm>
            <a:custGeom>
              <a:avLst/>
              <a:gdLst/>
              <a:ahLst/>
              <a:cxnLst/>
              <a:rect l="l" t="t" r="r" b="b"/>
              <a:pathLst>
                <a:path w="173" h="63" extrusionOk="0">
                  <a:moveTo>
                    <a:pt x="29" y="0"/>
                  </a:moveTo>
                  <a:lnTo>
                    <a:pt x="29" y="0"/>
                  </a:lnTo>
                  <a:cubicBezTo>
                    <a:pt x="15" y="0"/>
                    <a:pt x="0" y="18"/>
                    <a:pt x="0" y="37"/>
                  </a:cubicBezTo>
                  <a:cubicBezTo>
                    <a:pt x="3" y="52"/>
                    <a:pt x="18" y="63"/>
                    <a:pt x="33" y="63"/>
                  </a:cubicBezTo>
                  <a:cubicBezTo>
                    <a:pt x="142" y="63"/>
                    <a:pt x="142" y="63"/>
                    <a:pt x="142" y="63"/>
                  </a:cubicBezTo>
                  <a:cubicBezTo>
                    <a:pt x="157" y="63"/>
                    <a:pt x="172" y="52"/>
                    <a:pt x="172" y="37"/>
                  </a:cubicBezTo>
                  <a:cubicBezTo>
                    <a:pt x="175" y="18"/>
                    <a:pt x="161" y="0"/>
                    <a:pt x="142" y="0"/>
                  </a:cubicBezTo>
                  <a:lnTo>
                    <a:pt x="29" y="0"/>
                  </a:ln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28" name="Google Shape;1028;p44"/>
            <p:cNvSpPr/>
            <p:nvPr/>
          </p:nvSpPr>
          <p:spPr>
            <a:xfrm>
              <a:off x="4569423" y="3859702"/>
              <a:ext cx="40800" cy="14858"/>
            </a:xfrm>
            <a:custGeom>
              <a:avLst/>
              <a:gdLst/>
              <a:ahLst/>
              <a:cxnLst/>
              <a:rect l="l" t="t" r="r" b="b"/>
              <a:pathLst>
                <a:path w="173" h="63" extrusionOk="0">
                  <a:moveTo>
                    <a:pt x="33" y="0"/>
                  </a:moveTo>
                  <a:lnTo>
                    <a:pt x="33" y="0"/>
                  </a:lnTo>
                  <a:cubicBezTo>
                    <a:pt x="15" y="0"/>
                    <a:pt x="0" y="18"/>
                    <a:pt x="0" y="37"/>
                  </a:cubicBezTo>
                  <a:cubicBezTo>
                    <a:pt x="3" y="52"/>
                    <a:pt x="19" y="63"/>
                    <a:pt x="33" y="63"/>
                  </a:cubicBezTo>
                  <a:cubicBezTo>
                    <a:pt x="142" y="63"/>
                    <a:pt x="142" y="63"/>
                    <a:pt x="142" y="63"/>
                  </a:cubicBezTo>
                  <a:cubicBezTo>
                    <a:pt x="157" y="63"/>
                    <a:pt x="172" y="52"/>
                    <a:pt x="172" y="37"/>
                  </a:cubicBezTo>
                  <a:cubicBezTo>
                    <a:pt x="175" y="18"/>
                    <a:pt x="161" y="0"/>
                    <a:pt x="142" y="0"/>
                  </a:cubicBezTo>
                  <a:lnTo>
                    <a:pt x="33" y="0"/>
                  </a:ln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29" name="Google Shape;1029;p44"/>
            <p:cNvSpPr/>
            <p:nvPr/>
          </p:nvSpPr>
          <p:spPr>
            <a:xfrm>
              <a:off x="4205290" y="3424112"/>
              <a:ext cx="492193" cy="491952"/>
            </a:xfrm>
            <a:custGeom>
              <a:avLst/>
              <a:gdLst/>
              <a:ahLst/>
              <a:cxnLst/>
              <a:rect l="l" t="t" r="r" b="b"/>
              <a:pathLst>
                <a:path w="2087" h="2086" extrusionOk="0">
                  <a:moveTo>
                    <a:pt x="2056" y="295"/>
                  </a:moveTo>
                  <a:lnTo>
                    <a:pt x="2056" y="295"/>
                  </a:lnTo>
                  <a:cubicBezTo>
                    <a:pt x="1918" y="295"/>
                    <a:pt x="1918" y="295"/>
                    <a:pt x="1918" y="295"/>
                  </a:cubicBezTo>
                  <a:cubicBezTo>
                    <a:pt x="1918" y="194"/>
                    <a:pt x="1918" y="194"/>
                    <a:pt x="1918" y="194"/>
                  </a:cubicBezTo>
                  <a:cubicBezTo>
                    <a:pt x="2056" y="194"/>
                    <a:pt x="2056" y="194"/>
                    <a:pt x="2056" y="194"/>
                  </a:cubicBezTo>
                  <a:cubicBezTo>
                    <a:pt x="2071" y="194"/>
                    <a:pt x="2086" y="183"/>
                    <a:pt x="2086" y="168"/>
                  </a:cubicBezTo>
                  <a:cubicBezTo>
                    <a:pt x="2090" y="149"/>
                    <a:pt x="2075" y="134"/>
                    <a:pt x="2056" y="134"/>
                  </a:cubicBezTo>
                  <a:cubicBezTo>
                    <a:pt x="1918" y="134"/>
                    <a:pt x="1918" y="134"/>
                    <a:pt x="1918" y="134"/>
                  </a:cubicBezTo>
                  <a:cubicBezTo>
                    <a:pt x="1918" y="48"/>
                    <a:pt x="1918" y="48"/>
                    <a:pt x="1918" y="48"/>
                  </a:cubicBezTo>
                  <a:cubicBezTo>
                    <a:pt x="1918" y="33"/>
                    <a:pt x="1906" y="18"/>
                    <a:pt x="1891" y="18"/>
                  </a:cubicBezTo>
                  <a:cubicBezTo>
                    <a:pt x="1873" y="15"/>
                    <a:pt x="1858" y="30"/>
                    <a:pt x="1858" y="48"/>
                  </a:cubicBezTo>
                  <a:cubicBezTo>
                    <a:pt x="1858" y="90"/>
                    <a:pt x="1858" y="90"/>
                    <a:pt x="1858" y="90"/>
                  </a:cubicBezTo>
                  <a:cubicBezTo>
                    <a:pt x="1723" y="90"/>
                    <a:pt x="1723" y="90"/>
                    <a:pt x="1723" y="90"/>
                  </a:cubicBezTo>
                  <a:cubicBezTo>
                    <a:pt x="1660" y="90"/>
                    <a:pt x="1607" y="142"/>
                    <a:pt x="1607" y="205"/>
                  </a:cubicBezTo>
                  <a:cubicBezTo>
                    <a:pt x="1607" y="217"/>
                    <a:pt x="1607" y="217"/>
                    <a:pt x="1607" y="217"/>
                  </a:cubicBezTo>
                  <a:cubicBezTo>
                    <a:pt x="1383" y="217"/>
                    <a:pt x="1383" y="217"/>
                    <a:pt x="1383" y="217"/>
                  </a:cubicBezTo>
                  <a:cubicBezTo>
                    <a:pt x="1320" y="217"/>
                    <a:pt x="1263" y="228"/>
                    <a:pt x="1263" y="329"/>
                  </a:cubicBezTo>
                  <a:cubicBezTo>
                    <a:pt x="1263" y="373"/>
                    <a:pt x="1230" y="415"/>
                    <a:pt x="1185" y="418"/>
                  </a:cubicBezTo>
                  <a:cubicBezTo>
                    <a:pt x="1129" y="426"/>
                    <a:pt x="1084" y="381"/>
                    <a:pt x="1084" y="329"/>
                  </a:cubicBezTo>
                  <a:cubicBezTo>
                    <a:pt x="1084" y="153"/>
                    <a:pt x="1084" y="153"/>
                    <a:pt x="1084" y="153"/>
                  </a:cubicBezTo>
                  <a:cubicBezTo>
                    <a:pt x="1084" y="63"/>
                    <a:pt x="1009" y="-8"/>
                    <a:pt x="919" y="0"/>
                  </a:cubicBezTo>
                  <a:cubicBezTo>
                    <a:pt x="841" y="11"/>
                    <a:pt x="781" y="74"/>
                    <a:pt x="781" y="153"/>
                  </a:cubicBezTo>
                  <a:cubicBezTo>
                    <a:pt x="781" y="254"/>
                    <a:pt x="781" y="254"/>
                    <a:pt x="781" y="254"/>
                  </a:cubicBezTo>
                  <a:cubicBezTo>
                    <a:pt x="781" y="302"/>
                    <a:pt x="744" y="340"/>
                    <a:pt x="695" y="340"/>
                  </a:cubicBezTo>
                  <a:cubicBezTo>
                    <a:pt x="646" y="340"/>
                    <a:pt x="609" y="302"/>
                    <a:pt x="609" y="254"/>
                  </a:cubicBezTo>
                  <a:cubicBezTo>
                    <a:pt x="609" y="153"/>
                    <a:pt x="609" y="153"/>
                    <a:pt x="609" y="153"/>
                  </a:cubicBezTo>
                  <a:cubicBezTo>
                    <a:pt x="609" y="71"/>
                    <a:pt x="542" y="0"/>
                    <a:pt x="455" y="0"/>
                  </a:cubicBezTo>
                  <a:cubicBezTo>
                    <a:pt x="373" y="0"/>
                    <a:pt x="306" y="71"/>
                    <a:pt x="306" y="153"/>
                  </a:cubicBezTo>
                  <a:cubicBezTo>
                    <a:pt x="306" y="385"/>
                    <a:pt x="306" y="385"/>
                    <a:pt x="306" y="385"/>
                  </a:cubicBezTo>
                  <a:cubicBezTo>
                    <a:pt x="243" y="385"/>
                    <a:pt x="243" y="385"/>
                    <a:pt x="243" y="385"/>
                  </a:cubicBezTo>
                  <a:cubicBezTo>
                    <a:pt x="179" y="385"/>
                    <a:pt x="127" y="437"/>
                    <a:pt x="127" y="505"/>
                  </a:cubicBezTo>
                  <a:cubicBezTo>
                    <a:pt x="127" y="561"/>
                    <a:pt x="127" y="561"/>
                    <a:pt x="127" y="561"/>
                  </a:cubicBezTo>
                  <a:cubicBezTo>
                    <a:pt x="56" y="576"/>
                    <a:pt x="0" y="639"/>
                    <a:pt x="0" y="714"/>
                  </a:cubicBezTo>
                  <a:cubicBezTo>
                    <a:pt x="0" y="2052"/>
                    <a:pt x="0" y="2052"/>
                    <a:pt x="0" y="2052"/>
                  </a:cubicBezTo>
                  <a:cubicBezTo>
                    <a:pt x="0" y="2071"/>
                    <a:pt x="14" y="2086"/>
                    <a:pt x="33" y="2086"/>
                  </a:cubicBezTo>
                  <a:cubicBezTo>
                    <a:pt x="990" y="2086"/>
                    <a:pt x="990" y="2086"/>
                    <a:pt x="990" y="2086"/>
                  </a:cubicBezTo>
                  <a:lnTo>
                    <a:pt x="994" y="2083"/>
                  </a:lnTo>
                  <a:cubicBezTo>
                    <a:pt x="1024" y="2056"/>
                    <a:pt x="1005" y="2023"/>
                    <a:pt x="979" y="2023"/>
                  </a:cubicBezTo>
                  <a:cubicBezTo>
                    <a:pt x="82" y="2023"/>
                    <a:pt x="82" y="2023"/>
                    <a:pt x="82" y="2023"/>
                  </a:cubicBezTo>
                  <a:cubicBezTo>
                    <a:pt x="71" y="2023"/>
                    <a:pt x="63" y="2015"/>
                    <a:pt x="63" y="2004"/>
                  </a:cubicBezTo>
                  <a:cubicBezTo>
                    <a:pt x="63" y="710"/>
                    <a:pt x="63" y="710"/>
                    <a:pt x="63" y="710"/>
                  </a:cubicBezTo>
                  <a:cubicBezTo>
                    <a:pt x="63" y="661"/>
                    <a:pt x="104" y="617"/>
                    <a:pt x="156" y="617"/>
                  </a:cubicBezTo>
                  <a:cubicBezTo>
                    <a:pt x="160" y="617"/>
                    <a:pt x="160" y="617"/>
                    <a:pt x="160" y="617"/>
                  </a:cubicBezTo>
                  <a:cubicBezTo>
                    <a:pt x="512" y="617"/>
                    <a:pt x="512" y="617"/>
                    <a:pt x="512" y="617"/>
                  </a:cubicBezTo>
                  <a:cubicBezTo>
                    <a:pt x="975" y="617"/>
                    <a:pt x="975" y="617"/>
                    <a:pt x="975" y="617"/>
                  </a:cubicBezTo>
                  <a:cubicBezTo>
                    <a:pt x="994" y="617"/>
                    <a:pt x="1005" y="605"/>
                    <a:pt x="1009" y="590"/>
                  </a:cubicBezTo>
                  <a:cubicBezTo>
                    <a:pt x="1009" y="572"/>
                    <a:pt x="994" y="557"/>
                    <a:pt x="979" y="557"/>
                  </a:cubicBezTo>
                  <a:cubicBezTo>
                    <a:pt x="542" y="557"/>
                    <a:pt x="542" y="557"/>
                    <a:pt x="542" y="557"/>
                  </a:cubicBezTo>
                  <a:cubicBezTo>
                    <a:pt x="542" y="501"/>
                    <a:pt x="542" y="501"/>
                    <a:pt x="542" y="501"/>
                  </a:cubicBezTo>
                  <a:cubicBezTo>
                    <a:pt x="542" y="433"/>
                    <a:pt x="489" y="381"/>
                    <a:pt x="426" y="381"/>
                  </a:cubicBezTo>
                  <a:cubicBezTo>
                    <a:pt x="366" y="381"/>
                    <a:pt x="366" y="381"/>
                    <a:pt x="366" y="381"/>
                  </a:cubicBezTo>
                  <a:cubicBezTo>
                    <a:pt x="366" y="149"/>
                    <a:pt x="366" y="149"/>
                    <a:pt x="366" y="149"/>
                  </a:cubicBezTo>
                  <a:cubicBezTo>
                    <a:pt x="366" y="93"/>
                    <a:pt x="415" y="52"/>
                    <a:pt x="471" y="59"/>
                  </a:cubicBezTo>
                  <a:cubicBezTo>
                    <a:pt x="515" y="67"/>
                    <a:pt x="545" y="104"/>
                    <a:pt x="545" y="149"/>
                  </a:cubicBezTo>
                  <a:cubicBezTo>
                    <a:pt x="545" y="254"/>
                    <a:pt x="545" y="254"/>
                    <a:pt x="545" y="254"/>
                  </a:cubicBezTo>
                  <a:cubicBezTo>
                    <a:pt x="545" y="336"/>
                    <a:pt x="613" y="400"/>
                    <a:pt x="695" y="400"/>
                  </a:cubicBezTo>
                  <a:cubicBezTo>
                    <a:pt x="777" y="400"/>
                    <a:pt x="845" y="336"/>
                    <a:pt x="845" y="254"/>
                  </a:cubicBezTo>
                  <a:cubicBezTo>
                    <a:pt x="845" y="153"/>
                    <a:pt x="845" y="153"/>
                    <a:pt x="845" y="153"/>
                  </a:cubicBezTo>
                  <a:cubicBezTo>
                    <a:pt x="845" y="108"/>
                    <a:pt x="874" y="67"/>
                    <a:pt x="919" y="63"/>
                  </a:cubicBezTo>
                  <a:cubicBezTo>
                    <a:pt x="975" y="56"/>
                    <a:pt x="1024" y="97"/>
                    <a:pt x="1024" y="149"/>
                  </a:cubicBezTo>
                  <a:cubicBezTo>
                    <a:pt x="1024" y="329"/>
                    <a:pt x="1024" y="329"/>
                    <a:pt x="1024" y="329"/>
                  </a:cubicBezTo>
                  <a:cubicBezTo>
                    <a:pt x="1024" y="415"/>
                    <a:pt x="1091" y="482"/>
                    <a:pt x="1173" y="482"/>
                  </a:cubicBezTo>
                  <a:cubicBezTo>
                    <a:pt x="1256" y="482"/>
                    <a:pt x="1323" y="415"/>
                    <a:pt x="1323" y="329"/>
                  </a:cubicBezTo>
                  <a:cubicBezTo>
                    <a:pt x="1323" y="306"/>
                    <a:pt x="1327" y="291"/>
                    <a:pt x="1334" y="284"/>
                  </a:cubicBezTo>
                  <a:cubicBezTo>
                    <a:pt x="1346" y="276"/>
                    <a:pt x="1368" y="276"/>
                    <a:pt x="1383" y="276"/>
                  </a:cubicBezTo>
                  <a:cubicBezTo>
                    <a:pt x="1607" y="276"/>
                    <a:pt x="1607" y="276"/>
                    <a:pt x="1607" y="276"/>
                  </a:cubicBezTo>
                  <a:cubicBezTo>
                    <a:pt x="1607" y="284"/>
                    <a:pt x="1607" y="284"/>
                    <a:pt x="1607" y="284"/>
                  </a:cubicBezTo>
                  <a:cubicBezTo>
                    <a:pt x="1607" y="351"/>
                    <a:pt x="1660" y="404"/>
                    <a:pt x="1723" y="404"/>
                  </a:cubicBezTo>
                  <a:cubicBezTo>
                    <a:pt x="1858" y="404"/>
                    <a:pt x="1858" y="404"/>
                    <a:pt x="1858" y="404"/>
                  </a:cubicBezTo>
                  <a:cubicBezTo>
                    <a:pt x="1858" y="441"/>
                    <a:pt x="1858" y="441"/>
                    <a:pt x="1858" y="441"/>
                  </a:cubicBezTo>
                  <a:cubicBezTo>
                    <a:pt x="1858" y="456"/>
                    <a:pt x="1869" y="471"/>
                    <a:pt x="1884" y="474"/>
                  </a:cubicBezTo>
                  <a:cubicBezTo>
                    <a:pt x="1903" y="474"/>
                    <a:pt x="1918" y="460"/>
                    <a:pt x="1918" y="445"/>
                  </a:cubicBezTo>
                  <a:cubicBezTo>
                    <a:pt x="1918" y="358"/>
                    <a:pt x="1918" y="358"/>
                    <a:pt x="1918" y="358"/>
                  </a:cubicBezTo>
                  <a:cubicBezTo>
                    <a:pt x="2056" y="358"/>
                    <a:pt x="2056" y="358"/>
                    <a:pt x="2056" y="358"/>
                  </a:cubicBezTo>
                  <a:cubicBezTo>
                    <a:pt x="2071" y="358"/>
                    <a:pt x="2086" y="347"/>
                    <a:pt x="2086" y="329"/>
                  </a:cubicBezTo>
                  <a:cubicBezTo>
                    <a:pt x="2090" y="314"/>
                    <a:pt x="2075" y="295"/>
                    <a:pt x="2056" y="295"/>
                  </a:cubicBezTo>
                  <a:moveTo>
                    <a:pt x="482" y="501"/>
                  </a:moveTo>
                  <a:lnTo>
                    <a:pt x="482" y="501"/>
                  </a:lnTo>
                  <a:cubicBezTo>
                    <a:pt x="482" y="557"/>
                    <a:pt x="482" y="557"/>
                    <a:pt x="482" y="557"/>
                  </a:cubicBezTo>
                  <a:cubicBezTo>
                    <a:pt x="186" y="557"/>
                    <a:pt x="186" y="557"/>
                    <a:pt x="186" y="557"/>
                  </a:cubicBezTo>
                  <a:cubicBezTo>
                    <a:pt x="186" y="501"/>
                    <a:pt x="186" y="501"/>
                    <a:pt x="186" y="501"/>
                  </a:cubicBezTo>
                  <a:cubicBezTo>
                    <a:pt x="186" y="467"/>
                    <a:pt x="212" y="445"/>
                    <a:pt x="243" y="445"/>
                  </a:cubicBezTo>
                  <a:cubicBezTo>
                    <a:pt x="426" y="445"/>
                    <a:pt x="426" y="445"/>
                    <a:pt x="426" y="445"/>
                  </a:cubicBezTo>
                  <a:cubicBezTo>
                    <a:pt x="455" y="445"/>
                    <a:pt x="482" y="467"/>
                    <a:pt x="482" y="501"/>
                  </a:cubicBezTo>
                  <a:moveTo>
                    <a:pt x="1723" y="340"/>
                  </a:moveTo>
                  <a:lnTo>
                    <a:pt x="1723" y="340"/>
                  </a:lnTo>
                  <a:cubicBezTo>
                    <a:pt x="1693" y="340"/>
                    <a:pt x="1667" y="314"/>
                    <a:pt x="1667" y="284"/>
                  </a:cubicBezTo>
                  <a:cubicBezTo>
                    <a:pt x="1667" y="202"/>
                    <a:pt x="1667" y="202"/>
                    <a:pt x="1667" y="202"/>
                  </a:cubicBezTo>
                  <a:cubicBezTo>
                    <a:pt x="1667" y="172"/>
                    <a:pt x="1693" y="146"/>
                    <a:pt x="1723" y="146"/>
                  </a:cubicBezTo>
                  <a:cubicBezTo>
                    <a:pt x="1858" y="146"/>
                    <a:pt x="1858" y="146"/>
                    <a:pt x="1858" y="146"/>
                  </a:cubicBezTo>
                  <a:cubicBezTo>
                    <a:pt x="1858" y="340"/>
                    <a:pt x="1858" y="340"/>
                    <a:pt x="1858" y="340"/>
                  </a:cubicBezTo>
                  <a:lnTo>
                    <a:pt x="1723" y="340"/>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30" name="Google Shape;1030;p44"/>
            <p:cNvSpPr/>
            <p:nvPr/>
          </p:nvSpPr>
          <p:spPr>
            <a:xfrm>
              <a:off x="4460938" y="3804988"/>
              <a:ext cx="78534" cy="79241"/>
            </a:xfrm>
            <a:custGeom>
              <a:avLst/>
              <a:gdLst/>
              <a:ahLst/>
              <a:cxnLst/>
              <a:rect l="l" t="t" r="r" b="b"/>
              <a:pathLst>
                <a:path w="333" h="336" extrusionOk="0">
                  <a:moveTo>
                    <a:pt x="164" y="336"/>
                  </a:moveTo>
                  <a:lnTo>
                    <a:pt x="164" y="336"/>
                  </a:lnTo>
                  <a:cubicBezTo>
                    <a:pt x="258" y="336"/>
                    <a:pt x="333" y="262"/>
                    <a:pt x="333" y="168"/>
                  </a:cubicBezTo>
                  <a:cubicBezTo>
                    <a:pt x="333" y="78"/>
                    <a:pt x="258" y="0"/>
                    <a:pt x="164" y="0"/>
                  </a:cubicBezTo>
                  <a:cubicBezTo>
                    <a:pt x="75" y="0"/>
                    <a:pt x="0" y="78"/>
                    <a:pt x="0" y="168"/>
                  </a:cubicBezTo>
                  <a:cubicBezTo>
                    <a:pt x="0" y="262"/>
                    <a:pt x="75" y="336"/>
                    <a:pt x="164" y="336"/>
                  </a:cubicBezTo>
                  <a:moveTo>
                    <a:pt x="134" y="67"/>
                  </a:moveTo>
                  <a:lnTo>
                    <a:pt x="134" y="67"/>
                  </a:lnTo>
                  <a:cubicBezTo>
                    <a:pt x="134" y="120"/>
                    <a:pt x="134" y="120"/>
                    <a:pt x="134" y="120"/>
                  </a:cubicBezTo>
                  <a:cubicBezTo>
                    <a:pt x="134" y="138"/>
                    <a:pt x="146" y="149"/>
                    <a:pt x="161" y="153"/>
                  </a:cubicBezTo>
                  <a:cubicBezTo>
                    <a:pt x="179" y="153"/>
                    <a:pt x="194" y="142"/>
                    <a:pt x="194" y="123"/>
                  </a:cubicBezTo>
                  <a:cubicBezTo>
                    <a:pt x="194" y="67"/>
                    <a:pt x="194" y="67"/>
                    <a:pt x="194" y="67"/>
                  </a:cubicBezTo>
                  <a:cubicBezTo>
                    <a:pt x="239" y="78"/>
                    <a:pt x="273" y="120"/>
                    <a:pt x="273" y="168"/>
                  </a:cubicBezTo>
                  <a:cubicBezTo>
                    <a:pt x="273" y="228"/>
                    <a:pt x="224" y="277"/>
                    <a:pt x="164" y="277"/>
                  </a:cubicBezTo>
                  <a:cubicBezTo>
                    <a:pt x="108" y="277"/>
                    <a:pt x="60" y="228"/>
                    <a:pt x="60" y="168"/>
                  </a:cubicBezTo>
                  <a:cubicBezTo>
                    <a:pt x="60" y="120"/>
                    <a:pt x="89" y="78"/>
                    <a:pt x="134" y="67"/>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31" name="Google Shape;1031;p44"/>
            <p:cNvSpPr/>
            <p:nvPr/>
          </p:nvSpPr>
          <p:spPr>
            <a:xfrm>
              <a:off x="4363065" y="3804988"/>
              <a:ext cx="79241" cy="79241"/>
            </a:xfrm>
            <a:custGeom>
              <a:avLst/>
              <a:gdLst/>
              <a:ahLst/>
              <a:cxnLst/>
              <a:rect l="l" t="t" r="r" b="b"/>
              <a:pathLst>
                <a:path w="336" h="336" extrusionOk="0">
                  <a:moveTo>
                    <a:pt x="168" y="336"/>
                  </a:moveTo>
                  <a:lnTo>
                    <a:pt x="168" y="336"/>
                  </a:lnTo>
                  <a:cubicBezTo>
                    <a:pt x="261" y="336"/>
                    <a:pt x="336" y="262"/>
                    <a:pt x="336" y="168"/>
                  </a:cubicBezTo>
                  <a:cubicBezTo>
                    <a:pt x="336" y="78"/>
                    <a:pt x="261" y="0"/>
                    <a:pt x="168" y="0"/>
                  </a:cubicBezTo>
                  <a:cubicBezTo>
                    <a:pt x="75" y="0"/>
                    <a:pt x="0" y="78"/>
                    <a:pt x="0" y="168"/>
                  </a:cubicBezTo>
                  <a:cubicBezTo>
                    <a:pt x="0" y="262"/>
                    <a:pt x="75" y="336"/>
                    <a:pt x="168" y="336"/>
                  </a:cubicBezTo>
                  <a:moveTo>
                    <a:pt x="138" y="67"/>
                  </a:moveTo>
                  <a:lnTo>
                    <a:pt x="138" y="67"/>
                  </a:lnTo>
                  <a:cubicBezTo>
                    <a:pt x="138" y="120"/>
                    <a:pt x="138" y="120"/>
                    <a:pt x="138" y="120"/>
                  </a:cubicBezTo>
                  <a:cubicBezTo>
                    <a:pt x="138" y="138"/>
                    <a:pt x="149" y="149"/>
                    <a:pt x="164" y="153"/>
                  </a:cubicBezTo>
                  <a:cubicBezTo>
                    <a:pt x="183" y="153"/>
                    <a:pt x="198" y="142"/>
                    <a:pt x="198" y="123"/>
                  </a:cubicBezTo>
                  <a:cubicBezTo>
                    <a:pt x="198" y="67"/>
                    <a:pt x="198" y="67"/>
                    <a:pt x="198" y="67"/>
                  </a:cubicBezTo>
                  <a:cubicBezTo>
                    <a:pt x="243" y="78"/>
                    <a:pt x="276" y="120"/>
                    <a:pt x="276" y="168"/>
                  </a:cubicBezTo>
                  <a:cubicBezTo>
                    <a:pt x="276" y="228"/>
                    <a:pt x="228" y="277"/>
                    <a:pt x="168" y="277"/>
                  </a:cubicBezTo>
                  <a:cubicBezTo>
                    <a:pt x="112" y="277"/>
                    <a:pt x="63" y="228"/>
                    <a:pt x="63" y="168"/>
                  </a:cubicBezTo>
                  <a:cubicBezTo>
                    <a:pt x="63" y="120"/>
                    <a:pt x="93" y="78"/>
                    <a:pt x="138" y="67"/>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32" name="Google Shape;1032;p44"/>
            <p:cNvSpPr/>
            <p:nvPr/>
          </p:nvSpPr>
          <p:spPr>
            <a:xfrm>
              <a:off x="4315426" y="3664665"/>
              <a:ext cx="53771" cy="54714"/>
            </a:xfrm>
            <a:custGeom>
              <a:avLst/>
              <a:gdLst/>
              <a:ahLst/>
              <a:cxnLst/>
              <a:rect l="l" t="t" r="r" b="b"/>
              <a:pathLst>
                <a:path w="228" h="232" extrusionOk="0">
                  <a:moveTo>
                    <a:pt x="112" y="232"/>
                  </a:moveTo>
                  <a:lnTo>
                    <a:pt x="112" y="232"/>
                  </a:lnTo>
                  <a:cubicBezTo>
                    <a:pt x="176" y="232"/>
                    <a:pt x="228" y="180"/>
                    <a:pt x="228" y="116"/>
                  </a:cubicBezTo>
                  <a:cubicBezTo>
                    <a:pt x="228" y="53"/>
                    <a:pt x="176" y="0"/>
                    <a:pt x="112" y="0"/>
                  </a:cubicBezTo>
                  <a:cubicBezTo>
                    <a:pt x="48" y="0"/>
                    <a:pt x="0" y="53"/>
                    <a:pt x="0" y="116"/>
                  </a:cubicBezTo>
                  <a:cubicBezTo>
                    <a:pt x="0" y="180"/>
                    <a:pt x="48" y="232"/>
                    <a:pt x="112" y="232"/>
                  </a:cubicBezTo>
                  <a:moveTo>
                    <a:pt x="112" y="64"/>
                  </a:moveTo>
                  <a:lnTo>
                    <a:pt x="112" y="64"/>
                  </a:lnTo>
                  <a:cubicBezTo>
                    <a:pt x="142" y="64"/>
                    <a:pt x="164" y="86"/>
                    <a:pt x="164" y="116"/>
                  </a:cubicBezTo>
                  <a:cubicBezTo>
                    <a:pt x="164" y="146"/>
                    <a:pt x="142" y="169"/>
                    <a:pt x="112" y="169"/>
                  </a:cubicBezTo>
                  <a:cubicBezTo>
                    <a:pt x="82" y="169"/>
                    <a:pt x="60" y="146"/>
                    <a:pt x="60" y="116"/>
                  </a:cubicBezTo>
                  <a:cubicBezTo>
                    <a:pt x="60" y="86"/>
                    <a:pt x="82" y="64"/>
                    <a:pt x="112" y="64"/>
                  </a:cubicBezTo>
                  <a:close/>
                </a:path>
              </a:pathLst>
            </a:custGeom>
            <a:grpFill/>
            <a:ln>
              <a:noFill/>
            </a:ln>
          </p:spPr>
          <p:txBody>
            <a:bodyPr spcFirstLastPara="1" wrap="square" lIns="90000" tIns="38500" rIns="90000" bIns="385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33" name="Google Shape;1033;p44"/>
            <p:cNvSpPr/>
            <p:nvPr/>
          </p:nvSpPr>
          <p:spPr>
            <a:xfrm>
              <a:off x="4534047" y="3664665"/>
              <a:ext cx="53771" cy="54714"/>
            </a:xfrm>
            <a:custGeom>
              <a:avLst/>
              <a:gdLst/>
              <a:ahLst/>
              <a:cxnLst/>
              <a:rect l="l" t="t" r="r" b="b"/>
              <a:pathLst>
                <a:path w="228" h="232" extrusionOk="0">
                  <a:moveTo>
                    <a:pt x="113" y="0"/>
                  </a:moveTo>
                  <a:lnTo>
                    <a:pt x="113" y="0"/>
                  </a:lnTo>
                  <a:cubicBezTo>
                    <a:pt x="49" y="0"/>
                    <a:pt x="0" y="53"/>
                    <a:pt x="0" y="116"/>
                  </a:cubicBezTo>
                  <a:cubicBezTo>
                    <a:pt x="0" y="180"/>
                    <a:pt x="49" y="232"/>
                    <a:pt x="113" y="232"/>
                  </a:cubicBezTo>
                  <a:cubicBezTo>
                    <a:pt x="176" y="232"/>
                    <a:pt x="228" y="180"/>
                    <a:pt x="228" y="116"/>
                  </a:cubicBezTo>
                  <a:cubicBezTo>
                    <a:pt x="228" y="53"/>
                    <a:pt x="176" y="0"/>
                    <a:pt x="113" y="0"/>
                  </a:cubicBezTo>
                  <a:moveTo>
                    <a:pt x="113" y="169"/>
                  </a:moveTo>
                  <a:lnTo>
                    <a:pt x="113" y="169"/>
                  </a:lnTo>
                  <a:cubicBezTo>
                    <a:pt x="82" y="169"/>
                    <a:pt x="60" y="146"/>
                    <a:pt x="60" y="116"/>
                  </a:cubicBezTo>
                  <a:cubicBezTo>
                    <a:pt x="60" y="86"/>
                    <a:pt x="82" y="64"/>
                    <a:pt x="113" y="64"/>
                  </a:cubicBezTo>
                  <a:cubicBezTo>
                    <a:pt x="142" y="64"/>
                    <a:pt x="169" y="86"/>
                    <a:pt x="169" y="116"/>
                  </a:cubicBezTo>
                  <a:cubicBezTo>
                    <a:pt x="169" y="146"/>
                    <a:pt x="142" y="169"/>
                    <a:pt x="113" y="169"/>
                  </a:cubicBezTo>
                  <a:close/>
                </a:path>
              </a:pathLst>
            </a:custGeom>
            <a:grpFill/>
            <a:ln>
              <a:noFill/>
            </a:ln>
          </p:spPr>
          <p:txBody>
            <a:bodyPr spcFirstLastPara="1" wrap="square" lIns="90000" tIns="38500" rIns="90000" bIns="385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34" name="Google Shape;1034;p44"/>
            <p:cNvSpPr/>
            <p:nvPr/>
          </p:nvSpPr>
          <p:spPr>
            <a:xfrm>
              <a:off x="4461881" y="3555473"/>
              <a:ext cx="235366" cy="360592"/>
            </a:xfrm>
            <a:custGeom>
              <a:avLst/>
              <a:gdLst/>
              <a:ahLst/>
              <a:cxnLst/>
              <a:rect l="l" t="t" r="r" b="b"/>
              <a:pathLst>
                <a:path w="998" h="1529" extrusionOk="0">
                  <a:moveTo>
                    <a:pt x="845" y="0"/>
                  </a:moveTo>
                  <a:lnTo>
                    <a:pt x="845" y="0"/>
                  </a:lnTo>
                  <a:cubicBezTo>
                    <a:pt x="33" y="0"/>
                    <a:pt x="33" y="0"/>
                    <a:pt x="33" y="0"/>
                  </a:cubicBezTo>
                  <a:cubicBezTo>
                    <a:pt x="18" y="0"/>
                    <a:pt x="3" y="11"/>
                    <a:pt x="0" y="26"/>
                  </a:cubicBezTo>
                  <a:cubicBezTo>
                    <a:pt x="0" y="45"/>
                    <a:pt x="15" y="60"/>
                    <a:pt x="29" y="60"/>
                  </a:cubicBezTo>
                  <a:cubicBezTo>
                    <a:pt x="845" y="60"/>
                    <a:pt x="845" y="60"/>
                    <a:pt x="845" y="60"/>
                  </a:cubicBezTo>
                  <a:cubicBezTo>
                    <a:pt x="897" y="60"/>
                    <a:pt x="938" y="104"/>
                    <a:pt x="938" y="153"/>
                  </a:cubicBezTo>
                  <a:cubicBezTo>
                    <a:pt x="938" y="1447"/>
                    <a:pt x="938" y="1447"/>
                    <a:pt x="938" y="1447"/>
                  </a:cubicBezTo>
                  <a:cubicBezTo>
                    <a:pt x="938" y="1458"/>
                    <a:pt x="927" y="1466"/>
                    <a:pt x="919" y="1466"/>
                  </a:cubicBezTo>
                  <a:cubicBezTo>
                    <a:pt x="18" y="1466"/>
                    <a:pt x="18" y="1466"/>
                    <a:pt x="18" y="1466"/>
                  </a:cubicBezTo>
                  <a:cubicBezTo>
                    <a:pt x="18" y="1466"/>
                    <a:pt x="15" y="1466"/>
                    <a:pt x="15" y="1469"/>
                  </a:cubicBezTo>
                  <a:cubicBezTo>
                    <a:pt x="-15" y="1495"/>
                    <a:pt x="3" y="1529"/>
                    <a:pt x="29" y="1529"/>
                  </a:cubicBezTo>
                  <a:cubicBezTo>
                    <a:pt x="968" y="1529"/>
                    <a:pt x="968" y="1529"/>
                    <a:pt x="968" y="1529"/>
                  </a:cubicBezTo>
                  <a:cubicBezTo>
                    <a:pt x="983" y="1529"/>
                    <a:pt x="998" y="1514"/>
                    <a:pt x="998" y="1495"/>
                  </a:cubicBezTo>
                  <a:cubicBezTo>
                    <a:pt x="998" y="153"/>
                    <a:pt x="998" y="153"/>
                    <a:pt x="998" y="153"/>
                  </a:cubicBezTo>
                  <a:cubicBezTo>
                    <a:pt x="998" y="71"/>
                    <a:pt x="931" y="0"/>
                    <a:pt x="845" y="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35" name="Google Shape;1035;p44"/>
            <p:cNvSpPr/>
            <p:nvPr/>
          </p:nvSpPr>
          <p:spPr>
            <a:xfrm>
              <a:off x="4460938" y="3592499"/>
              <a:ext cx="200226" cy="200224"/>
            </a:xfrm>
            <a:custGeom>
              <a:avLst/>
              <a:gdLst/>
              <a:ahLst/>
              <a:cxnLst/>
              <a:rect l="l" t="t" r="r" b="b"/>
              <a:pathLst>
                <a:path w="849" h="849" extrusionOk="0">
                  <a:moveTo>
                    <a:pt x="849" y="422"/>
                  </a:moveTo>
                  <a:lnTo>
                    <a:pt x="849" y="422"/>
                  </a:lnTo>
                  <a:lnTo>
                    <a:pt x="849" y="422"/>
                  </a:lnTo>
                  <a:lnTo>
                    <a:pt x="849" y="422"/>
                  </a:lnTo>
                  <a:cubicBezTo>
                    <a:pt x="845" y="187"/>
                    <a:pt x="658" y="0"/>
                    <a:pt x="423" y="0"/>
                  </a:cubicBezTo>
                  <a:cubicBezTo>
                    <a:pt x="191" y="0"/>
                    <a:pt x="0" y="187"/>
                    <a:pt x="0" y="422"/>
                  </a:cubicBezTo>
                  <a:cubicBezTo>
                    <a:pt x="0" y="654"/>
                    <a:pt x="187" y="845"/>
                    <a:pt x="423" y="845"/>
                  </a:cubicBezTo>
                  <a:lnTo>
                    <a:pt x="423" y="849"/>
                  </a:lnTo>
                  <a:cubicBezTo>
                    <a:pt x="423" y="849"/>
                    <a:pt x="423" y="845"/>
                    <a:pt x="426" y="845"/>
                  </a:cubicBezTo>
                  <a:cubicBezTo>
                    <a:pt x="658" y="845"/>
                    <a:pt x="845" y="658"/>
                    <a:pt x="849" y="422"/>
                  </a:cubicBezTo>
                  <a:moveTo>
                    <a:pt x="785" y="392"/>
                  </a:moveTo>
                  <a:lnTo>
                    <a:pt x="785" y="392"/>
                  </a:lnTo>
                  <a:cubicBezTo>
                    <a:pt x="688" y="392"/>
                    <a:pt x="688" y="392"/>
                    <a:pt x="688" y="392"/>
                  </a:cubicBezTo>
                  <a:cubicBezTo>
                    <a:pt x="677" y="269"/>
                    <a:pt x="576" y="168"/>
                    <a:pt x="452" y="157"/>
                  </a:cubicBezTo>
                  <a:cubicBezTo>
                    <a:pt x="452" y="60"/>
                    <a:pt x="452" y="60"/>
                    <a:pt x="452" y="60"/>
                  </a:cubicBezTo>
                  <a:cubicBezTo>
                    <a:pt x="628" y="74"/>
                    <a:pt x="770" y="217"/>
                    <a:pt x="785" y="392"/>
                  </a:cubicBezTo>
                  <a:moveTo>
                    <a:pt x="423" y="632"/>
                  </a:moveTo>
                  <a:lnTo>
                    <a:pt x="423" y="632"/>
                  </a:lnTo>
                  <a:lnTo>
                    <a:pt x="423" y="632"/>
                  </a:lnTo>
                  <a:lnTo>
                    <a:pt x="423" y="632"/>
                  </a:lnTo>
                  <a:cubicBezTo>
                    <a:pt x="307" y="632"/>
                    <a:pt x="217" y="538"/>
                    <a:pt x="217" y="422"/>
                  </a:cubicBezTo>
                  <a:lnTo>
                    <a:pt x="217" y="422"/>
                  </a:lnTo>
                  <a:lnTo>
                    <a:pt x="217" y="422"/>
                  </a:lnTo>
                  <a:cubicBezTo>
                    <a:pt x="217" y="306"/>
                    <a:pt x="310" y="213"/>
                    <a:pt x="423" y="213"/>
                  </a:cubicBezTo>
                  <a:cubicBezTo>
                    <a:pt x="538" y="213"/>
                    <a:pt x="632" y="306"/>
                    <a:pt x="632" y="422"/>
                  </a:cubicBezTo>
                  <a:cubicBezTo>
                    <a:pt x="632" y="538"/>
                    <a:pt x="538" y="632"/>
                    <a:pt x="423" y="632"/>
                  </a:cubicBezTo>
                  <a:moveTo>
                    <a:pt x="392" y="60"/>
                  </a:moveTo>
                  <a:lnTo>
                    <a:pt x="392" y="60"/>
                  </a:lnTo>
                  <a:cubicBezTo>
                    <a:pt x="392" y="157"/>
                    <a:pt x="392" y="157"/>
                    <a:pt x="392" y="157"/>
                  </a:cubicBezTo>
                  <a:cubicBezTo>
                    <a:pt x="265" y="168"/>
                    <a:pt x="168" y="269"/>
                    <a:pt x="153" y="392"/>
                  </a:cubicBezTo>
                  <a:cubicBezTo>
                    <a:pt x="60" y="392"/>
                    <a:pt x="60" y="392"/>
                    <a:pt x="60" y="392"/>
                  </a:cubicBezTo>
                  <a:cubicBezTo>
                    <a:pt x="75" y="217"/>
                    <a:pt x="217" y="74"/>
                    <a:pt x="392" y="60"/>
                  </a:cubicBezTo>
                  <a:moveTo>
                    <a:pt x="60" y="452"/>
                  </a:moveTo>
                  <a:lnTo>
                    <a:pt x="60" y="452"/>
                  </a:lnTo>
                  <a:cubicBezTo>
                    <a:pt x="153" y="452"/>
                    <a:pt x="153" y="452"/>
                    <a:pt x="153" y="452"/>
                  </a:cubicBezTo>
                  <a:cubicBezTo>
                    <a:pt x="168" y="580"/>
                    <a:pt x="265" y="676"/>
                    <a:pt x="392" y="692"/>
                  </a:cubicBezTo>
                  <a:cubicBezTo>
                    <a:pt x="392" y="785"/>
                    <a:pt x="392" y="785"/>
                    <a:pt x="392" y="785"/>
                  </a:cubicBezTo>
                  <a:cubicBezTo>
                    <a:pt x="217" y="770"/>
                    <a:pt x="75" y="628"/>
                    <a:pt x="60" y="452"/>
                  </a:cubicBezTo>
                  <a:moveTo>
                    <a:pt x="452" y="785"/>
                  </a:moveTo>
                  <a:lnTo>
                    <a:pt x="452" y="785"/>
                  </a:lnTo>
                  <a:cubicBezTo>
                    <a:pt x="452" y="692"/>
                    <a:pt x="452" y="692"/>
                    <a:pt x="452" y="692"/>
                  </a:cubicBezTo>
                  <a:cubicBezTo>
                    <a:pt x="576" y="676"/>
                    <a:pt x="677" y="580"/>
                    <a:pt x="688" y="452"/>
                  </a:cubicBezTo>
                  <a:cubicBezTo>
                    <a:pt x="785" y="452"/>
                    <a:pt x="785" y="452"/>
                    <a:pt x="785" y="452"/>
                  </a:cubicBezTo>
                  <a:cubicBezTo>
                    <a:pt x="770" y="628"/>
                    <a:pt x="628" y="770"/>
                    <a:pt x="452" y="785"/>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36" name="Google Shape;1036;p44"/>
            <p:cNvSpPr/>
            <p:nvPr/>
          </p:nvSpPr>
          <p:spPr>
            <a:xfrm>
              <a:off x="4242080" y="3592499"/>
              <a:ext cx="199283" cy="200224"/>
            </a:xfrm>
            <a:custGeom>
              <a:avLst/>
              <a:gdLst/>
              <a:ahLst/>
              <a:cxnLst/>
              <a:rect l="l" t="t" r="r" b="b"/>
              <a:pathLst>
                <a:path w="845" h="849" extrusionOk="0">
                  <a:moveTo>
                    <a:pt x="423" y="849"/>
                  </a:moveTo>
                  <a:lnTo>
                    <a:pt x="423" y="849"/>
                  </a:lnTo>
                  <a:lnTo>
                    <a:pt x="423" y="845"/>
                  </a:lnTo>
                  <a:cubicBezTo>
                    <a:pt x="658" y="845"/>
                    <a:pt x="845" y="654"/>
                    <a:pt x="845" y="422"/>
                  </a:cubicBezTo>
                  <a:lnTo>
                    <a:pt x="845" y="422"/>
                  </a:lnTo>
                  <a:lnTo>
                    <a:pt x="845" y="422"/>
                  </a:lnTo>
                  <a:lnTo>
                    <a:pt x="845" y="422"/>
                  </a:lnTo>
                  <a:cubicBezTo>
                    <a:pt x="845" y="183"/>
                    <a:pt x="647" y="-11"/>
                    <a:pt x="404" y="0"/>
                  </a:cubicBezTo>
                  <a:cubicBezTo>
                    <a:pt x="187" y="7"/>
                    <a:pt x="8" y="187"/>
                    <a:pt x="0" y="404"/>
                  </a:cubicBezTo>
                  <a:cubicBezTo>
                    <a:pt x="-11" y="647"/>
                    <a:pt x="184" y="845"/>
                    <a:pt x="423" y="845"/>
                  </a:cubicBezTo>
                  <a:lnTo>
                    <a:pt x="423" y="849"/>
                  </a:lnTo>
                  <a:moveTo>
                    <a:pt x="423" y="213"/>
                  </a:moveTo>
                  <a:lnTo>
                    <a:pt x="423" y="213"/>
                  </a:lnTo>
                  <a:cubicBezTo>
                    <a:pt x="539" y="213"/>
                    <a:pt x="633" y="306"/>
                    <a:pt x="633" y="422"/>
                  </a:cubicBezTo>
                  <a:cubicBezTo>
                    <a:pt x="633" y="538"/>
                    <a:pt x="539" y="632"/>
                    <a:pt x="423" y="632"/>
                  </a:cubicBezTo>
                  <a:lnTo>
                    <a:pt x="423" y="632"/>
                  </a:lnTo>
                  <a:lnTo>
                    <a:pt x="423" y="632"/>
                  </a:lnTo>
                  <a:cubicBezTo>
                    <a:pt x="307" y="632"/>
                    <a:pt x="214" y="538"/>
                    <a:pt x="214" y="422"/>
                  </a:cubicBezTo>
                  <a:cubicBezTo>
                    <a:pt x="214" y="306"/>
                    <a:pt x="307" y="213"/>
                    <a:pt x="423" y="213"/>
                  </a:cubicBezTo>
                  <a:moveTo>
                    <a:pt x="457" y="785"/>
                  </a:moveTo>
                  <a:lnTo>
                    <a:pt x="457" y="785"/>
                  </a:lnTo>
                  <a:cubicBezTo>
                    <a:pt x="457" y="692"/>
                    <a:pt x="457" y="692"/>
                    <a:pt x="457" y="692"/>
                  </a:cubicBezTo>
                  <a:cubicBezTo>
                    <a:pt x="580" y="676"/>
                    <a:pt x="677" y="580"/>
                    <a:pt x="692" y="452"/>
                  </a:cubicBezTo>
                  <a:cubicBezTo>
                    <a:pt x="786" y="452"/>
                    <a:pt x="786" y="452"/>
                    <a:pt x="786" y="452"/>
                  </a:cubicBezTo>
                  <a:cubicBezTo>
                    <a:pt x="771" y="628"/>
                    <a:pt x="633" y="770"/>
                    <a:pt x="457" y="785"/>
                  </a:cubicBezTo>
                  <a:moveTo>
                    <a:pt x="786" y="392"/>
                  </a:moveTo>
                  <a:lnTo>
                    <a:pt x="786" y="392"/>
                  </a:lnTo>
                  <a:cubicBezTo>
                    <a:pt x="692" y="392"/>
                    <a:pt x="692" y="392"/>
                    <a:pt x="692" y="392"/>
                  </a:cubicBezTo>
                  <a:cubicBezTo>
                    <a:pt x="677" y="269"/>
                    <a:pt x="580" y="168"/>
                    <a:pt x="457" y="157"/>
                  </a:cubicBezTo>
                  <a:cubicBezTo>
                    <a:pt x="457" y="60"/>
                    <a:pt x="457" y="60"/>
                    <a:pt x="457" y="60"/>
                  </a:cubicBezTo>
                  <a:cubicBezTo>
                    <a:pt x="633" y="74"/>
                    <a:pt x="771" y="217"/>
                    <a:pt x="786" y="392"/>
                  </a:cubicBezTo>
                  <a:moveTo>
                    <a:pt x="393" y="60"/>
                  </a:moveTo>
                  <a:lnTo>
                    <a:pt x="393" y="60"/>
                  </a:lnTo>
                  <a:cubicBezTo>
                    <a:pt x="393" y="157"/>
                    <a:pt x="393" y="157"/>
                    <a:pt x="393" y="157"/>
                  </a:cubicBezTo>
                  <a:cubicBezTo>
                    <a:pt x="270" y="168"/>
                    <a:pt x="172" y="269"/>
                    <a:pt x="158" y="392"/>
                  </a:cubicBezTo>
                  <a:cubicBezTo>
                    <a:pt x="64" y="392"/>
                    <a:pt x="64" y="392"/>
                    <a:pt x="64" y="392"/>
                  </a:cubicBezTo>
                  <a:cubicBezTo>
                    <a:pt x="79" y="217"/>
                    <a:pt x="217" y="74"/>
                    <a:pt x="393" y="60"/>
                  </a:cubicBezTo>
                  <a:moveTo>
                    <a:pt x="64" y="452"/>
                  </a:moveTo>
                  <a:lnTo>
                    <a:pt x="64" y="452"/>
                  </a:lnTo>
                  <a:cubicBezTo>
                    <a:pt x="158" y="452"/>
                    <a:pt x="158" y="452"/>
                    <a:pt x="158" y="452"/>
                  </a:cubicBezTo>
                  <a:cubicBezTo>
                    <a:pt x="172" y="580"/>
                    <a:pt x="270" y="676"/>
                    <a:pt x="393" y="692"/>
                  </a:cubicBezTo>
                  <a:cubicBezTo>
                    <a:pt x="393" y="785"/>
                    <a:pt x="393" y="785"/>
                    <a:pt x="393" y="785"/>
                  </a:cubicBezTo>
                  <a:cubicBezTo>
                    <a:pt x="217" y="770"/>
                    <a:pt x="79" y="628"/>
                    <a:pt x="64" y="45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37" name="Google Shape;1037;p44"/>
          <p:cNvGrpSpPr/>
          <p:nvPr/>
        </p:nvGrpSpPr>
        <p:grpSpPr>
          <a:xfrm>
            <a:off x="5415100" y="3451410"/>
            <a:ext cx="490306" cy="491952"/>
            <a:chOff x="4778375" y="3424112"/>
            <a:chExt cx="490306" cy="491952"/>
          </a:xfrm>
          <a:solidFill>
            <a:schemeClr val="accent5">
              <a:lumMod val="50000"/>
            </a:schemeClr>
          </a:solidFill>
        </p:grpSpPr>
        <p:sp>
          <p:nvSpPr>
            <p:cNvPr id="1038" name="Google Shape;1038;p44"/>
            <p:cNvSpPr/>
            <p:nvPr/>
          </p:nvSpPr>
          <p:spPr>
            <a:xfrm>
              <a:off x="4997939" y="3678815"/>
              <a:ext cx="51177" cy="116502"/>
            </a:xfrm>
            <a:custGeom>
              <a:avLst/>
              <a:gdLst/>
              <a:ahLst/>
              <a:cxnLst/>
              <a:rect l="l" t="t" r="r" b="b"/>
              <a:pathLst>
                <a:path w="217" h="494" extrusionOk="0">
                  <a:moveTo>
                    <a:pt x="172" y="217"/>
                  </a:moveTo>
                  <a:lnTo>
                    <a:pt x="172" y="217"/>
                  </a:lnTo>
                  <a:cubicBezTo>
                    <a:pt x="79" y="217"/>
                    <a:pt x="79" y="217"/>
                    <a:pt x="79" y="217"/>
                  </a:cubicBezTo>
                  <a:cubicBezTo>
                    <a:pt x="198" y="49"/>
                    <a:pt x="198" y="49"/>
                    <a:pt x="198" y="49"/>
                  </a:cubicBezTo>
                  <a:cubicBezTo>
                    <a:pt x="210" y="38"/>
                    <a:pt x="206" y="19"/>
                    <a:pt x="195" y="8"/>
                  </a:cubicBezTo>
                  <a:cubicBezTo>
                    <a:pt x="183" y="-3"/>
                    <a:pt x="161" y="-3"/>
                    <a:pt x="150" y="11"/>
                  </a:cubicBezTo>
                  <a:cubicBezTo>
                    <a:pt x="15" y="202"/>
                    <a:pt x="15" y="202"/>
                    <a:pt x="15" y="202"/>
                  </a:cubicBezTo>
                  <a:cubicBezTo>
                    <a:pt x="8" y="214"/>
                    <a:pt x="-7" y="232"/>
                    <a:pt x="4" y="254"/>
                  </a:cubicBezTo>
                  <a:cubicBezTo>
                    <a:pt x="11" y="270"/>
                    <a:pt x="26" y="277"/>
                    <a:pt x="45" y="277"/>
                  </a:cubicBezTo>
                  <a:cubicBezTo>
                    <a:pt x="139" y="277"/>
                    <a:pt x="139" y="277"/>
                    <a:pt x="139" y="277"/>
                  </a:cubicBezTo>
                  <a:cubicBezTo>
                    <a:pt x="19" y="445"/>
                    <a:pt x="19" y="445"/>
                    <a:pt x="19" y="445"/>
                  </a:cubicBezTo>
                  <a:cubicBezTo>
                    <a:pt x="8" y="457"/>
                    <a:pt x="11" y="475"/>
                    <a:pt x="19" y="483"/>
                  </a:cubicBezTo>
                  <a:cubicBezTo>
                    <a:pt x="26" y="490"/>
                    <a:pt x="34" y="494"/>
                    <a:pt x="41" y="494"/>
                  </a:cubicBezTo>
                  <a:cubicBezTo>
                    <a:pt x="52" y="494"/>
                    <a:pt x="60" y="490"/>
                    <a:pt x="68" y="479"/>
                  </a:cubicBezTo>
                  <a:cubicBezTo>
                    <a:pt x="202" y="292"/>
                    <a:pt x="202" y="292"/>
                    <a:pt x="202" y="292"/>
                  </a:cubicBezTo>
                  <a:cubicBezTo>
                    <a:pt x="210" y="281"/>
                    <a:pt x="224" y="258"/>
                    <a:pt x="213" y="236"/>
                  </a:cubicBezTo>
                  <a:cubicBezTo>
                    <a:pt x="206" y="225"/>
                    <a:pt x="191" y="217"/>
                    <a:pt x="172" y="217"/>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39" name="Google Shape;1039;p44"/>
            <p:cNvSpPr/>
            <p:nvPr/>
          </p:nvSpPr>
          <p:spPr>
            <a:xfrm>
              <a:off x="4960913" y="3666788"/>
              <a:ext cx="14386" cy="14622"/>
            </a:xfrm>
            <a:custGeom>
              <a:avLst/>
              <a:gdLst/>
              <a:ahLst/>
              <a:cxnLst/>
              <a:rect l="l" t="t" r="r" b="b"/>
              <a:pathLst>
                <a:path w="61" h="62" extrusionOk="0">
                  <a:moveTo>
                    <a:pt x="11" y="55"/>
                  </a:moveTo>
                  <a:lnTo>
                    <a:pt x="11" y="55"/>
                  </a:lnTo>
                  <a:cubicBezTo>
                    <a:pt x="19" y="59"/>
                    <a:pt x="22" y="62"/>
                    <a:pt x="30" y="62"/>
                  </a:cubicBezTo>
                  <a:cubicBezTo>
                    <a:pt x="41" y="62"/>
                    <a:pt x="49" y="55"/>
                    <a:pt x="56" y="48"/>
                  </a:cubicBezTo>
                  <a:lnTo>
                    <a:pt x="56" y="48"/>
                  </a:lnTo>
                  <a:cubicBezTo>
                    <a:pt x="64" y="33"/>
                    <a:pt x="60" y="14"/>
                    <a:pt x="49" y="6"/>
                  </a:cubicBezTo>
                  <a:cubicBezTo>
                    <a:pt x="34" y="-5"/>
                    <a:pt x="15" y="-1"/>
                    <a:pt x="4" y="14"/>
                  </a:cubicBezTo>
                  <a:lnTo>
                    <a:pt x="4" y="14"/>
                  </a:lnTo>
                  <a:cubicBezTo>
                    <a:pt x="-4" y="29"/>
                    <a:pt x="0" y="48"/>
                    <a:pt x="11" y="55"/>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40" name="Google Shape;1040;p44"/>
            <p:cNvSpPr/>
            <p:nvPr/>
          </p:nvSpPr>
          <p:spPr>
            <a:xfrm>
              <a:off x="5072228" y="3666788"/>
              <a:ext cx="14150" cy="14622"/>
            </a:xfrm>
            <a:custGeom>
              <a:avLst/>
              <a:gdLst/>
              <a:ahLst/>
              <a:cxnLst/>
              <a:rect l="l" t="t" r="r" b="b"/>
              <a:pathLst>
                <a:path w="60" h="62" extrusionOk="0">
                  <a:moveTo>
                    <a:pt x="48" y="6"/>
                  </a:moveTo>
                  <a:lnTo>
                    <a:pt x="48" y="6"/>
                  </a:lnTo>
                  <a:cubicBezTo>
                    <a:pt x="33" y="-5"/>
                    <a:pt x="14" y="-1"/>
                    <a:pt x="3" y="14"/>
                  </a:cubicBezTo>
                  <a:lnTo>
                    <a:pt x="3" y="14"/>
                  </a:lnTo>
                  <a:cubicBezTo>
                    <a:pt x="-4" y="29"/>
                    <a:pt x="-1" y="48"/>
                    <a:pt x="10" y="55"/>
                  </a:cubicBezTo>
                  <a:cubicBezTo>
                    <a:pt x="18" y="59"/>
                    <a:pt x="22" y="62"/>
                    <a:pt x="29" y="62"/>
                  </a:cubicBezTo>
                  <a:cubicBezTo>
                    <a:pt x="40" y="62"/>
                    <a:pt x="48" y="55"/>
                    <a:pt x="55" y="48"/>
                  </a:cubicBezTo>
                  <a:lnTo>
                    <a:pt x="55" y="48"/>
                  </a:lnTo>
                  <a:cubicBezTo>
                    <a:pt x="63" y="33"/>
                    <a:pt x="59" y="14"/>
                    <a:pt x="48" y="6"/>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41" name="Google Shape;1041;p44"/>
            <p:cNvSpPr/>
            <p:nvPr/>
          </p:nvSpPr>
          <p:spPr>
            <a:xfrm>
              <a:off x="4962564" y="3792488"/>
              <a:ext cx="14622" cy="14150"/>
            </a:xfrm>
            <a:custGeom>
              <a:avLst/>
              <a:gdLst/>
              <a:ahLst/>
              <a:cxnLst/>
              <a:rect l="l" t="t" r="r" b="b"/>
              <a:pathLst>
                <a:path w="62" h="60" extrusionOk="0">
                  <a:moveTo>
                    <a:pt x="8" y="8"/>
                  </a:moveTo>
                  <a:lnTo>
                    <a:pt x="8" y="8"/>
                  </a:lnTo>
                  <a:cubicBezTo>
                    <a:pt x="-3" y="23"/>
                    <a:pt x="-3" y="42"/>
                    <a:pt x="8" y="53"/>
                  </a:cubicBezTo>
                  <a:lnTo>
                    <a:pt x="8" y="53"/>
                  </a:lnTo>
                  <a:cubicBezTo>
                    <a:pt x="15" y="60"/>
                    <a:pt x="23" y="60"/>
                    <a:pt x="31" y="60"/>
                  </a:cubicBezTo>
                  <a:cubicBezTo>
                    <a:pt x="38" y="60"/>
                    <a:pt x="46" y="60"/>
                    <a:pt x="53" y="53"/>
                  </a:cubicBezTo>
                  <a:cubicBezTo>
                    <a:pt x="64" y="42"/>
                    <a:pt x="64" y="23"/>
                    <a:pt x="53" y="8"/>
                  </a:cubicBezTo>
                  <a:cubicBezTo>
                    <a:pt x="42" y="-3"/>
                    <a:pt x="23" y="-3"/>
                    <a:pt x="8" y="8"/>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42" name="Google Shape;1042;p44"/>
            <p:cNvSpPr/>
            <p:nvPr/>
          </p:nvSpPr>
          <p:spPr>
            <a:xfrm>
              <a:off x="5071992" y="3792488"/>
              <a:ext cx="14622" cy="14150"/>
            </a:xfrm>
            <a:custGeom>
              <a:avLst/>
              <a:gdLst/>
              <a:ahLst/>
              <a:cxnLst/>
              <a:rect l="l" t="t" r="r" b="b"/>
              <a:pathLst>
                <a:path w="62" h="60" extrusionOk="0">
                  <a:moveTo>
                    <a:pt x="8" y="8"/>
                  </a:moveTo>
                  <a:lnTo>
                    <a:pt x="8" y="8"/>
                  </a:lnTo>
                  <a:cubicBezTo>
                    <a:pt x="-3" y="23"/>
                    <a:pt x="-3" y="42"/>
                    <a:pt x="8" y="53"/>
                  </a:cubicBezTo>
                  <a:lnTo>
                    <a:pt x="8" y="53"/>
                  </a:lnTo>
                  <a:cubicBezTo>
                    <a:pt x="15" y="60"/>
                    <a:pt x="23" y="60"/>
                    <a:pt x="30" y="60"/>
                  </a:cubicBezTo>
                  <a:cubicBezTo>
                    <a:pt x="37" y="60"/>
                    <a:pt x="45" y="60"/>
                    <a:pt x="53" y="53"/>
                  </a:cubicBezTo>
                  <a:cubicBezTo>
                    <a:pt x="64" y="42"/>
                    <a:pt x="64" y="23"/>
                    <a:pt x="53" y="8"/>
                  </a:cubicBezTo>
                  <a:cubicBezTo>
                    <a:pt x="41" y="-3"/>
                    <a:pt x="19" y="-3"/>
                    <a:pt x="8" y="8"/>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43" name="Google Shape;1043;p44"/>
            <p:cNvSpPr/>
            <p:nvPr/>
          </p:nvSpPr>
          <p:spPr>
            <a:xfrm>
              <a:off x="4778375" y="3424112"/>
              <a:ext cx="490306" cy="491952"/>
            </a:xfrm>
            <a:custGeom>
              <a:avLst/>
              <a:gdLst/>
              <a:ahLst/>
              <a:cxnLst/>
              <a:rect l="l" t="t" r="r" b="b"/>
              <a:pathLst>
                <a:path w="2079" h="2086" extrusionOk="0">
                  <a:moveTo>
                    <a:pt x="2023" y="953"/>
                  </a:moveTo>
                  <a:lnTo>
                    <a:pt x="2023" y="953"/>
                  </a:lnTo>
                  <a:cubicBezTo>
                    <a:pt x="2053" y="953"/>
                    <a:pt x="2079" y="927"/>
                    <a:pt x="2079" y="893"/>
                  </a:cubicBezTo>
                  <a:cubicBezTo>
                    <a:pt x="2079" y="785"/>
                    <a:pt x="2079" y="785"/>
                    <a:pt x="2079" y="785"/>
                  </a:cubicBezTo>
                  <a:cubicBezTo>
                    <a:pt x="2079" y="751"/>
                    <a:pt x="2053" y="725"/>
                    <a:pt x="2023" y="725"/>
                  </a:cubicBezTo>
                  <a:cubicBezTo>
                    <a:pt x="1799" y="725"/>
                    <a:pt x="1799" y="725"/>
                    <a:pt x="1799" y="725"/>
                  </a:cubicBezTo>
                  <a:cubicBezTo>
                    <a:pt x="1799" y="273"/>
                    <a:pt x="1799" y="273"/>
                    <a:pt x="1799" y="273"/>
                  </a:cubicBezTo>
                  <a:cubicBezTo>
                    <a:pt x="1799" y="220"/>
                    <a:pt x="1757" y="149"/>
                    <a:pt x="1705" y="127"/>
                  </a:cubicBezTo>
                  <a:cubicBezTo>
                    <a:pt x="1705" y="30"/>
                    <a:pt x="1705" y="30"/>
                    <a:pt x="1705" y="30"/>
                  </a:cubicBezTo>
                  <a:cubicBezTo>
                    <a:pt x="1705" y="15"/>
                    <a:pt x="1694" y="0"/>
                    <a:pt x="1679" y="0"/>
                  </a:cubicBezTo>
                  <a:cubicBezTo>
                    <a:pt x="1660" y="-4"/>
                    <a:pt x="1645" y="11"/>
                    <a:pt x="1645" y="30"/>
                  </a:cubicBezTo>
                  <a:cubicBezTo>
                    <a:pt x="1645" y="127"/>
                    <a:pt x="1645" y="127"/>
                    <a:pt x="1645" y="127"/>
                  </a:cubicBezTo>
                  <a:cubicBezTo>
                    <a:pt x="1593" y="149"/>
                    <a:pt x="1552" y="220"/>
                    <a:pt x="1552" y="273"/>
                  </a:cubicBezTo>
                  <a:cubicBezTo>
                    <a:pt x="1552" y="725"/>
                    <a:pt x="1552" y="725"/>
                    <a:pt x="1552" y="725"/>
                  </a:cubicBezTo>
                  <a:cubicBezTo>
                    <a:pt x="1163" y="725"/>
                    <a:pt x="1163" y="725"/>
                    <a:pt x="1163" y="725"/>
                  </a:cubicBezTo>
                  <a:cubicBezTo>
                    <a:pt x="1163" y="572"/>
                    <a:pt x="1163" y="572"/>
                    <a:pt x="1163" y="572"/>
                  </a:cubicBezTo>
                  <a:cubicBezTo>
                    <a:pt x="1163" y="557"/>
                    <a:pt x="1152" y="542"/>
                    <a:pt x="1137" y="542"/>
                  </a:cubicBezTo>
                  <a:cubicBezTo>
                    <a:pt x="1118" y="538"/>
                    <a:pt x="1103" y="553"/>
                    <a:pt x="1103" y="572"/>
                  </a:cubicBezTo>
                  <a:cubicBezTo>
                    <a:pt x="1103" y="725"/>
                    <a:pt x="1103" y="725"/>
                    <a:pt x="1103" y="725"/>
                  </a:cubicBezTo>
                  <a:cubicBezTo>
                    <a:pt x="976" y="725"/>
                    <a:pt x="976" y="725"/>
                    <a:pt x="976" y="725"/>
                  </a:cubicBezTo>
                  <a:cubicBezTo>
                    <a:pt x="976" y="273"/>
                    <a:pt x="976" y="273"/>
                    <a:pt x="976" y="273"/>
                  </a:cubicBezTo>
                  <a:cubicBezTo>
                    <a:pt x="976" y="235"/>
                    <a:pt x="1021" y="183"/>
                    <a:pt x="1039" y="183"/>
                  </a:cubicBezTo>
                  <a:cubicBezTo>
                    <a:pt x="1058" y="183"/>
                    <a:pt x="1103" y="235"/>
                    <a:pt x="1103" y="273"/>
                  </a:cubicBezTo>
                  <a:cubicBezTo>
                    <a:pt x="1103" y="437"/>
                    <a:pt x="1103" y="437"/>
                    <a:pt x="1103" y="437"/>
                  </a:cubicBezTo>
                  <a:cubicBezTo>
                    <a:pt x="1103" y="452"/>
                    <a:pt x="1114" y="467"/>
                    <a:pt x="1129" y="467"/>
                  </a:cubicBezTo>
                  <a:cubicBezTo>
                    <a:pt x="1148" y="471"/>
                    <a:pt x="1163" y="456"/>
                    <a:pt x="1163" y="437"/>
                  </a:cubicBezTo>
                  <a:cubicBezTo>
                    <a:pt x="1163" y="273"/>
                    <a:pt x="1163" y="273"/>
                    <a:pt x="1163" y="273"/>
                  </a:cubicBezTo>
                  <a:cubicBezTo>
                    <a:pt x="1163" y="220"/>
                    <a:pt x="1122" y="149"/>
                    <a:pt x="1070" y="127"/>
                  </a:cubicBezTo>
                  <a:cubicBezTo>
                    <a:pt x="1070" y="30"/>
                    <a:pt x="1070" y="30"/>
                    <a:pt x="1070" y="30"/>
                  </a:cubicBezTo>
                  <a:cubicBezTo>
                    <a:pt x="1070" y="15"/>
                    <a:pt x="1058" y="0"/>
                    <a:pt x="1043" y="0"/>
                  </a:cubicBezTo>
                  <a:cubicBezTo>
                    <a:pt x="1025" y="-4"/>
                    <a:pt x="1010" y="11"/>
                    <a:pt x="1010" y="30"/>
                  </a:cubicBezTo>
                  <a:cubicBezTo>
                    <a:pt x="1010" y="127"/>
                    <a:pt x="1010" y="127"/>
                    <a:pt x="1010" y="127"/>
                  </a:cubicBezTo>
                  <a:cubicBezTo>
                    <a:pt x="957" y="149"/>
                    <a:pt x="916" y="220"/>
                    <a:pt x="916" y="273"/>
                  </a:cubicBezTo>
                  <a:cubicBezTo>
                    <a:pt x="916" y="725"/>
                    <a:pt x="916" y="725"/>
                    <a:pt x="916" y="725"/>
                  </a:cubicBezTo>
                  <a:cubicBezTo>
                    <a:pt x="527" y="725"/>
                    <a:pt x="527" y="725"/>
                    <a:pt x="527" y="725"/>
                  </a:cubicBezTo>
                  <a:cubicBezTo>
                    <a:pt x="527" y="273"/>
                    <a:pt x="527" y="273"/>
                    <a:pt x="527" y="273"/>
                  </a:cubicBezTo>
                  <a:cubicBezTo>
                    <a:pt x="527" y="220"/>
                    <a:pt x="486" y="149"/>
                    <a:pt x="434" y="127"/>
                  </a:cubicBezTo>
                  <a:cubicBezTo>
                    <a:pt x="434" y="30"/>
                    <a:pt x="434" y="30"/>
                    <a:pt x="434" y="30"/>
                  </a:cubicBezTo>
                  <a:cubicBezTo>
                    <a:pt x="434" y="15"/>
                    <a:pt x="423" y="0"/>
                    <a:pt x="408" y="0"/>
                  </a:cubicBezTo>
                  <a:cubicBezTo>
                    <a:pt x="389" y="-4"/>
                    <a:pt x="374" y="11"/>
                    <a:pt x="374" y="30"/>
                  </a:cubicBezTo>
                  <a:cubicBezTo>
                    <a:pt x="374" y="127"/>
                    <a:pt x="374" y="127"/>
                    <a:pt x="374" y="127"/>
                  </a:cubicBezTo>
                  <a:cubicBezTo>
                    <a:pt x="325" y="149"/>
                    <a:pt x="281" y="220"/>
                    <a:pt x="281" y="273"/>
                  </a:cubicBezTo>
                  <a:cubicBezTo>
                    <a:pt x="281" y="725"/>
                    <a:pt x="281" y="725"/>
                    <a:pt x="281" y="725"/>
                  </a:cubicBezTo>
                  <a:cubicBezTo>
                    <a:pt x="56" y="725"/>
                    <a:pt x="56" y="725"/>
                    <a:pt x="56" y="725"/>
                  </a:cubicBezTo>
                  <a:cubicBezTo>
                    <a:pt x="26" y="725"/>
                    <a:pt x="0" y="751"/>
                    <a:pt x="0" y="785"/>
                  </a:cubicBezTo>
                  <a:cubicBezTo>
                    <a:pt x="0" y="893"/>
                    <a:pt x="0" y="893"/>
                    <a:pt x="0" y="893"/>
                  </a:cubicBezTo>
                  <a:cubicBezTo>
                    <a:pt x="0" y="927"/>
                    <a:pt x="26" y="953"/>
                    <a:pt x="60" y="953"/>
                  </a:cubicBezTo>
                  <a:cubicBezTo>
                    <a:pt x="78" y="953"/>
                    <a:pt x="78" y="953"/>
                    <a:pt x="78" y="953"/>
                  </a:cubicBezTo>
                  <a:cubicBezTo>
                    <a:pt x="78" y="1701"/>
                    <a:pt x="78" y="1701"/>
                    <a:pt x="78" y="1701"/>
                  </a:cubicBezTo>
                  <a:cubicBezTo>
                    <a:pt x="60" y="1701"/>
                    <a:pt x="60" y="1701"/>
                    <a:pt x="60" y="1701"/>
                  </a:cubicBezTo>
                  <a:cubicBezTo>
                    <a:pt x="26" y="1701"/>
                    <a:pt x="0" y="1727"/>
                    <a:pt x="0" y="1761"/>
                  </a:cubicBezTo>
                  <a:cubicBezTo>
                    <a:pt x="0" y="1865"/>
                    <a:pt x="0" y="1865"/>
                    <a:pt x="0" y="1865"/>
                  </a:cubicBezTo>
                  <a:cubicBezTo>
                    <a:pt x="0" y="1899"/>
                    <a:pt x="26" y="1929"/>
                    <a:pt x="60" y="1929"/>
                  </a:cubicBezTo>
                  <a:cubicBezTo>
                    <a:pt x="134" y="1929"/>
                    <a:pt x="134" y="1929"/>
                    <a:pt x="134" y="1929"/>
                  </a:cubicBezTo>
                  <a:cubicBezTo>
                    <a:pt x="134" y="2026"/>
                    <a:pt x="134" y="2026"/>
                    <a:pt x="134" y="2026"/>
                  </a:cubicBezTo>
                  <a:cubicBezTo>
                    <a:pt x="134" y="2060"/>
                    <a:pt x="161" y="2086"/>
                    <a:pt x="191" y="2086"/>
                  </a:cubicBezTo>
                  <a:cubicBezTo>
                    <a:pt x="531" y="2086"/>
                    <a:pt x="531" y="2086"/>
                    <a:pt x="531" y="2086"/>
                  </a:cubicBezTo>
                  <a:cubicBezTo>
                    <a:pt x="565" y="2086"/>
                    <a:pt x="591" y="2060"/>
                    <a:pt x="591" y="2026"/>
                  </a:cubicBezTo>
                  <a:cubicBezTo>
                    <a:pt x="591" y="1929"/>
                    <a:pt x="591" y="1929"/>
                    <a:pt x="591" y="1929"/>
                  </a:cubicBezTo>
                  <a:cubicBezTo>
                    <a:pt x="957" y="1929"/>
                    <a:pt x="957" y="1929"/>
                    <a:pt x="957" y="1929"/>
                  </a:cubicBezTo>
                  <a:cubicBezTo>
                    <a:pt x="972" y="1929"/>
                    <a:pt x="987" y="1918"/>
                    <a:pt x="987" y="1899"/>
                  </a:cubicBezTo>
                  <a:cubicBezTo>
                    <a:pt x="991" y="1880"/>
                    <a:pt x="976" y="1865"/>
                    <a:pt x="957" y="1865"/>
                  </a:cubicBezTo>
                  <a:cubicBezTo>
                    <a:pt x="56" y="1865"/>
                    <a:pt x="56" y="1865"/>
                    <a:pt x="56" y="1865"/>
                  </a:cubicBezTo>
                  <a:cubicBezTo>
                    <a:pt x="56" y="1761"/>
                    <a:pt x="56" y="1761"/>
                    <a:pt x="56" y="1761"/>
                  </a:cubicBezTo>
                  <a:cubicBezTo>
                    <a:pt x="2019" y="1761"/>
                    <a:pt x="2019" y="1761"/>
                    <a:pt x="2019" y="1761"/>
                  </a:cubicBezTo>
                  <a:cubicBezTo>
                    <a:pt x="2019" y="1865"/>
                    <a:pt x="2019" y="1865"/>
                    <a:pt x="2019" y="1865"/>
                  </a:cubicBezTo>
                  <a:cubicBezTo>
                    <a:pt x="1099" y="1865"/>
                    <a:pt x="1099" y="1865"/>
                    <a:pt x="1099" y="1865"/>
                  </a:cubicBezTo>
                  <a:cubicBezTo>
                    <a:pt x="1081" y="1865"/>
                    <a:pt x="1070" y="1877"/>
                    <a:pt x="1066" y="1892"/>
                  </a:cubicBezTo>
                  <a:cubicBezTo>
                    <a:pt x="1066" y="1910"/>
                    <a:pt x="1077" y="1929"/>
                    <a:pt x="1096" y="1929"/>
                  </a:cubicBezTo>
                  <a:cubicBezTo>
                    <a:pt x="1488" y="1929"/>
                    <a:pt x="1488" y="1929"/>
                    <a:pt x="1488" y="1929"/>
                  </a:cubicBezTo>
                  <a:cubicBezTo>
                    <a:pt x="1488" y="2026"/>
                    <a:pt x="1488" y="2026"/>
                    <a:pt x="1488" y="2026"/>
                  </a:cubicBezTo>
                  <a:cubicBezTo>
                    <a:pt x="1488" y="2060"/>
                    <a:pt x="1514" y="2086"/>
                    <a:pt x="1548" y="2086"/>
                  </a:cubicBezTo>
                  <a:cubicBezTo>
                    <a:pt x="1888" y="2086"/>
                    <a:pt x="1888" y="2086"/>
                    <a:pt x="1888" y="2086"/>
                  </a:cubicBezTo>
                  <a:cubicBezTo>
                    <a:pt x="1918" y="2086"/>
                    <a:pt x="1944" y="2060"/>
                    <a:pt x="1944" y="2026"/>
                  </a:cubicBezTo>
                  <a:cubicBezTo>
                    <a:pt x="1944" y="1929"/>
                    <a:pt x="1944" y="1929"/>
                    <a:pt x="1944" y="1929"/>
                  </a:cubicBezTo>
                  <a:cubicBezTo>
                    <a:pt x="2019" y="1929"/>
                    <a:pt x="2019" y="1929"/>
                    <a:pt x="2019" y="1929"/>
                  </a:cubicBezTo>
                  <a:cubicBezTo>
                    <a:pt x="2053" y="1929"/>
                    <a:pt x="2079" y="1899"/>
                    <a:pt x="2079" y="1865"/>
                  </a:cubicBezTo>
                  <a:cubicBezTo>
                    <a:pt x="2079" y="1761"/>
                    <a:pt x="2079" y="1761"/>
                    <a:pt x="2079" y="1761"/>
                  </a:cubicBezTo>
                  <a:cubicBezTo>
                    <a:pt x="2079" y="1727"/>
                    <a:pt x="2053" y="1701"/>
                    <a:pt x="2019" y="1701"/>
                  </a:cubicBezTo>
                  <a:cubicBezTo>
                    <a:pt x="2000" y="1701"/>
                    <a:pt x="2000" y="1701"/>
                    <a:pt x="2000" y="1701"/>
                  </a:cubicBezTo>
                  <a:cubicBezTo>
                    <a:pt x="2000" y="953"/>
                    <a:pt x="2000" y="953"/>
                    <a:pt x="2000" y="953"/>
                  </a:cubicBezTo>
                  <a:lnTo>
                    <a:pt x="2023" y="953"/>
                  </a:lnTo>
                  <a:moveTo>
                    <a:pt x="527" y="2026"/>
                  </a:moveTo>
                  <a:lnTo>
                    <a:pt x="527" y="2026"/>
                  </a:lnTo>
                  <a:cubicBezTo>
                    <a:pt x="194" y="2026"/>
                    <a:pt x="194" y="2026"/>
                    <a:pt x="194" y="2026"/>
                  </a:cubicBezTo>
                  <a:cubicBezTo>
                    <a:pt x="194" y="1929"/>
                    <a:pt x="194" y="1929"/>
                    <a:pt x="194" y="1929"/>
                  </a:cubicBezTo>
                  <a:cubicBezTo>
                    <a:pt x="527" y="1929"/>
                    <a:pt x="527" y="1929"/>
                    <a:pt x="527" y="1929"/>
                  </a:cubicBezTo>
                  <a:lnTo>
                    <a:pt x="527" y="2026"/>
                  </a:lnTo>
                  <a:moveTo>
                    <a:pt x="1884" y="2026"/>
                  </a:moveTo>
                  <a:lnTo>
                    <a:pt x="1884" y="2026"/>
                  </a:lnTo>
                  <a:cubicBezTo>
                    <a:pt x="1552" y="2026"/>
                    <a:pt x="1552" y="2026"/>
                    <a:pt x="1552" y="2026"/>
                  </a:cubicBezTo>
                  <a:cubicBezTo>
                    <a:pt x="1552" y="1929"/>
                    <a:pt x="1552" y="1929"/>
                    <a:pt x="1552" y="1929"/>
                  </a:cubicBezTo>
                  <a:cubicBezTo>
                    <a:pt x="1884" y="1929"/>
                    <a:pt x="1884" y="1929"/>
                    <a:pt x="1884" y="1929"/>
                  </a:cubicBezTo>
                  <a:lnTo>
                    <a:pt x="1884" y="2026"/>
                  </a:lnTo>
                  <a:moveTo>
                    <a:pt x="688" y="1701"/>
                  </a:moveTo>
                  <a:lnTo>
                    <a:pt x="688" y="1701"/>
                  </a:lnTo>
                  <a:cubicBezTo>
                    <a:pt x="688" y="953"/>
                    <a:pt x="688" y="953"/>
                    <a:pt x="688" y="953"/>
                  </a:cubicBezTo>
                  <a:cubicBezTo>
                    <a:pt x="1387" y="953"/>
                    <a:pt x="1387" y="953"/>
                    <a:pt x="1387" y="953"/>
                  </a:cubicBezTo>
                  <a:cubicBezTo>
                    <a:pt x="1387" y="1701"/>
                    <a:pt x="1387" y="1701"/>
                    <a:pt x="1387" y="1701"/>
                  </a:cubicBezTo>
                  <a:lnTo>
                    <a:pt x="688" y="1701"/>
                  </a:lnTo>
                  <a:moveTo>
                    <a:pt x="441" y="953"/>
                  </a:moveTo>
                  <a:lnTo>
                    <a:pt x="441" y="953"/>
                  </a:lnTo>
                  <a:cubicBezTo>
                    <a:pt x="441" y="1701"/>
                    <a:pt x="441" y="1701"/>
                    <a:pt x="441" y="1701"/>
                  </a:cubicBezTo>
                  <a:cubicBezTo>
                    <a:pt x="322" y="1701"/>
                    <a:pt x="322" y="1701"/>
                    <a:pt x="322" y="1701"/>
                  </a:cubicBezTo>
                  <a:cubicBezTo>
                    <a:pt x="322" y="953"/>
                    <a:pt x="322" y="953"/>
                    <a:pt x="322" y="953"/>
                  </a:cubicBezTo>
                  <a:lnTo>
                    <a:pt x="441" y="953"/>
                  </a:lnTo>
                  <a:moveTo>
                    <a:pt x="505" y="1701"/>
                  </a:moveTo>
                  <a:lnTo>
                    <a:pt x="505" y="1701"/>
                  </a:lnTo>
                  <a:cubicBezTo>
                    <a:pt x="505" y="953"/>
                    <a:pt x="505" y="953"/>
                    <a:pt x="505" y="953"/>
                  </a:cubicBezTo>
                  <a:cubicBezTo>
                    <a:pt x="624" y="953"/>
                    <a:pt x="624" y="953"/>
                    <a:pt x="624" y="953"/>
                  </a:cubicBezTo>
                  <a:cubicBezTo>
                    <a:pt x="624" y="1701"/>
                    <a:pt x="624" y="1701"/>
                    <a:pt x="624" y="1701"/>
                  </a:cubicBezTo>
                  <a:lnTo>
                    <a:pt x="505" y="1701"/>
                  </a:lnTo>
                  <a:moveTo>
                    <a:pt x="1455" y="953"/>
                  </a:moveTo>
                  <a:lnTo>
                    <a:pt x="1455" y="953"/>
                  </a:lnTo>
                  <a:cubicBezTo>
                    <a:pt x="1574" y="953"/>
                    <a:pt x="1574" y="953"/>
                    <a:pt x="1574" y="953"/>
                  </a:cubicBezTo>
                  <a:cubicBezTo>
                    <a:pt x="1574" y="1701"/>
                    <a:pt x="1574" y="1701"/>
                    <a:pt x="1574" y="1701"/>
                  </a:cubicBezTo>
                  <a:cubicBezTo>
                    <a:pt x="1455" y="1701"/>
                    <a:pt x="1455" y="1701"/>
                    <a:pt x="1455" y="1701"/>
                  </a:cubicBezTo>
                  <a:lnTo>
                    <a:pt x="1455" y="953"/>
                  </a:lnTo>
                  <a:moveTo>
                    <a:pt x="1634" y="1701"/>
                  </a:moveTo>
                  <a:lnTo>
                    <a:pt x="1634" y="1701"/>
                  </a:lnTo>
                  <a:cubicBezTo>
                    <a:pt x="1634" y="953"/>
                    <a:pt x="1634" y="953"/>
                    <a:pt x="1634" y="953"/>
                  </a:cubicBezTo>
                  <a:cubicBezTo>
                    <a:pt x="1754" y="953"/>
                    <a:pt x="1754" y="953"/>
                    <a:pt x="1754" y="953"/>
                  </a:cubicBezTo>
                  <a:cubicBezTo>
                    <a:pt x="1754" y="1701"/>
                    <a:pt x="1754" y="1701"/>
                    <a:pt x="1754" y="1701"/>
                  </a:cubicBezTo>
                  <a:lnTo>
                    <a:pt x="1634" y="1701"/>
                  </a:lnTo>
                  <a:moveTo>
                    <a:pt x="1612" y="273"/>
                  </a:moveTo>
                  <a:lnTo>
                    <a:pt x="1612" y="273"/>
                  </a:lnTo>
                  <a:cubicBezTo>
                    <a:pt x="1612" y="235"/>
                    <a:pt x="1657" y="183"/>
                    <a:pt x="1675" y="183"/>
                  </a:cubicBezTo>
                  <a:cubicBezTo>
                    <a:pt x="1698" y="183"/>
                    <a:pt x="1743" y="235"/>
                    <a:pt x="1743" y="273"/>
                  </a:cubicBezTo>
                  <a:cubicBezTo>
                    <a:pt x="1743" y="725"/>
                    <a:pt x="1743" y="725"/>
                    <a:pt x="1743" y="725"/>
                  </a:cubicBezTo>
                  <a:cubicBezTo>
                    <a:pt x="1612" y="725"/>
                    <a:pt x="1612" y="725"/>
                    <a:pt x="1612" y="725"/>
                  </a:cubicBezTo>
                  <a:lnTo>
                    <a:pt x="1612" y="273"/>
                  </a:lnTo>
                  <a:moveTo>
                    <a:pt x="340" y="273"/>
                  </a:moveTo>
                  <a:lnTo>
                    <a:pt x="340" y="273"/>
                  </a:lnTo>
                  <a:cubicBezTo>
                    <a:pt x="340" y="235"/>
                    <a:pt x="385" y="183"/>
                    <a:pt x="404" y="183"/>
                  </a:cubicBezTo>
                  <a:cubicBezTo>
                    <a:pt x="423" y="183"/>
                    <a:pt x="468" y="235"/>
                    <a:pt x="468" y="273"/>
                  </a:cubicBezTo>
                  <a:cubicBezTo>
                    <a:pt x="468" y="725"/>
                    <a:pt x="468" y="725"/>
                    <a:pt x="468" y="725"/>
                  </a:cubicBezTo>
                  <a:cubicBezTo>
                    <a:pt x="340" y="725"/>
                    <a:pt x="340" y="725"/>
                    <a:pt x="340" y="725"/>
                  </a:cubicBezTo>
                  <a:lnTo>
                    <a:pt x="340" y="273"/>
                  </a:lnTo>
                  <a:moveTo>
                    <a:pt x="56" y="788"/>
                  </a:moveTo>
                  <a:lnTo>
                    <a:pt x="56" y="788"/>
                  </a:lnTo>
                  <a:cubicBezTo>
                    <a:pt x="2019" y="788"/>
                    <a:pt x="2019" y="788"/>
                    <a:pt x="2019" y="788"/>
                  </a:cubicBezTo>
                  <a:cubicBezTo>
                    <a:pt x="2019" y="893"/>
                    <a:pt x="2019" y="893"/>
                    <a:pt x="2019" y="893"/>
                  </a:cubicBezTo>
                  <a:cubicBezTo>
                    <a:pt x="56" y="893"/>
                    <a:pt x="56" y="893"/>
                    <a:pt x="56" y="893"/>
                  </a:cubicBezTo>
                  <a:lnTo>
                    <a:pt x="56" y="788"/>
                  </a:lnTo>
                  <a:moveTo>
                    <a:pt x="142" y="953"/>
                  </a:moveTo>
                  <a:lnTo>
                    <a:pt x="142" y="953"/>
                  </a:lnTo>
                  <a:cubicBezTo>
                    <a:pt x="266" y="953"/>
                    <a:pt x="266" y="953"/>
                    <a:pt x="266" y="953"/>
                  </a:cubicBezTo>
                  <a:cubicBezTo>
                    <a:pt x="266" y="1701"/>
                    <a:pt x="266" y="1701"/>
                    <a:pt x="266" y="1701"/>
                  </a:cubicBezTo>
                  <a:cubicBezTo>
                    <a:pt x="142" y="1701"/>
                    <a:pt x="142" y="1701"/>
                    <a:pt x="142" y="1701"/>
                  </a:cubicBezTo>
                  <a:lnTo>
                    <a:pt x="142" y="953"/>
                  </a:lnTo>
                  <a:moveTo>
                    <a:pt x="1937" y="1701"/>
                  </a:moveTo>
                  <a:lnTo>
                    <a:pt x="1937" y="1701"/>
                  </a:lnTo>
                  <a:cubicBezTo>
                    <a:pt x="1817" y="1701"/>
                    <a:pt x="1817" y="1701"/>
                    <a:pt x="1817" y="1701"/>
                  </a:cubicBezTo>
                  <a:cubicBezTo>
                    <a:pt x="1817" y="953"/>
                    <a:pt x="1817" y="953"/>
                    <a:pt x="1817" y="953"/>
                  </a:cubicBezTo>
                  <a:cubicBezTo>
                    <a:pt x="1937" y="953"/>
                    <a:pt x="1937" y="953"/>
                    <a:pt x="1937" y="953"/>
                  </a:cubicBezTo>
                  <a:lnTo>
                    <a:pt x="1937" y="1701"/>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44" name="Google Shape;1044;p44"/>
          <p:cNvGrpSpPr/>
          <p:nvPr/>
        </p:nvGrpSpPr>
        <p:grpSpPr>
          <a:xfrm>
            <a:off x="6137047" y="3451410"/>
            <a:ext cx="491250" cy="491952"/>
            <a:chOff x="5418909" y="3424112"/>
            <a:chExt cx="491250" cy="491952"/>
          </a:xfrm>
          <a:solidFill>
            <a:schemeClr val="accent5">
              <a:lumMod val="50000"/>
            </a:schemeClr>
          </a:solidFill>
        </p:grpSpPr>
        <p:sp>
          <p:nvSpPr>
            <p:cNvPr id="1045" name="Google Shape;1045;p44"/>
            <p:cNvSpPr/>
            <p:nvPr/>
          </p:nvSpPr>
          <p:spPr>
            <a:xfrm>
              <a:off x="5418909" y="3424112"/>
              <a:ext cx="491250" cy="491952"/>
            </a:xfrm>
            <a:custGeom>
              <a:avLst/>
              <a:gdLst/>
              <a:ahLst/>
              <a:cxnLst/>
              <a:rect l="l" t="t" r="r" b="b"/>
              <a:pathLst>
                <a:path w="2083" h="2086" extrusionOk="0">
                  <a:moveTo>
                    <a:pt x="2052" y="415"/>
                  </a:moveTo>
                  <a:lnTo>
                    <a:pt x="2052" y="415"/>
                  </a:lnTo>
                  <a:cubicBezTo>
                    <a:pt x="2003" y="415"/>
                    <a:pt x="2003" y="415"/>
                    <a:pt x="2003" y="415"/>
                  </a:cubicBezTo>
                  <a:cubicBezTo>
                    <a:pt x="2003" y="295"/>
                    <a:pt x="2003" y="295"/>
                    <a:pt x="2003" y="295"/>
                  </a:cubicBezTo>
                  <a:cubicBezTo>
                    <a:pt x="2003" y="269"/>
                    <a:pt x="1981" y="250"/>
                    <a:pt x="1955" y="250"/>
                  </a:cubicBezTo>
                  <a:cubicBezTo>
                    <a:pt x="1891" y="250"/>
                    <a:pt x="1891" y="250"/>
                    <a:pt x="1891" y="250"/>
                  </a:cubicBezTo>
                  <a:cubicBezTo>
                    <a:pt x="1891" y="33"/>
                    <a:pt x="1891" y="33"/>
                    <a:pt x="1891" y="33"/>
                  </a:cubicBezTo>
                  <a:cubicBezTo>
                    <a:pt x="1891" y="18"/>
                    <a:pt x="1883" y="7"/>
                    <a:pt x="1872" y="3"/>
                  </a:cubicBezTo>
                  <a:cubicBezTo>
                    <a:pt x="1850" y="-4"/>
                    <a:pt x="1827" y="11"/>
                    <a:pt x="1827" y="30"/>
                  </a:cubicBezTo>
                  <a:cubicBezTo>
                    <a:pt x="1827" y="250"/>
                    <a:pt x="1827" y="250"/>
                    <a:pt x="1827" y="250"/>
                  </a:cubicBezTo>
                  <a:cubicBezTo>
                    <a:pt x="1764" y="250"/>
                    <a:pt x="1764" y="250"/>
                    <a:pt x="1764" y="250"/>
                  </a:cubicBezTo>
                  <a:cubicBezTo>
                    <a:pt x="1738" y="250"/>
                    <a:pt x="1719" y="273"/>
                    <a:pt x="1719" y="299"/>
                  </a:cubicBezTo>
                  <a:cubicBezTo>
                    <a:pt x="1719" y="415"/>
                    <a:pt x="1719" y="415"/>
                    <a:pt x="1719" y="415"/>
                  </a:cubicBezTo>
                  <a:cubicBezTo>
                    <a:pt x="1663" y="415"/>
                    <a:pt x="1663" y="415"/>
                    <a:pt x="1663" y="415"/>
                  </a:cubicBezTo>
                  <a:cubicBezTo>
                    <a:pt x="1648" y="415"/>
                    <a:pt x="1636" y="426"/>
                    <a:pt x="1633" y="437"/>
                  </a:cubicBezTo>
                  <a:cubicBezTo>
                    <a:pt x="1625" y="460"/>
                    <a:pt x="1644" y="478"/>
                    <a:pt x="1663" y="478"/>
                  </a:cubicBezTo>
                  <a:cubicBezTo>
                    <a:pt x="1719" y="478"/>
                    <a:pt x="1719" y="478"/>
                    <a:pt x="1719" y="478"/>
                  </a:cubicBezTo>
                  <a:cubicBezTo>
                    <a:pt x="1719" y="871"/>
                    <a:pt x="1719" y="871"/>
                    <a:pt x="1719" y="871"/>
                  </a:cubicBezTo>
                  <a:cubicBezTo>
                    <a:pt x="1719" y="886"/>
                    <a:pt x="1726" y="897"/>
                    <a:pt x="1738" y="901"/>
                  </a:cubicBezTo>
                  <a:cubicBezTo>
                    <a:pt x="1764" y="908"/>
                    <a:pt x="1783" y="893"/>
                    <a:pt x="1783" y="871"/>
                  </a:cubicBezTo>
                  <a:cubicBezTo>
                    <a:pt x="1783" y="699"/>
                    <a:pt x="1783" y="699"/>
                    <a:pt x="1783" y="699"/>
                  </a:cubicBezTo>
                  <a:cubicBezTo>
                    <a:pt x="1943" y="699"/>
                    <a:pt x="1943" y="699"/>
                    <a:pt x="1943" y="699"/>
                  </a:cubicBezTo>
                  <a:cubicBezTo>
                    <a:pt x="1943" y="1204"/>
                    <a:pt x="1943" y="1204"/>
                    <a:pt x="1943" y="1204"/>
                  </a:cubicBezTo>
                  <a:cubicBezTo>
                    <a:pt x="1783" y="1204"/>
                    <a:pt x="1783" y="1204"/>
                    <a:pt x="1783" y="1204"/>
                  </a:cubicBezTo>
                  <a:cubicBezTo>
                    <a:pt x="1783" y="1017"/>
                    <a:pt x="1783" y="1017"/>
                    <a:pt x="1783" y="1017"/>
                  </a:cubicBezTo>
                  <a:cubicBezTo>
                    <a:pt x="1783" y="1017"/>
                    <a:pt x="1767" y="987"/>
                    <a:pt x="1749" y="987"/>
                  </a:cubicBezTo>
                  <a:cubicBezTo>
                    <a:pt x="1734" y="987"/>
                    <a:pt x="1719" y="998"/>
                    <a:pt x="1719" y="1017"/>
                  </a:cubicBezTo>
                  <a:cubicBezTo>
                    <a:pt x="1719" y="1342"/>
                    <a:pt x="1719" y="1342"/>
                    <a:pt x="1719" y="1342"/>
                  </a:cubicBezTo>
                  <a:cubicBezTo>
                    <a:pt x="1719" y="1409"/>
                    <a:pt x="1767" y="1465"/>
                    <a:pt x="1831" y="1481"/>
                  </a:cubicBezTo>
                  <a:cubicBezTo>
                    <a:pt x="1835" y="1671"/>
                    <a:pt x="1794" y="1809"/>
                    <a:pt x="1704" y="1899"/>
                  </a:cubicBezTo>
                  <a:cubicBezTo>
                    <a:pt x="1652" y="1948"/>
                    <a:pt x="1588" y="1981"/>
                    <a:pt x="1506" y="2004"/>
                  </a:cubicBezTo>
                  <a:cubicBezTo>
                    <a:pt x="1599" y="1933"/>
                    <a:pt x="1659" y="1820"/>
                    <a:pt x="1659" y="1697"/>
                  </a:cubicBezTo>
                  <a:cubicBezTo>
                    <a:pt x="1659" y="1484"/>
                    <a:pt x="1483" y="1308"/>
                    <a:pt x="1270" y="1308"/>
                  </a:cubicBezTo>
                  <a:cubicBezTo>
                    <a:pt x="1057" y="1308"/>
                    <a:pt x="885" y="1484"/>
                    <a:pt x="885" y="1697"/>
                  </a:cubicBezTo>
                  <a:cubicBezTo>
                    <a:pt x="885" y="1832"/>
                    <a:pt x="952" y="1948"/>
                    <a:pt x="1057" y="2019"/>
                  </a:cubicBezTo>
                  <a:cubicBezTo>
                    <a:pt x="717" y="1989"/>
                    <a:pt x="530" y="1873"/>
                    <a:pt x="489" y="1660"/>
                  </a:cubicBezTo>
                  <a:cubicBezTo>
                    <a:pt x="687" y="1660"/>
                    <a:pt x="687" y="1660"/>
                    <a:pt x="687" y="1660"/>
                  </a:cubicBezTo>
                  <a:cubicBezTo>
                    <a:pt x="765" y="1660"/>
                    <a:pt x="825" y="1600"/>
                    <a:pt x="833" y="1518"/>
                  </a:cubicBezTo>
                  <a:cubicBezTo>
                    <a:pt x="866" y="1181"/>
                    <a:pt x="866" y="1181"/>
                    <a:pt x="866" y="1181"/>
                  </a:cubicBezTo>
                  <a:cubicBezTo>
                    <a:pt x="866" y="1162"/>
                    <a:pt x="855" y="1147"/>
                    <a:pt x="836" y="1147"/>
                  </a:cubicBezTo>
                  <a:cubicBezTo>
                    <a:pt x="822" y="1144"/>
                    <a:pt x="807" y="1159"/>
                    <a:pt x="803" y="1174"/>
                  </a:cubicBezTo>
                  <a:cubicBezTo>
                    <a:pt x="773" y="1510"/>
                    <a:pt x="773" y="1510"/>
                    <a:pt x="773" y="1510"/>
                  </a:cubicBezTo>
                  <a:cubicBezTo>
                    <a:pt x="765" y="1555"/>
                    <a:pt x="687" y="1596"/>
                    <a:pt x="687" y="1596"/>
                  </a:cubicBezTo>
                  <a:cubicBezTo>
                    <a:pt x="220" y="1596"/>
                    <a:pt x="220" y="1596"/>
                    <a:pt x="220" y="1596"/>
                  </a:cubicBezTo>
                  <a:cubicBezTo>
                    <a:pt x="167" y="1596"/>
                    <a:pt x="141" y="1555"/>
                    <a:pt x="133" y="1514"/>
                  </a:cubicBezTo>
                  <a:cubicBezTo>
                    <a:pt x="59" y="744"/>
                    <a:pt x="59" y="744"/>
                    <a:pt x="59" y="744"/>
                  </a:cubicBezTo>
                  <a:cubicBezTo>
                    <a:pt x="55" y="703"/>
                    <a:pt x="62" y="673"/>
                    <a:pt x="77" y="658"/>
                  </a:cubicBezTo>
                  <a:cubicBezTo>
                    <a:pt x="92" y="639"/>
                    <a:pt x="118" y="632"/>
                    <a:pt x="167" y="632"/>
                  </a:cubicBezTo>
                  <a:cubicBezTo>
                    <a:pt x="361" y="632"/>
                    <a:pt x="361" y="632"/>
                    <a:pt x="361" y="632"/>
                  </a:cubicBezTo>
                  <a:cubicBezTo>
                    <a:pt x="380" y="632"/>
                    <a:pt x="395" y="620"/>
                    <a:pt x="395" y="602"/>
                  </a:cubicBezTo>
                  <a:cubicBezTo>
                    <a:pt x="395" y="362"/>
                    <a:pt x="395" y="362"/>
                    <a:pt x="395" y="362"/>
                  </a:cubicBezTo>
                  <a:cubicBezTo>
                    <a:pt x="485" y="362"/>
                    <a:pt x="485" y="362"/>
                    <a:pt x="485" y="362"/>
                  </a:cubicBezTo>
                  <a:cubicBezTo>
                    <a:pt x="485" y="602"/>
                    <a:pt x="485" y="602"/>
                    <a:pt x="485" y="602"/>
                  </a:cubicBezTo>
                  <a:cubicBezTo>
                    <a:pt x="485" y="620"/>
                    <a:pt x="496" y="632"/>
                    <a:pt x="515" y="632"/>
                  </a:cubicBezTo>
                  <a:cubicBezTo>
                    <a:pt x="739" y="632"/>
                    <a:pt x="739" y="632"/>
                    <a:pt x="739" y="632"/>
                  </a:cubicBezTo>
                  <a:cubicBezTo>
                    <a:pt x="784" y="632"/>
                    <a:pt x="814" y="639"/>
                    <a:pt x="829" y="658"/>
                  </a:cubicBezTo>
                  <a:cubicBezTo>
                    <a:pt x="844" y="673"/>
                    <a:pt x="848" y="703"/>
                    <a:pt x="844" y="744"/>
                  </a:cubicBezTo>
                  <a:cubicBezTo>
                    <a:pt x="814" y="1043"/>
                    <a:pt x="814" y="1043"/>
                    <a:pt x="814" y="1043"/>
                  </a:cubicBezTo>
                  <a:cubicBezTo>
                    <a:pt x="814" y="1062"/>
                    <a:pt x="825" y="1077"/>
                    <a:pt x="844" y="1077"/>
                  </a:cubicBezTo>
                  <a:lnTo>
                    <a:pt x="844" y="1077"/>
                  </a:lnTo>
                  <a:cubicBezTo>
                    <a:pt x="863" y="1077"/>
                    <a:pt x="874" y="1065"/>
                    <a:pt x="878" y="1050"/>
                  </a:cubicBezTo>
                  <a:cubicBezTo>
                    <a:pt x="904" y="751"/>
                    <a:pt x="904" y="751"/>
                    <a:pt x="904" y="751"/>
                  </a:cubicBezTo>
                  <a:cubicBezTo>
                    <a:pt x="911" y="692"/>
                    <a:pt x="900" y="647"/>
                    <a:pt x="874" y="617"/>
                  </a:cubicBezTo>
                  <a:cubicBezTo>
                    <a:pt x="848" y="587"/>
                    <a:pt x="803" y="572"/>
                    <a:pt x="739" y="572"/>
                  </a:cubicBezTo>
                  <a:cubicBezTo>
                    <a:pt x="545" y="572"/>
                    <a:pt x="545" y="572"/>
                    <a:pt x="545" y="572"/>
                  </a:cubicBezTo>
                  <a:cubicBezTo>
                    <a:pt x="545" y="366"/>
                    <a:pt x="545" y="366"/>
                    <a:pt x="545" y="366"/>
                  </a:cubicBezTo>
                  <a:cubicBezTo>
                    <a:pt x="571" y="366"/>
                    <a:pt x="571" y="366"/>
                    <a:pt x="571" y="366"/>
                  </a:cubicBezTo>
                  <a:cubicBezTo>
                    <a:pt x="586" y="366"/>
                    <a:pt x="601" y="355"/>
                    <a:pt x="601" y="336"/>
                  </a:cubicBezTo>
                  <a:cubicBezTo>
                    <a:pt x="601" y="321"/>
                    <a:pt x="590" y="306"/>
                    <a:pt x="571" y="306"/>
                  </a:cubicBezTo>
                  <a:cubicBezTo>
                    <a:pt x="545" y="306"/>
                    <a:pt x="545" y="306"/>
                    <a:pt x="545" y="306"/>
                  </a:cubicBezTo>
                  <a:cubicBezTo>
                    <a:pt x="545" y="250"/>
                    <a:pt x="545" y="250"/>
                    <a:pt x="545" y="250"/>
                  </a:cubicBezTo>
                  <a:cubicBezTo>
                    <a:pt x="545" y="205"/>
                    <a:pt x="515" y="164"/>
                    <a:pt x="470" y="149"/>
                  </a:cubicBezTo>
                  <a:cubicBezTo>
                    <a:pt x="470" y="30"/>
                    <a:pt x="470" y="30"/>
                    <a:pt x="470" y="30"/>
                  </a:cubicBezTo>
                  <a:cubicBezTo>
                    <a:pt x="470" y="15"/>
                    <a:pt x="459" y="0"/>
                    <a:pt x="444" y="0"/>
                  </a:cubicBezTo>
                  <a:cubicBezTo>
                    <a:pt x="425" y="-4"/>
                    <a:pt x="410" y="11"/>
                    <a:pt x="410" y="30"/>
                  </a:cubicBezTo>
                  <a:cubicBezTo>
                    <a:pt x="410" y="149"/>
                    <a:pt x="410" y="149"/>
                    <a:pt x="410" y="149"/>
                  </a:cubicBezTo>
                  <a:cubicBezTo>
                    <a:pt x="369" y="164"/>
                    <a:pt x="335" y="205"/>
                    <a:pt x="335" y="250"/>
                  </a:cubicBezTo>
                  <a:cubicBezTo>
                    <a:pt x="335" y="306"/>
                    <a:pt x="335" y="306"/>
                    <a:pt x="335" y="306"/>
                  </a:cubicBezTo>
                  <a:cubicBezTo>
                    <a:pt x="313" y="306"/>
                    <a:pt x="313" y="306"/>
                    <a:pt x="313" y="306"/>
                  </a:cubicBezTo>
                  <a:cubicBezTo>
                    <a:pt x="294" y="306"/>
                    <a:pt x="279" y="321"/>
                    <a:pt x="279" y="336"/>
                  </a:cubicBezTo>
                  <a:cubicBezTo>
                    <a:pt x="279" y="355"/>
                    <a:pt x="294" y="366"/>
                    <a:pt x="309" y="366"/>
                  </a:cubicBezTo>
                  <a:cubicBezTo>
                    <a:pt x="335" y="366"/>
                    <a:pt x="335" y="366"/>
                    <a:pt x="335" y="366"/>
                  </a:cubicBezTo>
                  <a:cubicBezTo>
                    <a:pt x="335" y="572"/>
                    <a:pt x="335" y="572"/>
                    <a:pt x="335" y="572"/>
                  </a:cubicBezTo>
                  <a:cubicBezTo>
                    <a:pt x="167" y="572"/>
                    <a:pt x="167" y="572"/>
                    <a:pt x="167" y="572"/>
                  </a:cubicBezTo>
                  <a:cubicBezTo>
                    <a:pt x="104" y="572"/>
                    <a:pt x="62" y="587"/>
                    <a:pt x="33" y="617"/>
                  </a:cubicBezTo>
                  <a:cubicBezTo>
                    <a:pt x="6" y="647"/>
                    <a:pt x="-5" y="692"/>
                    <a:pt x="2" y="751"/>
                  </a:cubicBezTo>
                  <a:cubicBezTo>
                    <a:pt x="77" y="1518"/>
                    <a:pt x="77" y="1518"/>
                    <a:pt x="77" y="1518"/>
                  </a:cubicBezTo>
                  <a:cubicBezTo>
                    <a:pt x="85" y="1600"/>
                    <a:pt x="145" y="1660"/>
                    <a:pt x="220" y="1660"/>
                  </a:cubicBezTo>
                  <a:cubicBezTo>
                    <a:pt x="429" y="1660"/>
                    <a:pt x="429" y="1660"/>
                    <a:pt x="429" y="1660"/>
                  </a:cubicBezTo>
                  <a:cubicBezTo>
                    <a:pt x="455" y="1802"/>
                    <a:pt x="534" y="1907"/>
                    <a:pt x="664" y="1978"/>
                  </a:cubicBezTo>
                  <a:cubicBezTo>
                    <a:pt x="791" y="2049"/>
                    <a:pt x="978" y="2086"/>
                    <a:pt x="1218" y="2086"/>
                  </a:cubicBezTo>
                  <a:cubicBezTo>
                    <a:pt x="1244" y="2086"/>
                    <a:pt x="1266" y="2086"/>
                    <a:pt x="1293" y="2086"/>
                  </a:cubicBezTo>
                  <a:cubicBezTo>
                    <a:pt x="1308" y="2086"/>
                    <a:pt x="1319" y="2086"/>
                    <a:pt x="1330" y="2086"/>
                  </a:cubicBezTo>
                  <a:cubicBezTo>
                    <a:pt x="1513" y="2086"/>
                    <a:pt x="1652" y="2038"/>
                    <a:pt x="1749" y="1944"/>
                  </a:cubicBezTo>
                  <a:cubicBezTo>
                    <a:pt x="1850" y="1839"/>
                    <a:pt x="1895" y="1690"/>
                    <a:pt x="1891" y="1481"/>
                  </a:cubicBezTo>
                  <a:cubicBezTo>
                    <a:pt x="1955" y="1465"/>
                    <a:pt x="2003" y="1409"/>
                    <a:pt x="2003" y="1342"/>
                  </a:cubicBezTo>
                  <a:cubicBezTo>
                    <a:pt x="2003" y="478"/>
                    <a:pt x="2003" y="478"/>
                    <a:pt x="2003" y="478"/>
                  </a:cubicBezTo>
                  <a:cubicBezTo>
                    <a:pt x="2052" y="478"/>
                    <a:pt x="2052" y="478"/>
                    <a:pt x="2052" y="478"/>
                  </a:cubicBezTo>
                  <a:cubicBezTo>
                    <a:pt x="2067" y="478"/>
                    <a:pt x="2082" y="467"/>
                    <a:pt x="2082" y="452"/>
                  </a:cubicBezTo>
                  <a:cubicBezTo>
                    <a:pt x="2085" y="433"/>
                    <a:pt x="2070" y="415"/>
                    <a:pt x="2052" y="415"/>
                  </a:cubicBezTo>
                  <a:moveTo>
                    <a:pt x="395" y="250"/>
                  </a:moveTo>
                  <a:lnTo>
                    <a:pt x="395" y="250"/>
                  </a:lnTo>
                  <a:cubicBezTo>
                    <a:pt x="395" y="224"/>
                    <a:pt x="418" y="202"/>
                    <a:pt x="448" y="209"/>
                  </a:cubicBezTo>
                  <a:cubicBezTo>
                    <a:pt x="466" y="213"/>
                    <a:pt x="485" y="231"/>
                    <a:pt x="485" y="254"/>
                  </a:cubicBezTo>
                  <a:cubicBezTo>
                    <a:pt x="485" y="306"/>
                    <a:pt x="485" y="306"/>
                    <a:pt x="485" y="306"/>
                  </a:cubicBezTo>
                  <a:cubicBezTo>
                    <a:pt x="395" y="306"/>
                    <a:pt x="395" y="306"/>
                    <a:pt x="395" y="306"/>
                  </a:cubicBezTo>
                  <a:lnTo>
                    <a:pt x="395" y="250"/>
                  </a:lnTo>
                  <a:moveTo>
                    <a:pt x="945" y="1697"/>
                  </a:moveTo>
                  <a:lnTo>
                    <a:pt x="945" y="1697"/>
                  </a:lnTo>
                  <a:cubicBezTo>
                    <a:pt x="945" y="1518"/>
                    <a:pt x="1091" y="1372"/>
                    <a:pt x="1270" y="1372"/>
                  </a:cubicBezTo>
                  <a:cubicBezTo>
                    <a:pt x="1450" y="1372"/>
                    <a:pt x="1596" y="1518"/>
                    <a:pt x="1596" y="1697"/>
                  </a:cubicBezTo>
                  <a:cubicBezTo>
                    <a:pt x="1596" y="1877"/>
                    <a:pt x="1450" y="2023"/>
                    <a:pt x="1270" y="2023"/>
                  </a:cubicBezTo>
                  <a:cubicBezTo>
                    <a:pt x="1091" y="2023"/>
                    <a:pt x="945" y="1877"/>
                    <a:pt x="945" y="1697"/>
                  </a:cubicBezTo>
                  <a:moveTo>
                    <a:pt x="1783" y="310"/>
                  </a:moveTo>
                  <a:lnTo>
                    <a:pt x="1783" y="310"/>
                  </a:lnTo>
                  <a:cubicBezTo>
                    <a:pt x="1943" y="310"/>
                    <a:pt x="1943" y="310"/>
                    <a:pt x="1943" y="310"/>
                  </a:cubicBezTo>
                  <a:cubicBezTo>
                    <a:pt x="1943" y="415"/>
                    <a:pt x="1943" y="415"/>
                    <a:pt x="1943" y="415"/>
                  </a:cubicBezTo>
                  <a:cubicBezTo>
                    <a:pt x="1783" y="415"/>
                    <a:pt x="1783" y="415"/>
                    <a:pt x="1783" y="415"/>
                  </a:cubicBezTo>
                  <a:lnTo>
                    <a:pt x="1783" y="310"/>
                  </a:lnTo>
                  <a:moveTo>
                    <a:pt x="1783" y="1342"/>
                  </a:moveTo>
                  <a:lnTo>
                    <a:pt x="1783" y="1342"/>
                  </a:lnTo>
                  <a:cubicBezTo>
                    <a:pt x="1783" y="1263"/>
                    <a:pt x="1783" y="1263"/>
                    <a:pt x="1783" y="1263"/>
                  </a:cubicBezTo>
                  <a:cubicBezTo>
                    <a:pt x="1943" y="1263"/>
                    <a:pt x="1943" y="1263"/>
                    <a:pt x="1943" y="1263"/>
                  </a:cubicBezTo>
                  <a:cubicBezTo>
                    <a:pt x="1943" y="1342"/>
                    <a:pt x="1943" y="1342"/>
                    <a:pt x="1943" y="1342"/>
                  </a:cubicBezTo>
                  <a:cubicBezTo>
                    <a:pt x="1943" y="1390"/>
                    <a:pt x="1902" y="1428"/>
                    <a:pt x="1854" y="1421"/>
                  </a:cubicBezTo>
                  <a:cubicBezTo>
                    <a:pt x="1812" y="1417"/>
                    <a:pt x="1783" y="1383"/>
                    <a:pt x="1783" y="1342"/>
                  </a:cubicBezTo>
                  <a:moveTo>
                    <a:pt x="1943" y="635"/>
                  </a:moveTo>
                  <a:lnTo>
                    <a:pt x="1943" y="635"/>
                  </a:lnTo>
                  <a:cubicBezTo>
                    <a:pt x="1783" y="635"/>
                    <a:pt x="1783" y="635"/>
                    <a:pt x="1783" y="635"/>
                  </a:cubicBezTo>
                  <a:cubicBezTo>
                    <a:pt x="1783" y="478"/>
                    <a:pt x="1783" y="478"/>
                    <a:pt x="1783" y="478"/>
                  </a:cubicBezTo>
                  <a:cubicBezTo>
                    <a:pt x="1943" y="478"/>
                    <a:pt x="1943" y="478"/>
                    <a:pt x="1943" y="478"/>
                  </a:cubicBezTo>
                  <a:lnTo>
                    <a:pt x="1943" y="635"/>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46" name="Google Shape;1046;p44"/>
            <p:cNvSpPr/>
            <p:nvPr/>
          </p:nvSpPr>
          <p:spPr>
            <a:xfrm>
              <a:off x="5458766" y="3621507"/>
              <a:ext cx="134192" cy="132303"/>
            </a:xfrm>
            <a:custGeom>
              <a:avLst/>
              <a:gdLst/>
              <a:ahLst/>
              <a:cxnLst/>
              <a:rect l="l" t="t" r="r" b="b"/>
              <a:pathLst>
                <a:path w="569" h="561" extrusionOk="0">
                  <a:moveTo>
                    <a:pt x="499" y="0"/>
                  </a:moveTo>
                  <a:lnTo>
                    <a:pt x="499" y="0"/>
                  </a:lnTo>
                  <a:cubicBezTo>
                    <a:pt x="69" y="0"/>
                    <a:pt x="69" y="0"/>
                    <a:pt x="69" y="0"/>
                  </a:cubicBezTo>
                  <a:cubicBezTo>
                    <a:pt x="54" y="0"/>
                    <a:pt x="28" y="0"/>
                    <a:pt x="13" y="15"/>
                  </a:cubicBezTo>
                  <a:cubicBezTo>
                    <a:pt x="-2" y="30"/>
                    <a:pt x="-2" y="53"/>
                    <a:pt x="2" y="71"/>
                  </a:cubicBezTo>
                  <a:cubicBezTo>
                    <a:pt x="43" y="501"/>
                    <a:pt x="43" y="501"/>
                    <a:pt x="43" y="501"/>
                  </a:cubicBezTo>
                  <a:cubicBezTo>
                    <a:pt x="47" y="553"/>
                    <a:pt x="80" y="561"/>
                    <a:pt x="110" y="561"/>
                  </a:cubicBezTo>
                  <a:cubicBezTo>
                    <a:pt x="458" y="561"/>
                    <a:pt x="458" y="561"/>
                    <a:pt x="458" y="561"/>
                  </a:cubicBezTo>
                  <a:cubicBezTo>
                    <a:pt x="488" y="561"/>
                    <a:pt x="522" y="553"/>
                    <a:pt x="525" y="501"/>
                  </a:cubicBezTo>
                  <a:cubicBezTo>
                    <a:pt x="555" y="198"/>
                    <a:pt x="555" y="198"/>
                    <a:pt x="555" y="198"/>
                  </a:cubicBezTo>
                  <a:lnTo>
                    <a:pt x="555" y="198"/>
                  </a:lnTo>
                  <a:cubicBezTo>
                    <a:pt x="566" y="71"/>
                    <a:pt x="566" y="71"/>
                    <a:pt x="566" y="71"/>
                  </a:cubicBezTo>
                  <a:cubicBezTo>
                    <a:pt x="570" y="53"/>
                    <a:pt x="570" y="30"/>
                    <a:pt x="555" y="15"/>
                  </a:cubicBezTo>
                  <a:cubicBezTo>
                    <a:pt x="540" y="0"/>
                    <a:pt x="514" y="0"/>
                    <a:pt x="499" y="0"/>
                  </a:cubicBezTo>
                  <a:moveTo>
                    <a:pt x="466" y="501"/>
                  </a:moveTo>
                  <a:lnTo>
                    <a:pt x="466" y="501"/>
                  </a:lnTo>
                  <a:cubicBezTo>
                    <a:pt x="462" y="501"/>
                    <a:pt x="462" y="501"/>
                    <a:pt x="458" y="501"/>
                  </a:cubicBezTo>
                  <a:cubicBezTo>
                    <a:pt x="110" y="501"/>
                    <a:pt x="110" y="501"/>
                    <a:pt x="110" y="501"/>
                  </a:cubicBezTo>
                  <a:cubicBezTo>
                    <a:pt x="107" y="501"/>
                    <a:pt x="107" y="501"/>
                    <a:pt x="103" y="501"/>
                  </a:cubicBezTo>
                  <a:cubicBezTo>
                    <a:pt x="103" y="497"/>
                    <a:pt x="103" y="497"/>
                    <a:pt x="103" y="497"/>
                  </a:cubicBezTo>
                  <a:cubicBezTo>
                    <a:pt x="76" y="228"/>
                    <a:pt x="76" y="228"/>
                    <a:pt x="76" y="228"/>
                  </a:cubicBezTo>
                  <a:cubicBezTo>
                    <a:pt x="492" y="228"/>
                    <a:pt x="492" y="228"/>
                    <a:pt x="492" y="228"/>
                  </a:cubicBezTo>
                  <a:cubicBezTo>
                    <a:pt x="466" y="497"/>
                    <a:pt x="466" y="497"/>
                    <a:pt x="466" y="497"/>
                  </a:cubicBezTo>
                  <a:lnTo>
                    <a:pt x="466" y="501"/>
                  </a:lnTo>
                  <a:moveTo>
                    <a:pt x="506" y="67"/>
                  </a:moveTo>
                  <a:lnTo>
                    <a:pt x="506" y="67"/>
                  </a:lnTo>
                  <a:cubicBezTo>
                    <a:pt x="495" y="165"/>
                    <a:pt x="495" y="165"/>
                    <a:pt x="495" y="165"/>
                  </a:cubicBezTo>
                  <a:cubicBezTo>
                    <a:pt x="73" y="165"/>
                    <a:pt x="73" y="165"/>
                    <a:pt x="73" y="165"/>
                  </a:cubicBezTo>
                  <a:cubicBezTo>
                    <a:pt x="62" y="67"/>
                    <a:pt x="62" y="67"/>
                    <a:pt x="62" y="67"/>
                  </a:cubicBezTo>
                  <a:lnTo>
                    <a:pt x="62" y="67"/>
                  </a:lnTo>
                  <a:cubicBezTo>
                    <a:pt x="62" y="64"/>
                    <a:pt x="62" y="64"/>
                    <a:pt x="62" y="60"/>
                  </a:cubicBezTo>
                  <a:cubicBezTo>
                    <a:pt x="62" y="60"/>
                    <a:pt x="65" y="60"/>
                    <a:pt x="69" y="60"/>
                  </a:cubicBezTo>
                  <a:lnTo>
                    <a:pt x="69" y="60"/>
                  </a:lnTo>
                  <a:cubicBezTo>
                    <a:pt x="499" y="60"/>
                    <a:pt x="499" y="60"/>
                    <a:pt x="499" y="60"/>
                  </a:cubicBezTo>
                  <a:lnTo>
                    <a:pt x="499" y="60"/>
                  </a:lnTo>
                  <a:cubicBezTo>
                    <a:pt x="503" y="60"/>
                    <a:pt x="503" y="60"/>
                    <a:pt x="506" y="60"/>
                  </a:cubicBezTo>
                  <a:cubicBezTo>
                    <a:pt x="506" y="64"/>
                    <a:pt x="506" y="64"/>
                    <a:pt x="506" y="67"/>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47" name="Google Shape;1047;p44"/>
          <p:cNvGrpSpPr/>
          <p:nvPr/>
        </p:nvGrpSpPr>
        <p:grpSpPr>
          <a:xfrm>
            <a:off x="6860208" y="3469923"/>
            <a:ext cx="491957" cy="454926"/>
            <a:chOff x="5969825" y="3442507"/>
            <a:chExt cx="491957" cy="454926"/>
          </a:xfrm>
          <a:solidFill>
            <a:schemeClr val="accent5">
              <a:lumMod val="50000"/>
            </a:schemeClr>
          </a:solidFill>
        </p:grpSpPr>
        <p:sp>
          <p:nvSpPr>
            <p:cNvPr id="1048" name="Google Shape;1048;p44"/>
            <p:cNvSpPr/>
            <p:nvPr/>
          </p:nvSpPr>
          <p:spPr>
            <a:xfrm>
              <a:off x="6185381" y="3512551"/>
              <a:ext cx="14386" cy="14622"/>
            </a:xfrm>
            <a:custGeom>
              <a:avLst/>
              <a:gdLst/>
              <a:ahLst/>
              <a:cxnLst/>
              <a:rect l="l" t="t" r="r" b="b"/>
              <a:pathLst>
                <a:path w="61" h="62" extrusionOk="0">
                  <a:moveTo>
                    <a:pt x="47" y="6"/>
                  </a:moveTo>
                  <a:lnTo>
                    <a:pt x="47" y="6"/>
                  </a:lnTo>
                  <a:lnTo>
                    <a:pt x="47" y="6"/>
                  </a:lnTo>
                  <a:cubicBezTo>
                    <a:pt x="32" y="-5"/>
                    <a:pt x="13" y="-2"/>
                    <a:pt x="6" y="14"/>
                  </a:cubicBezTo>
                  <a:cubicBezTo>
                    <a:pt x="-5" y="29"/>
                    <a:pt x="-2" y="47"/>
                    <a:pt x="13" y="54"/>
                  </a:cubicBezTo>
                  <a:cubicBezTo>
                    <a:pt x="13" y="58"/>
                    <a:pt x="13" y="58"/>
                    <a:pt x="13" y="58"/>
                  </a:cubicBezTo>
                  <a:cubicBezTo>
                    <a:pt x="17" y="58"/>
                    <a:pt x="24" y="62"/>
                    <a:pt x="28" y="62"/>
                  </a:cubicBezTo>
                  <a:cubicBezTo>
                    <a:pt x="40" y="62"/>
                    <a:pt x="51" y="58"/>
                    <a:pt x="54" y="47"/>
                  </a:cubicBezTo>
                  <a:cubicBezTo>
                    <a:pt x="66" y="32"/>
                    <a:pt x="62" y="14"/>
                    <a:pt x="47" y="6"/>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49" name="Google Shape;1049;p44"/>
            <p:cNvSpPr/>
            <p:nvPr/>
          </p:nvSpPr>
          <p:spPr>
            <a:xfrm>
              <a:off x="6220049" y="3512787"/>
              <a:ext cx="14622" cy="14386"/>
            </a:xfrm>
            <a:custGeom>
              <a:avLst/>
              <a:gdLst/>
              <a:ahLst/>
              <a:cxnLst/>
              <a:rect l="l" t="t" r="r" b="b"/>
              <a:pathLst>
                <a:path w="62" h="61" extrusionOk="0">
                  <a:moveTo>
                    <a:pt x="9" y="9"/>
                  </a:moveTo>
                  <a:lnTo>
                    <a:pt x="9" y="9"/>
                  </a:lnTo>
                  <a:lnTo>
                    <a:pt x="9" y="9"/>
                  </a:lnTo>
                  <a:cubicBezTo>
                    <a:pt x="-3" y="20"/>
                    <a:pt x="-3" y="39"/>
                    <a:pt x="9" y="50"/>
                  </a:cubicBezTo>
                  <a:cubicBezTo>
                    <a:pt x="16" y="57"/>
                    <a:pt x="23" y="61"/>
                    <a:pt x="31" y="61"/>
                  </a:cubicBezTo>
                  <a:cubicBezTo>
                    <a:pt x="38" y="61"/>
                    <a:pt x="46" y="57"/>
                    <a:pt x="53" y="50"/>
                  </a:cubicBezTo>
                  <a:cubicBezTo>
                    <a:pt x="65" y="39"/>
                    <a:pt x="65" y="20"/>
                    <a:pt x="53" y="9"/>
                  </a:cubicBezTo>
                  <a:cubicBezTo>
                    <a:pt x="42" y="-3"/>
                    <a:pt x="23" y="-3"/>
                    <a:pt x="9" y="9"/>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50" name="Google Shape;1050;p44"/>
            <p:cNvSpPr/>
            <p:nvPr/>
          </p:nvSpPr>
          <p:spPr>
            <a:xfrm>
              <a:off x="5969825" y="3442507"/>
              <a:ext cx="491957" cy="454926"/>
            </a:xfrm>
            <a:custGeom>
              <a:avLst/>
              <a:gdLst/>
              <a:ahLst/>
              <a:cxnLst/>
              <a:rect l="l" t="t" r="r" b="b"/>
              <a:pathLst>
                <a:path w="2086" h="1929" extrusionOk="0">
                  <a:moveTo>
                    <a:pt x="1840" y="378"/>
                  </a:moveTo>
                  <a:lnTo>
                    <a:pt x="1840" y="378"/>
                  </a:lnTo>
                  <a:cubicBezTo>
                    <a:pt x="1645" y="378"/>
                    <a:pt x="1645" y="378"/>
                    <a:pt x="1645" y="378"/>
                  </a:cubicBezTo>
                  <a:cubicBezTo>
                    <a:pt x="1615" y="378"/>
                    <a:pt x="1589" y="400"/>
                    <a:pt x="1589" y="430"/>
                  </a:cubicBezTo>
                  <a:cubicBezTo>
                    <a:pt x="1260" y="430"/>
                    <a:pt x="1260" y="430"/>
                    <a:pt x="1260" y="430"/>
                  </a:cubicBezTo>
                  <a:cubicBezTo>
                    <a:pt x="1260" y="224"/>
                    <a:pt x="1260" y="224"/>
                    <a:pt x="1260" y="224"/>
                  </a:cubicBezTo>
                  <a:cubicBezTo>
                    <a:pt x="1268" y="224"/>
                    <a:pt x="1268" y="224"/>
                    <a:pt x="1268" y="224"/>
                  </a:cubicBezTo>
                  <a:cubicBezTo>
                    <a:pt x="1301" y="224"/>
                    <a:pt x="1331" y="195"/>
                    <a:pt x="1331" y="157"/>
                  </a:cubicBezTo>
                  <a:cubicBezTo>
                    <a:pt x="1331" y="64"/>
                    <a:pt x="1331" y="64"/>
                    <a:pt x="1331" y="64"/>
                  </a:cubicBezTo>
                  <a:cubicBezTo>
                    <a:pt x="1331" y="26"/>
                    <a:pt x="1301" y="0"/>
                    <a:pt x="1268" y="0"/>
                  </a:cubicBezTo>
                  <a:cubicBezTo>
                    <a:pt x="770" y="0"/>
                    <a:pt x="770" y="0"/>
                    <a:pt x="770" y="0"/>
                  </a:cubicBezTo>
                  <a:cubicBezTo>
                    <a:pt x="733" y="0"/>
                    <a:pt x="703" y="26"/>
                    <a:pt x="703" y="64"/>
                  </a:cubicBezTo>
                  <a:cubicBezTo>
                    <a:pt x="703" y="157"/>
                    <a:pt x="703" y="157"/>
                    <a:pt x="703" y="157"/>
                  </a:cubicBezTo>
                  <a:cubicBezTo>
                    <a:pt x="703" y="195"/>
                    <a:pt x="733" y="224"/>
                    <a:pt x="770" y="224"/>
                  </a:cubicBezTo>
                  <a:cubicBezTo>
                    <a:pt x="774" y="224"/>
                    <a:pt x="774" y="224"/>
                    <a:pt x="774" y="224"/>
                  </a:cubicBezTo>
                  <a:cubicBezTo>
                    <a:pt x="774" y="430"/>
                    <a:pt x="774" y="430"/>
                    <a:pt x="774" y="430"/>
                  </a:cubicBezTo>
                  <a:cubicBezTo>
                    <a:pt x="733" y="430"/>
                    <a:pt x="733" y="430"/>
                    <a:pt x="733" y="430"/>
                  </a:cubicBezTo>
                  <a:cubicBezTo>
                    <a:pt x="564" y="430"/>
                    <a:pt x="426" y="569"/>
                    <a:pt x="426" y="737"/>
                  </a:cubicBezTo>
                  <a:cubicBezTo>
                    <a:pt x="366" y="737"/>
                    <a:pt x="366" y="737"/>
                    <a:pt x="366" y="737"/>
                  </a:cubicBezTo>
                  <a:cubicBezTo>
                    <a:pt x="314" y="737"/>
                    <a:pt x="269" y="782"/>
                    <a:pt x="269" y="834"/>
                  </a:cubicBezTo>
                  <a:cubicBezTo>
                    <a:pt x="269" y="864"/>
                    <a:pt x="269" y="864"/>
                    <a:pt x="269" y="864"/>
                  </a:cubicBezTo>
                  <a:cubicBezTo>
                    <a:pt x="116" y="864"/>
                    <a:pt x="116" y="864"/>
                    <a:pt x="116" y="864"/>
                  </a:cubicBezTo>
                  <a:cubicBezTo>
                    <a:pt x="49" y="864"/>
                    <a:pt x="-4" y="916"/>
                    <a:pt x="0" y="984"/>
                  </a:cubicBezTo>
                  <a:cubicBezTo>
                    <a:pt x="0" y="1047"/>
                    <a:pt x="52" y="1096"/>
                    <a:pt x="116" y="1096"/>
                  </a:cubicBezTo>
                  <a:cubicBezTo>
                    <a:pt x="269" y="1096"/>
                    <a:pt x="269" y="1096"/>
                    <a:pt x="269" y="1096"/>
                  </a:cubicBezTo>
                  <a:cubicBezTo>
                    <a:pt x="269" y="1122"/>
                    <a:pt x="269" y="1122"/>
                    <a:pt x="269" y="1122"/>
                  </a:cubicBezTo>
                  <a:cubicBezTo>
                    <a:pt x="269" y="1178"/>
                    <a:pt x="314" y="1223"/>
                    <a:pt x="366" y="1223"/>
                  </a:cubicBezTo>
                  <a:cubicBezTo>
                    <a:pt x="430" y="1223"/>
                    <a:pt x="430" y="1223"/>
                    <a:pt x="430" y="1223"/>
                  </a:cubicBezTo>
                  <a:cubicBezTo>
                    <a:pt x="430" y="1380"/>
                    <a:pt x="550" y="1511"/>
                    <a:pt x="703" y="1526"/>
                  </a:cubicBezTo>
                  <a:cubicBezTo>
                    <a:pt x="703" y="1705"/>
                    <a:pt x="703" y="1705"/>
                    <a:pt x="703" y="1705"/>
                  </a:cubicBezTo>
                  <a:cubicBezTo>
                    <a:pt x="564" y="1705"/>
                    <a:pt x="564" y="1705"/>
                    <a:pt x="564" y="1705"/>
                  </a:cubicBezTo>
                  <a:cubicBezTo>
                    <a:pt x="523" y="1705"/>
                    <a:pt x="490" y="1739"/>
                    <a:pt x="490" y="1780"/>
                  </a:cubicBezTo>
                  <a:cubicBezTo>
                    <a:pt x="490" y="1855"/>
                    <a:pt x="490" y="1855"/>
                    <a:pt x="490" y="1855"/>
                  </a:cubicBezTo>
                  <a:cubicBezTo>
                    <a:pt x="490" y="1896"/>
                    <a:pt x="523" y="1929"/>
                    <a:pt x="564" y="1929"/>
                  </a:cubicBezTo>
                  <a:cubicBezTo>
                    <a:pt x="1596" y="1929"/>
                    <a:pt x="1596" y="1929"/>
                    <a:pt x="1596" y="1929"/>
                  </a:cubicBezTo>
                  <a:cubicBezTo>
                    <a:pt x="1638" y="1929"/>
                    <a:pt x="1675" y="1896"/>
                    <a:pt x="1675" y="1855"/>
                  </a:cubicBezTo>
                  <a:cubicBezTo>
                    <a:pt x="1675" y="1780"/>
                    <a:pt x="1675" y="1780"/>
                    <a:pt x="1675" y="1780"/>
                  </a:cubicBezTo>
                  <a:cubicBezTo>
                    <a:pt x="1675" y="1739"/>
                    <a:pt x="1638" y="1705"/>
                    <a:pt x="1596" y="1705"/>
                  </a:cubicBezTo>
                  <a:cubicBezTo>
                    <a:pt x="1458" y="1705"/>
                    <a:pt x="1458" y="1705"/>
                    <a:pt x="1458" y="1705"/>
                  </a:cubicBezTo>
                  <a:cubicBezTo>
                    <a:pt x="1458" y="1522"/>
                    <a:pt x="1458" y="1522"/>
                    <a:pt x="1458" y="1522"/>
                  </a:cubicBezTo>
                  <a:cubicBezTo>
                    <a:pt x="1589" y="1522"/>
                    <a:pt x="1589" y="1522"/>
                    <a:pt x="1589" y="1522"/>
                  </a:cubicBezTo>
                  <a:cubicBezTo>
                    <a:pt x="1589" y="1552"/>
                    <a:pt x="1615" y="1574"/>
                    <a:pt x="1645" y="1574"/>
                  </a:cubicBezTo>
                  <a:cubicBezTo>
                    <a:pt x="1840" y="1574"/>
                    <a:pt x="1840" y="1574"/>
                    <a:pt x="1840" y="1574"/>
                  </a:cubicBezTo>
                  <a:cubicBezTo>
                    <a:pt x="1974" y="1574"/>
                    <a:pt x="2086" y="1470"/>
                    <a:pt x="2086" y="1339"/>
                  </a:cubicBezTo>
                  <a:cubicBezTo>
                    <a:pt x="2086" y="617"/>
                    <a:pt x="2086" y="617"/>
                    <a:pt x="2086" y="617"/>
                  </a:cubicBezTo>
                  <a:cubicBezTo>
                    <a:pt x="2086" y="486"/>
                    <a:pt x="1974" y="378"/>
                    <a:pt x="1840" y="378"/>
                  </a:cubicBezTo>
                  <a:moveTo>
                    <a:pt x="767" y="157"/>
                  </a:moveTo>
                  <a:lnTo>
                    <a:pt x="767" y="157"/>
                  </a:lnTo>
                  <a:cubicBezTo>
                    <a:pt x="767" y="64"/>
                    <a:pt x="767" y="64"/>
                    <a:pt x="767" y="64"/>
                  </a:cubicBezTo>
                  <a:cubicBezTo>
                    <a:pt x="767" y="64"/>
                    <a:pt x="767" y="60"/>
                    <a:pt x="770" y="60"/>
                  </a:cubicBezTo>
                  <a:cubicBezTo>
                    <a:pt x="1268" y="60"/>
                    <a:pt x="1268" y="60"/>
                    <a:pt x="1268" y="60"/>
                  </a:cubicBezTo>
                  <a:lnTo>
                    <a:pt x="1271" y="64"/>
                  </a:lnTo>
                  <a:cubicBezTo>
                    <a:pt x="1271" y="157"/>
                    <a:pt x="1271" y="157"/>
                    <a:pt x="1271" y="157"/>
                  </a:cubicBezTo>
                  <a:cubicBezTo>
                    <a:pt x="1271" y="161"/>
                    <a:pt x="1268" y="161"/>
                    <a:pt x="1268" y="161"/>
                  </a:cubicBezTo>
                  <a:cubicBezTo>
                    <a:pt x="770" y="161"/>
                    <a:pt x="770" y="161"/>
                    <a:pt x="770" y="161"/>
                  </a:cubicBezTo>
                  <a:cubicBezTo>
                    <a:pt x="767" y="161"/>
                    <a:pt x="767" y="161"/>
                    <a:pt x="767" y="157"/>
                  </a:cubicBezTo>
                  <a:moveTo>
                    <a:pt x="838" y="224"/>
                  </a:moveTo>
                  <a:lnTo>
                    <a:pt x="838" y="224"/>
                  </a:lnTo>
                  <a:cubicBezTo>
                    <a:pt x="1200" y="224"/>
                    <a:pt x="1200" y="224"/>
                    <a:pt x="1200" y="224"/>
                  </a:cubicBezTo>
                  <a:cubicBezTo>
                    <a:pt x="1200" y="430"/>
                    <a:pt x="1200" y="430"/>
                    <a:pt x="1200" y="430"/>
                  </a:cubicBezTo>
                  <a:cubicBezTo>
                    <a:pt x="838" y="430"/>
                    <a:pt x="838" y="430"/>
                    <a:pt x="838" y="430"/>
                  </a:cubicBezTo>
                  <a:lnTo>
                    <a:pt x="838" y="224"/>
                  </a:lnTo>
                  <a:moveTo>
                    <a:pt x="116" y="1032"/>
                  </a:moveTo>
                  <a:lnTo>
                    <a:pt x="116" y="1032"/>
                  </a:lnTo>
                  <a:cubicBezTo>
                    <a:pt x="86" y="1032"/>
                    <a:pt x="60" y="1010"/>
                    <a:pt x="60" y="980"/>
                  </a:cubicBezTo>
                  <a:cubicBezTo>
                    <a:pt x="60" y="950"/>
                    <a:pt x="82" y="924"/>
                    <a:pt x="116" y="924"/>
                  </a:cubicBezTo>
                  <a:cubicBezTo>
                    <a:pt x="269" y="924"/>
                    <a:pt x="269" y="924"/>
                    <a:pt x="269" y="924"/>
                  </a:cubicBezTo>
                  <a:cubicBezTo>
                    <a:pt x="269" y="1032"/>
                    <a:pt x="269" y="1032"/>
                    <a:pt x="269" y="1032"/>
                  </a:cubicBezTo>
                  <a:lnTo>
                    <a:pt x="116" y="1032"/>
                  </a:lnTo>
                  <a:moveTo>
                    <a:pt x="333" y="1122"/>
                  </a:moveTo>
                  <a:lnTo>
                    <a:pt x="333" y="1122"/>
                  </a:lnTo>
                  <a:cubicBezTo>
                    <a:pt x="333" y="1066"/>
                    <a:pt x="333" y="1066"/>
                    <a:pt x="333" y="1066"/>
                  </a:cubicBezTo>
                  <a:cubicBezTo>
                    <a:pt x="333" y="894"/>
                    <a:pt x="333" y="894"/>
                    <a:pt x="333" y="894"/>
                  </a:cubicBezTo>
                  <a:cubicBezTo>
                    <a:pt x="333" y="834"/>
                    <a:pt x="333" y="834"/>
                    <a:pt x="333" y="834"/>
                  </a:cubicBezTo>
                  <a:cubicBezTo>
                    <a:pt x="333" y="815"/>
                    <a:pt x="351" y="797"/>
                    <a:pt x="370" y="797"/>
                  </a:cubicBezTo>
                  <a:cubicBezTo>
                    <a:pt x="430" y="797"/>
                    <a:pt x="430" y="797"/>
                    <a:pt x="430" y="797"/>
                  </a:cubicBezTo>
                  <a:cubicBezTo>
                    <a:pt x="430" y="1159"/>
                    <a:pt x="430" y="1159"/>
                    <a:pt x="430" y="1159"/>
                  </a:cubicBezTo>
                  <a:cubicBezTo>
                    <a:pt x="370" y="1159"/>
                    <a:pt x="370" y="1159"/>
                    <a:pt x="370" y="1159"/>
                  </a:cubicBezTo>
                  <a:cubicBezTo>
                    <a:pt x="351" y="1159"/>
                    <a:pt x="333" y="1144"/>
                    <a:pt x="333" y="1122"/>
                  </a:cubicBezTo>
                  <a:moveTo>
                    <a:pt x="767" y="1522"/>
                  </a:moveTo>
                  <a:lnTo>
                    <a:pt x="767" y="1522"/>
                  </a:lnTo>
                  <a:cubicBezTo>
                    <a:pt x="864" y="1522"/>
                    <a:pt x="864" y="1522"/>
                    <a:pt x="864" y="1522"/>
                  </a:cubicBezTo>
                  <a:cubicBezTo>
                    <a:pt x="864" y="1705"/>
                    <a:pt x="864" y="1705"/>
                    <a:pt x="864" y="1705"/>
                  </a:cubicBezTo>
                  <a:cubicBezTo>
                    <a:pt x="767" y="1705"/>
                    <a:pt x="767" y="1705"/>
                    <a:pt x="767" y="1705"/>
                  </a:cubicBezTo>
                  <a:lnTo>
                    <a:pt x="767" y="1522"/>
                  </a:lnTo>
                  <a:moveTo>
                    <a:pt x="1234" y="1522"/>
                  </a:moveTo>
                  <a:lnTo>
                    <a:pt x="1234" y="1522"/>
                  </a:lnTo>
                  <a:cubicBezTo>
                    <a:pt x="1234" y="1705"/>
                    <a:pt x="1234" y="1705"/>
                    <a:pt x="1234" y="1705"/>
                  </a:cubicBezTo>
                  <a:cubicBezTo>
                    <a:pt x="923" y="1705"/>
                    <a:pt x="923" y="1705"/>
                    <a:pt x="923" y="1705"/>
                  </a:cubicBezTo>
                  <a:cubicBezTo>
                    <a:pt x="923" y="1522"/>
                    <a:pt x="923" y="1522"/>
                    <a:pt x="923" y="1522"/>
                  </a:cubicBezTo>
                  <a:lnTo>
                    <a:pt x="1234" y="1522"/>
                  </a:lnTo>
                  <a:moveTo>
                    <a:pt x="1608" y="1780"/>
                  </a:moveTo>
                  <a:lnTo>
                    <a:pt x="1608" y="1780"/>
                  </a:lnTo>
                  <a:cubicBezTo>
                    <a:pt x="1608" y="1855"/>
                    <a:pt x="1608" y="1855"/>
                    <a:pt x="1608" y="1855"/>
                  </a:cubicBezTo>
                  <a:cubicBezTo>
                    <a:pt x="1608" y="1862"/>
                    <a:pt x="1600" y="1870"/>
                    <a:pt x="1593" y="1870"/>
                  </a:cubicBezTo>
                  <a:cubicBezTo>
                    <a:pt x="564" y="1870"/>
                    <a:pt x="564" y="1870"/>
                    <a:pt x="564" y="1870"/>
                  </a:cubicBezTo>
                  <a:cubicBezTo>
                    <a:pt x="557" y="1870"/>
                    <a:pt x="550" y="1862"/>
                    <a:pt x="550" y="1855"/>
                  </a:cubicBezTo>
                  <a:cubicBezTo>
                    <a:pt x="550" y="1780"/>
                    <a:pt x="550" y="1780"/>
                    <a:pt x="550" y="1780"/>
                  </a:cubicBezTo>
                  <a:cubicBezTo>
                    <a:pt x="550" y="1773"/>
                    <a:pt x="557" y="1765"/>
                    <a:pt x="564" y="1765"/>
                  </a:cubicBezTo>
                  <a:cubicBezTo>
                    <a:pt x="733" y="1765"/>
                    <a:pt x="733" y="1765"/>
                    <a:pt x="733" y="1765"/>
                  </a:cubicBezTo>
                  <a:cubicBezTo>
                    <a:pt x="894" y="1765"/>
                    <a:pt x="894" y="1765"/>
                    <a:pt x="894" y="1765"/>
                  </a:cubicBezTo>
                  <a:cubicBezTo>
                    <a:pt x="1264" y="1765"/>
                    <a:pt x="1264" y="1765"/>
                    <a:pt x="1264" y="1765"/>
                  </a:cubicBezTo>
                  <a:cubicBezTo>
                    <a:pt x="1425" y="1765"/>
                    <a:pt x="1425" y="1765"/>
                    <a:pt x="1425" y="1765"/>
                  </a:cubicBezTo>
                  <a:cubicBezTo>
                    <a:pt x="1593" y="1765"/>
                    <a:pt x="1593" y="1765"/>
                    <a:pt x="1593" y="1765"/>
                  </a:cubicBezTo>
                  <a:cubicBezTo>
                    <a:pt x="1600" y="1765"/>
                    <a:pt x="1608" y="1773"/>
                    <a:pt x="1608" y="1780"/>
                  </a:cubicBezTo>
                  <a:moveTo>
                    <a:pt x="1391" y="1705"/>
                  </a:moveTo>
                  <a:lnTo>
                    <a:pt x="1391" y="1705"/>
                  </a:lnTo>
                  <a:cubicBezTo>
                    <a:pt x="1294" y="1705"/>
                    <a:pt x="1294" y="1705"/>
                    <a:pt x="1294" y="1705"/>
                  </a:cubicBezTo>
                  <a:cubicBezTo>
                    <a:pt x="1294" y="1522"/>
                    <a:pt x="1294" y="1522"/>
                    <a:pt x="1294" y="1522"/>
                  </a:cubicBezTo>
                  <a:cubicBezTo>
                    <a:pt x="1391" y="1522"/>
                    <a:pt x="1391" y="1522"/>
                    <a:pt x="1391" y="1522"/>
                  </a:cubicBezTo>
                  <a:lnTo>
                    <a:pt x="1391" y="1705"/>
                  </a:lnTo>
                  <a:moveTo>
                    <a:pt x="1843" y="1515"/>
                  </a:moveTo>
                  <a:lnTo>
                    <a:pt x="1843" y="1515"/>
                  </a:lnTo>
                  <a:cubicBezTo>
                    <a:pt x="1649" y="1515"/>
                    <a:pt x="1649" y="1515"/>
                    <a:pt x="1649" y="1515"/>
                  </a:cubicBezTo>
                  <a:cubicBezTo>
                    <a:pt x="1649" y="1492"/>
                    <a:pt x="1649" y="1492"/>
                    <a:pt x="1649" y="1492"/>
                  </a:cubicBezTo>
                  <a:lnTo>
                    <a:pt x="1649" y="1492"/>
                  </a:lnTo>
                  <a:lnTo>
                    <a:pt x="1649" y="1492"/>
                  </a:lnTo>
                  <a:cubicBezTo>
                    <a:pt x="1649" y="1051"/>
                    <a:pt x="1649" y="1051"/>
                    <a:pt x="1649" y="1051"/>
                  </a:cubicBezTo>
                  <a:cubicBezTo>
                    <a:pt x="1649" y="1036"/>
                    <a:pt x="1634" y="1021"/>
                    <a:pt x="1619" y="1021"/>
                  </a:cubicBezTo>
                  <a:lnTo>
                    <a:pt x="1619" y="1021"/>
                  </a:lnTo>
                  <a:cubicBezTo>
                    <a:pt x="1600" y="1021"/>
                    <a:pt x="1589" y="1036"/>
                    <a:pt x="1589" y="1051"/>
                  </a:cubicBezTo>
                  <a:cubicBezTo>
                    <a:pt x="1589" y="1462"/>
                    <a:pt x="1589" y="1462"/>
                    <a:pt x="1589" y="1462"/>
                  </a:cubicBezTo>
                  <a:cubicBezTo>
                    <a:pt x="767" y="1462"/>
                    <a:pt x="767" y="1462"/>
                    <a:pt x="767" y="1462"/>
                  </a:cubicBezTo>
                  <a:cubicBezTo>
                    <a:pt x="767" y="1055"/>
                    <a:pt x="767" y="1055"/>
                    <a:pt x="767" y="1055"/>
                  </a:cubicBezTo>
                  <a:cubicBezTo>
                    <a:pt x="767" y="1036"/>
                    <a:pt x="755" y="1025"/>
                    <a:pt x="736" y="1021"/>
                  </a:cubicBezTo>
                  <a:cubicBezTo>
                    <a:pt x="718" y="1021"/>
                    <a:pt x="703" y="1032"/>
                    <a:pt x="703" y="1051"/>
                  </a:cubicBezTo>
                  <a:cubicBezTo>
                    <a:pt x="703" y="1466"/>
                    <a:pt x="703" y="1466"/>
                    <a:pt x="703" y="1466"/>
                  </a:cubicBezTo>
                  <a:cubicBezTo>
                    <a:pt x="583" y="1451"/>
                    <a:pt x="490" y="1346"/>
                    <a:pt x="490" y="1219"/>
                  </a:cubicBezTo>
                  <a:cubicBezTo>
                    <a:pt x="490" y="1189"/>
                    <a:pt x="490" y="1189"/>
                    <a:pt x="490" y="1189"/>
                  </a:cubicBezTo>
                  <a:cubicBezTo>
                    <a:pt x="490" y="763"/>
                    <a:pt x="490" y="763"/>
                    <a:pt x="490" y="763"/>
                  </a:cubicBezTo>
                  <a:cubicBezTo>
                    <a:pt x="490" y="733"/>
                    <a:pt x="490" y="733"/>
                    <a:pt x="490" y="733"/>
                  </a:cubicBezTo>
                  <a:cubicBezTo>
                    <a:pt x="490" y="610"/>
                    <a:pt x="583" y="505"/>
                    <a:pt x="703" y="490"/>
                  </a:cubicBezTo>
                  <a:cubicBezTo>
                    <a:pt x="703" y="913"/>
                    <a:pt x="703" y="913"/>
                    <a:pt x="703" y="913"/>
                  </a:cubicBezTo>
                  <a:cubicBezTo>
                    <a:pt x="703" y="928"/>
                    <a:pt x="714" y="942"/>
                    <a:pt x="729" y="942"/>
                  </a:cubicBezTo>
                  <a:cubicBezTo>
                    <a:pt x="748" y="946"/>
                    <a:pt x="767" y="931"/>
                    <a:pt x="767" y="913"/>
                  </a:cubicBezTo>
                  <a:cubicBezTo>
                    <a:pt x="767" y="494"/>
                    <a:pt x="767" y="494"/>
                    <a:pt x="767" y="494"/>
                  </a:cubicBezTo>
                  <a:cubicBezTo>
                    <a:pt x="1589" y="494"/>
                    <a:pt x="1589" y="494"/>
                    <a:pt x="1589" y="494"/>
                  </a:cubicBezTo>
                  <a:cubicBezTo>
                    <a:pt x="1589" y="913"/>
                    <a:pt x="1589" y="913"/>
                    <a:pt x="1589" y="913"/>
                  </a:cubicBezTo>
                  <a:cubicBezTo>
                    <a:pt x="1589" y="931"/>
                    <a:pt x="1600" y="942"/>
                    <a:pt x="1619" y="942"/>
                  </a:cubicBezTo>
                  <a:lnTo>
                    <a:pt x="1619" y="942"/>
                  </a:lnTo>
                  <a:cubicBezTo>
                    <a:pt x="1619" y="942"/>
                    <a:pt x="1649" y="928"/>
                    <a:pt x="1649" y="913"/>
                  </a:cubicBezTo>
                  <a:cubicBezTo>
                    <a:pt x="1649" y="460"/>
                    <a:pt x="1649" y="460"/>
                    <a:pt x="1649" y="460"/>
                  </a:cubicBezTo>
                  <a:lnTo>
                    <a:pt x="1653" y="460"/>
                  </a:lnTo>
                  <a:cubicBezTo>
                    <a:pt x="1653" y="438"/>
                    <a:pt x="1653" y="438"/>
                    <a:pt x="1653" y="438"/>
                  </a:cubicBezTo>
                  <a:cubicBezTo>
                    <a:pt x="1840" y="438"/>
                    <a:pt x="1840" y="438"/>
                    <a:pt x="1840" y="438"/>
                  </a:cubicBezTo>
                  <a:cubicBezTo>
                    <a:pt x="1941" y="438"/>
                    <a:pt x="2023" y="520"/>
                    <a:pt x="2023" y="621"/>
                  </a:cubicBezTo>
                  <a:cubicBezTo>
                    <a:pt x="2023" y="677"/>
                    <a:pt x="2023" y="677"/>
                    <a:pt x="2023" y="677"/>
                  </a:cubicBezTo>
                  <a:cubicBezTo>
                    <a:pt x="1899" y="677"/>
                    <a:pt x="1899" y="677"/>
                    <a:pt x="1899" y="677"/>
                  </a:cubicBezTo>
                  <a:cubicBezTo>
                    <a:pt x="1858" y="677"/>
                    <a:pt x="1825" y="707"/>
                    <a:pt x="1825" y="748"/>
                  </a:cubicBezTo>
                  <a:cubicBezTo>
                    <a:pt x="1825" y="1204"/>
                    <a:pt x="1825" y="1204"/>
                    <a:pt x="1825" y="1204"/>
                  </a:cubicBezTo>
                  <a:cubicBezTo>
                    <a:pt x="1825" y="1245"/>
                    <a:pt x="1858" y="1279"/>
                    <a:pt x="1899" y="1279"/>
                  </a:cubicBezTo>
                  <a:cubicBezTo>
                    <a:pt x="2023" y="1279"/>
                    <a:pt x="2023" y="1279"/>
                    <a:pt x="2023" y="1279"/>
                  </a:cubicBezTo>
                  <a:cubicBezTo>
                    <a:pt x="2023" y="1331"/>
                    <a:pt x="2023" y="1331"/>
                    <a:pt x="2023" y="1331"/>
                  </a:cubicBezTo>
                  <a:cubicBezTo>
                    <a:pt x="2023" y="1432"/>
                    <a:pt x="1941" y="1515"/>
                    <a:pt x="1843" y="1515"/>
                  </a:cubicBezTo>
                  <a:moveTo>
                    <a:pt x="2023" y="1216"/>
                  </a:moveTo>
                  <a:lnTo>
                    <a:pt x="2023" y="1216"/>
                  </a:lnTo>
                  <a:cubicBezTo>
                    <a:pt x="1899" y="1216"/>
                    <a:pt x="1899" y="1216"/>
                    <a:pt x="1899" y="1216"/>
                  </a:cubicBezTo>
                  <a:cubicBezTo>
                    <a:pt x="1892" y="1216"/>
                    <a:pt x="1884" y="1212"/>
                    <a:pt x="1884" y="1204"/>
                  </a:cubicBezTo>
                  <a:cubicBezTo>
                    <a:pt x="1884" y="748"/>
                    <a:pt x="1884" y="748"/>
                    <a:pt x="1884" y="748"/>
                  </a:cubicBezTo>
                  <a:cubicBezTo>
                    <a:pt x="1884" y="741"/>
                    <a:pt x="1892" y="737"/>
                    <a:pt x="1899" y="737"/>
                  </a:cubicBezTo>
                  <a:cubicBezTo>
                    <a:pt x="2023" y="737"/>
                    <a:pt x="2023" y="737"/>
                    <a:pt x="2023" y="737"/>
                  </a:cubicBezTo>
                  <a:lnTo>
                    <a:pt x="2023" y="1216"/>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51" name="Google Shape;1051;p44"/>
            <p:cNvSpPr/>
            <p:nvPr/>
          </p:nvSpPr>
          <p:spPr>
            <a:xfrm>
              <a:off x="6179721" y="3580943"/>
              <a:ext cx="136078" cy="14150"/>
            </a:xfrm>
            <a:custGeom>
              <a:avLst/>
              <a:gdLst/>
              <a:ahLst/>
              <a:cxnLst/>
              <a:rect l="l" t="t" r="r" b="b"/>
              <a:pathLst>
                <a:path w="577" h="60" extrusionOk="0">
                  <a:moveTo>
                    <a:pt x="546" y="0"/>
                  </a:moveTo>
                  <a:lnTo>
                    <a:pt x="546" y="0"/>
                  </a:lnTo>
                  <a:cubicBezTo>
                    <a:pt x="30" y="0"/>
                    <a:pt x="30" y="0"/>
                    <a:pt x="30" y="0"/>
                  </a:cubicBezTo>
                  <a:cubicBezTo>
                    <a:pt x="15" y="0"/>
                    <a:pt x="0" y="11"/>
                    <a:pt x="0" y="27"/>
                  </a:cubicBezTo>
                  <a:cubicBezTo>
                    <a:pt x="-4" y="45"/>
                    <a:pt x="11" y="60"/>
                    <a:pt x="30" y="60"/>
                  </a:cubicBezTo>
                  <a:cubicBezTo>
                    <a:pt x="546" y="60"/>
                    <a:pt x="546" y="60"/>
                    <a:pt x="546" y="60"/>
                  </a:cubicBezTo>
                  <a:cubicBezTo>
                    <a:pt x="561" y="60"/>
                    <a:pt x="576" y="49"/>
                    <a:pt x="576" y="34"/>
                  </a:cubicBezTo>
                  <a:cubicBezTo>
                    <a:pt x="579" y="15"/>
                    <a:pt x="564" y="0"/>
                    <a:pt x="546"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52" name="Google Shape;1052;p44"/>
            <p:cNvSpPr/>
            <p:nvPr/>
          </p:nvSpPr>
          <p:spPr>
            <a:xfrm>
              <a:off x="6179721" y="3623394"/>
              <a:ext cx="136078" cy="13914"/>
            </a:xfrm>
            <a:custGeom>
              <a:avLst/>
              <a:gdLst/>
              <a:ahLst/>
              <a:cxnLst/>
              <a:rect l="l" t="t" r="r" b="b"/>
              <a:pathLst>
                <a:path w="577" h="59" extrusionOk="0">
                  <a:moveTo>
                    <a:pt x="546" y="0"/>
                  </a:moveTo>
                  <a:lnTo>
                    <a:pt x="546" y="0"/>
                  </a:lnTo>
                  <a:cubicBezTo>
                    <a:pt x="30" y="0"/>
                    <a:pt x="30" y="0"/>
                    <a:pt x="30" y="0"/>
                  </a:cubicBezTo>
                  <a:cubicBezTo>
                    <a:pt x="15" y="0"/>
                    <a:pt x="0" y="11"/>
                    <a:pt x="0" y="26"/>
                  </a:cubicBezTo>
                  <a:cubicBezTo>
                    <a:pt x="-4" y="45"/>
                    <a:pt x="11" y="59"/>
                    <a:pt x="30" y="59"/>
                  </a:cubicBezTo>
                  <a:cubicBezTo>
                    <a:pt x="546" y="59"/>
                    <a:pt x="546" y="59"/>
                    <a:pt x="546" y="59"/>
                  </a:cubicBezTo>
                  <a:cubicBezTo>
                    <a:pt x="561" y="59"/>
                    <a:pt x="576" y="48"/>
                    <a:pt x="576" y="33"/>
                  </a:cubicBezTo>
                  <a:cubicBezTo>
                    <a:pt x="579" y="15"/>
                    <a:pt x="564" y="0"/>
                    <a:pt x="546"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53" name="Google Shape;1053;p44"/>
            <p:cNvSpPr/>
            <p:nvPr/>
          </p:nvSpPr>
          <p:spPr>
            <a:xfrm>
              <a:off x="6179721" y="3666552"/>
              <a:ext cx="136078" cy="14150"/>
            </a:xfrm>
            <a:custGeom>
              <a:avLst/>
              <a:gdLst/>
              <a:ahLst/>
              <a:cxnLst/>
              <a:rect l="l" t="t" r="r" b="b"/>
              <a:pathLst>
                <a:path w="577" h="60" extrusionOk="0">
                  <a:moveTo>
                    <a:pt x="546" y="0"/>
                  </a:moveTo>
                  <a:lnTo>
                    <a:pt x="546" y="0"/>
                  </a:lnTo>
                  <a:cubicBezTo>
                    <a:pt x="30" y="0"/>
                    <a:pt x="30" y="0"/>
                    <a:pt x="30" y="0"/>
                  </a:cubicBezTo>
                  <a:cubicBezTo>
                    <a:pt x="15" y="0"/>
                    <a:pt x="0" y="11"/>
                    <a:pt x="0" y="26"/>
                  </a:cubicBezTo>
                  <a:cubicBezTo>
                    <a:pt x="-4" y="45"/>
                    <a:pt x="11" y="60"/>
                    <a:pt x="30" y="60"/>
                  </a:cubicBezTo>
                  <a:cubicBezTo>
                    <a:pt x="546" y="60"/>
                    <a:pt x="546" y="60"/>
                    <a:pt x="546" y="60"/>
                  </a:cubicBezTo>
                  <a:cubicBezTo>
                    <a:pt x="561" y="60"/>
                    <a:pt x="576" y="49"/>
                    <a:pt x="576" y="34"/>
                  </a:cubicBezTo>
                  <a:cubicBezTo>
                    <a:pt x="579" y="15"/>
                    <a:pt x="564" y="0"/>
                    <a:pt x="546"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54" name="Google Shape;1054;p44"/>
            <p:cNvSpPr/>
            <p:nvPr/>
          </p:nvSpPr>
          <p:spPr>
            <a:xfrm>
              <a:off x="6179721" y="3708059"/>
              <a:ext cx="136078" cy="14858"/>
            </a:xfrm>
            <a:custGeom>
              <a:avLst/>
              <a:gdLst/>
              <a:ahLst/>
              <a:cxnLst/>
              <a:rect l="l" t="t" r="r" b="b"/>
              <a:pathLst>
                <a:path w="577" h="63" extrusionOk="0">
                  <a:moveTo>
                    <a:pt x="546" y="0"/>
                  </a:moveTo>
                  <a:lnTo>
                    <a:pt x="546" y="0"/>
                  </a:lnTo>
                  <a:cubicBezTo>
                    <a:pt x="30" y="0"/>
                    <a:pt x="30" y="0"/>
                    <a:pt x="30" y="0"/>
                  </a:cubicBezTo>
                  <a:cubicBezTo>
                    <a:pt x="15" y="0"/>
                    <a:pt x="0" y="11"/>
                    <a:pt x="0" y="30"/>
                  </a:cubicBezTo>
                  <a:cubicBezTo>
                    <a:pt x="-4" y="48"/>
                    <a:pt x="11" y="63"/>
                    <a:pt x="30" y="63"/>
                  </a:cubicBezTo>
                  <a:cubicBezTo>
                    <a:pt x="546" y="63"/>
                    <a:pt x="546" y="63"/>
                    <a:pt x="546" y="63"/>
                  </a:cubicBezTo>
                  <a:cubicBezTo>
                    <a:pt x="561" y="63"/>
                    <a:pt x="576" y="52"/>
                    <a:pt x="576" y="37"/>
                  </a:cubicBezTo>
                  <a:cubicBezTo>
                    <a:pt x="579" y="18"/>
                    <a:pt x="564" y="0"/>
                    <a:pt x="546"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55" name="Google Shape;1055;p44"/>
            <p:cNvSpPr/>
            <p:nvPr/>
          </p:nvSpPr>
          <p:spPr>
            <a:xfrm>
              <a:off x="6179721" y="3750274"/>
              <a:ext cx="136078" cy="15093"/>
            </a:xfrm>
            <a:custGeom>
              <a:avLst/>
              <a:gdLst/>
              <a:ahLst/>
              <a:cxnLst/>
              <a:rect l="l" t="t" r="r" b="b"/>
              <a:pathLst>
                <a:path w="577" h="64" extrusionOk="0">
                  <a:moveTo>
                    <a:pt x="546" y="0"/>
                  </a:moveTo>
                  <a:lnTo>
                    <a:pt x="546" y="0"/>
                  </a:lnTo>
                  <a:cubicBezTo>
                    <a:pt x="30" y="0"/>
                    <a:pt x="30" y="0"/>
                    <a:pt x="30" y="0"/>
                  </a:cubicBezTo>
                  <a:cubicBezTo>
                    <a:pt x="15" y="0"/>
                    <a:pt x="0" y="11"/>
                    <a:pt x="0" y="30"/>
                  </a:cubicBezTo>
                  <a:cubicBezTo>
                    <a:pt x="-4" y="49"/>
                    <a:pt x="11" y="64"/>
                    <a:pt x="30" y="64"/>
                  </a:cubicBezTo>
                  <a:cubicBezTo>
                    <a:pt x="546" y="64"/>
                    <a:pt x="546" y="64"/>
                    <a:pt x="546" y="64"/>
                  </a:cubicBezTo>
                  <a:cubicBezTo>
                    <a:pt x="561" y="64"/>
                    <a:pt x="576" y="53"/>
                    <a:pt x="576" y="38"/>
                  </a:cubicBezTo>
                  <a:cubicBezTo>
                    <a:pt x="579" y="19"/>
                    <a:pt x="564" y="0"/>
                    <a:pt x="546"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56" name="Google Shape;1056;p44"/>
          <p:cNvGrpSpPr/>
          <p:nvPr/>
        </p:nvGrpSpPr>
        <p:grpSpPr>
          <a:xfrm>
            <a:off x="7583703" y="3472635"/>
            <a:ext cx="491957" cy="449502"/>
            <a:chOff x="6643613" y="3445337"/>
            <a:chExt cx="491957" cy="449502"/>
          </a:xfrm>
          <a:solidFill>
            <a:schemeClr val="accent5">
              <a:lumMod val="50000"/>
            </a:schemeClr>
          </a:solidFill>
        </p:grpSpPr>
        <p:sp>
          <p:nvSpPr>
            <p:cNvPr id="1057" name="Google Shape;1057;p44"/>
            <p:cNvSpPr/>
            <p:nvPr/>
          </p:nvSpPr>
          <p:spPr>
            <a:xfrm>
              <a:off x="6683234" y="3543209"/>
              <a:ext cx="114853" cy="252815"/>
            </a:xfrm>
            <a:custGeom>
              <a:avLst/>
              <a:gdLst/>
              <a:ahLst/>
              <a:cxnLst/>
              <a:rect l="l" t="t" r="r" b="b"/>
              <a:pathLst>
                <a:path w="487" h="1072" extrusionOk="0">
                  <a:moveTo>
                    <a:pt x="456" y="1009"/>
                  </a:moveTo>
                  <a:lnTo>
                    <a:pt x="456" y="1009"/>
                  </a:lnTo>
                  <a:cubicBezTo>
                    <a:pt x="60" y="1009"/>
                    <a:pt x="60" y="1009"/>
                    <a:pt x="60" y="1009"/>
                  </a:cubicBezTo>
                  <a:cubicBezTo>
                    <a:pt x="60" y="59"/>
                    <a:pt x="60" y="59"/>
                    <a:pt x="60" y="59"/>
                  </a:cubicBezTo>
                  <a:cubicBezTo>
                    <a:pt x="456" y="59"/>
                    <a:pt x="456" y="59"/>
                    <a:pt x="456" y="59"/>
                  </a:cubicBezTo>
                  <a:cubicBezTo>
                    <a:pt x="471" y="59"/>
                    <a:pt x="486" y="48"/>
                    <a:pt x="486" y="33"/>
                  </a:cubicBezTo>
                  <a:cubicBezTo>
                    <a:pt x="490" y="14"/>
                    <a:pt x="475" y="0"/>
                    <a:pt x="456" y="0"/>
                  </a:cubicBezTo>
                  <a:cubicBezTo>
                    <a:pt x="30" y="0"/>
                    <a:pt x="30" y="0"/>
                    <a:pt x="30" y="0"/>
                  </a:cubicBezTo>
                  <a:cubicBezTo>
                    <a:pt x="11" y="0"/>
                    <a:pt x="0" y="14"/>
                    <a:pt x="0" y="29"/>
                  </a:cubicBezTo>
                  <a:cubicBezTo>
                    <a:pt x="0" y="1039"/>
                    <a:pt x="0" y="1039"/>
                    <a:pt x="0" y="1039"/>
                  </a:cubicBezTo>
                  <a:cubicBezTo>
                    <a:pt x="0" y="1058"/>
                    <a:pt x="11" y="1072"/>
                    <a:pt x="30" y="1072"/>
                  </a:cubicBezTo>
                  <a:cubicBezTo>
                    <a:pt x="456" y="1072"/>
                    <a:pt x="456" y="1072"/>
                    <a:pt x="456" y="1072"/>
                  </a:cubicBezTo>
                  <a:cubicBezTo>
                    <a:pt x="471" y="1072"/>
                    <a:pt x="486" y="1061"/>
                    <a:pt x="486" y="1043"/>
                  </a:cubicBezTo>
                  <a:cubicBezTo>
                    <a:pt x="490" y="1024"/>
                    <a:pt x="475" y="1009"/>
                    <a:pt x="456" y="1009"/>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58" name="Google Shape;1058;p44"/>
            <p:cNvSpPr/>
            <p:nvPr/>
          </p:nvSpPr>
          <p:spPr>
            <a:xfrm>
              <a:off x="6817189" y="3543209"/>
              <a:ext cx="119098" cy="252815"/>
            </a:xfrm>
            <a:custGeom>
              <a:avLst/>
              <a:gdLst/>
              <a:ahLst/>
              <a:cxnLst/>
              <a:rect l="l" t="t" r="r" b="b"/>
              <a:pathLst>
                <a:path w="505" h="1072" extrusionOk="0">
                  <a:moveTo>
                    <a:pt x="475" y="0"/>
                  </a:moveTo>
                  <a:lnTo>
                    <a:pt x="475" y="0"/>
                  </a:lnTo>
                  <a:cubicBezTo>
                    <a:pt x="30" y="0"/>
                    <a:pt x="30" y="0"/>
                    <a:pt x="30" y="0"/>
                  </a:cubicBezTo>
                  <a:cubicBezTo>
                    <a:pt x="15" y="0"/>
                    <a:pt x="0" y="11"/>
                    <a:pt x="0" y="26"/>
                  </a:cubicBezTo>
                  <a:cubicBezTo>
                    <a:pt x="-3" y="44"/>
                    <a:pt x="12" y="59"/>
                    <a:pt x="30" y="59"/>
                  </a:cubicBezTo>
                  <a:cubicBezTo>
                    <a:pt x="445" y="59"/>
                    <a:pt x="445" y="59"/>
                    <a:pt x="445" y="59"/>
                  </a:cubicBezTo>
                  <a:cubicBezTo>
                    <a:pt x="445" y="1009"/>
                    <a:pt x="445" y="1009"/>
                    <a:pt x="445" y="1009"/>
                  </a:cubicBezTo>
                  <a:cubicBezTo>
                    <a:pt x="30" y="1009"/>
                    <a:pt x="30" y="1009"/>
                    <a:pt x="30" y="1009"/>
                  </a:cubicBezTo>
                  <a:cubicBezTo>
                    <a:pt x="15" y="1009"/>
                    <a:pt x="0" y="1020"/>
                    <a:pt x="0" y="1035"/>
                  </a:cubicBezTo>
                  <a:cubicBezTo>
                    <a:pt x="-3" y="1054"/>
                    <a:pt x="12" y="1072"/>
                    <a:pt x="30" y="1072"/>
                  </a:cubicBezTo>
                  <a:cubicBezTo>
                    <a:pt x="475" y="1072"/>
                    <a:pt x="475" y="1072"/>
                    <a:pt x="475" y="1072"/>
                  </a:cubicBezTo>
                  <a:cubicBezTo>
                    <a:pt x="494" y="1072"/>
                    <a:pt x="505" y="1058"/>
                    <a:pt x="505" y="1039"/>
                  </a:cubicBezTo>
                  <a:cubicBezTo>
                    <a:pt x="505" y="29"/>
                    <a:pt x="505" y="29"/>
                    <a:pt x="505" y="29"/>
                  </a:cubicBezTo>
                  <a:cubicBezTo>
                    <a:pt x="505" y="14"/>
                    <a:pt x="494" y="0"/>
                    <a:pt x="475" y="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59" name="Google Shape;1059;p44"/>
            <p:cNvSpPr/>
            <p:nvPr/>
          </p:nvSpPr>
          <p:spPr>
            <a:xfrm>
              <a:off x="6643613" y="3445337"/>
              <a:ext cx="491957" cy="449502"/>
            </a:xfrm>
            <a:custGeom>
              <a:avLst/>
              <a:gdLst/>
              <a:ahLst/>
              <a:cxnLst/>
              <a:rect l="l" t="t" r="r" b="b"/>
              <a:pathLst>
                <a:path w="2086" h="1906" extrusionOk="0">
                  <a:moveTo>
                    <a:pt x="1974" y="1099"/>
                  </a:moveTo>
                  <a:lnTo>
                    <a:pt x="1974" y="1099"/>
                  </a:lnTo>
                  <a:cubicBezTo>
                    <a:pt x="1630" y="1099"/>
                    <a:pt x="1630" y="1099"/>
                    <a:pt x="1630" y="1099"/>
                  </a:cubicBezTo>
                  <a:cubicBezTo>
                    <a:pt x="1630" y="803"/>
                    <a:pt x="1630" y="803"/>
                    <a:pt x="1630" y="803"/>
                  </a:cubicBezTo>
                  <a:cubicBezTo>
                    <a:pt x="1970" y="803"/>
                    <a:pt x="1970" y="803"/>
                    <a:pt x="1970" y="803"/>
                  </a:cubicBezTo>
                  <a:cubicBezTo>
                    <a:pt x="2030" y="803"/>
                    <a:pt x="2079" y="758"/>
                    <a:pt x="2086" y="698"/>
                  </a:cubicBezTo>
                  <a:cubicBezTo>
                    <a:pt x="2090" y="631"/>
                    <a:pt x="2038" y="579"/>
                    <a:pt x="1974" y="579"/>
                  </a:cubicBezTo>
                  <a:cubicBezTo>
                    <a:pt x="1630" y="579"/>
                    <a:pt x="1630" y="579"/>
                    <a:pt x="1630" y="579"/>
                  </a:cubicBezTo>
                  <a:cubicBezTo>
                    <a:pt x="1630" y="575"/>
                    <a:pt x="1630" y="575"/>
                    <a:pt x="1630" y="575"/>
                  </a:cubicBezTo>
                  <a:cubicBezTo>
                    <a:pt x="1630" y="523"/>
                    <a:pt x="1585" y="482"/>
                    <a:pt x="1537" y="482"/>
                  </a:cubicBezTo>
                  <a:cubicBezTo>
                    <a:pt x="1410" y="482"/>
                    <a:pt x="1410" y="482"/>
                    <a:pt x="1410" y="482"/>
                  </a:cubicBezTo>
                  <a:cubicBezTo>
                    <a:pt x="1410" y="396"/>
                    <a:pt x="1410" y="396"/>
                    <a:pt x="1410" y="396"/>
                  </a:cubicBezTo>
                  <a:cubicBezTo>
                    <a:pt x="1410" y="325"/>
                    <a:pt x="1357" y="265"/>
                    <a:pt x="1290" y="250"/>
                  </a:cubicBezTo>
                  <a:cubicBezTo>
                    <a:pt x="1290" y="112"/>
                    <a:pt x="1290" y="112"/>
                    <a:pt x="1290" y="112"/>
                  </a:cubicBezTo>
                  <a:cubicBezTo>
                    <a:pt x="1290" y="48"/>
                    <a:pt x="1241" y="0"/>
                    <a:pt x="1178" y="0"/>
                  </a:cubicBezTo>
                  <a:cubicBezTo>
                    <a:pt x="232" y="0"/>
                    <a:pt x="232" y="0"/>
                    <a:pt x="232" y="0"/>
                  </a:cubicBezTo>
                  <a:cubicBezTo>
                    <a:pt x="168" y="0"/>
                    <a:pt x="119" y="48"/>
                    <a:pt x="119" y="112"/>
                  </a:cubicBezTo>
                  <a:cubicBezTo>
                    <a:pt x="119" y="250"/>
                    <a:pt x="119" y="250"/>
                    <a:pt x="119" y="250"/>
                  </a:cubicBezTo>
                  <a:cubicBezTo>
                    <a:pt x="52" y="265"/>
                    <a:pt x="0" y="325"/>
                    <a:pt x="0" y="396"/>
                  </a:cubicBezTo>
                  <a:cubicBezTo>
                    <a:pt x="0" y="1510"/>
                    <a:pt x="0" y="1510"/>
                    <a:pt x="0" y="1510"/>
                  </a:cubicBezTo>
                  <a:cubicBezTo>
                    <a:pt x="0" y="1581"/>
                    <a:pt x="52" y="1641"/>
                    <a:pt x="119" y="1652"/>
                  </a:cubicBezTo>
                  <a:cubicBezTo>
                    <a:pt x="119" y="1794"/>
                    <a:pt x="119" y="1794"/>
                    <a:pt x="119" y="1794"/>
                  </a:cubicBezTo>
                  <a:cubicBezTo>
                    <a:pt x="119" y="1854"/>
                    <a:pt x="168" y="1906"/>
                    <a:pt x="232" y="1906"/>
                  </a:cubicBezTo>
                  <a:cubicBezTo>
                    <a:pt x="1178" y="1906"/>
                    <a:pt x="1178" y="1906"/>
                    <a:pt x="1178" y="1906"/>
                  </a:cubicBezTo>
                  <a:cubicBezTo>
                    <a:pt x="1241" y="1906"/>
                    <a:pt x="1290" y="1854"/>
                    <a:pt x="1290" y="1794"/>
                  </a:cubicBezTo>
                  <a:cubicBezTo>
                    <a:pt x="1290" y="1652"/>
                    <a:pt x="1290" y="1652"/>
                    <a:pt x="1290" y="1652"/>
                  </a:cubicBezTo>
                  <a:cubicBezTo>
                    <a:pt x="1357" y="1641"/>
                    <a:pt x="1410" y="1581"/>
                    <a:pt x="1410" y="1510"/>
                  </a:cubicBezTo>
                  <a:cubicBezTo>
                    <a:pt x="1410" y="1424"/>
                    <a:pt x="1410" y="1424"/>
                    <a:pt x="1410" y="1424"/>
                  </a:cubicBezTo>
                  <a:cubicBezTo>
                    <a:pt x="1537" y="1424"/>
                    <a:pt x="1537" y="1424"/>
                    <a:pt x="1537" y="1424"/>
                  </a:cubicBezTo>
                  <a:cubicBezTo>
                    <a:pt x="1585" y="1424"/>
                    <a:pt x="1630" y="1383"/>
                    <a:pt x="1630" y="1331"/>
                  </a:cubicBezTo>
                  <a:cubicBezTo>
                    <a:pt x="1630" y="1323"/>
                    <a:pt x="1630" y="1323"/>
                    <a:pt x="1630" y="1323"/>
                  </a:cubicBezTo>
                  <a:cubicBezTo>
                    <a:pt x="1970" y="1323"/>
                    <a:pt x="1970" y="1323"/>
                    <a:pt x="1970" y="1323"/>
                  </a:cubicBezTo>
                  <a:cubicBezTo>
                    <a:pt x="2030" y="1323"/>
                    <a:pt x="2079" y="1278"/>
                    <a:pt x="2086" y="1218"/>
                  </a:cubicBezTo>
                  <a:cubicBezTo>
                    <a:pt x="2090" y="1155"/>
                    <a:pt x="2038" y="1099"/>
                    <a:pt x="1974" y="1099"/>
                  </a:cubicBezTo>
                  <a:moveTo>
                    <a:pt x="1974" y="639"/>
                  </a:moveTo>
                  <a:lnTo>
                    <a:pt x="1974" y="639"/>
                  </a:lnTo>
                  <a:cubicBezTo>
                    <a:pt x="2008" y="639"/>
                    <a:pt x="2030" y="665"/>
                    <a:pt x="2027" y="698"/>
                  </a:cubicBezTo>
                  <a:cubicBezTo>
                    <a:pt x="2023" y="725"/>
                    <a:pt x="2000" y="740"/>
                    <a:pt x="1974" y="740"/>
                  </a:cubicBezTo>
                  <a:cubicBezTo>
                    <a:pt x="1630" y="740"/>
                    <a:pt x="1630" y="740"/>
                    <a:pt x="1630" y="740"/>
                  </a:cubicBezTo>
                  <a:cubicBezTo>
                    <a:pt x="1630" y="639"/>
                    <a:pt x="1630" y="639"/>
                    <a:pt x="1630" y="639"/>
                  </a:cubicBezTo>
                  <a:cubicBezTo>
                    <a:pt x="1974" y="639"/>
                    <a:pt x="1974" y="639"/>
                    <a:pt x="1974" y="639"/>
                  </a:cubicBezTo>
                  <a:moveTo>
                    <a:pt x="232" y="59"/>
                  </a:moveTo>
                  <a:lnTo>
                    <a:pt x="232" y="59"/>
                  </a:lnTo>
                  <a:cubicBezTo>
                    <a:pt x="1178" y="59"/>
                    <a:pt x="1178" y="59"/>
                    <a:pt x="1178" y="59"/>
                  </a:cubicBezTo>
                  <a:cubicBezTo>
                    <a:pt x="1207" y="59"/>
                    <a:pt x="1230" y="82"/>
                    <a:pt x="1230" y="112"/>
                  </a:cubicBezTo>
                  <a:cubicBezTo>
                    <a:pt x="1230" y="246"/>
                    <a:pt x="1230" y="246"/>
                    <a:pt x="1230" y="246"/>
                  </a:cubicBezTo>
                  <a:cubicBezTo>
                    <a:pt x="179" y="246"/>
                    <a:pt x="179" y="246"/>
                    <a:pt x="179" y="246"/>
                  </a:cubicBezTo>
                  <a:cubicBezTo>
                    <a:pt x="179" y="112"/>
                    <a:pt x="179" y="112"/>
                    <a:pt x="179" y="112"/>
                  </a:cubicBezTo>
                  <a:cubicBezTo>
                    <a:pt x="179" y="82"/>
                    <a:pt x="202" y="59"/>
                    <a:pt x="232" y="59"/>
                  </a:cubicBezTo>
                  <a:moveTo>
                    <a:pt x="1230" y="1794"/>
                  </a:moveTo>
                  <a:lnTo>
                    <a:pt x="1230" y="1794"/>
                  </a:lnTo>
                  <a:cubicBezTo>
                    <a:pt x="1230" y="1820"/>
                    <a:pt x="1207" y="1843"/>
                    <a:pt x="1178" y="1843"/>
                  </a:cubicBezTo>
                  <a:cubicBezTo>
                    <a:pt x="232" y="1843"/>
                    <a:pt x="232" y="1843"/>
                    <a:pt x="232" y="1843"/>
                  </a:cubicBezTo>
                  <a:cubicBezTo>
                    <a:pt x="202" y="1843"/>
                    <a:pt x="179" y="1820"/>
                    <a:pt x="179" y="1794"/>
                  </a:cubicBezTo>
                  <a:cubicBezTo>
                    <a:pt x="179" y="1656"/>
                    <a:pt x="179" y="1656"/>
                    <a:pt x="179" y="1656"/>
                  </a:cubicBezTo>
                  <a:cubicBezTo>
                    <a:pt x="1230" y="1656"/>
                    <a:pt x="1230" y="1656"/>
                    <a:pt x="1230" y="1656"/>
                  </a:cubicBezTo>
                  <a:cubicBezTo>
                    <a:pt x="1230" y="1794"/>
                    <a:pt x="1230" y="1794"/>
                    <a:pt x="1230" y="1794"/>
                  </a:cubicBezTo>
                  <a:moveTo>
                    <a:pt x="1346" y="1510"/>
                  </a:moveTo>
                  <a:lnTo>
                    <a:pt x="1346" y="1510"/>
                  </a:lnTo>
                  <a:cubicBezTo>
                    <a:pt x="1346" y="1559"/>
                    <a:pt x="1309" y="1596"/>
                    <a:pt x="1260" y="1596"/>
                  </a:cubicBezTo>
                  <a:cubicBezTo>
                    <a:pt x="146" y="1596"/>
                    <a:pt x="146" y="1596"/>
                    <a:pt x="146" y="1596"/>
                  </a:cubicBezTo>
                  <a:cubicBezTo>
                    <a:pt x="101" y="1596"/>
                    <a:pt x="59" y="1559"/>
                    <a:pt x="59" y="1510"/>
                  </a:cubicBezTo>
                  <a:cubicBezTo>
                    <a:pt x="59" y="396"/>
                    <a:pt x="59" y="396"/>
                    <a:pt x="59" y="396"/>
                  </a:cubicBezTo>
                  <a:cubicBezTo>
                    <a:pt x="59" y="347"/>
                    <a:pt x="101" y="310"/>
                    <a:pt x="146" y="310"/>
                  </a:cubicBezTo>
                  <a:cubicBezTo>
                    <a:pt x="1260" y="310"/>
                    <a:pt x="1260" y="310"/>
                    <a:pt x="1260" y="310"/>
                  </a:cubicBezTo>
                  <a:cubicBezTo>
                    <a:pt x="1309" y="310"/>
                    <a:pt x="1346" y="347"/>
                    <a:pt x="1346" y="396"/>
                  </a:cubicBezTo>
                  <a:cubicBezTo>
                    <a:pt x="1346" y="512"/>
                    <a:pt x="1346" y="512"/>
                    <a:pt x="1346" y="512"/>
                  </a:cubicBezTo>
                  <a:cubicBezTo>
                    <a:pt x="1346" y="1394"/>
                    <a:pt x="1346" y="1394"/>
                    <a:pt x="1346" y="1394"/>
                  </a:cubicBezTo>
                  <a:cubicBezTo>
                    <a:pt x="1346" y="1510"/>
                    <a:pt x="1346" y="1510"/>
                    <a:pt x="1346" y="1510"/>
                  </a:cubicBezTo>
                  <a:moveTo>
                    <a:pt x="1566" y="1331"/>
                  </a:moveTo>
                  <a:lnTo>
                    <a:pt x="1566" y="1331"/>
                  </a:lnTo>
                  <a:cubicBezTo>
                    <a:pt x="1566" y="1349"/>
                    <a:pt x="1552" y="1364"/>
                    <a:pt x="1537" y="1364"/>
                  </a:cubicBezTo>
                  <a:cubicBezTo>
                    <a:pt x="1410" y="1364"/>
                    <a:pt x="1410" y="1364"/>
                    <a:pt x="1410" y="1364"/>
                  </a:cubicBezTo>
                  <a:cubicBezTo>
                    <a:pt x="1410" y="542"/>
                    <a:pt x="1410" y="542"/>
                    <a:pt x="1410" y="542"/>
                  </a:cubicBezTo>
                  <a:cubicBezTo>
                    <a:pt x="1537" y="542"/>
                    <a:pt x="1537" y="542"/>
                    <a:pt x="1537" y="542"/>
                  </a:cubicBezTo>
                  <a:cubicBezTo>
                    <a:pt x="1552" y="542"/>
                    <a:pt x="1566" y="557"/>
                    <a:pt x="1566" y="575"/>
                  </a:cubicBezTo>
                  <a:cubicBezTo>
                    <a:pt x="1566" y="609"/>
                    <a:pt x="1566" y="609"/>
                    <a:pt x="1566" y="609"/>
                  </a:cubicBezTo>
                  <a:cubicBezTo>
                    <a:pt x="1566" y="773"/>
                    <a:pt x="1566" y="773"/>
                    <a:pt x="1566" y="773"/>
                  </a:cubicBezTo>
                  <a:cubicBezTo>
                    <a:pt x="1566" y="1132"/>
                    <a:pt x="1566" y="1132"/>
                    <a:pt x="1566" y="1132"/>
                  </a:cubicBezTo>
                  <a:cubicBezTo>
                    <a:pt x="1566" y="1297"/>
                    <a:pt x="1566" y="1297"/>
                    <a:pt x="1566" y="1297"/>
                  </a:cubicBezTo>
                  <a:lnTo>
                    <a:pt x="1566" y="1331"/>
                  </a:lnTo>
                  <a:moveTo>
                    <a:pt x="1970" y="1263"/>
                  </a:moveTo>
                  <a:lnTo>
                    <a:pt x="1970" y="1263"/>
                  </a:lnTo>
                  <a:cubicBezTo>
                    <a:pt x="1630" y="1263"/>
                    <a:pt x="1630" y="1263"/>
                    <a:pt x="1630" y="1263"/>
                  </a:cubicBezTo>
                  <a:cubicBezTo>
                    <a:pt x="1630" y="1159"/>
                    <a:pt x="1630" y="1159"/>
                    <a:pt x="1630" y="1159"/>
                  </a:cubicBezTo>
                  <a:cubicBezTo>
                    <a:pt x="1974" y="1159"/>
                    <a:pt x="1974" y="1159"/>
                    <a:pt x="1974" y="1159"/>
                  </a:cubicBezTo>
                  <a:cubicBezTo>
                    <a:pt x="2004" y="1159"/>
                    <a:pt x="2027" y="1188"/>
                    <a:pt x="2023" y="1218"/>
                  </a:cubicBezTo>
                  <a:cubicBezTo>
                    <a:pt x="2019" y="1244"/>
                    <a:pt x="1996" y="1263"/>
                    <a:pt x="1970" y="126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60" name="Google Shape;1060;p44"/>
            <p:cNvSpPr/>
            <p:nvPr/>
          </p:nvSpPr>
          <p:spPr>
            <a:xfrm>
              <a:off x="6726392" y="3585424"/>
              <a:ext cx="46696" cy="76646"/>
            </a:xfrm>
            <a:custGeom>
              <a:avLst/>
              <a:gdLst/>
              <a:ahLst/>
              <a:cxnLst/>
              <a:rect l="l" t="t" r="r" b="b"/>
              <a:pathLst>
                <a:path w="198" h="325" extrusionOk="0">
                  <a:moveTo>
                    <a:pt x="198" y="48"/>
                  </a:moveTo>
                  <a:lnTo>
                    <a:pt x="198" y="48"/>
                  </a:lnTo>
                  <a:cubicBezTo>
                    <a:pt x="198" y="22"/>
                    <a:pt x="176" y="0"/>
                    <a:pt x="150" y="0"/>
                  </a:cubicBezTo>
                  <a:cubicBezTo>
                    <a:pt x="45" y="0"/>
                    <a:pt x="45" y="0"/>
                    <a:pt x="45" y="0"/>
                  </a:cubicBezTo>
                  <a:cubicBezTo>
                    <a:pt x="19" y="0"/>
                    <a:pt x="0" y="22"/>
                    <a:pt x="0" y="48"/>
                  </a:cubicBezTo>
                  <a:cubicBezTo>
                    <a:pt x="0" y="277"/>
                    <a:pt x="0" y="277"/>
                    <a:pt x="0" y="277"/>
                  </a:cubicBezTo>
                  <a:cubicBezTo>
                    <a:pt x="0" y="303"/>
                    <a:pt x="19" y="325"/>
                    <a:pt x="45" y="325"/>
                  </a:cubicBezTo>
                  <a:cubicBezTo>
                    <a:pt x="150" y="325"/>
                    <a:pt x="150" y="325"/>
                    <a:pt x="150" y="325"/>
                  </a:cubicBezTo>
                  <a:cubicBezTo>
                    <a:pt x="176" y="325"/>
                    <a:pt x="198" y="303"/>
                    <a:pt x="198" y="277"/>
                  </a:cubicBezTo>
                  <a:cubicBezTo>
                    <a:pt x="198" y="48"/>
                    <a:pt x="198" y="48"/>
                    <a:pt x="198" y="48"/>
                  </a:cubicBezTo>
                  <a:moveTo>
                    <a:pt x="138" y="265"/>
                  </a:moveTo>
                  <a:lnTo>
                    <a:pt x="138" y="265"/>
                  </a:lnTo>
                  <a:cubicBezTo>
                    <a:pt x="60" y="265"/>
                    <a:pt x="60" y="265"/>
                    <a:pt x="60" y="265"/>
                  </a:cubicBezTo>
                  <a:cubicBezTo>
                    <a:pt x="60" y="60"/>
                    <a:pt x="60" y="60"/>
                    <a:pt x="60" y="60"/>
                  </a:cubicBezTo>
                  <a:cubicBezTo>
                    <a:pt x="138" y="60"/>
                    <a:pt x="138" y="60"/>
                    <a:pt x="138" y="60"/>
                  </a:cubicBezTo>
                  <a:lnTo>
                    <a:pt x="138" y="265"/>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61" name="Google Shape;1061;p44"/>
            <p:cNvSpPr/>
            <p:nvPr/>
          </p:nvSpPr>
          <p:spPr>
            <a:xfrm>
              <a:off x="6846433" y="3585424"/>
              <a:ext cx="46696" cy="76646"/>
            </a:xfrm>
            <a:custGeom>
              <a:avLst/>
              <a:gdLst/>
              <a:ahLst/>
              <a:cxnLst/>
              <a:rect l="l" t="t" r="r" b="b"/>
              <a:pathLst>
                <a:path w="198" h="325" extrusionOk="0">
                  <a:moveTo>
                    <a:pt x="48" y="325"/>
                  </a:moveTo>
                  <a:lnTo>
                    <a:pt x="48" y="325"/>
                  </a:lnTo>
                  <a:cubicBezTo>
                    <a:pt x="149" y="325"/>
                    <a:pt x="149" y="325"/>
                    <a:pt x="149" y="325"/>
                  </a:cubicBezTo>
                  <a:cubicBezTo>
                    <a:pt x="176" y="325"/>
                    <a:pt x="198" y="303"/>
                    <a:pt x="198" y="277"/>
                  </a:cubicBezTo>
                  <a:cubicBezTo>
                    <a:pt x="198" y="48"/>
                    <a:pt x="198" y="48"/>
                    <a:pt x="198" y="48"/>
                  </a:cubicBezTo>
                  <a:cubicBezTo>
                    <a:pt x="198" y="22"/>
                    <a:pt x="176" y="0"/>
                    <a:pt x="149" y="0"/>
                  </a:cubicBezTo>
                  <a:cubicBezTo>
                    <a:pt x="48" y="0"/>
                    <a:pt x="48" y="0"/>
                    <a:pt x="48" y="0"/>
                  </a:cubicBezTo>
                  <a:cubicBezTo>
                    <a:pt x="22" y="0"/>
                    <a:pt x="0" y="22"/>
                    <a:pt x="0" y="48"/>
                  </a:cubicBezTo>
                  <a:cubicBezTo>
                    <a:pt x="0" y="277"/>
                    <a:pt x="0" y="277"/>
                    <a:pt x="0" y="277"/>
                  </a:cubicBezTo>
                  <a:cubicBezTo>
                    <a:pt x="0" y="303"/>
                    <a:pt x="22" y="325"/>
                    <a:pt x="48" y="325"/>
                  </a:cubicBezTo>
                  <a:moveTo>
                    <a:pt x="60" y="60"/>
                  </a:moveTo>
                  <a:lnTo>
                    <a:pt x="60" y="60"/>
                  </a:lnTo>
                  <a:cubicBezTo>
                    <a:pt x="138" y="60"/>
                    <a:pt x="138" y="60"/>
                    <a:pt x="138" y="60"/>
                  </a:cubicBezTo>
                  <a:cubicBezTo>
                    <a:pt x="138" y="265"/>
                    <a:pt x="138" y="265"/>
                    <a:pt x="138" y="265"/>
                  </a:cubicBezTo>
                  <a:cubicBezTo>
                    <a:pt x="60" y="265"/>
                    <a:pt x="60" y="265"/>
                    <a:pt x="60" y="265"/>
                  </a:cubicBezTo>
                  <a:lnTo>
                    <a:pt x="60" y="60"/>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62" name="Google Shape;1062;p44"/>
            <p:cNvSpPr/>
            <p:nvPr/>
          </p:nvSpPr>
          <p:spPr>
            <a:xfrm>
              <a:off x="6771437" y="3706172"/>
              <a:ext cx="76647" cy="47639"/>
            </a:xfrm>
            <a:custGeom>
              <a:avLst/>
              <a:gdLst/>
              <a:ahLst/>
              <a:cxnLst/>
              <a:rect l="l" t="t" r="r" b="b"/>
              <a:pathLst>
                <a:path w="325" h="202" extrusionOk="0">
                  <a:moveTo>
                    <a:pt x="277" y="0"/>
                  </a:moveTo>
                  <a:lnTo>
                    <a:pt x="277" y="0"/>
                  </a:lnTo>
                  <a:cubicBezTo>
                    <a:pt x="49" y="0"/>
                    <a:pt x="49" y="0"/>
                    <a:pt x="49" y="0"/>
                  </a:cubicBezTo>
                  <a:cubicBezTo>
                    <a:pt x="23" y="0"/>
                    <a:pt x="0" y="22"/>
                    <a:pt x="0" y="49"/>
                  </a:cubicBezTo>
                  <a:cubicBezTo>
                    <a:pt x="0" y="154"/>
                    <a:pt x="0" y="154"/>
                    <a:pt x="0" y="154"/>
                  </a:cubicBezTo>
                  <a:cubicBezTo>
                    <a:pt x="0" y="180"/>
                    <a:pt x="23" y="202"/>
                    <a:pt x="49" y="202"/>
                  </a:cubicBezTo>
                  <a:cubicBezTo>
                    <a:pt x="277" y="202"/>
                    <a:pt x="277" y="202"/>
                    <a:pt x="277" y="202"/>
                  </a:cubicBezTo>
                  <a:cubicBezTo>
                    <a:pt x="303" y="202"/>
                    <a:pt x="325" y="180"/>
                    <a:pt x="325" y="154"/>
                  </a:cubicBezTo>
                  <a:cubicBezTo>
                    <a:pt x="325" y="49"/>
                    <a:pt x="325" y="49"/>
                    <a:pt x="325" y="49"/>
                  </a:cubicBezTo>
                  <a:cubicBezTo>
                    <a:pt x="325" y="22"/>
                    <a:pt x="303" y="0"/>
                    <a:pt x="277" y="0"/>
                  </a:cubicBezTo>
                  <a:moveTo>
                    <a:pt x="266" y="138"/>
                  </a:moveTo>
                  <a:lnTo>
                    <a:pt x="266" y="138"/>
                  </a:lnTo>
                  <a:cubicBezTo>
                    <a:pt x="60" y="138"/>
                    <a:pt x="60" y="138"/>
                    <a:pt x="60" y="138"/>
                  </a:cubicBezTo>
                  <a:cubicBezTo>
                    <a:pt x="60" y="64"/>
                    <a:pt x="60" y="64"/>
                    <a:pt x="60" y="64"/>
                  </a:cubicBezTo>
                  <a:cubicBezTo>
                    <a:pt x="266" y="64"/>
                    <a:pt x="266" y="64"/>
                    <a:pt x="266" y="64"/>
                  </a:cubicBezTo>
                  <a:lnTo>
                    <a:pt x="266" y="138"/>
                  </a:ln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63" name="Google Shape;1063;p44"/>
          <p:cNvGrpSpPr/>
          <p:nvPr/>
        </p:nvGrpSpPr>
        <p:grpSpPr>
          <a:xfrm>
            <a:off x="1105374" y="4111810"/>
            <a:ext cx="417904" cy="492188"/>
            <a:chOff x="1098603" y="4111810"/>
            <a:chExt cx="417904" cy="492188"/>
          </a:xfrm>
          <a:solidFill>
            <a:schemeClr val="accent5">
              <a:lumMod val="50000"/>
            </a:schemeClr>
          </a:solidFill>
        </p:grpSpPr>
        <p:sp>
          <p:nvSpPr>
            <p:cNvPr id="1064" name="Google Shape;1064;p44"/>
            <p:cNvSpPr/>
            <p:nvPr/>
          </p:nvSpPr>
          <p:spPr>
            <a:xfrm>
              <a:off x="1098603" y="4111810"/>
              <a:ext cx="417904" cy="492188"/>
            </a:xfrm>
            <a:custGeom>
              <a:avLst/>
              <a:gdLst/>
              <a:ahLst/>
              <a:cxnLst/>
              <a:rect l="l" t="t" r="r" b="b"/>
              <a:pathLst>
                <a:path w="1772" h="2087" extrusionOk="0">
                  <a:moveTo>
                    <a:pt x="1664" y="475"/>
                  </a:moveTo>
                  <a:lnTo>
                    <a:pt x="1664" y="475"/>
                  </a:lnTo>
                  <a:cubicBezTo>
                    <a:pt x="1634" y="475"/>
                    <a:pt x="1634" y="475"/>
                    <a:pt x="1634" y="475"/>
                  </a:cubicBezTo>
                  <a:cubicBezTo>
                    <a:pt x="1634" y="445"/>
                    <a:pt x="1634" y="445"/>
                    <a:pt x="1634" y="445"/>
                  </a:cubicBezTo>
                  <a:cubicBezTo>
                    <a:pt x="1634" y="378"/>
                    <a:pt x="1585" y="322"/>
                    <a:pt x="1525" y="307"/>
                  </a:cubicBezTo>
                  <a:cubicBezTo>
                    <a:pt x="1510" y="135"/>
                    <a:pt x="1365" y="0"/>
                    <a:pt x="1189" y="0"/>
                  </a:cubicBezTo>
                  <a:cubicBezTo>
                    <a:pt x="1054" y="0"/>
                    <a:pt x="938" y="83"/>
                    <a:pt x="886" y="195"/>
                  </a:cubicBezTo>
                  <a:cubicBezTo>
                    <a:pt x="834" y="83"/>
                    <a:pt x="718" y="0"/>
                    <a:pt x="583" y="0"/>
                  </a:cubicBezTo>
                  <a:cubicBezTo>
                    <a:pt x="407" y="0"/>
                    <a:pt x="262" y="135"/>
                    <a:pt x="250" y="307"/>
                  </a:cubicBezTo>
                  <a:cubicBezTo>
                    <a:pt x="187" y="322"/>
                    <a:pt x="138" y="378"/>
                    <a:pt x="138" y="445"/>
                  </a:cubicBezTo>
                  <a:cubicBezTo>
                    <a:pt x="138" y="475"/>
                    <a:pt x="138" y="475"/>
                    <a:pt x="138" y="475"/>
                  </a:cubicBezTo>
                  <a:cubicBezTo>
                    <a:pt x="112" y="475"/>
                    <a:pt x="112" y="475"/>
                    <a:pt x="112" y="475"/>
                  </a:cubicBezTo>
                  <a:cubicBezTo>
                    <a:pt x="52" y="475"/>
                    <a:pt x="0" y="527"/>
                    <a:pt x="0" y="587"/>
                  </a:cubicBezTo>
                  <a:cubicBezTo>
                    <a:pt x="0" y="651"/>
                    <a:pt x="0" y="651"/>
                    <a:pt x="0" y="651"/>
                  </a:cubicBezTo>
                  <a:cubicBezTo>
                    <a:pt x="0" y="677"/>
                    <a:pt x="22" y="699"/>
                    <a:pt x="52" y="699"/>
                  </a:cubicBezTo>
                  <a:cubicBezTo>
                    <a:pt x="71" y="699"/>
                    <a:pt x="71" y="699"/>
                    <a:pt x="71" y="699"/>
                  </a:cubicBezTo>
                  <a:cubicBezTo>
                    <a:pt x="71" y="748"/>
                    <a:pt x="71" y="748"/>
                    <a:pt x="71" y="748"/>
                  </a:cubicBezTo>
                  <a:cubicBezTo>
                    <a:pt x="71" y="808"/>
                    <a:pt x="119" y="856"/>
                    <a:pt x="179" y="856"/>
                  </a:cubicBezTo>
                  <a:cubicBezTo>
                    <a:pt x="377" y="856"/>
                    <a:pt x="377" y="856"/>
                    <a:pt x="377" y="856"/>
                  </a:cubicBezTo>
                  <a:cubicBezTo>
                    <a:pt x="437" y="856"/>
                    <a:pt x="486" y="808"/>
                    <a:pt x="486" y="748"/>
                  </a:cubicBezTo>
                  <a:cubicBezTo>
                    <a:pt x="486" y="699"/>
                    <a:pt x="486" y="699"/>
                    <a:pt x="486" y="699"/>
                  </a:cubicBezTo>
                  <a:cubicBezTo>
                    <a:pt x="508" y="699"/>
                    <a:pt x="508" y="699"/>
                    <a:pt x="508" y="699"/>
                  </a:cubicBezTo>
                  <a:cubicBezTo>
                    <a:pt x="534" y="699"/>
                    <a:pt x="557" y="677"/>
                    <a:pt x="557" y="651"/>
                  </a:cubicBezTo>
                  <a:cubicBezTo>
                    <a:pt x="557" y="587"/>
                    <a:pt x="557" y="587"/>
                    <a:pt x="557" y="587"/>
                  </a:cubicBezTo>
                  <a:cubicBezTo>
                    <a:pt x="557" y="527"/>
                    <a:pt x="508" y="475"/>
                    <a:pt x="449" y="475"/>
                  </a:cubicBezTo>
                  <a:cubicBezTo>
                    <a:pt x="418" y="475"/>
                    <a:pt x="418" y="475"/>
                    <a:pt x="418" y="475"/>
                  </a:cubicBezTo>
                  <a:cubicBezTo>
                    <a:pt x="418" y="445"/>
                    <a:pt x="418" y="445"/>
                    <a:pt x="418" y="445"/>
                  </a:cubicBezTo>
                  <a:cubicBezTo>
                    <a:pt x="418" y="378"/>
                    <a:pt x="374" y="322"/>
                    <a:pt x="314" y="311"/>
                  </a:cubicBezTo>
                  <a:cubicBezTo>
                    <a:pt x="329" y="172"/>
                    <a:pt x="445" y="64"/>
                    <a:pt x="583" y="64"/>
                  </a:cubicBezTo>
                  <a:cubicBezTo>
                    <a:pt x="721" y="64"/>
                    <a:pt x="837" y="168"/>
                    <a:pt x="852" y="307"/>
                  </a:cubicBezTo>
                  <a:cubicBezTo>
                    <a:pt x="796" y="307"/>
                    <a:pt x="796" y="307"/>
                    <a:pt x="796" y="307"/>
                  </a:cubicBezTo>
                  <a:cubicBezTo>
                    <a:pt x="736" y="307"/>
                    <a:pt x="692" y="352"/>
                    <a:pt x="695" y="411"/>
                  </a:cubicBezTo>
                  <a:cubicBezTo>
                    <a:pt x="699" y="460"/>
                    <a:pt x="740" y="501"/>
                    <a:pt x="792" y="501"/>
                  </a:cubicBezTo>
                  <a:cubicBezTo>
                    <a:pt x="856" y="501"/>
                    <a:pt x="856" y="501"/>
                    <a:pt x="856" y="501"/>
                  </a:cubicBezTo>
                  <a:cubicBezTo>
                    <a:pt x="856" y="707"/>
                    <a:pt x="856" y="707"/>
                    <a:pt x="856" y="707"/>
                  </a:cubicBezTo>
                  <a:cubicBezTo>
                    <a:pt x="822" y="707"/>
                    <a:pt x="822" y="707"/>
                    <a:pt x="822" y="707"/>
                  </a:cubicBezTo>
                  <a:cubicBezTo>
                    <a:pt x="789" y="707"/>
                    <a:pt x="759" y="737"/>
                    <a:pt x="759" y="774"/>
                  </a:cubicBezTo>
                  <a:cubicBezTo>
                    <a:pt x="759" y="1100"/>
                    <a:pt x="759" y="1100"/>
                    <a:pt x="759" y="1100"/>
                  </a:cubicBezTo>
                  <a:cubicBezTo>
                    <a:pt x="736" y="1111"/>
                    <a:pt x="721" y="1137"/>
                    <a:pt x="721" y="1163"/>
                  </a:cubicBezTo>
                  <a:cubicBezTo>
                    <a:pt x="721" y="1832"/>
                    <a:pt x="721" y="1832"/>
                    <a:pt x="721" y="1832"/>
                  </a:cubicBezTo>
                  <a:cubicBezTo>
                    <a:pt x="534" y="1832"/>
                    <a:pt x="534" y="1832"/>
                    <a:pt x="534" y="1832"/>
                  </a:cubicBezTo>
                  <a:cubicBezTo>
                    <a:pt x="463" y="1832"/>
                    <a:pt x="407" y="1888"/>
                    <a:pt x="407" y="1960"/>
                  </a:cubicBezTo>
                  <a:cubicBezTo>
                    <a:pt x="407" y="2053"/>
                    <a:pt x="407" y="2053"/>
                    <a:pt x="407" y="2053"/>
                  </a:cubicBezTo>
                  <a:cubicBezTo>
                    <a:pt x="407" y="2072"/>
                    <a:pt x="422" y="2087"/>
                    <a:pt x="441" y="2087"/>
                  </a:cubicBezTo>
                  <a:cubicBezTo>
                    <a:pt x="819" y="2087"/>
                    <a:pt x="819" y="2087"/>
                    <a:pt x="819" y="2087"/>
                  </a:cubicBezTo>
                  <a:cubicBezTo>
                    <a:pt x="826" y="2087"/>
                    <a:pt x="834" y="2083"/>
                    <a:pt x="837" y="2079"/>
                  </a:cubicBezTo>
                  <a:cubicBezTo>
                    <a:pt x="856" y="2053"/>
                    <a:pt x="837" y="2023"/>
                    <a:pt x="815" y="2023"/>
                  </a:cubicBezTo>
                  <a:cubicBezTo>
                    <a:pt x="467" y="2023"/>
                    <a:pt x="467" y="2023"/>
                    <a:pt x="467" y="2023"/>
                  </a:cubicBezTo>
                  <a:cubicBezTo>
                    <a:pt x="467" y="1960"/>
                    <a:pt x="467" y="1960"/>
                    <a:pt x="467" y="1960"/>
                  </a:cubicBezTo>
                  <a:cubicBezTo>
                    <a:pt x="467" y="1922"/>
                    <a:pt x="497" y="1892"/>
                    <a:pt x="534" y="1892"/>
                  </a:cubicBezTo>
                  <a:cubicBezTo>
                    <a:pt x="1238" y="1892"/>
                    <a:pt x="1238" y="1892"/>
                    <a:pt x="1238" y="1892"/>
                  </a:cubicBezTo>
                  <a:cubicBezTo>
                    <a:pt x="1275" y="1892"/>
                    <a:pt x="1305" y="1922"/>
                    <a:pt x="1305" y="1960"/>
                  </a:cubicBezTo>
                  <a:cubicBezTo>
                    <a:pt x="1305" y="2023"/>
                    <a:pt x="1305" y="2023"/>
                    <a:pt x="1305" y="2023"/>
                  </a:cubicBezTo>
                  <a:cubicBezTo>
                    <a:pt x="957" y="2023"/>
                    <a:pt x="957" y="2023"/>
                    <a:pt x="957" y="2023"/>
                  </a:cubicBezTo>
                  <a:cubicBezTo>
                    <a:pt x="942" y="2023"/>
                    <a:pt x="927" y="2034"/>
                    <a:pt x="923" y="2049"/>
                  </a:cubicBezTo>
                  <a:cubicBezTo>
                    <a:pt x="923" y="2068"/>
                    <a:pt x="938" y="2087"/>
                    <a:pt x="953" y="2087"/>
                  </a:cubicBezTo>
                  <a:cubicBezTo>
                    <a:pt x="1338" y="2087"/>
                    <a:pt x="1338" y="2087"/>
                    <a:pt x="1338" y="2087"/>
                  </a:cubicBezTo>
                  <a:cubicBezTo>
                    <a:pt x="1354" y="2087"/>
                    <a:pt x="1365" y="2072"/>
                    <a:pt x="1365" y="2057"/>
                  </a:cubicBezTo>
                  <a:cubicBezTo>
                    <a:pt x="1365" y="1904"/>
                    <a:pt x="1365" y="1904"/>
                    <a:pt x="1365" y="1904"/>
                  </a:cubicBezTo>
                  <a:cubicBezTo>
                    <a:pt x="1365" y="1866"/>
                    <a:pt x="1335" y="1832"/>
                    <a:pt x="1294" y="1832"/>
                  </a:cubicBezTo>
                  <a:cubicBezTo>
                    <a:pt x="1051" y="1832"/>
                    <a:pt x="1051" y="1832"/>
                    <a:pt x="1051" y="1832"/>
                  </a:cubicBezTo>
                  <a:cubicBezTo>
                    <a:pt x="1051" y="1163"/>
                    <a:pt x="1051" y="1163"/>
                    <a:pt x="1051" y="1163"/>
                  </a:cubicBezTo>
                  <a:cubicBezTo>
                    <a:pt x="1051" y="1137"/>
                    <a:pt x="1035" y="1115"/>
                    <a:pt x="1013" y="1103"/>
                  </a:cubicBezTo>
                  <a:cubicBezTo>
                    <a:pt x="1013" y="999"/>
                    <a:pt x="1013" y="999"/>
                    <a:pt x="1013" y="999"/>
                  </a:cubicBezTo>
                  <a:cubicBezTo>
                    <a:pt x="1013" y="984"/>
                    <a:pt x="1006" y="972"/>
                    <a:pt x="995" y="968"/>
                  </a:cubicBezTo>
                  <a:cubicBezTo>
                    <a:pt x="972" y="957"/>
                    <a:pt x="950" y="976"/>
                    <a:pt x="950" y="999"/>
                  </a:cubicBezTo>
                  <a:cubicBezTo>
                    <a:pt x="950" y="1092"/>
                    <a:pt x="950" y="1092"/>
                    <a:pt x="950" y="1092"/>
                  </a:cubicBezTo>
                  <a:cubicBezTo>
                    <a:pt x="819" y="1092"/>
                    <a:pt x="819" y="1092"/>
                    <a:pt x="819" y="1092"/>
                  </a:cubicBezTo>
                  <a:cubicBezTo>
                    <a:pt x="819" y="774"/>
                    <a:pt x="819" y="774"/>
                    <a:pt x="819" y="774"/>
                  </a:cubicBezTo>
                  <a:cubicBezTo>
                    <a:pt x="819" y="770"/>
                    <a:pt x="822" y="770"/>
                    <a:pt x="822" y="770"/>
                  </a:cubicBezTo>
                  <a:cubicBezTo>
                    <a:pt x="946" y="770"/>
                    <a:pt x="946" y="770"/>
                    <a:pt x="946" y="770"/>
                  </a:cubicBezTo>
                  <a:cubicBezTo>
                    <a:pt x="950" y="770"/>
                    <a:pt x="950" y="770"/>
                    <a:pt x="950" y="774"/>
                  </a:cubicBezTo>
                  <a:cubicBezTo>
                    <a:pt x="950" y="853"/>
                    <a:pt x="950" y="853"/>
                    <a:pt x="950" y="853"/>
                  </a:cubicBezTo>
                  <a:cubicBezTo>
                    <a:pt x="950" y="872"/>
                    <a:pt x="961" y="883"/>
                    <a:pt x="976" y="886"/>
                  </a:cubicBezTo>
                  <a:cubicBezTo>
                    <a:pt x="995" y="886"/>
                    <a:pt x="1009" y="875"/>
                    <a:pt x="1009" y="856"/>
                  </a:cubicBezTo>
                  <a:cubicBezTo>
                    <a:pt x="1009" y="774"/>
                    <a:pt x="1009" y="774"/>
                    <a:pt x="1009" y="774"/>
                  </a:cubicBezTo>
                  <a:cubicBezTo>
                    <a:pt x="1009" y="737"/>
                    <a:pt x="983" y="707"/>
                    <a:pt x="946" y="707"/>
                  </a:cubicBezTo>
                  <a:cubicBezTo>
                    <a:pt x="916" y="707"/>
                    <a:pt x="916" y="707"/>
                    <a:pt x="916" y="707"/>
                  </a:cubicBezTo>
                  <a:cubicBezTo>
                    <a:pt x="916" y="501"/>
                    <a:pt x="916" y="501"/>
                    <a:pt x="916" y="501"/>
                  </a:cubicBezTo>
                  <a:cubicBezTo>
                    <a:pt x="979" y="501"/>
                    <a:pt x="979" y="501"/>
                    <a:pt x="979" y="501"/>
                  </a:cubicBezTo>
                  <a:cubicBezTo>
                    <a:pt x="1032" y="501"/>
                    <a:pt x="1073" y="460"/>
                    <a:pt x="1077" y="411"/>
                  </a:cubicBezTo>
                  <a:cubicBezTo>
                    <a:pt x="1080" y="352"/>
                    <a:pt x="1035" y="307"/>
                    <a:pt x="979" y="307"/>
                  </a:cubicBezTo>
                  <a:cubicBezTo>
                    <a:pt x="920" y="307"/>
                    <a:pt x="920" y="307"/>
                    <a:pt x="920" y="307"/>
                  </a:cubicBezTo>
                  <a:cubicBezTo>
                    <a:pt x="935" y="168"/>
                    <a:pt x="1051" y="64"/>
                    <a:pt x="1189" y="64"/>
                  </a:cubicBezTo>
                  <a:cubicBezTo>
                    <a:pt x="1331" y="64"/>
                    <a:pt x="1447" y="172"/>
                    <a:pt x="1458" y="311"/>
                  </a:cubicBezTo>
                  <a:cubicBezTo>
                    <a:pt x="1398" y="322"/>
                    <a:pt x="1354" y="378"/>
                    <a:pt x="1354" y="445"/>
                  </a:cubicBezTo>
                  <a:cubicBezTo>
                    <a:pt x="1354" y="475"/>
                    <a:pt x="1354" y="475"/>
                    <a:pt x="1354" y="475"/>
                  </a:cubicBezTo>
                  <a:cubicBezTo>
                    <a:pt x="1286" y="475"/>
                    <a:pt x="1286" y="475"/>
                    <a:pt x="1286" y="475"/>
                  </a:cubicBezTo>
                  <a:cubicBezTo>
                    <a:pt x="1245" y="475"/>
                    <a:pt x="1215" y="509"/>
                    <a:pt x="1215" y="546"/>
                  </a:cubicBezTo>
                  <a:cubicBezTo>
                    <a:pt x="1215" y="669"/>
                    <a:pt x="1215" y="669"/>
                    <a:pt x="1215" y="669"/>
                  </a:cubicBezTo>
                  <a:cubicBezTo>
                    <a:pt x="1215" y="685"/>
                    <a:pt x="1230" y="699"/>
                    <a:pt x="1249" y="699"/>
                  </a:cubicBezTo>
                  <a:cubicBezTo>
                    <a:pt x="1286" y="699"/>
                    <a:pt x="1286" y="699"/>
                    <a:pt x="1286" y="699"/>
                  </a:cubicBezTo>
                  <a:cubicBezTo>
                    <a:pt x="1286" y="748"/>
                    <a:pt x="1286" y="748"/>
                    <a:pt x="1286" y="748"/>
                  </a:cubicBezTo>
                  <a:cubicBezTo>
                    <a:pt x="1286" y="808"/>
                    <a:pt x="1338" y="856"/>
                    <a:pt x="1398" y="856"/>
                  </a:cubicBezTo>
                  <a:cubicBezTo>
                    <a:pt x="1593" y="856"/>
                    <a:pt x="1593" y="856"/>
                    <a:pt x="1593" y="856"/>
                  </a:cubicBezTo>
                  <a:cubicBezTo>
                    <a:pt x="1656" y="856"/>
                    <a:pt x="1705" y="808"/>
                    <a:pt x="1705" y="748"/>
                  </a:cubicBezTo>
                  <a:cubicBezTo>
                    <a:pt x="1705" y="699"/>
                    <a:pt x="1705" y="699"/>
                    <a:pt x="1705" y="699"/>
                  </a:cubicBezTo>
                  <a:cubicBezTo>
                    <a:pt x="1724" y="699"/>
                    <a:pt x="1724" y="699"/>
                    <a:pt x="1724" y="699"/>
                  </a:cubicBezTo>
                  <a:cubicBezTo>
                    <a:pt x="1750" y="699"/>
                    <a:pt x="1772" y="677"/>
                    <a:pt x="1772" y="651"/>
                  </a:cubicBezTo>
                  <a:cubicBezTo>
                    <a:pt x="1772" y="587"/>
                    <a:pt x="1772" y="587"/>
                    <a:pt x="1772" y="587"/>
                  </a:cubicBezTo>
                  <a:cubicBezTo>
                    <a:pt x="1772" y="527"/>
                    <a:pt x="1724" y="475"/>
                    <a:pt x="1664" y="475"/>
                  </a:cubicBezTo>
                  <a:moveTo>
                    <a:pt x="426" y="748"/>
                  </a:moveTo>
                  <a:lnTo>
                    <a:pt x="426" y="748"/>
                  </a:lnTo>
                  <a:cubicBezTo>
                    <a:pt x="426" y="774"/>
                    <a:pt x="404" y="793"/>
                    <a:pt x="377" y="793"/>
                  </a:cubicBezTo>
                  <a:cubicBezTo>
                    <a:pt x="179" y="793"/>
                    <a:pt x="179" y="793"/>
                    <a:pt x="179" y="793"/>
                  </a:cubicBezTo>
                  <a:cubicBezTo>
                    <a:pt x="153" y="793"/>
                    <a:pt x="130" y="774"/>
                    <a:pt x="130" y="748"/>
                  </a:cubicBezTo>
                  <a:cubicBezTo>
                    <a:pt x="130" y="699"/>
                    <a:pt x="130" y="699"/>
                    <a:pt x="130" y="699"/>
                  </a:cubicBezTo>
                  <a:cubicBezTo>
                    <a:pt x="426" y="699"/>
                    <a:pt x="426" y="699"/>
                    <a:pt x="426" y="699"/>
                  </a:cubicBezTo>
                  <a:lnTo>
                    <a:pt x="426" y="748"/>
                  </a:lnTo>
                  <a:moveTo>
                    <a:pt x="497" y="587"/>
                  </a:moveTo>
                  <a:lnTo>
                    <a:pt x="497" y="587"/>
                  </a:lnTo>
                  <a:cubicBezTo>
                    <a:pt x="497" y="640"/>
                    <a:pt x="497" y="640"/>
                    <a:pt x="497" y="640"/>
                  </a:cubicBezTo>
                  <a:cubicBezTo>
                    <a:pt x="456" y="640"/>
                    <a:pt x="456" y="640"/>
                    <a:pt x="456" y="640"/>
                  </a:cubicBezTo>
                  <a:cubicBezTo>
                    <a:pt x="104" y="640"/>
                    <a:pt x="104" y="640"/>
                    <a:pt x="104" y="640"/>
                  </a:cubicBezTo>
                  <a:cubicBezTo>
                    <a:pt x="63" y="640"/>
                    <a:pt x="63" y="640"/>
                    <a:pt x="63" y="640"/>
                  </a:cubicBezTo>
                  <a:cubicBezTo>
                    <a:pt x="63" y="587"/>
                    <a:pt x="63" y="587"/>
                    <a:pt x="63" y="587"/>
                  </a:cubicBezTo>
                  <a:cubicBezTo>
                    <a:pt x="63" y="561"/>
                    <a:pt x="86" y="539"/>
                    <a:pt x="112" y="539"/>
                  </a:cubicBezTo>
                  <a:cubicBezTo>
                    <a:pt x="172" y="539"/>
                    <a:pt x="172" y="539"/>
                    <a:pt x="172" y="539"/>
                  </a:cubicBezTo>
                  <a:cubicBezTo>
                    <a:pt x="389" y="539"/>
                    <a:pt x="389" y="539"/>
                    <a:pt x="389" y="539"/>
                  </a:cubicBezTo>
                  <a:cubicBezTo>
                    <a:pt x="445" y="539"/>
                    <a:pt x="445" y="539"/>
                    <a:pt x="445" y="539"/>
                  </a:cubicBezTo>
                  <a:cubicBezTo>
                    <a:pt x="475" y="539"/>
                    <a:pt x="497" y="561"/>
                    <a:pt x="497" y="587"/>
                  </a:cubicBezTo>
                  <a:moveTo>
                    <a:pt x="355" y="445"/>
                  </a:moveTo>
                  <a:lnTo>
                    <a:pt x="355" y="445"/>
                  </a:lnTo>
                  <a:cubicBezTo>
                    <a:pt x="355" y="475"/>
                    <a:pt x="355" y="475"/>
                    <a:pt x="355" y="475"/>
                  </a:cubicBezTo>
                  <a:cubicBezTo>
                    <a:pt x="202" y="475"/>
                    <a:pt x="202" y="475"/>
                    <a:pt x="202" y="475"/>
                  </a:cubicBezTo>
                  <a:cubicBezTo>
                    <a:pt x="202" y="445"/>
                    <a:pt x="202" y="445"/>
                    <a:pt x="202" y="445"/>
                  </a:cubicBezTo>
                  <a:cubicBezTo>
                    <a:pt x="202" y="400"/>
                    <a:pt x="235" y="363"/>
                    <a:pt x="280" y="367"/>
                  </a:cubicBezTo>
                  <a:cubicBezTo>
                    <a:pt x="321" y="367"/>
                    <a:pt x="355" y="404"/>
                    <a:pt x="355" y="445"/>
                  </a:cubicBezTo>
                  <a:moveTo>
                    <a:pt x="983" y="1155"/>
                  </a:moveTo>
                  <a:lnTo>
                    <a:pt x="983" y="1155"/>
                  </a:lnTo>
                  <a:cubicBezTo>
                    <a:pt x="987" y="1155"/>
                    <a:pt x="991" y="1159"/>
                    <a:pt x="991" y="1163"/>
                  </a:cubicBezTo>
                  <a:cubicBezTo>
                    <a:pt x="991" y="1260"/>
                    <a:pt x="991" y="1260"/>
                    <a:pt x="991" y="1260"/>
                  </a:cubicBezTo>
                  <a:cubicBezTo>
                    <a:pt x="781" y="1260"/>
                    <a:pt x="781" y="1260"/>
                    <a:pt x="781" y="1260"/>
                  </a:cubicBezTo>
                  <a:cubicBezTo>
                    <a:pt x="781" y="1163"/>
                    <a:pt x="781" y="1163"/>
                    <a:pt x="781" y="1163"/>
                  </a:cubicBezTo>
                  <a:cubicBezTo>
                    <a:pt x="781" y="1159"/>
                    <a:pt x="785" y="1155"/>
                    <a:pt x="792" y="1155"/>
                  </a:cubicBezTo>
                  <a:lnTo>
                    <a:pt x="983" y="1155"/>
                  </a:lnTo>
                  <a:moveTo>
                    <a:pt x="781" y="1320"/>
                  </a:moveTo>
                  <a:lnTo>
                    <a:pt x="781" y="1320"/>
                  </a:lnTo>
                  <a:cubicBezTo>
                    <a:pt x="991" y="1320"/>
                    <a:pt x="991" y="1320"/>
                    <a:pt x="991" y="1320"/>
                  </a:cubicBezTo>
                  <a:cubicBezTo>
                    <a:pt x="991" y="1421"/>
                    <a:pt x="991" y="1421"/>
                    <a:pt x="991" y="1421"/>
                  </a:cubicBezTo>
                  <a:cubicBezTo>
                    <a:pt x="781" y="1421"/>
                    <a:pt x="781" y="1421"/>
                    <a:pt x="781" y="1421"/>
                  </a:cubicBezTo>
                  <a:lnTo>
                    <a:pt x="781" y="1320"/>
                  </a:lnTo>
                  <a:moveTo>
                    <a:pt x="781" y="1832"/>
                  </a:moveTo>
                  <a:lnTo>
                    <a:pt x="781" y="1832"/>
                  </a:lnTo>
                  <a:cubicBezTo>
                    <a:pt x="781" y="1481"/>
                    <a:pt x="781" y="1481"/>
                    <a:pt x="781" y="1481"/>
                  </a:cubicBezTo>
                  <a:cubicBezTo>
                    <a:pt x="991" y="1481"/>
                    <a:pt x="991" y="1481"/>
                    <a:pt x="991" y="1481"/>
                  </a:cubicBezTo>
                  <a:cubicBezTo>
                    <a:pt x="991" y="1832"/>
                    <a:pt x="991" y="1832"/>
                    <a:pt x="991" y="1832"/>
                  </a:cubicBezTo>
                  <a:lnTo>
                    <a:pt x="781" y="1832"/>
                  </a:lnTo>
                  <a:moveTo>
                    <a:pt x="1017" y="404"/>
                  </a:moveTo>
                  <a:lnTo>
                    <a:pt x="1017" y="404"/>
                  </a:lnTo>
                  <a:cubicBezTo>
                    <a:pt x="1017" y="423"/>
                    <a:pt x="998" y="442"/>
                    <a:pt x="979" y="442"/>
                  </a:cubicBezTo>
                  <a:cubicBezTo>
                    <a:pt x="792" y="442"/>
                    <a:pt x="792" y="442"/>
                    <a:pt x="792" y="442"/>
                  </a:cubicBezTo>
                  <a:cubicBezTo>
                    <a:pt x="774" y="442"/>
                    <a:pt x="755" y="423"/>
                    <a:pt x="759" y="400"/>
                  </a:cubicBezTo>
                  <a:cubicBezTo>
                    <a:pt x="759" y="382"/>
                    <a:pt x="777" y="367"/>
                    <a:pt x="796" y="367"/>
                  </a:cubicBezTo>
                  <a:cubicBezTo>
                    <a:pt x="979" y="367"/>
                    <a:pt x="979" y="367"/>
                    <a:pt x="979" y="367"/>
                  </a:cubicBezTo>
                  <a:cubicBezTo>
                    <a:pt x="998" y="367"/>
                    <a:pt x="1017" y="382"/>
                    <a:pt x="1017" y="404"/>
                  </a:cubicBezTo>
                  <a:moveTo>
                    <a:pt x="1417" y="445"/>
                  </a:moveTo>
                  <a:lnTo>
                    <a:pt x="1417" y="445"/>
                  </a:lnTo>
                  <a:cubicBezTo>
                    <a:pt x="1417" y="404"/>
                    <a:pt x="1450" y="367"/>
                    <a:pt x="1492" y="367"/>
                  </a:cubicBezTo>
                  <a:cubicBezTo>
                    <a:pt x="1537" y="363"/>
                    <a:pt x="1574" y="400"/>
                    <a:pt x="1574" y="445"/>
                  </a:cubicBezTo>
                  <a:cubicBezTo>
                    <a:pt x="1574" y="475"/>
                    <a:pt x="1574" y="475"/>
                    <a:pt x="1574" y="475"/>
                  </a:cubicBezTo>
                  <a:cubicBezTo>
                    <a:pt x="1417" y="475"/>
                    <a:pt x="1417" y="475"/>
                    <a:pt x="1417" y="475"/>
                  </a:cubicBezTo>
                  <a:lnTo>
                    <a:pt x="1417" y="445"/>
                  </a:lnTo>
                  <a:moveTo>
                    <a:pt x="1641" y="748"/>
                  </a:moveTo>
                  <a:lnTo>
                    <a:pt x="1641" y="748"/>
                  </a:lnTo>
                  <a:cubicBezTo>
                    <a:pt x="1641" y="774"/>
                    <a:pt x="1619" y="793"/>
                    <a:pt x="1593" y="793"/>
                  </a:cubicBezTo>
                  <a:cubicBezTo>
                    <a:pt x="1398" y="793"/>
                    <a:pt x="1398" y="793"/>
                    <a:pt x="1398" y="793"/>
                  </a:cubicBezTo>
                  <a:cubicBezTo>
                    <a:pt x="1372" y="793"/>
                    <a:pt x="1350" y="774"/>
                    <a:pt x="1350" y="748"/>
                  </a:cubicBezTo>
                  <a:cubicBezTo>
                    <a:pt x="1350" y="699"/>
                    <a:pt x="1350" y="699"/>
                    <a:pt x="1350" y="699"/>
                  </a:cubicBezTo>
                  <a:cubicBezTo>
                    <a:pt x="1641" y="699"/>
                    <a:pt x="1641" y="699"/>
                    <a:pt x="1641" y="699"/>
                  </a:cubicBezTo>
                  <a:cubicBezTo>
                    <a:pt x="1641" y="748"/>
                    <a:pt x="1641" y="748"/>
                    <a:pt x="1641" y="748"/>
                  </a:cubicBezTo>
                  <a:moveTo>
                    <a:pt x="1713" y="640"/>
                  </a:moveTo>
                  <a:lnTo>
                    <a:pt x="1713" y="640"/>
                  </a:lnTo>
                  <a:cubicBezTo>
                    <a:pt x="1671" y="640"/>
                    <a:pt x="1671" y="640"/>
                    <a:pt x="1671" y="640"/>
                  </a:cubicBezTo>
                  <a:cubicBezTo>
                    <a:pt x="1316" y="640"/>
                    <a:pt x="1316" y="640"/>
                    <a:pt x="1316" y="640"/>
                  </a:cubicBezTo>
                  <a:cubicBezTo>
                    <a:pt x="1275" y="640"/>
                    <a:pt x="1275" y="640"/>
                    <a:pt x="1275" y="640"/>
                  </a:cubicBezTo>
                  <a:cubicBezTo>
                    <a:pt x="1275" y="580"/>
                    <a:pt x="1275" y="580"/>
                    <a:pt x="1275" y="580"/>
                  </a:cubicBezTo>
                  <a:cubicBezTo>
                    <a:pt x="1275" y="557"/>
                    <a:pt x="1294" y="539"/>
                    <a:pt x="1316" y="539"/>
                  </a:cubicBezTo>
                  <a:cubicBezTo>
                    <a:pt x="1383" y="539"/>
                    <a:pt x="1383" y="539"/>
                    <a:pt x="1383" y="539"/>
                  </a:cubicBezTo>
                  <a:cubicBezTo>
                    <a:pt x="1604" y="539"/>
                    <a:pt x="1604" y="539"/>
                    <a:pt x="1604" y="539"/>
                  </a:cubicBezTo>
                  <a:cubicBezTo>
                    <a:pt x="1671" y="539"/>
                    <a:pt x="1671" y="539"/>
                    <a:pt x="1671" y="539"/>
                  </a:cubicBezTo>
                  <a:cubicBezTo>
                    <a:pt x="1693" y="539"/>
                    <a:pt x="1713" y="557"/>
                    <a:pt x="1713" y="580"/>
                  </a:cubicBezTo>
                  <a:cubicBezTo>
                    <a:pt x="1713" y="640"/>
                    <a:pt x="1713" y="640"/>
                    <a:pt x="1713" y="64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65" name="Google Shape;1065;p44"/>
            <p:cNvSpPr/>
            <p:nvPr/>
          </p:nvSpPr>
          <p:spPr>
            <a:xfrm>
              <a:off x="1443397" y="4334204"/>
              <a:ext cx="14858" cy="47639"/>
            </a:xfrm>
            <a:custGeom>
              <a:avLst/>
              <a:gdLst/>
              <a:ahLst/>
              <a:cxnLst/>
              <a:rect l="l" t="t" r="r" b="b"/>
              <a:pathLst>
                <a:path w="63" h="202" extrusionOk="0">
                  <a:moveTo>
                    <a:pt x="30" y="0"/>
                  </a:moveTo>
                  <a:lnTo>
                    <a:pt x="30" y="0"/>
                  </a:lnTo>
                  <a:cubicBezTo>
                    <a:pt x="15" y="0"/>
                    <a:pt x="0" y="11"/>
                    <a:pt x="0" y="29"/>
                  </a:cubicBezTo>
                  <a:cubicBezTo>
                    <a:pt x="0" y="172"/>
                    <a:pt x="0" y="172"/>
                    <a:pt x="0" y="172"/>
                  </a:cubicBezTo>
                  <a:cubicBezTo>
                    <a:pt x="0" y="186"/>
                    <a:pt x="11" y="201"/>
                    <a:pt x="26" y="201"/>
                  </a:cubicBezTo>
                  <a:cubicBezTo>
                    <a:pt x="45" y="205"/>
                    <a:pt x="63" y="190"/>
                    <a:pt x="63" y="172"/>
                  </a:cubicBezTo>
                  <a:cubicBezTo>
                    <a:pt x="63" y="29"/>
                    <a:pt x="63" y="29"/>
                    <a:pt x="63" y="29"/>
                  </a:cubicBezTo>
                  <a:cubicBezTo>
                    <a:pt x="63" y="11"/>
                    <a:pt x="48" y="0"/>
                    <a:pt x="30" y="0"/>
                  </a:cubicBez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66" name="Google Shape;1066;p44"/>
            <p:cNvSpPr/>
            <p:nvPr/>
          </p:nvSpPr>
          <p:spPr>
            <a:xfrm>
              <a:off x="1391985" y="4333968"/>
              <a:ext cx="29244" cy="47639"/>
            </a:xfrm>
            <a:custGeom>
              <a:avLst/>
              <a:gdLst/>
              <a:ahLst/>
              <a:cxnLst/>
              <a:rect l="l" t="t" r="r" b="b"/>
              <a:pathLst>
                <a:path w="124" h="202" extrusionOk="0">
                  <a:moveTo>
                    <a:pt x="106" y="1"/>
                  </a:moveTo>
                  <a:lnTo>
                    <a:pt x="106" y="1"/>
                  </a:lnTo>
                  <a:cubicBezTo>
                    <a:pt x="91" y="-3"/>
                    <a:pt x="72" y="4"/>
                    <a:pt x="65" y="19"/>
                  </a:cubicBezTo>
                  <a:cubicBezTo>
                    <a:pt x="1" y="161"/>
                    <a:pt x="1" y="161"/>
                    <a:pt x="1" y="161"/>
                  </a:cubicBezTo>
                  <a:cubicBezTo>
                    <a:pt x="-3" y="176"/>
                    <a:pt x="1" y="195"/>
                    <a:pt x="20" y="202"/>
                  </a:cubicBezTo>
                  <a:cubicBezTo>
                    <a:pt x="23" y="202"/>
                    <a:pt x="27" y="202"/>
                    <a:pt x="31" y="202"/>
                  </a:cubicBezTo>
                  <a:cubicBezTo>
                    <a:pt x="42" y="202"/>
                    <a:pt x="53" y="195"/>
                    <a:pt x="57" y="184"/>
                  </a:cubicBezTo>
                  <a:cubicBezTo>
                    <a:pt x="121" y="42"/>
                    <a:pt x="121" y="42"/>
                    <a:pt x="121" y="42"/>
                  </a:cubicBezTo>
                  <a:cubicBezTo>
                    <a:pt x="128" y="26"/>
                    <a:pt x="121" y="8"/>
                    <a:pt x="106" y="1"/>
                  </a:cubicBez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67" name="Google Shape;1067;p44"/>
            <p:cNvSpPr/>
            <p:nvPr/>
          </p:nvSpPr>
          <p:spPr>
            <a:xfrm>
              <a:off x="1480660" y="4333968"/>
              <a:ext cx="29480" cy="47639"/>
            </a:xfrm>
            <a:custGeom>
              <a:avLst/>
              <a:gdLst/>
              <a:ahLst/>
              <a:cxnLst/>
              <a:rect l="l" t="t" r="r" b="b"/>
              <a:pathLst>
                <a:path w="125" h="202" extrusionOk="0">
                  <a:moveTo>
                    <a:pt x="59" y="19"/>
                  </a:moveTo>
                  <a:lnTo>
                    <a:pt x="59" y="19"/>
                  </a:lnTo>
                  <a:cubicBezTo>
                    <a:pt x="51" y="4"/>
                    <a:pt x="33" y="-3"/>
                    <a:pt x="17" y="1"/>
                  </a:cubicBezTo>
                  <a:cubicBezTo>
                    <a:pt x="3" y="8"/>
                    <a:pt x="-5" y="26"/>
                    <a:pt x="3" y="42"/>
                  </a:cubicBezTo>
                  <a:cubicBezTo>
                    <a:pt x="66" y="184"/>
                    <a:pt x="66" y="184"/>
                    <a:pt x="66" y="184"/>
                  </a:cubicBezTo>
                  <a:cubicBezTo>
                    <a:pt x="70" y="195"/>
                    <a:pt x="81" y="202"/>
                    <a:pt x="93" y="202"/>
                  </a:cubicBezTo>
                  <a:cubicBezTo>
                    <a:pt x="96" y="202"/>
                    <a:pt x="104" y="202"/>
                    <a:pt x="107" y="202"/>
                  </a:cubicBezTo>
                  <a:cubicBezTo>
                    <a:pt x="122" y="195"/>
                    <a:pt x="130" y="176"/>
                    <a:pt x="122" y="161"/>
                  </a:cubicBezTo>
                  <a:lnTo>
                    <a:pt x="59" y="19"/>
                  </a:ln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68" name="Google Shape;1068;p44"/>
            <p:cNvSpPr/>
            <p:nvPr/>
          </p:nvSpPr>
          <p:spPr>
            <a:xfrm>
              <a:off x="1157562" y="4334204"/>
              <a:ext cx="14150" cy="47639"/>
            </a:xfrm>
            <a:custGeom>
              <a:avLst/>
              <a:gdLst/>
              <a:ahLst/>
              <a:cxnLst/>
              <a:rect l="l" t="t" r="r" b="b"/>
              <a:pathLst>
                <a:path w="60" h="202" extrusionOk="0">
                  <a:moveTo>
                    <a:pt x="30" y="0"/>
                  </a:moveTo>
                  <a:lnTo>
                    <a:pt x="30" y="0"/>
                  </a:lnTo>
                  <a:cubicBezTo>
                    <a:pt x="12" y="0"/>
                    <a:pt x="0" y="11"/>
                    <a:pt x="0" y="29"/>
                  </a:cubicBezTo>
                  <a:cubicBezTo>
                    <a:pt x="0" y="172"/>
                    <a:pt x="0" y="172"/>
                    <a:pt x="0" y="172"/>
                  </a:cubicBezTo>
                  <a:cubicBezTo>
                    <a:pt x="0" y="186"/>
                    <a:pt x="12" y="201"/>
                    <a:pt x="27" y="201"/>
                  </a:cubicBezTo>
                  <a:cubicBezTo>
                    <a:pt x="45" y="205"/>
                    <a:pt x="60" y="190"/>
                    <a:pt x="60" y="172"/>
                  </a:cubicBezTo>
                  <a:cubicBezTo>
                    <a:pt x="60" y="29"/>
                    <a:pt x="60" y="29"/>
                    <a:pt x="60" y="29"/>
                  </a:cubicBezTo>
                  <a:cubicBezTo>
                    <a:pt x="60" y="11"/>
                    <a:pt x="45" y="0"/>
                    <a:pt x="30" y="0"/>
                  </a:cubicBez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69" name="Google Shape;1069;p44"/>
            <p:cNvSpPr/>
            <p:nvPr/>
          </p:nvSpPr>
          <p:spPr>
            <a:xfrm>
              <a:off x="1105442" y="4333968"/>
              <a:ext cx="29008" cy="47639"/>
            </a:xfrm>
            <a:custGeom>
              <a:avLst/>
              <a:gdLst/>
              <a:ahLst/>
              <a:cxnLst/>
              <a:rect l="l" t="t" r="r" b="b"/>
              <a:pathLst>
                <a:path w="123" h="202" extrusionOk="0">
                  <a:moveTo>
                    <a:pt x="105" y="1"/>
                  </a:moveTo>
                  <a:lnTo>
                    <a:pt x="105" y="1"/>
                  </a:lnTo>
                  <a:cubicBezTo>
                    <a:pt x="90" y="-3"/>
                    <a:pt x="72" y="4"/>
                    <a:pt x="64" y="19"/>
                  </a:cubicBezTo>
                  <a:cubicBezTo>
                    <a:pt x="1" y="161"/>
                    <a:pt x="1" y="161"/>
                    <a:pt x="1" y="161"/>
                  </a:cubicBezTo>
                  <a:cubicBezTo>
                    <a:pt x="-3" y="176"/>
                    <a:pt x="4" y="195"/>
                    <a:pt x="19" y="202"/>
                  </a:cubicBezTo>
                  <a:cubicBezTo>
                    <a:pt x="23" y="202"/>
                    <a:pt x="27" y="202"/>
                    <a:pt x="30" y="202"/>
                  </a:cubicBezTo>
                  <a:cubicBezTo>
                    <a:pt x="42" y="202"/>
                    <a:pt x="53" y="195"/>
                    <a:pt x="57" y="184"/>
                  </a:cubicBezTo>
                  <a:cubicBezTo>
                    <a:pt x="120" y="42"/>
                    <a:pt x="120" y="42"/>
                    <a:pt x="120" y="42"/>
                  </a:cubicBezTo>
                  <a:cubicBezTo>
                    <a:pt x="128" y="26"/>
                    <a:pt x="120" y="8"/>
                    <a:pt x="105" y="1"/>
                  </a:cubicBez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70" name="Google Shape;1070;p44"/>
            <p:cNvSpPr/>
            <p:nvPr/>
          </p:nvSpPr>
          <p:spPr>
            <a:xfrm>
              <a:off x="1193881" y="4333968"/>
              <a:ext cx="29716" cy="47639"/>
            </a:xfrm>
            <a:custGeom>
              <a:avLst/>
              <a:gdLst/>
              <a:ahLst/>
              <a:cxnLst/>
              <a:rect l="l" t="t" r="r" b="b"/>
              <a:pathLst>
                <a:path w="126" h="202" extrusionOk="0">
                  <a:moveTo>
                    <a:pt x="93" y="202"/>
                  </a:moveTo>
                  <a:lnTo>
                    <a:pt x="93" y="202"/>
                  </a:lnTo>
                  <a:cubicBezTo>
                    <a:pt x="97" y="202"/>
                    <a:pt x="104" y="202"/>
                    <a:pt x="108" y="202"/>
                  </a:cubicBezTo>
                  <a:cubicBezTo>
                    <a:pt x="123" y="195"/>
                    <a:pt x="130" y="176"/>
                    <a:pt x="123" y="161"/>
                  </a:cubicBezTo>
                  <a:cubicBezTo>
                    <a:pt x="59" y="19"/>
                    <a:pt x="59" y="19"/>
                    <a:pt x="59" y="19"/>
                  </a:cubicBezTo>
                  <a:cubicBezTo>
                    <a:pt x="52" y="4"/>
                    <a:pt x="33" y="-3"/>
                    <a:pt x="18" y="1"/>
                  </a:cubicBezTo>
                  <a:cubicBezTo>
                    <a:pt x="3" y="8"/>
                    <a:pt x="-4" y="26"/>
                    <a:pt x="3" y="42"/>
                  </a:cubicBezTo>
                  <a:cubicBezTo>
                    <a:pt x="67" y="184"/>
                    <a:pt x="67" y="184"/>
                    <a:pt x="67" y="184"/>
                  </a:cubicBezTo>
                  <a:cubicBezTo>
                    <a:pt x="71" y="195"/>
                    <a:pt x="82" y="202"/>
                    <a:pt x="93" y="202"/>
                  </a:cubicBez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71" name="Google Shape;1071;p44"/>
          <p:cNvGrpSpPr/>
          <p:nvPr/>
        </p:nvGrpSpPr>
        <p:grpSpPr>
          <a:xfrm>
            <a:off x="1871925" y="4111810"/>
            <a:ext cx="332531" cy="492188"/>
            <a:chOff x="1726402" y="4111810"/>
            <a:chExt cx="332531" cy="492188"/>
          </a:xfrm>
          <a:solidFill>
            <a:schemeClr val="accent5">
              <a:lumMod val="50000"/>
            </a:schemeClr>
          </a:solidFill>
        </p:grpSpPr>
        <p:sp>
          <p:nvSpPr>
            <p:cNvPr id="1072" name="Google Shape;1072;p44"/>
            <p:cNvSpPr/>
            <p:nvPr/>
          </p:nvSpPr>
          <p:spPr>
            <a:xfrm>
              <a:off x="1959881" y="4303309"/>
              <a:ext cx="57544" cy="14150"/>
            </a:xfrm>
            <a:custGeom>
              <a:avLst/>
              <a:gdLst/>
              <a:ahLst/>
              <a:cxnLst/>
              <a:rect l="l" t="t" r="r" b="b"/>
              <a:pathLst>
                <a:path w="244" h="60" extrusionOk="0">
                  <a:moveTo>
                    <a:pt x="214" y="0"/>
                  </a:moveTo>
                  <a:lnTo>
                    <a:pt x="214" y="0"/>
                  </a:lnTo>
                  <a:cubicBezTo>
                    <a:pt x="31" y="0"/>
                    <a:pt x="31" y="0"/>
                    <a:pt x="31" y="0"/>
                  </a:cubicBezTo>
                  <a:cubicBezTo>
                    <a:pt x="16" y="0"/>
                    <a:pt x="1" y="11"/>
                    <a:pt x="1" y="26"/>
                  </a:cubicBezTo>
                  <a:cubicBezTo>
                    <a:pt x="-3" y="44"/>
                    <a:pt x="12" y="60"/>
                    <a:pt x="31" y="60"/>
                  </a:cubicBezTo>
                  <a:cubicBezTo>
                    <a:pt x="214" y="60"/>
                    <a:pt x="214" y="60"/>
                    <a:pt x="214" y="60"/>
                  </a:cubicBezTo>
                  <a:cubicBezTo>
                    <a:pt x="233" y="60"/>
                    <a:pt x="248" y="44"/>
                    <a:pt x="244" y="26"/>
                  </a:cubicBezTo>
                  <a:cubicBezTo>
                    <a:pt x="244" y="11"/>
                    <a:pt x="229" y="0"/>
                    <a:pt x="214"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73" name="Google Shape;1073;p44"/>
            <p:cNvSpPr/>
            <p:nvPr/>
          </p:nvSpPr>
          <p:spPr>
            <a:xfrm>
              <a:off x="1959881" y="4265340"/>
              <a:ext cx="57544" cy="14150"/>
            </a:xfrm>
            <a:custGeom>
              <a:avLst/>
              <a:gdLst/>
              <a:ahLst/>
              <a:cxnLst/>
              <a:rect l="l" t="t" r="r" b="b"/>
              <a:pathLst>
                <a:path w="244" h="60" extrusionOk="0">
                  <a:moveTo>
                    <a:pt x="31" y="60"/>
                  </a:moveTo>
                  <a:lnTo>
                    <a:pt x="31" y="60"/>
                  </a:lnTo>
                  <a:cubicBezTo>
                    <a:pt x="214" y="60"/>
                    <a:pt x="214" y="60"/>
                    <a:pt x="214" y="60"/>
                  </a:cubicBezTo>
                  <a:cubicBezTo>
                    <a:pt x="229" y="60"/>
                    <a:pt x="244" y="48"/>
                    <a:pt x="244" y="34"/>
                  </a:cubicBezTo>
                  <a:cubicBezTo>
                    <a:pt x="248" y="15"/>
                    <a:pt x="233" y="0"/>
                    <a:pt x="214" y="0"/>
                  </a:cubicBezTo>
                  <a:cubicBezTo>
                    <a:pt x="31" y="0"/>
                    <a:pt x="31" y="0"/>
                    <a:pt x="31" y="0"/>
                  </a:cubicBezTo>
                  <a:cubicBezTo>
                    <a:pt x="16" y="0"/>
                    <a:pt x="1" y="11"/>
                    <a:pt x="1" y="26"/>
                  </a:cubicBezTo>
                  <a:cubicBezTo>
                    <a:pt x="-3" y="45"/>
                    <a:pt x="12" y="60"/>
                    <a:pt x="31"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74" name="Google Shape;1074;p44"/>
            <p:cNvSpPr/>
            <p:nvPr/>
          </p:nvSpPr>
          <p:spPr>
            <a:xfrm>
              <a:off x="1918610" y="4111810"/>
              <a:ext cx="140323" cy="492188"/>
            </a:xfrm>
            <a:custGeom>
              <a:avLst/>
              <a:gdLst/>
              <a:ahLst/>
              <a:cxnLst/>
              <a:rect l="l" t="t" r="r" b="b"/>
              <a:pathLst>
                <a:path w="595" h="2087" extrusionOk="0">
                  <a:moveTo>
                    <a:pt x="516" y="460"/>
                  </a:moveTo>
                  <a:lnTo>
                    <a:pt x="516" y="460"/>
                  </a:lnTo>
                  <a:cubicBezTo>
                    <a:pt x="516" y="367"/>
                    <a:pt x="516" y="367"/>
                    <a:pt x="516" y="367"/>
                  </a:cubicBezTo>
                  <a:cubicBezTo>
                    <a:pt x="516" y="299"/>
                    <a:pt x="464" y="247"/>
                    <a:pt x="397" y="247"/>
                  </a:cubicBezTo>
                  <a:cubicBezTo>
                    <a:pt x="329" y="247"/>
                    <a:pt x="329" y="247"/>
                    <a:pt x="329" y="247"/>
                  </a:cubicBezTo>
                  <a:cubicBezTo>
                    <a:pt x="329" y="34"/>
                    <a:pt x="329" y="34"/>
                    <a:pt x="329" y="34"/>
                  </a:cubicBezTo>
                  <a:cubicBezTo>
                    <a:pt x="329" y="19"/>
                    <a:pt x="318" y="4"/>
                    <a:pt x="303" y="0"/>
                  </a:cubicBezTo>
                  <a:cubicBezTo>
                    <a:pt x="285" y="0"/>
                    <a:pt x="269" y="15"/>
                    <a:pt x="269" y="34"/>
                  </a:cubicBezTo>
                  <a:cubicBezTo>
                    <a:pt x="269" y="247"/>
                    <a:pt x="269" y="247"/>
                    <a:pt x="269" y="247"/>
                  </a:cubicBezTo>
                  <a:cubicBezTo>
                    <a:pt x="195" y="247"/>
                    <a:pt x="195" y="247"/>
                    <a:pt x="195" y="247"/>
                  </a:cubicBezTo>
                  <a:cubicBezTo>
                    <a:pt x="131" y="247"/>
                    <a:pt x="75" y="303"/>
                    <a:pt x="75" y="367"/>
                  </a:cubicBezTo>
                  <a:cubicBezTo>
                    <a:pt x="75" y="460"/>
                    <a:pt x="75" y="460"/>
                    <a:pt x="75" y="460"/>
                  </a:cubicBezTo>
                  <a:cubicBezTo>
                    <a:pt x="30" y="471"/>
                    <a:pt x="0" y="513"/>
                    <a:pt x="0" y="561"/>
                  </a:cubicBezTo>
                  <a:cubicBezTo>
                    <a:pt x="0" y="1159"/>
                    <a:pt x="0" y="1159"/>
                    <a:pt x="0" y="1159"/>
                  </a:cubicBezTo>
                  <a:cubicBezTo>
                    <a:pt x="0" y="1186"/>
                    <a:pt x="23" y="1208"/>
                    <a:pt x="49" y="1208"/>
                  </a:cubicBezTo>
                  <a:cubicBezTo>
                    <a:pt x="56" y="1208"/>
                    <a:pt x="56" y="1208"/>
                    <a:pt x="56" y="1208"/>
                  </a:cubicBezTo>
                  <a:cubicBezTo>
                    <a:pt x="56" y="1290"/>
                    <a:pt x="56" y="1290"/>
                    <a:pt x="56" y="1290"/>
                  </a:cubicBezTo>
                  <a:cubicBezTo>
                    <a:pt x="56" y="1324"/>
                    <a:pt x="75" y="1358"/>
                    <a:pt x="105" y="1369"/>
                  </a:cubicBezTo>
                  <a:cubicBezTo>
                    <a:pt x="105" y="1724"/>
                    <a:pt x="105" y="1724"/>
                    <a:pt x="105" y="1724"/>
                  </a:cubicBezTo>
                  <a:cubicBezTo>
                    <a:pt x="105" y="1750"/>
                    <a:pt x="127" y="1776"/>
                    <a:pt x="154" y="1776"/>
                  </a:cubicBezTo>
                  <a:cubicBezTo>
                    <a:pt x="165" y="1776"/>
                    <a:pt x="165" y="1776"/>
                    <a:pt x="165" y="1776"/>
                  </a:cubicBezTo>
                  <a:cubicBezTo>
                    <a:pt x="165" y="2053"/>
                    <a:pt x="165" y="2053"/>
                    <a:pt x="165" y="2053"/>
                  </a:cubicBezTo>
                  <a:cubicBezTo>
                    <a:pt x="165" y="2072"/>
                    <a:pt x="180" y="2087"/>
                    <a:pt x="198" y="2087"/>
                  </a:cubicBezTo>
                  <a:cubicBezTo>
                    <a:pt x="400" y="2087"/>
                    <a:pt x="400" y="2087"/>
                    <a:pt x="400" y="2087"/>
                  </a:cubicBezTo>
                  <a:cubicBezTo>
                    <a:pt x="419" y="2087"/>
                    <a:pt x="430" y="2072"/>
                    <a:pt x="430" y="2053"/>
                  </a:cubicBezTo>
                  <a:cubicBezTo>
                    <a:pt x="430" y="1776"/>
                    <a:pt x="430" y="1776"/>
                    <a:pt x="430" y="1776"/>
                  </a:cubicBezTo>
                  <a:cubicBezTo>
                    <a:pt x="438" y="1776"/>
                    <a:pt x="438" y="1776"/>
                    <a:pt x="438" y="1776"/>
                  </a:cubicBezTo>
                  <a:cubicBezTo>
                    <a:pt x="468" y="1776"/>
                    <a:pt x="486" y="1750"/>
                    <a:pt x="486" y="1724"/>
                  </a:cubicBezTo>
                  <a:cubicBezTo>
                    <a:pt x="486" y="1369"/>
                    <a:pt x="486" y="1369"/>
                    <a:pt x="486" y="1369"/>
                  </a:cubicBezTo>
                  <a:cubicBezTo>
                    <a:pt x="516" y="1358"/>
                    <a:pt x="539" y="1324"/>
                    <a:pt x="539" y="1290"/>
                  </a:cubicBezTo>
                  <a:cubicBezTo>
                    <a:pt x="539" y="1208"/>
                    <a:pt x="539" y="1208"/>
                    <a:pt x="539" y="1208"/>
                  </a:cubicBezTo>
                  <a:cubicBezTo>
                    <a:pt x="543" y="1208"/>
                    <a:pt x="543" y="1208"/>
                    <a:pt x="543" y="1208"/>
                  </a:cubicBezTo>
                  <a:cubicBezTo>
                    <a:pt x="572" y="1208"/>
                    <a:pt x="595" y="1186"/>
                    <a:pt x="595" y="1159"/>
                  </a:cubicBezTo>
                  <a:cubicBezTo>
                    <a:pt x="595" y="561"/>
                    <a:pt x="595" y="561"/>
                    <a:pt x="595" y="561"/>
                  </a:cubicBezTo>
                  <a:cubicBezTo>
                    <a:pt x="595" y="513"/>
                    <a:pt x="561" y="471"/>
                    <a:pt x="516" y="460"/>
                  </a:cubicBezTo>
                  <a:moveTo>
                    <a:pt x="139" y="367"/>
                  </a:moveTo>
                  <a:lnTo>
                    <a:pt x="139" y="367"/>
                  </a:lnTo>
                  <a:cubicBezTo>
                    <a:pt x="139" y="333"/>
                    <a:pt x="165" y="311"/>
                    <a:pt x="195" y="311"/>
                  </a:cubicBezTo>
                  <a:cubicBezTo>
                    <a:pt x="400" y="311"/>
                    <a:pt x="400" y="311"/>
                    <a:pt x="400" y="311"/>
                  </a:cubicBezTo>
                  <a:cubicBezTo>
                    <a:pt x="434" y="311"/>
                    <a:pt x="460" y="337"/>
                    <a:pt x="460" y="367"/>
                  </a:cubicBezTo>
                  <a:cubicBezTo>
                    <a:pt x="460" y="456"/>
                    <a:pt x="460" y="456"/>
                    <a:pt x="460" y="456"/>
                  </a:cubicBezTo>
                  <a:cubicBezTo>
                    <a:pt x="139" y="456"/>
                    <a:pt x="139" y="456"/>
                    <a:pt x="139" y="456"/>
                  </a:cubicBezTo>
                  <a:cubicBezTo>
                    <a:pt x="139" y="367"/>
                    <a:pt x="139" y="367"/>
                    <a:pt x="139" y="367"/>
                  </a:cubicBezTo>
                  <a:moveTo>
                    <a:pt x="427" y="1372"/>
                  </a:moveTo>
                  <a:lnTo>
                    <a:pt x="427" y="1372"/>
                  </a:lnTo>
                  <a:cubicBezTo>
                    <a:pt x="427" y="1443"/>
                    <a:pt x="427" y="1443"/>
                    <a:pt x="427" y="1443"/>
                  </a:cubicBezTo>
                  <a:cubicBezTo>
                    <a:pt x="374" y="1443"/>
                    <a:pt x="374" y="1443"/>
                    <a:pt x="374" y="1443"/>
                  </a:cubicBezTo>
                  <a:cubicBezTo>
                    <a:pt x="359" y="1443"/>
                    <a:pt x="344" y="1455"/>
                    <a:pt x="344" y="1474"/>
                  </a:cubicBezTo>
                  <a:cubicBezTo>
                    <a:pt x="341" y="1492"/>
                    <a:pt x="356" y="1507"/>
                    <a:pt x="374" y="1507"/>
                  </a:cubicBezTo>
                  <a:cubicBezTo>
                    <a:pt x="427" y="1507"/>
                    <a:pt x="427" y="1507"/>
                    <a:pt x="427" y="1507"/>
                  </a:cubicBezTo>
                  <a:cubicBezTo>
                    <a:pt x="427" y="1578"/>
                    <a:pt x="427" y="1578"/>
                    <a:pt x="427" y="1578"/>
                  </a:cubicBezTo>
                  <a:cubicBezTo>
                    <a:pt x="374" y="1578"/>
                    <a:pt x="374" y="1578"/>
                    <a:pt x="374" y="1578"/>
                  </a:cubicBezTo>
                  <a:cubicBezTo>
                    <a:pt x="359" y="1578"/>
                    <a:pt x="344" y="1589"/>
                    <a:pt x="344" y="1608"/>
                  </a:cubicBezTo>
                  <a:cubicBezTo>
                    <a:pt x="341" y="1627"/>
                    <a:pt x="356" y="1642"/>
                    <a:pt x="374" y="1642"/>
                  </a:cubicBezTo>
                  <a:cubicBezTo>
                    <a:pt x="427" y="1642"/>
                    <a:pt x="427" y="1642"/>
                    <a:pt x="427" y="1642"/>
                  </a:cubicBezTo>
                  <a:cubicBezTo>
                    <a:pt x="427" y="1713"/>
                    <a:pt x="427" y="1713"/>
                    <a:pt x="427" y="1713"/>
                  </a:cubicBezTo>
                  <a:cubicBezTo>
                    <a:pt x="400" y="1713"/>
                    <a:pt x="400" y="1713"/>
                    <a:pt x="400" y="1713"/>
                  </a:cubicBezTo>
                  <a:cubicBezTo>
                    <a:pt x="195" y="1713"/>
                    <a:pt x="195" y="1713"/>
                    <a:pt x="195" y="1713"/>
                  </a:cubicBezTo>
                  <a:cubicBezTo>
                    <a:pt x="165" y="1713"/>
                    <a:pt x="165" y="1713"/>
                    <a:pt x="165" y="1713"/>
                  </a:cubicBezTo>
                  <a:cubicBezTo>
                    <a:pt x="165" y="1642"/>
                    <a:pt x="165" y="1642"/>
                    <a:pt x="165" y="1642"/>
                  </a:cubicBezTo>
                  <a:cubicBezTo>
                    <a:pt x="217" y="1642"/>
                    <a:pt x="217" y="1642"/>
                    <a:pt x="217" y="1642"/>
                  </a:cubicBezTo>
                  <a:cubicBezTo>
                    <a:pt x="236" y="1642"/>
                    <a:pt x="247" y="1630"/>
                    <a:pt x="251" y="1616"/>
                  </a:cubicBezTo>
                  <a:cubicBezTo>
                    <a:pt x="251" y="1597"/>
                    <a:pt x="240" y="1578"/>
                    <a:pt x="221" y="1578"/>
                  </a:cubicBezTo>
                  <a:cubicBezTo>
                    <a:pt x="165" y="1578"/>
                    <a:pt x="165" y="1578"/>
                    <a:pt x="165" y="1578"/>
                  </a:cubicBezTo>
                  <a:cubicBezTo>
                    <a:pt x="165" y="1507"/>
                    <a:pt x="165" y="1507"/>
                    <a:pt x="165" y="1507"/>
                  </a:cubicBezTo>
                  <a:cubicBezTo>
                    <a:pt x="217" y="1507"/>
                    <a:pt x="217" y="1507"/>
                    <a:pt x="217" y="1507"/>
                  </a:cubicBezTo>
                  <a:cubicBezTo>
                    <a:pt x="236" y="1507"/>
                    <a:pt x="247" y="1496"/>
                    <a:pt x="251" y="1481"/>
                  </a:cubicBezTo>
                  <a:cubicBezTo>
                    <a:pt x="251" y="1462"/>
                    <a:pt x="240" y="1443"/>
                    <a:pt x="221" y="1443"/>
                  </a:cubicBezTo>
                  <a:cubicBezTo>
                    <a:pt x="165" y="1443"/>
                    <a:pt x="165" y="1443"/>
                    <a:pt x="165" y="1443"/>
                  </a:cubicBezTo>
                  <a:cubicBezTo>
                    <a:pt x="165" y="1372"/>
                    <a:pt x="165" y="1372"/>
                    <a:pt x="165" y="1372"/>
                  </a:cubicBezTo>
                  <a:cubicBezTo>
                    <a:pt x="427" y="1372"/>
                    <a:pt x="427" y="1372"/>
                    <a:pt x="427" y="1372"/>
                  </a:cubicBezTo>
                  <a:moveTo>
                    <a:pt x="370" y="2023"/>
                  </a:moveTo>
                  <a:lnTo>
                    <a:pt x="370" y="2023"/>
                  </a:lnTo>
                  <a:cubicBezTo>
                    <a:pt x="229" y="2023"/>
                    <a:pt x="229" y="2023"/>
                    <a:pt x="229" y="2023"/>
                  </a:cubicBezTo>
                  <a:cubicBezTo>
                    <a:pt x="229" y="1776"/>
                    <a:pt x="229" y="1776"/>
                    <a:pt x="229" y="1776"/>
                  </a:cubicBezTo>
                  <a:cubicBezTo>
                    <a:pt x="370" y="1776"/>
                    <a:pt x="370" y="1776"/>
                    <a:pt x="370" y="1776"/>
                  </a:cubicBezTo>
                  <a:lnTo>
                    <a:pt x="370" y="2023"/>
                  </a:lnTo>
                  <a:moveTo>
                    <a:pt x="475" y="1287"/>
                  </a:moveTo>
                  <a:lnTo>
                    <a:pt x="475" y="1287"/>
                  </a:lnTo>
                  <a:cubicBezTo>
                    <a:pt x="475" y="1302"/>
                    <a:pt x="468" y="1313"/>
                    <a:pt x="464" y="1313"/>
                  </a:cubicBezTo>
                  <a:cubicBezTo>
                    <a:pt x="131" y="1313"/>
                    <a:pt x="131" y="1313"/>
                    <a:pt x="131" y="1313"/>
                  </a:cubicBezTo>
                  <a:cubicBezTo>
                    <a:pt x="124" y="1313"/>
                    <a:pt x="116" y="1302"/>
                    <a:pt x="116" y="1287"/>
                  </a:cubicBezTo>
                  <a:cubicBezTo>
                    <a:pt x="116" y="1204"/>
                    <a:pt x="116" y="1204"/>
                    <a:pt x="116" y="1204"/>
                  </a:cubicBezTo>
                  <a:cubicBezTo>
                    <a:pt x="240" y="1204"/>
                    <a:pt x="240" y="1204"/>
                    <a:pt x="240" y="1204"/>
                  </a:cubicBezTo>
                  <a:cubicBezTo>
                    <a:pt x="255" y="1204"/>
                    <a:pt x="269" y="1193"/>
                    <a:pt x="269" y="1178"/>
                  </a:cubicBezTo>
                  <a:cubicBezTo>
                    <a:pt x="273" y="1159"/>
                    <a:pt x="258" y="1144"/>
                    <a:pt x="240" y="1144"/>
                  </a:cubicBezTo>
                  <a:cubicBezTo>
                    <a:pt x="60" y="1144"/>
                    <a:pt x="60" y="1144"/>
                    <a:pt x="60" y="1144"/>
                  </a:cubicBezTo>
                  <a:cubicBezTo>
                    <a:pt x="60" y="561"/>
                    <a:pt x="60" y="561"/>
                    <a:pt x="60" y="561"/>
                  </a:cubicBezTo>
                  <a:cubicBezTo>
                    <a:pt x="60" y="535"/>
                    <a:pt x="82" y="513"/>
                    <a:pt x="109" y="513"/>
                  </a:cubicBezTo>
                  <a:cubicBezTo>
                    <a:pt x="486" y="513"/>
                    <a:pt x="486" y="513"/>
                    <a:pt x="486" y="513"/>
                  </a:cubicBezTo>
                  <a:cubicBezTo>
                    <a:pt x="512" y="513"/>
                    <a:pt x="531" y="535"/>
                    <a:pt x="531" y="561"/>
                  </a:cubicBezTo>
                  <a:cubicBezTo>
                    <a:pt x="531" y="1144"/>
                    <a:pt x="531" y="1144"/>
                    <a:pt x="531" y="1144"/>
                  </a:cubicBezTo>
                  <a:cubicBezTo>
                    <a:pt x="374" y="1144"/>
                    <a:pt x="374" y="1144"/>
                    <a:pt x="374" y="1144"/>
                  </a:cubicBezTo>
                  <a:cubicBezTo>
                    <a:pt x="359" y="1144"/>
                    <a:pt x="348" y="1152"/>
                    <a:pt x="344" y="1167"/>
                  </a:cubicBezTo>
                  <a:cubicBezTo>
                    <a:pt x="337" y="1189"/>
                    <a:pt x="352" y="1208"/>
                    <a:pt x="374" y="1208"/>
                  </a:cubicBezTo>
                  <a:cubicBezTo>
                    <a:pt x="475" y="1208"/>
                    <a:pt x="475" y="1208"/>
                    <a:pt x="475" y="1208"/>
                  </a:cubicBezTo>
                  <a:lnTo>
                    <a:pt x="475" y="1287"/>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75" name="Google Shape;1075;p44"/>
            <p:cNvSpPr/>
            <p:nvPr/>
          </p:nvSpPr>
          <p:spPr>
            <a:xfrm>
              <a:off x="1726402" y="4170062"/>
              <a:ext cx="140323" cy="433936"/>
            </a:xfrm>
            <a:custGeom>
              <a:avLst/>
              <a:gdLst/>
              <a:ahLst/>
              <a:cxnLst/>
              <a:rect l="l" t="t" r="r" b="b"/>
              <a:pathLst>
                <a:path w="595" h="1840" extrusionOk="0">
                  <a:moveTo>
                    <a:pt x="516" y="213"/>
                  </a:moveTo>
                  <a:lnTo>
                    <a:pt x="516" y="213"/>
                  </a:lnTo>
                  <a:cubicBezTo>
                    <a:pt x="516" y="120"/>
                    <a:pt x="516" y="120"/>
                    <a:pt x="516" y="120"/>
                  </a:cubicBezTo>
                  <a:cubicBezTo>
                    <a:pt x="516" y="56"/>
                    <a:pt x="464" y="0"/>
                    <a:pt x="397" y="0"/>
                  </a:cubicBezTo>
                  <a:cubicBezTo>
                    <a:pt x="195" y="0"/>
                    <a:pt x="195" y="0"/>
                    <a:pt x="195" y="0"/>
                  </a:cubicBezTo>
                  <a:cubicBezTo>
                    <a:pt x="131" y="0"/>
                    <a:pt x="79" y="52"/>
                    <a:pt x="79" y="120"/>
                  </a:cubicBezTo>
                  <a:cubicBezTo>
                    <a:pt x="79" y="213"/>
                    <a:pt x="79" y="213"/>
                    <a:pt x="79" y="213"/>
                  </a:cubicBezTo>
                  <a:cubicBezTo>
                    <a:pt x="34" y="224"/>
                    <a:pt x="0" y="266"/>
                    <a:pt x="0" y="314"/>
                  </a:cubicBezTo>
                  <a:cubicBezTo>
                    <a:pt x="0" y="912"/>
                    <a:pt x="0" y="912"/>
                    <a:pt x="0" y="912"/>
                  </a:cubicBezTo>
                  <a:cubicBezTo>
                    <a:pt x="0" y="939"/>
                    <a:pt x="23" y="961"/>
                    <a:pt x="49" y="961"/>
                  </a:cubicBezTo>
                  <a:cubicBezTo>
                    <a:pt x="56" y="961"/>
                    <a:pt x="56" y="961"/>
                    <a:pt x="56" y="961"/>
                  </a:cubicBezTo>
                  <a:cubicBezTo>
                    <a:pt x="56" y="1043"/>
                    <a:pt x="56" y="1043"/>
                    <a:pt x="56" y="1043"/>
                  </a:cubicBezTo>
                  <a:cubicBezTo>
                    <a:pt x="56" y="1077"/>
                    <a:pt x="79" y="1111"/>
                    <a:pt x="105" y="1122"/>
                  </a:cubicBezTo>
                  <a:cubicBezTo>
                    <a:pt x="105" y="1477"/>
                    <a:pt x="105" y="1477"/>
                    <a:pt x="105" y="1477"/>
                  </a:cubicBezTo>
                  <a:cubicBezTo>
                    <a:pt x="105" y="1503"/>
                    <a:pt x="127" y="1529"/>
                    <a:pt x="153" y="1529"/>
                  </a:cubicBezTo>
                  <a:cubicBezTo>
                    <a:pt x="168" y="1529"/>
                    <a:pt x="168" y="1529"/>
                    <a:pt x="168" y="1529"/>
                  </a:cubicBezTo>
                  <a:cubicBezTo>
                    <a:pt x="168" y="1806"/>
                    <a:pt x="168" y="1806"/>
                    <a:pt x="168" y="1806"/>
                  </a:cubicBezTo>
                  <a:cubicBezTo>
                    <a:pt x="168" y="1825"/>
                    <a:pt x="179" y="1840"/>
                    <a:pt x="198" y="1840"/>
                  </a:cubicBezTo>
                  <a:cubicBezTo>
                    <a:pt x="400" y="1840"/>
                    <a:pt x="400" y="1840"/>
                    <a:pt x="400" y="1840"/>
                  </a:cubicBezTo>
                  <a:cubicBezTo>
                    <a:pt x="419" y="1840"/>
                    <a:pt x="430" y="1825"/>
                    <a:pt x="430" y="1806"/>
                  </a:cubicBezTo>
                  <a:cubicBezTo>
                    <a:pt x="430" y="1529"/>
                    <a:pt x="430" y="1529"/>
                    <a:pt x="430" y="1529"/>
                  </a:cubicBezTo>
                  <a:cubicBezTo>
                    <a:pt x="438" y="1529"/>
                    <a:pt x="438" y="1529"/>
                    <a:pt x="438" y="1529"/>
                  </a:cubicBezTo>
                  <a:cubicBezTo>
                    <a:pt x="467" y="1529"/>
                    <a:pt x="490" y="1503"/>
                    <a:pt x="490" y="1477"/>
                  </a:cubicBezTo>
                  <a:cubicBezTo>
                    <a:pt x="490" y="1122"/>
                    <a:pt x="490" y="1122"/>
                    <a:pt x="490" y="1122"/>
                  </a:cubicBezTo>
                  <a:cubicBezTo>
                    <a:pt x="516" y="1111"/>
                    <a:pt x="538" y="1077"/>
                    <a:pt x="538" y="1043"/>
                  </a:cubicBezTo>
                  <a:cubicBezTo>
                    <a:pt x="538" y="961"/>
                    <a:pt x="538" y="961"/>
                    <a:pt x="538" y="961"/>
                  </a:cubicBezTo>
                  <a:cubicBezTo>
                    <a:pt x="546" y="961"/>
                    <a:pt x="546" y="961"/>
                    <a:pt x="546" y="961"/>
                  </a:cubicBezTo>
                  <a:cubicBezTo>
                    <a:pt x="572" y="961"/>
                    <a:pt x="595" y="939"/>
                    <a:pt x="595" y="912"/>
                  </a:cubicBezTo>
                  <a:cubicBezTo>
                    <a:pt x="595" y="314"/>
                    <a:pt x="595" y="314"/>
                    <a:pt x="595" y="314"/>
                  </a:cubicBezTo>
                  <a:cubicBezTo>
                    <a:pt x="595" y="266"/>
                    <a:pt x="561" y="224"/>
                    <a:pt x="516" y="213"/>
                  </a:cubicBezTo>
                  <a:moveTo>
                    <a:pt x="60" y="464"/>
                  </a:moveTo>
                  <a:lnTo>
                    <a:pt x="60" y="464"/>
                  </a:lnTo>
                  <a:cubicBezTo>
                    <a:pt x="535" y="464"/>
                    <a:pt x="535" y="464"/>
                    <a:pt x="535" y="464"/>
                  </a:cubicBezTo>
                  <a:cubicBezTo>
                    <a:pt x="535" y="565"/>
                    <a:pt x="535" y="565"/>
                    <a:pt x="535" y="565"/>
                  </a:cubicBezTo>
                  <a:cubicBezTo>
                    <a:pt x="60" y="565"/>
                    <a:pt x="60" y="565"/>
                    <a:pt x="60" y="565"/>
                  </a:cubicBezTo>
                  <a:lnTo>
                    <a:pt x="60" y="464"/>
                  </a:lnTo>
                  <a:moveTo>
                    <a:pt x="195" y="64"/>
                  </a:moveTo>
                  <a:lnTo>
                    <a:pt x="195" y="64"/>
                  </a:lnTo>
                  <a:cubicBezTo>
                    <a:pt x="400" y="64"/>
                    <a:pt x="400" y="64"/>
                    <a:pt x="400" y="64"/>
                  </a:cubicBezTo>
                  <a:cubicBezTo>
                    <a:pt x="434" y="64"/>
                    <a:pt x="460" y="90"/>
                    <a:pt x="460" y="120"/>
                  </a:cubicBezTo>
                  <a:cubicBezTo>
                    <a:pt x="460" y="209"/>
                    <a:pt x="460" y="209"/>
                    <a:pt x="460" y="209"/>
                  </a:cubicBezTo>
                  <a:cubicBezTo>
                    <a:pt x="139" y="209"/>
                    <a:pt x="139" y="209"/>
                    <a:pt x="139" y="209"/>
                  </a:cubicBezTo>
                  <a:cubicBezTo>
                    <a:pt x="139" y="120"/>
                    <a:pt x="139" y="120"/>
                    <a:pt x="139" y="120"/>
                  </a:cubicBezTo>
                  <a:cubicBezTo>
                    <a:pt x="139" y="90"/>
                    <a:pt x="165" y="64"/>
                    <a:pt x="195" y="64"/>
                  </a:cubicBezTo>
                  <a:moveTo>
                    <a:pt x="60" y="318"/>
                  </a:moveTo>
                  <a:lnTo>
                    <a:pt x="60" y="318"/>
                  </a:lnTo>
                  <a:cubicBezTo>
                    <a:pt x="60" y="292"/>
                    <a:pt x="83" y="269"/>
                    <a:pt x="108" y="269"/>
                  </a:cubicBezTo>
                  <a:cubicBezTo>
                    <a:pt x="486" y="269"/>
                    <a:pt x="486" y="269"/>
                    <a:pt x="486" y="269"/>
                  </a:cubicBezTo>
                  <a:cubicBezTo>
                    <a:pt x="512" y="269"/>
                    <a:pt x="535" y="292"/>
                    <a:pt x="535" y="314"/>
                  </a:cubicBezTo>
                  <a:cubicBezTo>
                    <a:pt x="535" y="404"/>
                    <a:pt x="535" y="404"/>
                    <a:pt x="535" y="404"/>
                  </a:cubicBezTo>
                  <a:cubicBezTo>
                    <a:pt x="60" y="404"/>
                    <a:pt x="60" y="404"/>
                    <a:pt x="60" y="404"/>
                  </a:cubicBezTo>
                  <a:lnTo>
                    <a:pt x="60" y="318"/>
                  </a:lnTo>
                  <a:moveTo>
                    <a:pt x="426" y="1125"/>
                  </a:moveTo>
                  <a:lnTo>
                    <a:pt x="426" y="1125"/>
                  </a:lnTo>
                  <a:cubicBezTo>
                    <a:pt x="426" y="1196"/>
                    <a:pt x="426" y="1196"/>
                    <a:pt x="426" y="1196"/>
                  </a:cubicBezTo>
                  <a:cubicBezTo>
                    <a:pt x="374" y="1196"/>
                    <a:pt x="374" y="1196"/>
                    <a:pt x="374" y="1196"/>
                  </a:cubicBezTo>
                  <a:cubicBezTo>
                    <a:pt x="359" y="1196"/>
                    <a:pt x="344" y="1208"/>
                    <a:pt x="344" y="1227"/>
                  </a:cubicBezTo>
                  <a:cubicBezTo>
                    <a:pt x="340" y="1245"/>
                    <a:pt x="355" y="1260"/>
                    <a:pt x="374" y="1260"/>
                  </a:cubicBezTo>
                  <a:cubicBezTo>
                    <a:pt x="426" y="1260"/>
                    <a:pt x="426" y="1260"/>
                    <a:pt x="426" y="1260"/>
                  </a:cubicBezTo>
                  <a:cubicBezTo>
                    <a:pt x="426" y="1331"/>
                    <a:pt x="426" y="1331"/>
                    <a:pt x="426" y="1331"/>
                  </a:cubicBezTo>
                  <a:cubicBezTo>
                    <a:pt x="374" y="1331"/>
                    <a:pt x="374" y="1331"/>
                    <a:pt x="374" y="1331"/>
                  </a:cubicBezTo>
                  <a:cubicBezTo>
                    <a:pt x="359" y="1331"/>
                    <a:pt x="344" y="1342"/>
                    <a:pt x="344" y="1361"/>
                  </a:cubicBezTo>
                  <a:cubicBezTo>
                    <a:pt x="340" y="1380"/>
                    <a:pt x="355" y="1395"/>
                    <a:pt x="374" y="1395"/>
                  </a:cubicBezTo>
                  <a:cubicBezTo>
                    <a:pt x="426" y="1395"/>
                    <a:pt x="426" y="1395"/>
                    <a:pt x="426" y="1395"/>
                  </a:cubicBezTo>
                  <a:cubicBezTo>
                    <a:pt x="426" y="1466"/>
                    <a:pt x="426" y="1466"/>
                    <a:pt x="426" y="1466"/>
                  </a:cubicBezTo>
                  <a:cubicBezTo>
                    <a:pt x="400" y="1466"/>
                    <a:pt x="400" y="1466"/>
                    <a:pt x="400" y="1466"/>
                  </a:cubicBezTo>
                  <a:cubicBezTo>
                    <a:pt x="195" y="1466"/>
                    <a:pt x="195" y="1466"/>
                    <a:pt x="195" y="1466"/>
                  </a:cubicBezTo>
                  <a:cubicBezTo>
                    <a:pt x="168" y="1466"/>
                    <a:pt x="168" y="1466"/>
                    <a:pt x="168" y="1466"/>
                  </a:cubicBezTo>
                  <a:cubicBezTo>
                    <a:pt x="168" y="1395"/>
                    <a:pt x="168" y="1395"/>
                    <a:pt x="168" y="1395"/>
                  </a:cubicBezTo>
                  <a:cubicBezTo>
                    <a:pt x="221" y="1395"/>
                    <a:pt x="221" y="1395"/>
                    <a:pt x="221" y="1395"/>
                  </a:cubicBezTo>
                  <a:cubicBezTo>
                    <a:pt x="236" y="1395"/>
                    <a:pt x="247" y="1383"/>
                    <a:pt x="251" y="1369"/>
                  </a:cubicBezTo>
                  <a:cubicBezTo>
                    <a:pt x="255" y="1350"/>
                    <a:pt x="239" y="1331"/>
                    <a:pt x="221" y="1331"/>
                  </a:cubicBezTo>
                  <a:cubicBezTo>
                    <a:pt x="168" y="1331"/>
                    <a:pt x="168" y="1331"/>
                    <a:pt x="168" y="1331"/>
                  </a:cubicBezTo>
                  <a:cubicBezTo>
                    <a:pt x="168" y="1260"/>
                    <a:pt x="168" y="1260"/>
                    <a:pt x="168" y="1260"/>
                  </a:cubicBezTo>
                  <a:cubicBezTo>
                    <a:pt x="221" y="1260"/>
                    <a:pt x="221" y="1260"/>
                    <a:pt x="221" y="1260"/>
                  </a:cubicBezTo>
                  <a:cubicBezTo>
                    <a:pt x="236" y="1260"/>
                    <a:pt x="247" y="1249"/>
                    <a:pt x="251" y="1234"/>
                  </a:cubicBezTo>
                  <a:cubicBezTo>
                    <a:pt x="255" y="1215"/>
                    <a:pt x="239" y="1196"/>
                    <a:pt x="221" y="1196"/>
                  </a:cubicBezTo>
                  <a:cubicBezTo>
                    <a:pt x="168" y="1196"/>
                    <a:pt x="168" y="1196"/>
                    <a:pt x="168" y="1196"/>
                  </a:cubicBezTo>
                  <a:cubicBezTo>
                    <a:pt x="168" y="1125"/>
                    <a:pt x="168" y="1125"/>
                    <a:pt x="168" y="1125"/>
                  </a:cubicBezTo>
                  <a:cubicBezTo>
                    <a:pt x="426" y="1125"/>
                    <a:pt x="426" y="1125"/>
                    <a:pt x="426" y="1125"/>
                  </a:cubicBezTo>
                  <a:moveTo>
                    <a:pt x="370" y="1776"/>
                  </a:moveTo>
                  <a:lnTo>
                    <a:pt x="370" y="1776"/>
                  </a:lnTo>
                  <a:cubicBezTo>
                    <a:pt x="228" y="1776"/>
                    <a:pt x="228" y="1776"/>
                    <a:pt x="228" y="1776"/>
                  </a:cubicBezTo>
                  <a:cubicBezTo>
                    <a:pt x="228" y="1529"/>
                    <a:pt x="228" y="1529"/>
                    <a:pt x="228" y="1529"/>
                  </a:cubicBezTo>
                  <a:cubicBezTo>
                    <a:pt x="370" y="1529"/>
                    <a:pt x="370" y="1529"/>
                    <a:pt x="370" y="1529"/>
                  </a:cubicBezTo>
                  <a:lnTo>
                    <a:pt x="370" y="1776"/>
                  </a:lnTo>
                  <a:moveTo>
                    <a:pt x="475" y="1040"/>
                  </a:moveTo>
                  <a:lnTo>
                    <a:pt x="475" y="1040"/>
                  </a:lnTo>
                  <a:cubicBezTo>
                    <a:pt x="475" y="1055"/>
                    <a:pt x="467" y="1066"/>
                    <a:pt x="464" y="1066"/>
                  </a:cubicBezTo>
                  <a:cubicBezTo>
                    <a:pt x="131" y="1066"/>
                    <a:pt x="131" y="1066"/>
                    <a:pt x="131" y="1066"/>
                  </a:cubicBezTo>
                  <a:cubicBezTo>
                    <a:pt x="127" y="1066"/>
                    <a:pt x="116" y="1055"/>
                    <a:pt x="116" y="1040"/>
                  </a:cubicBezTo>
                  <a:cubicBezTo>
                    <a:pt x="116" y="957"/>
                    <a:pt x="116" y="957"/>
                    <a:pt x="116" y="957"/>
                  </a:cubicBezTo>
                  <a:cubicBezTo>
                    <a:pt x="228" y="957"/>
                    <a:pt x="228" y="957"/>
                    <a:pt x="228" y="957"/>
                  </a:cubicBezTo>
                  <a:cubicBezTo>
                    <a:pt x="247" y="957"/>
                    <a:pt x="258" y="946"/>
                    <a:pt x="262" y="931"/>
                  </a:cubicBezTo>
                  <a:cubicBezTo>
                    <a:pt x="262" y="912"/>
                    <a:pt x="251" y="897"/>
                    <a:pt x="232" y="897"/>
                  </a:cubicBezTo>
                  <a:cubicBezTo>
                    <a:pt x="60" y="897"/>
                    <a:pt x="60" y="897"/>
                    <a:pt x="60" y="897"/>
                  </a:cubicBezTo>
                  <a:cubicBezTo>
                    <a:pt x="60" y="625"/>
                    <a:pt x="60" y="625"/>
                    <a:pt x="60" y="625"/>
                  </a:cubicBezTo>
                  <a:cubicBezTo>
                    <a:pt x="535" y="625"/>
                    <a:pt x="535" y="625"/>
                    <a:pt x="535" y="625"/>
                  </a:cubicBezTo>
                  <a:cubicBezTo>
                    <a:pt x="535" y="897"/>
                    <a:pt x="535" y="897"/>
                    <a:pt x="535" y="897"/>
                  </a:cubicBezTo>
                  <a:cubicBezTo>
                    <a:pt x="363" y="897"/>
                    <a:pt x="363" y="897"/>
                    <a:pt x="363" y="897"/>
                  </a:cubicBezTo>
                  <a:cubicBezTo>
                    <a:pt x="348" y="897"/>
                    <a:pt x="333" y="905"/>
                    <a:pt x="329" y="920"/>
                  </a:cubicBezTo>
                  <a:cubicBezTo>
                    <a:pt x="326" y="942"/>
                    <a:pt x="340" y="961"/>
                    <a:pt x="359" y="961"/>
                  </a:cubicBezTo>
                  <a:cubicBezTo>
                    <a:pt x="475" y="961"/>
                    <a:pt x="475" y="961"/>
                    <a:pt x="475" y="961"/>
                  </a:cubicBezTo>
                  <a:lnTo>
                    <a:pt x="475" y="1040"/>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76" name="Google Shape;1076;p44"/>
          <p:cNvGrpSpPr/>
          <p:nvPr/>
        </p:nvGrpSpPr>
        <p:grpSpPr>
          <a:xfrm>
            <a:off x="2531433" y="4111810"/>
            <a:ext cx="465543" cy="492188"/>
            <a:chOff x="2254678" y="4111810"/>
            <a:chExt cx="465543" cy="492188"/>
          </a:xfrm>
          <a:solidFill>
            <a:schemeClr val="accent5">
              <a:lumMod val="50000"/>
            </a:schemeClr>
          </a:solidFill>
        </p:grpSpPr>
        <p:sp>
          <p:nvSpPr>
            <p:cNvPr id="1077" name="Google Shape;1077;p44"/>
            <p:cNvSpPr/>
            <p:nvPr/>
          </p:nvSpPr>
          <p:spPr>
            <a:xfrm>
              <a:off x="2254678" y="4111810"/>
              <a:ext cx="120041" cy="492188"/>
            </a:xfrm>
            <a:custGeom>
              <a:avLst/>
              <a:gdLst/>
              <a:ahLst/>
              <a:cxnLst/>
              <a:rect l="l" t="t" r="r" b="b"/>
              <a:pathLst>
                <a:path w="509" h="2087" extrusionOk="0">
                  <a:moveTo>
                    <a:pt x="509" y="632"/>
                  </a:moveTo>
                  <a:lnTo>
                    <a:pt x="509" y="632"/>
                  </a:lnTo>
                  <a:cubicBezTo>
                    <a:pt x="509" y="539"/>
                    <a:pt x="456" y="453"/>
                    <a:pt x="374" y="411"/>
                  </a:cubicBezTo>
                  <a:cubicBezTo>
                    <a:pt x="367" y="408"/>
                    <a:pt x="367" y="404"/>
                    <a:pt x="367" y="400"/>
                  </a:cubicBezTo>
                  <a:cubicBezTo>
                    <a:pt x="363" y="348"/>
                    <a:pt x="333" y="311"/>
                    <a:pt x="284" y="299"/>
                  </a:cubicBezTo>
                  <a:cubicBezTo>
                    <a:pt x="284" y="34"/>
                    <a:pt x="284" y="34"/>
                    <a:pt x="284" y="34"/>
                  </a:cubicBezTo>
                  <a:cubicBezTo>
                    <a:pt x="284" y="19"/>
                    <a:pt x="273" y="4"/>
                    <a:pt x="258" y="0"/>
                  </a:cubicBezTo>
                  <a:cubicBezTo>
                    <a:pt x="239" y="0"/>
                    <a:pt x="224" y="15"/>
                    <a:pt x="224" y="30"/>
                  </a:cubicBezTo>
                  <a:cubicBezTo>
                    <a:pt x="224" y="299"/>
                    <a:pt x="224" y="299"/>
                    <a:pt x="224" y="299"/>
                  </a:cubicBezTo>
                  <a:cubicBezTo>
                    <a:pt x="180" y="311"/>
                    <a:pt x="146" y="348"/>
                    <a:pt x="146" y="400"/>
                  </a:cubicBezTo>
                  <a:cubicBezTo>
                    <a:pt x="146" y="404"/>
                    <a:pt x="146" y="408"/>
                    <a:pt x="135" y="411"/>
                  </a:cubicBezTo>
                  <a:cubicBezTo>
                    <a:pt x="52" y="453"/>
                    <a:pt x="0" y="539"/>
                    <a:pt x="0" y="632"/>
                  </a:cubicBezTo>
                  <a:cubicBezTo>
                    <a:pt x="0" y="692"/>
                    <a:pt x="8" y="722"/>
                    <a:pt x="11" y="756"/>
                  </a:cubicBezTo>
                  <a:cubicBezTo>
                    <a:pt x="22" y="800"/>
                    <a:pt x="34" y="860"/>
                    <a:pt x="34" y="1044"/>
                  </a:cubicBezTo>
                  <a:cubicBezTo>
                    <a:pt x="34" y="1227"/>
                    <a:pt x="22" y="1287"/>
                    <a:pt x="11" y="1335"/>
                  </a:cubicBezTo>
                  <a:cubicBezTo>
                    <a:pt x="8" y="1369"/>
                    <a:pt x="0" y="1395"/>
                    <a:pt x="0" y="1455"/>
                  </a:cubicBezTo>
                  <a:cubicBezTo>
                    <a:pt x="0" y="1548"/>
                    <a:pt x="52" y="1634"/>
                    <a:pt x="135" y="1675"/>
                  </a:cubicBezTo>
                  <a:cubicBezTo>
                    <a:pt x="146" y="1683"/>
                    <a:pt x="146" y="1683"/>
                    <a:pt x="146" y="1686"/>
                  </a:cubicBezTo>
                  <a:cubicBezTo>
                    <a:pt x="146" y="1739"/>
                    <a:pt x="180" y="1776"/>
                    <a:pt x="224" y="1788"/>
                  </a:cubicBezTo>
                  <a:cubicBezTo>
                    <a:pt x="224" y="2053"/>
                    <a:pt x="224" y="2053"/>
                    <a:pt x="224" y="2053"/>
                  </a:cubicBezTo>
                  <a:cubicBezTo>
                    <a:pt x="224" y="2072"/>
                    <a:pt x="236" y="2083"/>
                    <a:pt x="251" y="2087"/>
                  </a:cubicBezTo>
                  <a:cubicBezTo>
                    <a:pt x="269" y="2090"/>
                    <a:pt x="284" y="2076"/>
                    <a:pt x="284" y="2057"/>
                  </a:cubicBezTo>
                  <a:cubicBezTo>
                    <a:pt x="284" y="1788"/>
                    <a:pt x="284" y="1788"/>
                    <a:pt x="284" y="1788"/>
                  </a:cubicBezTo>
                  <a:cubicBezTo>
                    <a:pt x="333" y="1776"/>
                    <a:pt x="363" y="1739"/>
                    <a:pt x="367" y="1686"/>
                  </a:cubicBezTo>
                  <a:cubicBezTo>
                    <a:pt x="367" y="1683"/>
                    <a:pt x="367" y="1683"/>
                    <a:pt x="374" y="1675"/>
                  </a:cubicBezTo>
                  <a:cubicBezTo>
                    <a:pt x="456" y="1634"/>
                    <a:pt x="509" y="1548"/>
                    <a:pt x="509" y="1455"/>
                  </a:cubicBezTo>
                  <a:cubicBezTo>
                    <a:pt x="509" y="1395"/>
                    <a:pt x="505" y="1369"/>
                    <a:pt x="497" y="1335"/>
                  </a:cubicBezTo>
                  <a:cubicBezTo>
                    <a:pt x="486" y="1287"/>
                    <a:pt x="475" y="1227"/>
                    <a:pt x="475" y="1044"/>
                  </a:cubicBezTo>
                  <a:cubicBezTo>
                    <a:pt x="475" y="860"/>
                    <a:pt x="486" y="800"/>
                    <a:pt x="497" y="756"/>
                  </a:cubicBezTo>
                  <a:cubicBezTo>
                    <a:pt x="505" y="722"/>
                    <a:pt x="509" y="692"/>
                    <a:pt x="509" y="632"/>
                  </a:cubicBezTo>
                  <a:moveTo>
                    <a:pt x="415" y="1077"/>
                  </a:moveTo>
                  <a:lnTo>
                    <a:pt x="415" y="1077"/>
                  </a:lnTo>
                  <a:cubicBezTo>
                    <a:pt x="415" y="1186"/>
                    <a:pt x="419" y="1249"/>
                    <a:pt x="426" y="1290"/>
                  </a:cubicBezTo>
                  <a:cubicBezTo>
                    <a:pt x="82" y="1290"/>
                    <a:pt x="82" y="1290"/>
                    <a:pt x="82" y="1290"/>
                  </a:cubicBezTo>
                  <a:cubicBezTo>
                    <a:pt x="90" y="1249"/>
                    <a:pt x="93" y="1186"/>
                    <a:pt x="97" y="1077"/>
                  </a:cubicBezTo>
                  <a:lnTo>
                    <a:pt x="415" y="1077"/>
                  </a:lnTo>
                  <a:moveTo>
                    <a:pt x="75" y="1354"/>
                  </a:moveTo>
                  <a:lnTo>
                    <a:pt x="75" y="1354"/>
                  </a:lnTo>
                  <a:cubicBezTo>
                    <a:pt x="434" y="1354"/>
                    <a:pt x="434" y="1354"/>
                    <a:pt x="434" y="1354"/>
                  </a:cubicBezTo>
                  <a:cubicBezTo>
                    <a:pt x="438" y="1372"/>
                    <a:pt x="441" y="1391"/>
                    <a:pt x="445" y="1421"/>
                  </a:cubicBezTo>
                  <a:cubicBezTo>
                    <a:pt x="67" y="1421"/>
                    <a:pt x="67" y="1421"/>
                    <a:pt x="67" y="1421"/>
                  </a:cubicBezTo>
                  <a:cubicBezTo>
                    <a:pt x="67" y="1391"/>
                    <a:pt x="71" y="1372"/>
                    <a:pt x="75" y="1354"/>
                  </a:cubicBezTo>
                  <a:moveTo>
                    <a:pt x="434" y="733"/>
                  </a:moveTo>
                  <a:lnTo>
                    <a:pt x="434" y="733"/>
                  </a:lnTo>
                  <a:cubicBezTo>
                    <a:pt x="333" y="733"/>
                    <a:pt x="333" y="733"/>
                    <a:pt x="333" y="733"/>
                  </a:cubicBezTo>
                  <a:cubicBezTo>
                    <a:pt x="322" y="733"/>
                    <a:pt x="311" y="741"/>
                    <a:pt x="303" y="752"/>
                  </a:cubicBezTo>
                  <a:cubicBezTo>
                    <a:pt x="295" y="774"/>
                    <a:pt x="311" y="797"/>
                    <a:pt x="333" y="797"/>
                  </a:cubicBezTo>
                  <a:cubicBezTo>
                    <a:pt x="426" y="797"/>
                    <a:pt x="426" y="797"/>
                    <a:pt x="426" y="797"/>
                  </a:cubicBezTo>
                  <a:cubicBezTo>
                    <a:pt x="419" y="841"/>
                    <a:pt x="415" y="905"/>
                    <a:pt x="415" y="1013"/>
                  </a:cubicBezTo>
                  <a:cubicBezTo>
                    <a:pt x="97" y="1013"/>
                    <a:pt x="97" y="1013"/>
                    <a:pt x="97" y="1013"/>
                  </a:cubicBezTo>
                  <a:cubicBezTo>
                    <a:pt x="93" y="905"/>
                    <a:pt x="90" y="841"/>
                    <a:pt x="82" y="797"/>
                  </a:cubicBezTo>
                  <a:cubicBezTo>
                    <a:pt x="191" y="797"/>
                    <a:pt x="191" y="797"/>
                    <a:pt x="191" y="797"/>
                  </a:cubicBezTo>
                  <a:cubicBezTo>
                    <a:pt x="206" y="797"/>
                    <a:pt x="217" y="789"/>
                    <a:pt x="221" y="778"/>
                  </a:cubicBezTo>
                  <a:cubicBezTo>
                    <a:pt x="232" y="756"/>
                    <a:pt x="213" y="733"/>
                    <a:pt x="191" y="733"/>
                  </a:cubicBezTo>
                  <a:cubicBezTo>
                    <a:pt x="75" y="733"/>
                    <a:pt x="75" y="733"/>
                    <a:pt x="75" y="733"/>
                  </a:cubicBezTo>
                  <a:cubicBezTo>
                    <a:pt x="71" y="711"/>
                    <a:pt x="67" y="692"/>
                    <a:pt x="67" y="662"/>
                  </a:cubicBezTo>
                  <a:cubicBezTo>
                    <a:pt x="445" y="662"/>
                    <a:pt x="445" y="662"/>
                    <a:pt x="445" y="662"/>
                  </a:cubicBezTo>
                  <a:cubicBezTo>
                    <a:pt x="441" y="692"/>
                    <a:pt x="438" y="711"/>
                    <a:pt x="434" y="733"/>
                  </a:cubicBezTo>
                  <a:moveTo>
                    <a:pt x="161" y="468"/>
                  </a:moveTo>
                  <a:lnTo>
                    <a:pt x="161" y="468"/>
                  </a:lnTo>
                  <a:cubicBezTo>
                    <a:pt x="172" y="460"/>
                    <a:pt x="202" y="445"/>
                    <a:pt x="206" y="404"/>
                  </a:cubicBezTo>
                  <a:cubicBezTo>
                    <a:pt x="206" y="363"/>
                    <a:pt x="236" y="359"/>
                    <a:pt x="254" y="359"/>
                  </a:cubicBezTo>
                  <a:cubicBezTo>
                    <a:pt x="273" y="359"/>
                    <a:pt x="303" y="363"/>
                    <a:pt x="303" y="404"/>
                  </a:cubicBezTo>
                  <a:cubicBezTo>
                    <a:pt x="307" y="445"/>
                    <a:pt x="336" y="460"/>
                    <a:pt x="348" y="468"/>
                  </a:cubicBezTo>
                  <a:cubicBezTo>
                    <a:pt x="400" y="494"/>
                    <a:pt x="438" y="542"/>
                    <a:pt x="445" y="602"/>
                  </a:cubicBezTo>
                  <a:cubicBezTo>
                    <a:pt x="64" y="602"/>
                    <a:pt x="64" y="602"/>
                    <a:pt x="64" y="602"/>
                  </a:cubicBezTo>
                  <a:cubicBezTo>
                    <a:pt x="75" y="542"/>
                    <a:pt x="108" y="494"/>
                    <a:pt x="161" y="468"/>
                  </a:cubicBezTo>
                  <a:moveTo>
                    <a:pt x="348" y="1623"/>
                  </a:moveTo>
                  <a:lnTo>
                    <a:pt x="348" y="1623"/>
                  </a:lnTo>
                  <a:cubicBezTo>
                    <a:pt x="336" y="1630"/>
                    <a:pt x="307" y="1645"/>
                    <a:pt x="303" y="1686"/>
                  </a:cubicBezTo>
                  <a:cubicBezTo>
                    <a:pt x="303" y="1717"/>
                    <a:pt x="284" y="1731"/>
                    <a:pt x="254" y="1731"/>
                  </a:cubicBezTo>
                  <a:cubicBezTo>
                    <a:pt x="224" y="1731"/>
                    <a:pt x="206" y="1717"/>
                    <a:pt x="206" y="1686"/>
                  </a:cubicBezTo>
                  <a:cubicBezTo>
                    <a:pt x="202" y="1645"/>
                    <a:pt x="172" y="1630"/>
                    <a:pt x="161" y="1623"/>
                  </a:cubicBezTo>
                  <a:cubicBezTo>
                    <a:pt x="108" y="1597"/>
                    <a:pt x="75" y="1545"/>
                    <a:pt x="64" y="1488"/>
                  </a:cubicBezTo>
                  <a:cubicBezTo>
                    <a:pt x="445" y="1488"/>
                    <a:pt x="445" y="1488"/>
                    <a:pt x="445" y="1488"/>
                  </a:cubicBezTo>
                  <a:cubicBezTo>
                    <a:pt x="438" y="1545"/>
                    <a:pt x="400" y="1597"/>
                    <a:pt x="348" y="162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78" name="Google Shape;1078;p44"/>
            <p:cNvSpPr/>
            <p:nvPr/>
          </p:nvSpPr>
          <p:spPr>
            <a:xfrm>
              <a:off x="2427547" y="4112046"/>
              <a:ext cx="119805" cy="491952"/>
            </a:xfrm>
            <a:custGeom>
              <a:avLst/>
              <a:gdLst/>
              <a:ahLst/>
              <a:cxnLst/>
              <a:rect l="l" t="t" r="r" b="b"/>
              <a:pathLst>
                <a:path w="508" h="2086" extrusionOk="0">
                  <a:moveTo>
                    <a:pt x="508" y="631"/>
                  </a:moveTo>
                  <a:lnTo>
                    <a:pt x="508" y="631"/>
                  </a:lnTo>
                  <a:cubicBezTo>
                    <a:pt x="508" y="538"/>
                    <a:pt x="456" y="452"/>
                    <a:pt x="374" y="410"/>
                  </a:cubicBezTo>
                  <a:cubicBezTo>
                    <a:pt x="366" y="407"/>
                    <a:pt x="366" y="403"/>
                    <a:pt x="366" y="399"/>
                  </a:cubicBezTo>
                  <a:cubicBezTo>
                    <a:pt x="363" y="347"/>
                    <a:pt x="284" y="298"/>
                    <a:pt x="284" y="298"/>
                  </a:cubicBezTo>
                  <a:cubicBezTo>
                    <a:pt x="284" y="33"/>
                    <a:pt x="284" y="33"/>
                    <a:pt x="284" y="33"/>
                  </a:cubicBezTo>
                  <a:cubicBezTo>
                    <a:pt x="284" y="18"/>
                    <a:pt x="276" y="7"/>
                    <a:pt x="265" y="3"/>
                  </a:cubicBezTo>
                  <a:cubicBezTo>
                    <a:pt x="243" y="-8"/>
                    <a:pt x="220" y="10"/>
                    <a:pt x="220" y="33"/>
                  </a:cubicBezTo>
                  <a:cubicBezTo>
                    <a:pt x="220" y="298"/>
                    <a:pt x="220" y="298"/>
                    <a:pt x="220" y="298"/>
                  </a:cubicBezTo>
                  <a:cubicBezTo>
                    <a:pt x="220" y="298"/>
                    <a:pt x="146" y="347"/>
                    <a:pt x="146" y="399"/>
                  </a:cubicBezTo>
                  <a:cubicBezTo>
                    <a:pt x="146" y="403"/>
                    <a:pt x="146" y="407"/>
                    <a:pt x="135" y="410"/>
                  </a:cubicBezTo>
                  <a:cubicBezTo>
                    <a:pt x="52" y="452"/>
                    <a:pt x="0" y="538"/>
                    <a:pt x="0" y="631"/>
                  </a:cubicBezTo>
                  <a:cubicBezTo>
                    <a:pt x="0" y="691"/>
                    <a:pt x="7" y="721"/>
                    <a:pt x="11" y="755"/>
                  </a:cubicBezTo>
                  <a:cubicBezTo>
                    <a:pt x="22" y="799"/>
                    <a:pt x="33" y="859"/>
                    <a:pt x="33" y="1043"/>
                  </a:cubicBezTo>
                  <a:cubicBezTo>
                    <a:pt x="33" y="1226"/>
                    <a:pt x="22" y="1286"/>
                    <a:pt x="11" y="1334"/>
                  </a:cubicBezTo>
                  <a:cubicBezTo>
                    <a:pt x="7" y="1368"/>
                    <a:pt x="0" y="1394"/>
                    <a:pt x="0" y="1454"/>
                  </a:cubicBezTo>
                  <a:cubicBezTo>
                    <a:pt x="0" y="1547"/>
                    <a:pt x="52" y="1633"/>
                    <a:pt x="135" y="1674"/>
                  </a:cubicBezTo>
                  <a:cubicBezTo>
                    <a:pt x="146" y="1682"/>
                    <a:pt x="146" y="1682"/>
                    <a:pt x="146" y="1685"/>
                  </a:cubicBezTo>
                  <a:cubicBezTo>
                    <a:pt x="146" y="1738"/>
                    <a:pt x="224" y="1787"/>
                    <a:pt x="224" y="1787"/>
                  </a:cubicBezTo>
                  <a:cubicBezTo>
                    <a:pt x="224" y="2056"/>
                    <a:pt x="224" y="2056"/>
                    <a:pt x="224" y="2056"/>
                  </a:cubicBezTo>
                  <a:cubicBezTo>
                    <a:pt x="224" y="2071"/>
                    <a:pt x="236" y="2086"/>
                    <a:pt x="251" y="2086"/>
                  </a:cubicBezTo>
                  <a:cubicBezTo>
                    <a:pt x="269" y="2086"/>
                    <a:pt x="280" y="2071"/>
                    <a:pt x="280" y="2056"/>
                  </a:cubicBezTo>
                  <a:cubicBezTo>
                    <a:pt x="280" y="1787"/>
                    <a:pt x="280" y="1787"/>
                    <a:pt x="280" y="1787"/>
                  </a:cubicBezTo>
                  <a:cubicBezTo>
                    <a:pt x="280" y="1787"/>
                    <a:pt x="363" y="1738"/>
                    <a:pt x="366" y="1685"/>
                  </a:cubicBezTo>
                  <a:cubicBezTo>
                    <a:pt x="366" y="1682"/>
                    <a:pt x="366" y="1682"/>
                    <a:pt x="374" y="1674"/>
                  </a:cubicBezTo>
                  <a:cubicBezTo>
                    <a:pt x="456" y="1633"/>
                    <a:pt x="508" y="1547"/>
                    <a:pt x="508" y="1454"/>
                  </a:cubicBezTo>
                  <a:cubicBezTo>
                    <a:pt x="508" y="1394"/>
                    <a:pt x="505" y="1368"/>
                    <a:pt x="497" y="1334"/>
                  </a:cubicBezTo>
                  <a:cubicBezTo>
                    <a:pt x="490" y="1286"/>
                    <a:pt x="475" y="1226"/>
                    <a:pt x="475" y="1043"/>
                  </a:cubicBezTo>
                  <a:cubicBezTo>
                    <a:pt x="475" y="859"/>
                    <a:pt x="490" y="799"/>
                    <a:pt x="497" y="755"/>
                  </a:cubicBezTo>
                  <a:cubicBezTo>
                    <a:pt x="505" y="721"/>
                    <a:pt x="508" y="691"/>
                    <a:pt x="508" y="631"/>
                  </a:cubicBezTo>
                  <a:moveTo>
                    <a:pt x="411" y="1080"/>
                  </a:moveTo>
                  <a:lnTo>
                    <a:pt x="411" y="1080"/>
                  </a:lnTo>
                  <a:cubicBezTo>
                    <a:pt x="97" y="1080"/>
                    <a:pt x="97" y="1080"/>
                    <a:pt x="97" y="1080"/>
                  </a:cubicBezTo>
                  <a:cubicBezTo>
                    <a:pt x="97" y="1069"/>
                    <a:pt x="97" y="1057"/>
                    <a:pt x="97" y="1043"/>
                  </a:cubicBezTo>
                  <a:cubicBezTo>
                    <a:pt x="97" y="1031"/>
                    <a:pt x="97" y="1020"/>
                    <a:pt x="97" y="1009"/>
                  </a:cubicBezTo>
                  <a:cubicBezTo>
                    <a:pt x="411" y="1009"/>
                    <a:pt x="411" y="1009"/>
                    <a:pt x="411" y="1009"/>
                  </a:cubicBezTo>
                  <a:cubicBezTo>
                    <a:pt x="411" y="1020"/>
                    <a:pt x="411" y="1031"/>
                    <a:pt x="411" y="1043"/>
                  </a:cubicBezTo>
                  <a:cubicBezTo>
                    <a:pt x="411" y="1057"/>
                    <a:pt x="411" y="1069"/>
                    <a:pt x="411" y="1080"/>
                  </a:cubicBezTo>
                  <a:moveTo>
                    <a:pt x="93" y="1140"/>
                  </a:moveTo>
                  <a:lnTo>
                    <a:pt x="93" y="1140"/>
                  </a:lnTo>
                  <a:cubicBezTo>
                    <a:pt x="415" y="1140"/>
                    <a:pt x="415" y="1140"/>
                    <a:pt x="415" y="1140"/>
                  </a:cubicBezTo>
                  <a:cubicBezTo>
                    <a:pt x="419" y="1211"/>
                    <a:pt x="423" y="1256"/>
                    <a:pt x="426" y="1289"/>
                  </a:cubicBezTo>
                  <a:cubicBezTo>
                    <a:pt x="82" y="1289"/>
                    <a:pt x="82" y="1289"/>
                    <a:pt x="82" y="1289"/>
                  </a:cubicBezTo>
                  <a:cubicBezTo>
                    <a:pt x="90" y="1256"/>
                    <a:pt x="93" y="1211"/>
                    <a:pt x="93" y="1140"/>
                  </a:cubicBezTo>
                  <a:moveTo>
                    <a:pt x="415" y="945"/>
                  </a:moveTo>
                  <a:lnTo>
                    <a:pt x="415" y="945"/>
                  </a:lnTo>
                  <a:cubicBezTo>
                    <a:pt x="93" y="945"/>
                    <a:pt x="93" y="945"/>
                    <a:pt x="93" y="945"/>
                  </a:cubicBezTo>
                  <a:cubicBezTo>
                    <a:pt x="93" y="874"/>
                    <a:pt x="90" y="826"/>
                    <a:pt x="82" y="792"/>
                  </a:cubicBezTo>
                  <a:cubicBezTo>
                    <a:pt x="426" y="792"/>
                    <a:pt x="426" y="792"/>
                    <a:pt x="426" y="792"/>
                  </a:cubicBezTo>
                  <a:cubicBezTo>
                    <a:pt x="423" y="826"/>
                    <a:pt x="419" y="874"/>
                    <a:pt x="415" y="945"/>
                  </a:cubicBezTo>
                  <a:moveTo>
                    <a:pt x="75" y="1353"/>
                  </a:moveTo>
                  <a:lnTo>
                    <a:pt x="75" y="1353"/>
                  </a:lnTo>
                  <a:cubicBezTo>
                    <a:pt x="434" y="1353"/>
                    <a:pt x="434" y="1353"/>
                    <a:pt x="434" y="1353"/>
                  </a:cubicBezTo>
                  <a:cubicBezTo>
                    <a:pt x="437" y="1371"/>
                    <a:pt x="441" y="1390"/>
                    <a:pt x="445" y="1420"/>
                  </a:cubicBezTo>
                  <a:cubicBezTo>
                    <a:pt x="67" y="1420"/>
                    <a:pt x="67" y="1420"/>
                    <a:pt x="67" y="1420"/>
                  </a:cubicBezTo>
                  <a:cubicBezTo>
                    <a:pt x="67" y="1390"/>
                    <a:pt x="71" y="1371"/>
                    <a:pt x="75" y="1353"/>
                  </a:cubicBezTo>
                  <a:moveTo>
                    <a:pt x="434" y="732"/>
                  </a:moveTo>
                  <a:lnTo>
                    <a:pt x="434" y="732"/>
                  </a:lnTo>
                  <a:cubicBezTo>
                    <a:pt x="75" y="732"/>
                    <a:pt x="75" y="732"/>
                    <a:pt x="75" y="732"/>
                  </a:cubicBezTo>
                  <a:cubicBezTo>
                    <a:pt x="71" y="710"/>
                    <a:pt x="67" y="691"/>
                    <a:pt x="67" y="661"/>
                  </a:cubicBezTo>
                  <a:cubicBezTo>
                    <a:pt x="445" y="661"/>
                    <a:pt x="445" y="661"/>
                    <a:pt x="445" y="661"/>
                  </a:cubicBezTo>
                  <a:cubicBezTo>
                    <a:pt x="441" y="691"/>
                    <a:pt x="437" y="710"/>
                    <a:pt x="434" y="732"/>
                  </a:cubicBezTo>
                  <a:moveTo>
                    <a:pt x="161" y="467"/>
                  </a:moveTo>
                  <a:lnTo>
                    <a:pt x="161" y="467"/>
                  </a:lnTo>
                  <a:cubicBezTo>
                    <a:pt x="172" y="459"/>
                    <a:pt x="202" y="444"/>
                    <a:pt x="206" y="403"/>
                  </a:cubicBezTo>
                  <a:cubicBezTo>
                    <a:pt x="206" y="362"/>
                    <a:pt x="236" y="358"/>
                    <a:pt x="254" y="358"/>
                  </a:cubicBezTo>
                  <a:cubicBezTo>
                    <a:pt x="273" y="358"/>
                    <a:pt x="303" y="362"/>
                    <a:pt x="303" y="403"/>
                  </a:cubicBezTo>
                  <a:cubicBezTo>
                    <a:pt x="307" y="444"/>
                    <a:pt x="336" y="459"/>
                    <a:pt x="348" y="467"/>
                  </a:cubicBezTo>
                  <a:cubicBezTo>
                    <a:pt x="400" y="493"/>
                    <a:pt x="437" y="541"/>
                    <a:pt x="445" y="601"/>
                  </a:cubicBezTo>
                  <a:cubicBezTo>
                    <a:pt x="64" y="601"/>
                    <a:pt x="64" y="601"/>
                    <a:pt x="64" y="601"/>
                  </a:cubicBezTo>
                  <a:cubicBezTo>
                    <a:pt x="75" y="541"/>
                    <a:pt x="108" y="493"/>
                    <a:pt x="161" y="467"/>
                  </a:cubicBezTo>
                  <a:moveTo>
                    <a:pt x="348" y="1622"/>
                  </a:moveTo>
                  <a:lnTo>
                    <a:pt x="348" y="1622"/>
                  </a:lnTo>
                  <a:cubicBezTo>
                    <a:pt x="336" y="1629"/>
                    <a:pt x="307" y="1644"/>
                    <a:pt x="303" y="1685"/>
                  </a:cubicBezTo>
                  <a:cubicBezTo>
                    <a:pt x="303" y="1716"/>
                    <a:pt x="284" y="1730"/>
                    <a:pt x="254" y="1730"/>
                  </a:cubicBezTo>
                  <a:cubicBezTo>
                    <a:pt x="224" y="1730"/>
                    <a:pt x="206" y="1716"/>
                    <a:pt x="206" y="1685"/>
                  </a:cubicBezTo>
                  <a:cubicBezTo>
                    <a:pt x="202" y="1644"/>
                    <a:pt x="172" y="1629"/>
                    <a:pt x="161" y="1622"/>
                  </a:cubicBezTo>
                  <a:cubicBezTo>
                    <a:pt x="108" y="1596"/>
                    <a:pt x="75" y="1544"/>
                    <a:pt x="64" y="1487"/>
                  </a:cubicBezTo>
                  <a:cubicBezTo>
                    <a:pt x="445" y="1487"/>
                    <a:pt x="445" y="1487"/>
                    <a:pt x="445" y="1487"/>
                  </a:cubicBezTo>
                  <a:cubicBezTo>
                    <a:pt x="437" y="1544"/>
                    <a:pt x="400" y="1596"/>
                    <a:pt x="348" y="162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79" name="Google Shape;1079;p44"/>
            <p:cNvSpPr/>
            <p:nvPr/>
          </p:nvSpPr>
          <p:spPr>
            <a:xfrm>
              <a:off x="2600416" y="4111810"/>
              <a:ext cx="119805" cy="492188"/>
            </a:xfrm>
            <a:custGeom>
              <a:avLst/>
              <a:gdLst/>
              <a:ahLst/>
              <a:cxnLst/>
              <a:rect l="l" t="t" r="r" b="b"/>
              <a:pathLst>
                <a:path w="508" h="2087" extrusionOk="0">
                  <a:moveTo>
                    <a:pt x="479" y="1044"/>
                  </a:moveTo>
                  <a:lnTo>
                    <a:pt x="479" y="1044"/>
                  </a:lnTo>
                  <a:cubicBezTo>
                    <a:pt x="479" y="860"/>
                    <a:pt x="490" y="800"/>
                    <a:pt x="497" y="756"/>
                  </a:cubicBezTo>
                  <a:cubicBezTo>
                    <a:pt x="505" y="722"/>
                    <a:pt x="508" y="692"/>
                    <a:pt x="508" y="632"/>
                  </a:cubicBezTo>
                  <a:cubicBezTo>
                    <a:pt x="508" y="539"/>
                    <a:pt x="456" y="453"/>
                    <a:pt x="377" y="411"/>
                  </a:cubicBezTo>
                  <a:cubicBezTo>
                    <a:pt x="366" y="408"/>
                    <a:pt x="366" y="404"/>
                    <a:pt x="366" y="400"/>
                  </a:cubicBezTo>
                  <a:cubicBezTo>
                    <a:pt x="363" y="348"/>
                    <a:pt x="332" y="311"/>
                    <a:pt x="284" y="299"/>
                  </a:cubicBezTo>
                  <a:cubicBezTo>
                    <a:pt x="284" y="34"/>
                    <a:pt x="284" y="34"/>
                    <a:pt x="284" y="34"/>
                  </a:cubicBezTo>
                  <a:cubicBezTo>
                    <a:pt x="284" y="19"/>
                    <a:pt x="273" y="4"/>
                    <a:pt x="258" y="0"/>
                  </a:cubicBezTo>
                  <a:cubicBezTo>
                    <a:pt x="239" y="0"/>
                    <a:pt x="224" y="15"/>
                    <a:pt x="224" y="30"/>
                  </a:cubicBezTo>
                  <a:cubicBezTo>
                    <a:pt x="224" y="299"/>
                    <a:pt x="224" y="299"/>
                    <a:pt x="224" y="299"/>
                  </a:cubicBezTo>
                  <a:cubicBezTo>
                    <a:pt x="179" y="311"/>
                    <a:pt x="146" y="348"/>
                    <a:pt x="146" y="400"/>
                  </a:cubicBezTo>
                  <a:cubicBezTo>
                    <a:pt x="146" y="404"/>
                    <a:pt x="146" y="408"/>
                    <a:pt x="134" y="411"/>
                  </a:cubicBezTo>
                  <a:cubicBezTo>
                    <a:pt x="52" y="453"/>
                    <a:pt x="0" y="539"/>
                    <a:pt x="0" y="632"/>
                  </a:cubicBezTo>
                  <a:cubicBezTo>
                    <a:pt x="0" y="692"/>
                    <a:pt x="7" y="722"/>
                    <a:pt x="11" y="756"/>
                  </a:cubicBezTo>
                  <a:cubicBezTo>
                    <a:pt x="22" y="800"/>
                    <a:pt x="33" y="860"/>
                    <a:pt x="33" y="1044"/>
                  </a:cubicBezTo>
                  <a:cubicBezTo>
                    <a:pt x="33" y="1227"/>
                    <a:pt x="22" y="1287"/>
                    <a:pt x="11" y="1335"/>
                  </a:cubicBezTo>
                  <a:cubicBezTo>
                    <a:pt x="7" y="1369"/>
                    <a:pt x="0" y="1395"/>
                    <a:pt x="0" y="1455"/>
                  </a:cubicBezTo>
                  <a:cubicBezTo>
                    <a:pt x="0" y="1548"/>
                    <a:pt x="52" y="1634"/>
                    <a:pt x="134" y="1675"/>
                  </a:cubicBezTo>
                  <a:cubicBezTo>
                    <a:pt x="146" y="1683"/>
                    <a:pt x="146" y="1683"/>
                    <a:pt x="146" y="1686"/>
                  </a:cubicBezTo>
                  <a:cubicBezTo>
                    <a:pt x="146" y="1739"/>
                    <a:pt x="179" y="1776"/>
                    <a:pt x="224" y="1788"/>
                  </a:cubicBezTo>
                  <a:cubicBezTo>
                    <a:pt x="224" y="2053"/>
                    <a:pt x="224" y="2053"/>
                    <a:pt x="224" y="2053"/>
                  </a:cubicBezTo>
                  <a:cubicBezTo>
                    <a:pt x="224" y="2072"/>
                    <a:pt x="236" y="2083"/>
                    <a:pt x="250" y="2087"/>
                  </a:cubicBezTo>
                  <a:cubicBezTo>
                    <a:pt x="269" y="2090"/>
                    <a:pt x="284" y="2076"/>
                    <a:pt x="284" y="2057"/>
                  </a:cubicBezTo>
                  <a:cubicBezTo>
                    <a:pt x="284" y="1788"/>
                    <a:pt x="284" y="1788"/>
                    <a:pt x="284" y="1788"/>
                  </a:cubicBezTo>
                  <a:cubicBezTo>
                    <a:pt x="332" y="1776"/>
                    <a:pt x="363" y="1739"/>
                    <a:pt x="366" y="1686"/>
                  </a:cubicBezTo>
                  <a:cubicBezTo>
                    <a:pt x="366" y="1683"/>
                    <a:pt x="366" y="1683"/>
                    <a:pt x="377" y="1675"/>
                  </a:cubicBezTo>
                  <a:cubicBezTo>
                    <a:pt x="456" y="1634"/>
                    <a:pt x="508" y="1548"/>
                    <a:pt x="508" y="1455"/>
                  </a:cubicBezTo>
                  <a:cubicBezTo>
                    <a:pt x="508" y="1395"/>
                    <a:pt x="505" y="1369"/>
                    <a:pt x="497" y="1335"/>
                  </a:cubicBezTo>
                  <a:cubicBezTo>
                    <a:pt x="490" y="1287"/>
                    <a:pt x="479" y="1227"/>
                    <a:pt x="479" y="1044"/>
                  </a:cubicBezTo>
                  <a:moveTo>
                    <a:pt x="97" y="1013"/>
                  </a:moveTo>
                  <a:lnTo>
                    <a:pt x="97" y="1013"/>
                  </a:lnTo>
                  <a:cubicBezTo>
                    <a:pt x="93" y="905"/>
                    <a:pt x="89" y="841"/>
                    <a:pt x="82" y="797"/>
                  </a:cubicBezTo>
                  <a:cubicBezTo>
                    <a:pt x="426" y="797"/>
                    <a:pt x="426" y="797"/>
                    <a:pt x="426" y="797"/>
                  </a:cubicBezTo>
                  <a:cubicBezTo>
                    <a:pt x="422" y="841"/>
                    <a:pt x="415" y="905"/>
                    <a:pt x="415" y="1013"/>
                  </a:cubicBezTo>
                  <a:lnTo>
                    <a:pt x="97" y="1013"/>
                  </a:lnTo>
                  <a:moveTo>
                    <a:pt x="434" y="733"/>
                  </a:moveTo>
                  <a:lnTo>
                    <a:pt x="434" y="733"/>
                  </a:lnTo>
                  <a:cubicBezTo>
                    <a:pt x="75" y="733"/>
                    <a:pt x="75" y="733"/>
                    <a:pt x="75" y="733"/>
                  </a:cubicBezTo>
                  <a:cubicBezTo>
                    <a:pt x="71" y="711"/>
                    <a:pt x="67" y="692"/>
                    <a:pt x="67" y="662"/>
                  </a:cubicBezTo>
                  <a:cubicBezTo>
                    <a:pt x="445" y="662"/>
                    <a:pt x="445" y="662"/>
                    <a:pt x="445" y="662"/>
                  </a:cubicBezTo>
                  <a:cubicBezTo>
                    <a:pt x="441" y="692"/>
                    <a:pt x="441" y="711"/>
                    <a:pt x="434" y="733"/>
                  </a:cubicBezTo>
                  <a:moveTo>
                    <a:pt x="75" y="1354"/>
                  </a:moveTo>
                  <a:lnTo>
                    <a:pt x="75" y="1354"/>
                  </a:lnTo>
                  <a:cubicBezTo>
                    <a:pt x="194" y="1354"/>
                    <a:pt x="194" y="1354"/>
                    <a:pt x="194" y="1354"/>
                  </a:cubicBezTo>
                  <a:cubicBezTo>
                    <a:pt x="209" y="1354"/>
                    <a:pt x="224" y="1343"/>
                    <a:pt x="224" y="1324"/>
                  </a:cubicBezTo>
                  <a:cubicBezTo>
                    <a:pt x="228" y="1305"/>
                    <a:pt x="213" y="1290"/>
                    <a:pt x="194" y="1290"/>
                  </a:cubicBezTo>
                  <a:cubicBezTo>
                    <a:pt x="82" y="1290"/>
                    <a:pt x="82" y="1290"/>
                    <a:pt x="82" y="1290"/>
                  </a:cubicBezTo>
                  <a:cubicBezTo>
                    <a:pt x="89" y="1249"/>
                    <a:pt x="93" y="1186"/>
                    <a:pt x="97" y="1077"/>
                  </a:cubicBezTo>
                  <a:cubicBezTo>
                    <a:pt x="415" y="1077"/>
                    <a:pt x="415" y="1077"/>
                    <a:pt x="415" y="1077"/>
                  </a:cubicBezTo>
                  <a:cubicBezTo>
                    <a:pt x="415" y="1186"/>
                    <a:pt x="419" y="1249"/>
                    <a:pt x="426" y="1290"/>
                  </a:cubicBezTo>
                  <a:cubicBezTo>
                    <a:pt x="321" y="1290"/>
                    <a:pt x="321" y="1290"/>
                    <a:pt x="321" y="1290"/>
                  </a:cubicBezTo>
                  <a:cubicBezTo>
                    <a:pt x="306" y="1290"/>
                    <a:pt x="292" y="1302"/>
                    <a:pt x="292" y="1316"/>
                  </a:cubicBezTo>
                  <a:cubicBezTo>
                    <a:pt x="288" y="1335"/>
                    <a:pt x="303" y="1354"/>
                    <a:pt x="321" y="1354"/>
                  </a:cubicBezTo>
                  <a:cubicBezTo>
                    <a:pt x="434" y="1354"/>
                    <a:pt x="434" y="1354"/>
                    <a:pt x="434" y="1354"/>
                  </a:cubicBezTo>
                  <a:cubicBezTo>
                    <a:pt x="437" y="1372"/>
                    <a:pt x="441" y="1391"/>
                    <a:pt x="445" y="1421"/>
                  </a:cubicBezTo>
                  <a:cubicBezTo>
                    <a:pt x="67" y="1421"/>
                    <a:pt x="67" y="1421"/>
                    <a:pt x="67" y="1421"/>
                  </a:cubicBezTo>
                  <a:cubicBezTo>
                    <a:pt x="67" y="1391"/>
                    <a:pt x="71" y="1372"/>
                    <a:pt x="75" y="1354"/>
                  </a:cubicBezTo>
                  <a:moveTo>
                    <a:pt x="161" y="468"/>
                  </a:moveTo>
                  <a:lnTo>
                    <a:pt x="161" y="468"/>
                  </a:lnTo>
                  <a:cubicBezTo>
                    <a:pt x="172" y="460"/>
                    <a:pt x="205" y="445"/>
                    <a:pt x="205" y="404"/>
                  </a:cubicBezTo>
                  <a:cubicBezTo>
                    <a:pt x="209" y="363"/>
                    <a:pt x="239" y="359"/>
                    <a:pt x="254" y="359"/>
                  </a:cubicBezTo>
                  <a:cubicBezTo>
                    <a:pt x="273" y="359"/>
                    <a:pt x="303" y="363"/>
                    <a:pt x="303" y="404"/>
                  </a:cubicBezTo>
                  <a:cubicBezTo>
                    <a:pt x="306" y="445"/>
                    <a:pt x="336" y="460"/>
                    <a:pt x="348" y="468"/>
                  </a:cubicBezTo>
                  <a:cubicBezTo>
                    <a:pt x="400" y="494"/>
                    <a:pt x="437" y="542"/>
                    <a:pt x="445" y="602"/>
                  </a:cubicBezTo>
                  <a:cubicBezTo>
                    <a:pt x="63" y="602"/>
                    <a:pt x="63" y="602"/>
                    <a:pt x="63" y="602"/>
                  </a:cubicBezTo>
                  <a:cubicBezTo>
                    <a:pt x="75" y="542"/>
                    <a:pt x="108" y="494"/>
                    <a:pt x="161" y="468"/>
                  </a:cubicBezTo>
                  <a:moveTo>
                    <a:pt x="348" y="1623"/>
                  </a:moveTo>
                  <a:lnTo>
                    <a:pt x="348" y="1623"/>
                  </a:lnTo>
                  <a:cubicBezTo>
                    <a:pt x="336" y="1630"/>
                    <a:pt x="306" y="1645"/>
                    <a:pt x="303" y="1686"/>
                  </a:cubicBezTo>
                  <a:cubicBezTo>
                    <a:pt x="303" y="1717"/>
                    <a:pt x="284" y="1731"/>
                    <a:pt x="254" y="1731"/>
                  </a:cubicBezTo>
                  <a:cubicBezTo>
                    <a:pt x="224" y="1731"/>
                    <a:pt x="205" y="1717"/>
                    <a:pt x="205" y="1686"/>
                  </a:cubicBezTo>
                  <a:cubicBezTo>
                    <a:pt x="205" y="1645"/>
                    <a:pt x="172" y="1630"/>
                    <a:pt x="161" y="1623"/>
                  </a:cubicBezTo>
                  <a:cubicBezTo>
                    <a:pt x="108" y="1597"/>
                    <a:pt x="75" y="1545"/>
                    <a:pt x="63" y="1488"/>
                  </a:cubicBezTo>
                  <a:cubicBezTo>
                    <a:pt x="445" y="1488"/>
                    <a:pt x="445" y="1488"/>
                    <a:pt x="445" y="1488"/>
                  </a:cubicBezTo>
                  <a:cubicBezTo>
                    <a:pt x="437" y="1545"/>
                    <a:pt x="400" y="1597"/>
                    <a:pt x="348" y="162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80" name="Google Shape;1080;p44"/>
          <p:cNvGrpSpPr/>
          <p:nvPr/>
        </p:nvGrpSpPr>
        <p:grpSpPr>
          <a:xfrm>
            <a:off x="3360765" y="4111810"/>
            <a:ext cx="257535" cy="492188"/>
            <a:chOff x="2977756" y="4111810"/>
            <a:chExt cx="257535" cy="492188"/>
          </a:xfrm>
          <a:solidFill>
            <a:schemeClr val="accent5">
              <a:lumMod val="50000"/>
            </a:schemeClr>
          </a:solidFill>
        </p:grpSpPr>
        <p:sp>
          <p:nvSpPr>
            <p:cNvPr id="1081" name="Google Shape;1081;p44"/>
            <p:cNvSpPr/>
            <p:nvPr/>
          </p:nvSpPr>
          <p:spPr>
            <a:xfrm>
              <a:off x="3083647" y="4140818"/>
              <a:ext cx="44102" cy="44337"/>
            </a:xfrm>
            <a:custGeom>
              <a:avLst/>
              <a:gdLst/>
              <a:ahLst/>
              <a:cxnLst/>
              <a:rect l="l" t="t" r="r" b="b"/>
              <a:pathLst>
                <a:path w="187" h="188" extrusionOk="0">
                  <a:moveTo>
                    <a:pt x="187" y="94"/>
                  </a:moveTo>
                  <a:lnTo>
                    <a:pt x="187" y="94"/>
                  </a:lnTo>
                  <a:cubicBezTo>
                    <a:pt x="187" y="42"/>
                    <a:pt x="142" y="0"/>
                    <a:pt x="93" y="0"/>
                  </a:cubicBezTo>
                  <a:cubicBezTo>
                    <a:pt x="41" y="0"/>
                    <a:pt x="0" y="42"/>
                    <a:pt x="0" y="94"/>
                  </a:cubicBezTo>
                  <a:cubicBezTo>
                    <a:pt x="0" y="147"/>
                    <a:pt x="41" y="188"/>
                    <a:pt x="93" y="188"/>
                  </a:cubicBezTo>
                  <a:cubicBezTo>
                    <a:pt x="142" y="188"/>
                    <a:pt x="187" y="147"/>
                    <a:pt x="187" y="94"/>
                  </a:cubicBezTo>
                  <a:moveTo>
                    <a:pt x="93" y="124"/>
                  </a:moveTo>
                  <a:lnTo>
                    <a:pt x="93" y="124"/>
                  </a:lnTo>
                  <a:cubicBezTo>
                    <a:pt x="75" y="124"/>
                    <a:pt x="60" y="113"/>
                    <a:pt x="60" y="94"/>
                  </a:cubicBezTo>
                  <a:cubicBezTo>
                    <a:pt x="60" y="76"/>
                    <a:pt x="75" y="60"/>
                    <a:pt x="93" y="60"/>
                  </a:cubicBezTo>
                  <a:cubicBezTo>
                    <a:pt x="109" y="60"/>
                    <a:pt x="123" y="76"/>
                    <a:pt x="123" y="94"/>
                  </a:cubicBezTo>
                  <a:cubicBezTo>
                    <a:pt x="123" y="113"/>
                    <a:pt x="109" y="124"/>
                    <a:pt x="93" y="124"/>
                  </a:cubicBezTo>
                  <a:close/>
                </a:path>
              </a:pathLst>
            </a:custGeom>
            <a:grpFill/>
            <a:ln>
              <a:noFill/>
            </a:ln>
          </p:spPr>
          <p:txBody>
            <a:bodyPr spcFirstLastPara="1" wrap="square" lIns="90000" tIns="22675" rIns="90000" bIns="226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82" name="Google Shape;1082;p44"/>
            <p:cNvSpPr/>
            <p:nvPr/>
          </p:nvSpPr>
          <p:spPr>
            <a:xfrm>
              <a:off x="3150389" y="4155676"/>
              <a:ext cx="14622" cy="14386"/>
            </a:xfrm>
            <a:custGeom>
              <a:avLst/>
              <a:gdLst/>
              <a:ahLst/>
              <a:cxnLst/>
              <a:rect l="l" t="t" r="r" b="b"/>
              <a:pathLst>
                <a:path w="62" h="61" extrusionOk="0">
                  <a:moveTo>
                    <a:pt x="31" y="61"/>
                  </a:moveTo>
                  <a:lnTo>
                    <a:pt x="31" y="61"/>
                  </a:lnTo>
                  <a:cubicBezTo>
                    <a:pt x="38" y="61"/>
                    <a:pt x="46" y="57"/>
                    <a:pt x="53" y="53"/>
                  </a:cubicBezTo>
                  <a:cubicBezTo>
                    <a:pt x="65" y="42"/>
                    <a:pt x="65" y="20"/>
                    <a:pt x="53" y="9"/>
                  </a:cubicBezTo>
                  <a:cubicBezTo>
                    <a:pt x="38" y="-3"/>
                    <a:pt x="20" y="-3"/>
                    <a:pt x="9" y="9"/>
                  </a:cubicBezTo>
                  <a:cubicBezTo>
                    <a:pt x="-3" y="20"/>
                    <a:pt x="-3" y="42"/>
                    <a:pt x="9" y="53"/>
                  </a:cubicBezTo>
                  <a:lnTo>
                    <a:pt x="9" y="53"/>
                  </a:lnTo>
                  <a:cubicBezTo>
                    <a:pt x="16" y="57"/>
                    <a:pt x="24" y="61"/>
                    <a:pt x="31" y="61"/>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83" name="Google Shape;1083;p44"/>
            <p:cNvSpPr/>
            <p:nvPr/>
          </p:nvSpPr>
          <p:spPr>
            <a:xfrm>
              <a:off x="3046149" y="4155676"/>
              <a:ext cx="14386" cy="14386"/>
            </a:xfrm>
            <a:custGeom>
              <a:avLst/>
              <a:gdLst/>
              <a:ahLst/>
              <a:cxnLst/>
              <a:rect l="l" t="t" r="r" b="b"/>
              <a:pathLst>
                <a:path w="61" h="61" extrusionOk="0">
                  <a:moveTo>
                    <a:pt x="9" y="9"/>
                  </a:moveTo>
                  <a:lnTo>
                    <a:pt x="9" y="9"/>
                  </a:lnTo>
                  <a:lnTo>
                    <a:pt x="9" y="9"/>
                  </a:lnTo>
                  <a:cubicBezTo>
                    <a:pt x="-2" y="20"/>
                    <a:pt x="-2" y="42"/>
                    <a:pt x="9" y="53"/>
                  </a:cubicBezTo>
                  <a:cubicBezTo>
                    <a:pt x="13" y="57"/>
                    <a:pt x="25" y="61"/>
                    <a:pt x="32" y="61"/>
                  </a:cubicBezTo>
                  <a:cubicBezTo>
                    <a:pt x="39" y="61"/>
                    <a:pt x="47" y="57"/>
                    <a:pt x="51" y="53"/>
                  </a:cubicBezTo>
                  <a:cubicBezTo>
                    <a:pt x="65" y="42"/>
                    <a:pt x="65" y="20"/>
                    <a:pt x="51" y="9"/>
                  </a:cubicBezTo>
                  <a:cubicBezTo>
                    <a:pt x="39" y="-3"/>
                    <a:pt x="21" y="-3"/>
                    <a:pt x="9" y="9"/>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84" name="Google Shape;1084;p44"/>
            <p:cNvSpPr/>
            <p:nvPr/>
          </p:nvSpPr>
          <p:spPr>
            <a:xfrm>
              <a:off x="3095910" y="4274066"/>
              <a:ext cx="72402" cy="14150"/>
            </a:xfrm>
            <a:custGeom>
              <a:avLst/>
              <a:gdLst/>
              <a:ahLst/>
              <a:cxnLst/>
              <a:rect l="l" t="t" r="r" b="b"/>
              <a:pathLst>
                <a:path w="307" h="60" extrusionOk="0">
                  <a:moveTo>
                    <a:pt x="0" y="30"/>
                  </a:moveTo>
                  <a:lnTo>
                    <a:pt x="0" y="30"/>
                  </a:lnTo>
                  <a:cubicBezTo>
                    <a:pt x="0" y="49"/>
                    <a:pt x="12" y="60"/>
                    <a:pt x="30" y="60"/>
                  </a:cubicBezTo>
                  <a:cubicBezTo>
                    <a:pt x="273" y="60"/>
                    <a:pt x="273" y="60"/>
                    <a:pt x="273" y="60"/>
                  </a:cubicBezTo>
                  <a:cubicBezTo>
                    <a:pt x="288" y="60"/>
                    <a:pt x="303" y="49"/>
                    <a:pt x="307" y="34"/>
                  </a:cubicBezTo>
                  <a:cubicBezTo>
                    <a:pt x="307" y="15"/>
                    <a:pt x="292" y="0"/>
                    <a:pt x="273" y="0"/>
                  </a:cubicBezTo>
                  <a:cubicBezTo>
                    <a:pt x="30" y="0"/>
                    <a:pt x="30" y="0"/>
                    <a:pt x="30" y="0"/>
                  </a:cubicBezTo>
                  <a:cubicBezTo>
                    <a:pt x="12" y="0"/>
                    <a:pt x="0" y="15"/>
                    <a:pt x="0" y="3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85" name="Google Shape;1085;p44"/>
            <p:cNvSpPr/>
            <p:nvPr/>
          </p:nvSpPr>
          <p:spPr>
            <a:xfrm>
              <a:off x="3046620" y="4274066"/>
              <a:ext cx="28065" cy="14150"/>
            </a:xfrm>
            <a:custGeom>
              <a:avLst/>
              <a:gdLst/>
              <a:ahLst/>
              <a:cxnLst/>
              <a:rect l="l" t="t" r="r" b="b"/>
              <a:pathLst>
                <a:path w="119" h="60" extrusionOk="0">
                  <a:moveTo>
                    <a:pt x="90" y="0"/>
                  </a:moveTo>
                  <a:lnTo>
                    <a:pt x="90" y="0"/>
                  </a:lnTo>
                  <a:cubicBezTo>
                    <a:pt x="34" y="0"/>
                    <a:pt x="34" y="0"/>
                    <a:pt x="34" y="0"/>
                  </a:cubicBezTo>
                  <a:cubicBezTo>
                    <a:pt x="15" y="0"/>
                    <a:pt x="4" y="11"/>
                    <a:pt x="0" y="26"/>
                  </a:cubicBezTo>
                  <a:cubicBezTo>
                    <a:pt x="0" y="45"/>
                    <a:pt x="11" y="60"/>
                    <a:pt x="30" y="60"/>
                  </a:cubicBezTo>
                  <a:cubicBezTo>
                    <a:pt x="90" y="60"/>
                    <a:pt x="90" y="60"/>
                    <a:pt x="90" y="60"/>
                  </a:cubicBezTo>
                  <a:cubicBezTo>
                    <a:pt x="105" y="60"/>
                    <a:pt x="119" y="49"/>
                    <a:pt x="119" y="34"/>
                  </a:cubicBezTo>
                  <a:cubicBezTo>
                    <a:pt x="123" y="15"/>
                    <a:pt x="108" y="0"/>
                    <a:pt x="90"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86" name="Google Shape;1086;p44"/>
            <p:cNvSpPr/>
            <p:nvPr/>
          </p:nvSpPr>
          <p:spPr>
            <a:xfrm>
              <a:off x="3063365" y="4316516"/>
              <a:ext cx="87260" cy="14150"/>
            </a:xfrm>
            <a:custGeom>
              <a:avLst/>
              <a:gdLst/>
              <a:ahLst/>
              <a:cxnLst/>
              <a:rect l="l" t="t" r="r" b="b"/>
              <a:pathLst>
                <a:path w="370" h="60" extrusionOk="0">
                  <a:moveTo>
                    <a:pt x="34" y="60"/>
                  </a:moveTo>
                  <a:lnTo>
                    <a:pt x="34" y="60"/>
                  </a:lnTo>
                  <a:cubicBezTo>
                    <a:pt x="340" y="60"/>
                    <a:pt x="340" y="60"/>
                    <a:pt x="340" y="60"/>
                  </a:cubicBezTo>
                  <a:cubicBezTo>
                    <a:pt x="355" y="60"/>
                    <a:pt x="370" y="48"/>
                    <a:pt x="370" y="33"/>
                  </a:cubicBezTo>
                  <a:cubicBezTo>
                    <a:pt x="374" y="15"/>
                    <a:pt x="359" y="0"/>
                    <a:pt x="340" y="0"/>
                  </a:cubicBezTo>
                  <a:cubicBezTo>
                    <a:pt x="34" y="0"/>
                    <a:pt x="34" y="0"/>
                    <a:pt x="34" y="0"/>
                  </a:cubicBezTo>
                  <a:cubicBezTo>
                    <a:pt x="15" y="0"/>
                    <a:pt x="0" y="15"/>
                    <a:pt x="0" y="33"/>
                  </a:cubicBezTo>
                  <a:cubicBezTo>
                    <a:pt x="4" y="48"/>
                    <a:pt x="19" y="60"/>
                    <a:pt x="34"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87" name="Google Shape;1087;p44"/>
            <p:cNvSpPr/>
            <p:nvPr/>
          </p:nvSpPr>
          <p:spPr>
            <a:xfrm>
              <a:off x="2977756" y="4111810"/>
              <a:ext cx="257535" cy="492188"/>
            </a:xfrm>
            <a:custGeom>
              <a:avLst/>
              <a:gdLst/>
              <a:ahLst/>
              <a:cxnLst/>
              <a:rect l="l" t="t" r="r" b="b"/>
              <a:pathLst>
                <a:path w="1092" h="2087" extrusionOk="0">
                  <a:moveTo>
                    <a:pt x="995" y="370"/>
                  </a:moveTo>
                  <a:lnTo>
                    <a:pt x="995" y="370"/>
                  </a:lnTo>
                  <a:cubicBezTo>
                    <a:pt x="988" y="370"/>
                    <a:pt x="988" y="370"/>
                    <a:pt x="988" y="370"/>
                  </a:cubicBezTo>
                  <a:cubicBezTo>
                    <a:pt x="883" y="38"/>
                    <a:pt x="883" y="38"/>
                    <a:pt x="883" y="38"/>
                  </a:cubicBezTo>
                  <a:cubicBezTo>
                    <a:pt x="872" y="4"/>
                    <a:pt x="841" y="0"/>
                    <a:pt x="834" y="0"/>
                  </a:cubicBezTo>
                  <a:cubicBezTo>
                    <a:pt x="247" y="0"/>
                    <a:pt x="247" y="0"/>
                    <a:pt x="247" y="0"/>
                  </a:cubicBezTo>
                  <a:cubicBezTo>
                    <a:pt x="239" y="0"/>
                    <a:pt x="210" y="4"/>
                    <a:pt x="199" y="38"/>
                  </a:cubicBezTo>
                  <a:cubicBezTo>
                    <a:pt x="97" y="370"/>
                    <a:pt x="97" y="370"/>
                    <a:pt x="97" y="370"/>
                  </a:cubicBezTo>
                  <a:cubicBezTo>
                    <a:pt x="45" y="374"/>
                    <a:pt x="0" y="415"/>
                    <a:pt x="0" y="468"/>
                  </a:cubicBezTo>
                  <a:cubicBezTo>
                    <a:pt x="0" y="752"/>
                    <a:pt x="0" y="752"/>
                    <a:pt x="0" y="752"/>
                  </a:cubicBezTo>
                  <a:cubicBezTo>
                    <a:pt x="0" y="759"/>
                    <a:pt x="8" y="770"/>
                    <a:pt x="15" y="774"/>
                  </a:cubicBezTo>
                  <a:cubicBezTo>
                    <a:pt x="38" y="789"/>
                    <a:pt x="64" y="770"/>
                    <a:pt x="64" y="748"/>
                  </a:cubicBezTo>
                  <a:cubicBezTo>
                    <a:pt x="64" y="464"/>
                    <a:pt x="64" y="464"/>
                    <a:pt x="64" y="464"/>
                  </a:cubicBezTo>
                  <a:cubicBezTo>
                    <a:pt x="64" y="445"/>
                    <a:pt x="75" y="430"/>
                    <a:pt x="94" y="430"/>
                  </a:cubicBezTo>
                  <a:cubicBezTo>
                    <a:pt x="483" y="430"/>
                    <a:pt x="483" y="430"/>
                    <a:pt x="483" y="430"/>
                  </a:cubicBezTo>
                  <a:cubicBezTo>
                    <a:pt x="494" y="430"/>
                    <a:pt x="501" y="426"/>
                    <a:pt x="505" y="419"/>
                  </a:cubicBezTo>
                  <a:cubicBezTo>
                    <a:pt x="520" y="397"/>
                    <a:pt x="505" y="370"/>
                    <a:pt x="483" y="370"/>
                  </a:cubicBezTo>
                  <a:cubicBezTo>
                    <a:pt x="161" y="370"/>
                    <a:pt x="161" y="370"/>
                    <a:pt x="161" y="370"/>
                  </a:cubicBezTo>
                  <a:cubicBezTo>
                    <a:pt x="258" y="60"/>
                    <a:pt x="258" y="60"/>
                    <a:pt x="258" y="60"/>
                  </a:cubicBezTo>
                  <a:cubicBezTo>
                    <a:pt x="823" y="60"/>
                    <a:pt x="823" y="60"/>
                    <a:pt x="823" y="60"/>
                  </a:cubicBezTo>
                  <a:cubicBezTo>
                    <a:pt x="920" y="370"/>
                    <a:pt x="920" y="370"/>
                    <a:pt x="920" y="370"/>
                  </a:cubicBezTo>
                  <a:cubicBezTo>
                    <a:pt x="625" y="370"/>
                    <a:pt x="625" y="370"/>
                    <a:pt x="625" y="370"/>
                  </a:cubicBezTo>
                  <a:cubicBezTo>
                    <a:pt x="606" y="370"/>
                    <a:pt x="595" y="382"/>
                    <a:pt x="591" y="397"/>
                  </a:cubicBezTo>
                  <a:cubicBezTo>
                    <a:pt x="591" y="415"/>
                    <a:pt x="602" y="430"/>
                    <a:pt x="621" y="430"/>
                  </a:cubicBezTo>
                  <a:cubicBezTo>
                    <a:pt x="995" y="430"/>
                    <a:pt x="995" y="430"/>
                    <a:pt x="995" y="430"/>
                  </a:cubicBezTo>
                  <a:cubicBezTo>
                    <a:pt x="1014" y="430"/>
                    <a:pt x="1032" y="449"/>
                    <a:pt x="1032" y="468"/>
                  </a:cubicBezTo>
                  <a:cubicBezTo>
                    <a:pt x="1032" y="1144"/>
                    <a:pt x="1032" y="1144"/>
                    <a:pt x="1032" y="1144"/>
                  </a:cubicBezTo>
                  <a:cubicBezTo>
                    <a:pt x="1032" y="1163"/>
                    <a:pt x="1014" y="1182"/>
                    <a:pt x="995" y="1182"/>
                  </a:cubicBezTo>
                  <a:cubicBezTo>
                    <a:pt x="94" y="1182"/>
                    <a:pt x="94" y="1182"/>
                    <a:pt x="94" y="1182"/>
                  </a:cubicBezTo>
                  <a:cubicBezTo>
                    <a:pt x="75" y="1182"/>
                    <a:pt x="64" y="1167"/>
                    <a:pt x="64" y="1148"/>
                  </a:cubicBezTo>
                  <a:cubicBezTo>
                    <a:pt x="64" y="890"/>
                    <a:pt x="64" y="890"/>
                    <a:pt x="64" y="890"/>
                  </a:cubicBezTo>
                  <a:cubicBezTo>
                    <a:pt x="64" y="879"/>
                    <a:pt x="56" y="872"/>
                    <a:pt x="49" y="864"/>
                  </a:cubicBezTo>
                  <a:cubicBezTo>
                    <a:pt x="27" y="853"/>
                    <a:pt x="0" y="868"/>
                    <a:pt x="0" y="890"/>
                  </a:cubicBezTo>
                  <a:cubicBezTo>
                    <a:pt x="0" y="1148"/>
                    <a:pt x="0" y="1148"/>
                    <a:pt x="0" y="1148"/>
                  </a:cubicBezTo>
                  <a:cubicBezTo>
                    <a:pt x="0" y="1200"/>
                    <a:pt x="45" y="1245"/>
                    <a:pt x="101" y="1245"/>
                  </a:cubicBezTo>
                  <a:cubicBezTo>
                    <a:pt x="157" y="1245"/>
                    <a:pt x="157" y="1245"/>
                    <a:pt x="157" y="1245"/>
                  </a:cubicBezTo>
                  <a:cubicBezTo>
                    <a:pt x="157" y="1455"/>
                    <a:pt x="157" y="1455"/>
                    <a:pt x="157" y="1455"/>
                  </a:cubicBezTo>
                  <a:cubicBezTo>
                    <a:pt x="157" y="1481"/>
                    <a:pt x="176" y="1503"/>
                    <a:pt x="206" y="1503"/>
                  </a:cubicBezTo>
                  <a:cubicBezTo>
                    <a:pt x="225" y="1503"/>
                    <a:pt x="225" y="1503"/>
                    <a:pt x="225" y="1503"/>
                  </a:cubicBezTo>
                  <a:cubicBezTo>
                    <a:pt x="225" y="2057"/>
                    <a:pt x="225" y="2057"/>
                    <a:pt x="225" y="2057"/>
                  </a:cubicBezTo>
                  <a:cubicBezTo>
                    <a:pt x="225" y="2072"/>
                    <a:pt x="236" y="2083"/>
                    <a:pt x="251" y="2087"/>
                  </a:cubicBezTo>
                  <a:cubicBezTo>
                    <a:pt x="270" y="2090"/>
                    <a:pt x="288" y="2076"/>
                    <a:pt x="288" y="2057"/>
                  </a:cubicBezTo>
                  <a:cubicBezTo>
                    <a:pt x="288" y="1503"/>
                    <a:pt x="288" y="1503"/>
                    <a:pt x="288" y="1503"/>
                  </a:cubicBezTo>
                  <a:cubicBezTo>
                    <a:pt x="311" y="1503"/>
                    <a:pt x="311" y="1503"/>
                    <a:pt x="311" y="1503"/>
                  </a:cubicBezTo>
                  <a:cubicBezTo>
                    <a:pt x="337" y="1503"/>
                    <a:pt x="359" y="1481"/>
                    <a:pt x="359" y="1455"/>
                  </a:cubicBezTo>
                  <a:cubicBezTo>
                    <a:pt x="359" y="1245"/>
                    <a:pt x="359" y="1245"/>
                    <a:pt x="359" y="1245"/>
                  </a:cubicBezTo>
                  <a:cubicBezTo>
                    <a:pt x="445" y="1245"/>
                    <a:pt x="445" y="1245"/>
                    <a:pt x="445" y="1245"/>
                  </a:cubicBezTo>
                  <a:cubicBezTo>
                    <a:pt x="445" y="1455"/>
                    <a:pt x="445" y="1455"/>
                    <a:pt x="445" y="1455"/>
                  </a:cubicBezTo>
                  <a:cubicBezTo>
                    <a:pt x="445" y="1481"/>
                    <a:pt x="468" y="1503"/>
                    <a:pt x="494" y="1503"/>
                  </a:cubicBezTo>
                  <a:cubicBezTo>
                    <a:pt x="520" y="1503"/>
                    <a:pt x="520" y="1503"/>
                    <a:pt x="520" y="1503"/>
                  </a:cubicBezTo>
                  <a:cubicBezTo>
                    <a:pt x="520" y="2057"/>
                    <a:pt x="520" y="2057"/>
                    <a:pt x="520" y="2057"/>
                  </a:cubicBezTo>
                  <a:cubicBezTo>
                    <a:pt x="520" y="2072"/>
                    <a:pt x="531" y="2083"/>
                    <a:pt x="546" y="2087"/>
                  </a:cubicBezTo>
                  <a:cubicBezTo>
                    <a:pt x="565" y="2090"/>
                    <a:pt x="580" y="2076"/>
                    <a:pt x="580" y="2057"/>
                  </a:cubicBezTo>
                  <a:cubicBezTo>
                    <a:pt x="580" y="1503"/>
                    <a:pt x="580" y="1503"/>
                    <a:pt x="580" y="1503"/>
                  </a:cubicBezTo>
                  <a:cubicBezTo>
                    <a:pt x="598" y="1503"/>
                    <a:pt x="598" y="1503"/>
                    <a:pt x="598" y="1503"/>
                  </a:cubicBezTo>
                  <a:cubicBezTo>
                    <a:pt x="629" y="1503"/>
                    <a:pt x="647" y="1481"/>
                    <a:pt x="647" y="1455"/>
                  </a:cubicBezTo>
                  <a:cubicBezTo>
                    <a:pt x="647" y="1245"/>
                    <a:pt x="647" y="1245"/>
                    <a:pt x="647" y="1245"/>
                  </a:cubicBezTo>
                  <a:cubicBezTo>
                    <a:pt x="733" y="1245"/>
                    <a:pt x="733" y="1245"/>
                    <a:pt x="733" y="1245"/>
                  </a:cubicBezTo>
                  <a:cubicBezTo>
                    <a:pt x="733" y="1455"/>
                    <a:pt x="733" y="1455"/>
                    <a:pt x="733" y="1455"/>
                  </a:cubicBezTo>
                  <a:cubicBezTo>
                    <a:pt x="733" y="1481"/>
                    <a:pt x="756" y="1503"/>
                    <a:pt x="782" y="1503"/>
                  </a:cubicBezTo>
                  <a:cubicBezTo>
                    <a:pt x="808" y="1503"/>
                    <a:pt x="808" y="1503"/>
                    <a:pt x="808" y="1503"/>
                  </a:cubicBezTo>
                  <a:cubicBezTo>
                    <a:pt x="808" y="2057"/>
                    <a:pt x="808" y="2057"/>
                    <a:pt x="808" y="2057"/>
                  </a:cubicBezTo>
                  <a:cubicBezTo>
                    <a:pt x="808" y="2072"/>
                    <a:pt x="819" y="2083"/>
                    <a:pt x="834" y="2087"/>
                  </a:cubicBezTo>
                  <a:cubicBezTo>
                    <a:pt x="853" y="2090"/>
                    <a:pt x="868" y="2076"/>
                    <a:pt x="868" y="2057"/>
                  </a:cubicBezTo>
                  <a:cubicBezTo>
                    <a:pt x="868" y="1503"/>
                    <a:pt x="868" y="1503"/>
                    <a:pt x="868" y="1503"/>
                  </a:cubicBezTo>
                  <a:cubicBezTo>
                    <a:pt x="901" y="1503"/>
                    <a:pt x="901" y="1503"/>
                    <a:pt x="901" y="1503"/>
                  </a:cubicBezTo>
                  <a:cubicBezTo>
                    <a:pt x="920" y="1503"/>
                    <a:pt x="939" y="1485"/>
                    <a:pt x="939" y="1466"/>
                  </a:cubicBezTo>
                  <a:cubicBezTo>
                    <a:pt x="939" y="1245"/>
                    <a:pt x="939" y="1245"/>
                    <a:pt x="939" y="1245"/>
                  </a:cubicBezTo>
                  <a:cubicBezTo>
                    <a:pt x="1014" y="1245"/>
                    <a:pt x="1014" y="1245"/>
                    <a:pt x="1014" y="1245"/>
                  </a:cubicBezTo>
                  <a:cubicBezTo>
                    <a:pt x="1059" y="1245"/>
                    <a:pt x="1092" y="1212"/>
                    <a:pt x="1092" y="1171"/>
                  </a:cubicBezTo>
                  <a:cubicBezTo>
                    <a:pt x="1092" y="468"/>
                    <a:pt x="1092" y="468"/>
                    <a:pt x="1092" y="468"/>
                  </a:cubicBezTo>
                  <a:cubicBezTo>
                    <a:pt x="1092" y="415"/>
                    <a:pt x="1047" y="370"/>
                    <a:pt x="995" y="370"/>
                  </a:cubicBezTo>
                  <a:moveTo>
                    <a:pt x="299" y="1443"/>
                  </a:moveTo>
                  <a:lnTo>
                    <a:pt x="299" y="1443"/>
                  </a:lnTo>
                  <a:cubicBezTo>
                    <a:pt x="217" y="1443"/>
                    <a:pt x="217" y="1443"/>
                    <a:pt x="217" y="1443"/>
                  </a:cubicBezTo>
                  <a:cubicBezTo>
                    <a:pt x="217" y="1245"/>
                    <a:pt x="217" y="1245"/>
                    <a:pt x="217" y="1245"/>
                  </a:cubicBezTo>
                  <a:cubicBezTo>
                    <a:pt x="299" y="1245"/>
                    <a:pt x="299" y="1245"/>
                    <a:pt x="299" y="1245"/>
                  </a:cubicBezTo>
                  <a:lnTo>
                    <a:pt x="299" y="1443"/>
                  </a:lnTo>
                  <a:moveTo>
                    <a:pt x="587" y="1443"/>
                  </a:moveTo>
                  <a:lnTo>
                    <a:pt x="587" y="1443"/>
                  </a:lnTo>
                  <a:cubicBezTo>
                    <a:pt x="505" y="1443"/>
                    <a:pt x="505" y="1443"/>
                    <a:pt x="505" y="1443"/>
                  </a:cubicBezTo>
                  <a:cubicBezTo>
                    <a:pt x="505" y="1245"/>
                    <a:pt x="505" y="1245"/>
                    <a:pt x="505" y="1245"/>
                  </a:cubicBezTo>
                  <a:cubicBezTo>
                    <a:pt x="587" y="1245"/>
                    <a:pt x="587" y="1245"/>
                    <a:pt x="587" y="1245"/>
                  </a:cubicBezTo>
                  <a:lnTo>
                    <a:pt x="587" y="1443"/>
                  </a:lnTo>
                  <a:moveTo>
                    <a:pt x="875" y="1443"/>
                  </a:moveTo>
                  <a:lnTo>
                    <a:pt x="875" y="1443"/>
                  </a:lnTo>
                  <a:cubicBezTo>
                    <a:pt x="797" y="1443"/>
                    <a:pt x="797" y="1443"/>
                    <a:pt x="797" y="1443"/>
                  </a:cubicBezTo>
                  <a:cubicBezTo>
                    <a:pt x="797" y="1245"/>
                    <a:pt x="797" y="1245"/>
                    <a:pt x="797" y="1245"/>
                  </a:cubicBezTo>
                  <a:cubicBezTo>
                    <a:pt x="875" y="1245"/>
                    <a:pt x="875" y="1245"/>
                    <a:pt x="875" y="1245"/>
                  </a:cubicBezTo>
                  <a:lnTo>
                    <a:pt x="875" y="1443"/>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88" name="Google Shape;1088;p44"/>
          <p:cNvGrpSpPr/>
          <p:nvPr/>
        </p:nvGrpSpPr>
        <p:grpSpPr>
          <a:xfrm>
            <a:off x="3965159" y="4177137"/>
            <a:ext cx="492193" cy="361535"/>
            <a:chOff x="3539521" y="4177137"/>
            <a:chExt cx="492193" cy="361535"/>
          </a:xfrm>
          <a:solidFill>
            <a:schemeClr val="accent5">
              <a:lumMod val="50000"/>
            </a:schemeClr>
          </a:solidFill>
        </p:grpSpPr>
        <p:sp>
          <p:nvSpPr>
            <p:cNvPr id="1089" name="Google Shape;1089;p44"/>
            <p:cNvSpPr/>
            <p:nvPr/>
          </p:nvSpPr>
          <p:spPr>
            <a:xfrm>
              <a:off x="3660269" y="4382550"/>
              <a:ext cx="100703" cy="100466"/>
            </a:xfrm>
            <a:custGeom>
              <a:avLst/>
              <a:gdLst/>
              <a:ahLst/>
              <a:cxnLst/>
              <a:rect l="l" t="t" r="r" b="b"/>
              <a:pathLst>
                <a:path w="427" h="426" extrusionOk="0">
                  <a:moveTo>
                    <a:pt x="363" y="363"/>
                  </a:moveTo>
                  <a:lnTo>
                    <a:pt x="363" y="363"/>
                  </a:lnTo>
                  <a:lnTo>
                    <a:pt x="363" y="363"/>
                  </a:lnTo>
                  <a:cubicBezTo>
                    <a:pt x="404" y="322"/>
                    <a:pt x="427" y="269"/>
                    <a:pt x="427" y="213"/>
                  </a:cubicBezTo>
                  <a:cubicBezTo>
                    <a:pt x="427" y="97"/>
                    <a:pt x="330" y="0"/>
                    <a:pt x="214" y="0"/>
                  </a:cubicBezTo>
                  <a:cubicBezTo>
                    <a:pt x="154" y="0"/>
                    <a:pt x="101" y="23"/>
                    <a:pt x="64" y="60"/>
                  </a:cubicBezTo>
                  <a:lnTo>
                    <a:pt x="64" y="64"/>
                  </a:lnTo>
                  <a:cubicBezTo>
                    <a:pt x="60" y="64"/>
                    <a:pt x="60" y="64"/>
                    <a:pt x="60" y="64"/>
                  </a:cubicBezTo>
                  <a:cubicBezTo>
                    <a:pt x="23" y="105"/>
                    <a:pt x="0" y="157"/>
                    <a:pt x="0" y="213"/>
                  </a:cubicBezTo>
                  <a:cubicBezTo>
                    <a:pt x="0" y="329"/>
                    <a:pt x="94" y="426"/>
                    <a:pt x="214" y="426"/>
                  </a:cubicBezTo>
                  <a:cubicBezTo>
                    <a:pt x="270" y="426"/>
                    <a:pt x="322" y="404"/>
                    <a:pt x="363" y="366"/>
                  </a:cubicBezTo>
                  <a:cubicBezTo>
                    <a:pt x="363" y="363"/>
                    <a:pt x="363" y="363"/>
                    <a:pt x="363" y="363"/>
                  </a:cubicBezTo>
                  <a:moveTo>
                    <a:pt x="363" y="213"/>
                  </a:moveTo>
                  <a:lnTo>
                    <a:pt x="363" y="213"/>
                  </a:lnTo>
                  <a:cubicBezTo>
                    <a:pt x="363" y="243"/>
                    <a:pt x="356" y="273"/>
                    <a:pt x="341" y="295"/>
                  </a:cubicBezTo>
                  <a:cubicBezTo>
                    <a:pt x="255" y="213"/>
                    <a:pt x="255" y="213"/>
                    <a:pt x="255" y="213"/>
                  </a:cubicBezTo>
                  <a:cubicBezTo>
                    <a:pt x="277" y="195"/>
                    <a:pt x="277" y="195"/>
                    <a:pt x="277" y="195"/>
                  </a:cubicBezTo>
                  <a:cubicBezTo>
                    <a:pt x="288" y="183"/>
                    <a:pt x="288" y="161"/>
                    <a:pt x="277" y="150"/>
                  </a:cubicBezTo>
                  <a:cubicBezTo>
                    <a:pt x="262" y="139"/>
                    <a:pt x="244" y="139"/>
                    <a:pt x="232" y="150"/>
                  </a:cubicBezTo>
                  <a:cubicBezTo>
                    <a:pt x="214" y="168"/>
                    <a:pt x="214" y="168"/>
                    <a:pt x="214" y="168"/>
                  </a:cubicBezTo>
                  <a:cubicBezTo>
                    <a:pt x="128" y="86"/>
                    <a:pt x="128" y="86"/>
                    <a:pt x="128" y="86"/>
                  </a:cubicBezTo>
                  <a:cubicBezTo>
                    <a:pt x="154" y="71"/>
                    <a:pt x="184" y="60"/>
                    <a:pt x="214" y="60"/>
                  </a:cubicBezTo>
                  <a:cubicBezTo>
                    <a:pt x="296" y="60"/>
                    <a:pt x="363" y="131"/>
                    <a:pt x="363" y="213"/>
                  </a:cubicBezTo>
                  <a:moveTo>
                    <a:pt x="60" y="213"/>
                  </a:moveTo>
                  <a:lnTo>
                    <a:pt x="60" y="213"/>
                  </a:lnTo>
                  <a:cubicBezTo>
                    <a:pt x="60" y="183"/>
                    <a:pt x="72" y="154"/>
                    <a:pt x="87" y="131"/>
                  </a:cubicBezTo>
                  <a:cubicBezTo>
                    <a:pt x="169" y="213"/>
                    <a:pt x="169" y="213"/>
                    <a:pt x="169" y="213"/>
                  </a:cubicBezTo>
                  <a:cubicBezTo>
                    <a:pt x="150" y="232"/>
                    <a:pt x="150" y="232"/>
                    <a:pt x="150" y="232"/>
                  </a:cubicBezTo>
                  <a:cubicBezTo>
                    <a:pt x="139" y="243"/>
                    <a:pt x="139" y="262"/>
                    <a:pt x="150" y="277"/>
                  </a:cubicBezTo>
                  <a:cubicBezTo>
                    <a:pt x="158" y="281"/>
                    <a:pt x="165" y="284"/>
                    <a:pt x="172" y="284"/>
                  </a:cubicBezTo>
                  <a:cubicBezTo>
                    <a:pt x="180" y="284"/>
                    <a:pt x="188" y="281"/>
                    <a:pt x="195" y="277"/>
                  </a:cubicBezTo>
                  <a:cubicBezTo>
                    <a:pt x="214" y="254"/>
                    <a:pt x="214" y="254"/>
                    <a:pt x="214" y="254"/>
                  </a:cubicBezTo>
                  <a:cubicBezTo>
                    <a:pt x="296" y="340"/>
                    <a:pt x="296" y="340"/>
                    <a:pt x="296" y="340"/>
                  </a:cubicBezTo>
                  <a:cubicBezTo>
                    <a:pt x="274" y="355"/>
                    <a:pt x="244" y="366"/>
                    <a:pt x="214" y="366"/>
                  </a:cubicBezTo>
                  <a:cubicBezTo>
                    <a:pt x="128" y="366"/>
                    <a:pt x="60" y="295"/>
                    <a:pt x="60" y="21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90" name="Google Shape;1090;p44"/>
            <p:cNvSpPr/>
            <p:nvPr/>
          </p:nvSpPr>
          <p:spPr>
            <a:xfrm>
              <a:off x="3660269" y="4231851"/>
              <a:ext cx="100703" cy="100466"/>
            </a:xfrm>
            <a:custGeom>
              <a:avLst/>
              <a:gdLst/>
              <a:ahLst/>
              <a:cxnLst/>
              <a:rect l="l" t="t" r="r" b="b"/>
              <a:pathLst>
                <a:path w="427" h="426" extrusionOk="0">
                  <a:moveTo>
                    <a:pt x="214" y="0"/>
                  </a:moveTo>
                  <a:lnTo>
                    <a:pt x="214" y="0"/>
                  </a:lnTo>
                  <a:cubicBezTo>
                    <a:pt x="154" y="0"/>
                    <a:pt x="105" y="22"/>
                    <a:pt x="64" y="60"/>
                  </a:cubicBezTo>
                  <a:cubicBezTo>
                    <a:pt x="64" y="63"/>
                    <a:pt x="64" y="63"/>
                    <a:pt x="64" y="63"/>
                  </a:cubicBezTo>
                  <a:cubicBezTo>
                    <a:pt x="60" y="63"/>
                    <a:pt x="60" y="67"/>
                    <a:pt x="60" y="67"/>
                  </a:cubicBezTo>
                  <a:cubicBezTo>
                    <a:pt x="23" y="104"/>
                    <a:pt x="0" y="157"/>
                    <a:pt x="0" y="213"/>
                  </a:cubicBezTo>
                  <a:cubicBezTo>
                    <a:pt x="0" y="332"/>
                    <a:pt x="94" y="426"/>
                    <a:pt x="214" y="426"/>
                  </a:cubicBezTo>
                  <a:cubicBezTo>
                    <a:pt x="270" y="426"/>
                    <a:pt x="322" y="403"/>
                    <a:pt x="363" y="366"/>
                  </a:cubicBezTo>
                  <a:lnTo>
                    <a:pt x="363" y="366"/>
                  </a:lnTo>
                  <a:cubicBezTo>
                    <a:pt x="363" y="363"/>
                    <a:pt x="363" y="363"/>
                    <a:pt x="367" y="363"/>
                  </a:cubicBezTo>
                  <a:cubicBezTo>
                    <a:pt x="404" y="325"/>
                    <a:pt x="427" y="273"/>
                    <a:pt x="427" y="213"/>
                  </a:cubicBezTo>
                  <a:cubicBezTo>
                    <a:pt x="427" y="97"/>
                    <a:pt x="330" y="0"/>
                    <a:pt x="214" y="0"/>
                  </a:cubicBezTo>
                  <a:moveTo>
                    <a:pt x="363" y="213"/>
                  </a:moveTo>
                  <a:lnTo>
                    <a:pt x="363" y="213"/>
                  </a:lnTo>
                  <a:cubicBezTo>
                    <a:pt x="363" y="247"/>
                    <a:pt x="356" y="273"/>
                    <a:pt x="341" y="299"/>
                  </a:cubicBezTo>
                  <a:cubicBezTo>
                    <a:pt x="255" y="213"/>
                    <a:pt x="255" y="213"/>
                    <a:pt x="255" y="213"/>
                  </a:cubicBezTo>
                  <a:cubicBezTo>
                    <a:pt x="277" y="194"/>
                    <a:pt x="277" y="194"/>
                    <a:pt x="277" y="194"/>
                  </a:cubicBezTo>
                  <a:cubicBezTo>
                    <a:pt x="288" y="183"/>
                    <a:pt x="288" y="164"/>
                    <a:pt x="277" y="153"/>
                  </a:cubicBezTo>
                  <a:cubicBezTo>
                    <a:pt x="262" y="138"/>
                    <a:pt x="244" y="138"/>
                    <a:pt x="232" y="153"/>
                  </a:cubicBezTo>
                  <a:cubicBezTo>
                    <a:pt x="214" y="172"/>
                    <a:pt x="214" y="172"/>
                    <a:pt x="214" y="172"/>
                  </a:cubicBezTo>
                  <a:cubicBezTo>
                    <a:pt x="128" y="86"/>
                    <a:pt x="128" y="86"/>
                    <a:pt x="128" y="86"/>
                  </a:cubicBezTo>
                  <a:cubicBezTo>
                    <a:pt x="154" y="71"/>
                    <a:pt x="184" y="63"/>
                    <a:pt x="214" y="63"/>
                  </a:cubicBezTo>
                  <a:cubicBezTo>
                    <a:pt x="296" y="63"/>
                    <a:pt x="363" y="131"/>
                    <a:pt x="363" y="213"/>
                  </a:cubicBezTo>
                  <a:moveTo>
                    <a:pt x="60" y="213"/>
                  </a:moveTo>
                  <a:lnTo>
                    <a:pt x="60" y="213"/>
                  </a:lnTo>
                  <a:cubicBezTo>
                    <a:pt x="60" y="183"/>
                    <a:pt x="72" y="153"/>
                    <a:pt x="87" y="131"/>
                  </a:cubicBezTo>
                  <a:cubicBezTo>
                    <a:pt x="169" y="213"/>
                    <a:pt x="169" y="213"/>
                    <a:pt x="169" y="213"/>
                  </a:cubicBezTo>
                  <a:cubicBezTo>
                    <a:pt x="150" y="232"/>
                    <a:pt x="150" y="232"/>
                    <a:pt x="150" y="232"/>
                  </a:cubicBezTo>
                  <a:cubicBezTo>
                    <a:pt x="139" y="247"/>
                    <a:pt x="139" y="265"/>
                    <a:pt x="150" y="276"/>
                  </a:cubicBezTo>
                  <a:cubicBezTo>
                    <a:pt x="158" y="284"/>
                    <a:pt x="165" y="284"/>
                    <a:pt x="172" y="284"/>
                  </a:cubicBezTo>
                  <a:cubicBezTo>
                    <a:pt x="180" y="284"/>
                    <a:pt x="188" y="284"/>
                    <a:pt x="195" y="276"/>
                  </a:cubicBezTo>
                  <a:cubicBezTo>
                    <a:pt x="214" y="258"/>
                    <a:pt x="214" y="258"/>
                    <a:pt x="214" y="258"/>
                  </a:cubicBezTo>
                  <a:cubicBezTo>
                    <a:pt x="296" y="340"/>
                    <a:pt x="296" y="340"/>
                    <a:pt x="296" y="340"/>
                  </a:cubicBezTo>
                  <a:cubicBezTo>
                    <a:pt x="274" y="355"/>
                    <a:pt x="244" y="366"/>
                    <a:pt x="214" y="366"/>
                  </a:cubicBezTo>
                  <a:cubicBezTo>
                    <a:pt x="128" y="366"/>
                    <a:pt x="60" y="299"/>
                    <a:pt x="60" y="21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91" name="Google Shape;1091;p44"/>
            <p:cNvSpPr/>
            <p:nvPr/>
          </p:nvSpPr>
          <p:spPr>
            <a:xfrm>
              <a:off x="3811205" y="4231851"/>
              <a:ext cx="99523" cy="100466"/>
            </a:xfrm>
            <a:custGeom>
              <a:avLst/>
              <a:gdLst/>
              <a:ahLst/>
              <a:cxnLst/>
              <a:rect l="l" t="t" r="r" b="b"/>
              <a:pathLst>
                <a:path w="422" h="426" extrusionOk="0">
                  <a:moveTo>
                    <a:pt x="63" y="60"/>
                  </a:moveTo>
                  <a:lnTo>
                    <a:pt x="63" y="60"/>
                  </a:lnTo>
                  <a:cubicBezTo>
                    <a:pt x="63" y="63"/>
                    <a:pt x="60" y="63"/>
                    <a:pt x="60" y="63"/>
                  </a:cubicBezTo>
                  <a:cubicBezTo>
                    <a:pt x="60" y="63"/>
                    <a:pt x="60" y="67"/>
                    <a:pt x="56" y="67"/>
                  </a:cubicBezTo>
                  <a:cubicBezTo>
                    <a:pt x="22" y="104"/>
                    <a:pt x="0" y="157"/>
                    <a:pt x="0" y="213"/>
                  </a:cubicBezTo>
                  <a:cubicBezTo>
                    <a:pt x="0" y="332"/>
                    <a:pt x="94" y="426"/>
                    <a:pt x="209" y="426"/>
                  </a:cubicBezTo>
                  <a:cubicBezTo>
                    <a:pt x="269" y="426"/>
                    <a:pt x="321" y="403"/>
                    <a:pt x="359" y="366"/>
                  </a:cubicBezTo>
                  <a:lnTo>
                    <a:pt x="363" y="366"/>
                  </a:lnTo>
                  <a:cubicBezTo>
                    <a:pt x="363" y="363"/>
                    <a:pt x="363" y="363"/>
                    <a:pt x="363" y="363"/>
                  </a:cubicBezTo>
                  <a:cubicBezTo>
                    <a:pt x="400" y="325"/>
                    <a:pt x="422" y="273"/>
                    <a:pt x="422" y="213"/>
                  </a:cubicBezTo>
                  <a:cubicBezTo>
                    <a:pt x="422" y="97"/>
                    <a:pt x="329" y="0"/>
                    <a:pt x="209" y="0"/>
                  </a:cubicBezTo>
                  <a:cubicBezTo>
                    <a:pt x="153" y="0"/>
                    <a:pt x="101" y="22"/>
                    <a:pt x="63" y="60"/>
                  </a:cubicBezTo>
                  <a:moveTo>
                    <a:pt x="60" y="213"/>
                  </a:moveTo>
                  <a:lnTo>
                    <a:pt x="60" y="213"/>
                  </a:lnTo>
                  <a:cubicBezTo>
                    <a:pt x="60" y="183"/>
                    <a:pt x="67" y="153"/>
                    <a:pt x="86" y="131"/>
                  </a:cubicBezTo>
                  <a:cubicBezTo>
                    <a:pt x="168" y="213"/>
                    <a:pt x="168" y="213"/>
                    <a:pt x="168" y="213"/>
                  </a:cubicBezTo>
                  <a:cubicBezTo>
                    <a:pt x="150" y="232"/>
                    <a:pt x="150" y="232"/>
                    <a:pt x="150" y="232"/>
                  </a:cubicBezTo>
                  <a:cubicBezTo>
                    <a:pt x="138" y="247"/>
                    <a:pt x="138" y="265"/>
                    <a:pt x="150" y="276"/>
                  </a:cubicBezTo>
                  <a:cubicBezTo>
                    <a:pt x="153" y="284"/>
                    <a:pt x="161" y="284"/>
                    <a:pt x="168" y="284"/>
                  </a:cubicBezTo>
                  <a:cubicBezTo>
                    <a:pt x="179" y="284"/>
                    <a:pt x="187" y="284"/>
                    <a:pt x="191" y="276"/>
                  </a:cubicBezTo>
                  <a:cubicBezTo>
                    <a:pt x="209" y="258"/>
                    <a:pt x="209" y="258"/>
                    <a:pt x="209" y="258"/>
                  </a:cubicBezTo>
                  <a:cubicBezTo>
                    <a:pt x="295" y="340"/>
                    <a:pt x="295" y="340"/>
                    <a:pt x="295" y="340"/>
                  </a:cubicBezTo>
                  <a:cubicBezTo>
                    <a:pt x="269" y="355"/>
                    <a:pt x="243" y="366"/>
                    <a:pt x="209" y="366"/>
                  </a:cubicBezTo>
                  <a:cubicBezTo>
                    <a:pt x="127" y="366"/>
                    <a:pt x="60" y="299"/>
                    <a:pt x="60" y="213"/>
                  </a:cubicBezTo>
                  <a:moveTo>
                    <a:pt x="363" y="213"/>
                  </a:moveTo>
                  <a:lnTo>
                    <a:pt x="363" y="213"/>
                  </a:lnTo>
                  <a:cubicBezTo>
                    <a:pt x="363" y="247"/>
                    <a:pt x="355" y="273"/>
                    <a:pt x="337" y="299"/>
                  </a:cubicBezTo>
                  <a:cubicBezTo>
                    <a:pt x="254" y="213"/>
                    <a:pt x="254" y="213"/>
                    <a:pt x="254" y="213"/>
                  </a:cubicBezTo>
                  <a:cubicBezTo>
                    <a:pt x="273" y="194"/>
                    <a:pt x="273" y="194"/>
                    <a:pt x="273" y="194"/>
                  </a:cubicBezTo>
                  <a:cubicBezTo>
                    <a:pt x="284" y="183"/>
                    <a:pt x="284" y="164"/>
                    <a:pt x="273" y="153"/>
                  </a:cubicBezTo>
                  <a:cubicBezTo>
                    <a:pt x="262" y="138"/>
                    <a:pt x="243" y="138"/>
                    <a:pt x="232" y="153"/>
                  </a:cubicBezTo>
                  <a:cubicBezTo>
                    <a:pt x="209" y="172"/>
                    <a:pt x="209" y="172"/>
                    <a:pt x="209" y="172"/>
                  </a:cubicBezTo>
                  <a:cubicBezTo>
                    <a:pt x="127" y="86"/>
                    <a:pt x="127" y="86"/>
                    <a:pt x="127" y="86"/>
                  </a:cubicBezTo>
                  <a:cubicBezTo>
                    <a:pt x="153" y="71"/>
                    <a:pt x="179" y="63"/>
                    <a:pt x="209" y="63"/>
                  </a:cubicBezTo>
                  <a:cubicBezTo>
                    <a:pt x="295" y="63"/>
                    <a:pt x="363" y="131"/>
                    <a:pt x="363" y="21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92" name="Google Shape;1092;p44"/>
            <p:cNvSpPr/>
            <p:nvPr/>
          </p:nvSpPr>
          <p:spPr>
            <a:xfrm>
              <a:off x="3811205" y="4382550"/>
              <a:ext cx="99523" cy="100466"/>
            </a:xfrm>
            <a:custGeom>
              <a:avLst/>
              <a:gdLst/>
              <a:ahLst/>
              <a:cxnLst/>
              <a:rect l="l" t="t" r="r" b="b"/>
              <a:pathLst>
                <a:path w="422" h="426" extrusionOk="0">
                  <a:moveTo>
                    <a:pt x="209" y="0"/>
                  </a:moveTo>
                  <a:lnTo>
                    <a:pt x="209" y="0"/>
                  </a:lnTo>
                  <a:cubicBezTo>
                    <a:pt x="153" y="0"/>
                    <a:pt x="101" y="23"/>
                    <a:pt x="63" y="60"/>
                  </a:cubicBezTo>
                  <a:cubicBezTo>
                    <a:pt x="63" y="60"/>
                    <a:pt x="60" y="60"/>
                    <a:pt x="60" y="64"/>
                  </a:cubicBezTo>
                  <a:lnTo>
                    <a:pt x="60" y="64"/>
                  </a:lnTo>
                  <a:cubicBezTo>
                    <a:pt x="22" y="105"/>
                    <a:pt x="0" y="157"/>
                    <a:pt x="0" y="213"/>
                  </a:cubicBezTo>
                  <a:cubicBezTo>
                    <a:pt x="0" y="329"/>
                    <a:pt x="94" y="426"/>
                    <a:pt x="209" y="426"/>
                  </a:cubicBezTo>
                  <a:cubicBezTo>
                    <a:pt x="269" y="426"/>
                    <a:pt x="321" y="404"/>
                    <a:pt x="359" y="366"/>
                  </a:cubicBezTo>
                  <a:cubicBezTo>
                    <a:pt x="359" y="363"/>
                    <a:pt x="363" y="363"/>
                    <a:pt x="363" y="363"/>
                  </a:cubicBezTo>
                  <a:lnTo>
                    <a:pt x="363" y="363"/>
                  </a:lnTo>
                  <a:cubicBezTo>
                    <a:pt x="400" y="322"/>
                    <a:pt x="422" y="269"/>
                    <a:pt x="422" y="213"/>
                  </a:cubicBezTo>
                  <a:cubicBezTo>
                    <a:pt x="422" y="97"/>
                    <a:pt x="329" y="0"/>
                    <a:pt x="209" y="0"/>
                  </a:cubicBezTo>
                  <a:moveTo>
                    <a:pt x="363" y="213"/>
                  </a:moveTo>
                  <a:lnTo>
                    <a:pt x="363" y="213"/>
                  </a:lnTo>
                  <a:cubicBezTo>
                    <a:pt x="363" y="243"/>
                    <a:pt x="355" y="273"/>
                    <a:pt x="337" y="295"/>
                  </a:cubicBezTo>
                  <a:cubicBezTo>
                    <a:pt x="254" y="213"/>
                    <a:pt x="254" y="213"/>
                    <a:pt x="254" y="213"/>
                  </a:cubicBezTo>
                  <a:cubicBezTo>
                    <a:pt x="273" y="195"/>
                    <a:pt x="273" y="195"/>
                    <a:pt x="273" y="195"/>
                  </a:cubicBezTo>
                  <a:cubicBezTo>
                    <a:pt x="284" y="183"/>
                    <a:pt x="284" y="161"/>
                    <a:pt x="273" y="150"/>
                  </a:cubicBezTo>
                  <a:cubicBezTo>
                    <a:pt x="262" y="139"/>
                    <a:pt x="243" y="139"/>
                    <a:pt x="232" y="150"/>
                  </a:cubicBezTo>
                  <a:cubicBezTo>
                    <a:pt x="209" y="168"/>
                    <a:pt x="209" y="168"/>
                    <a:pt x="209" y="168"/>
                  </a:cubicBezTo>
                  <a:cubicBezTo>
                    <a:pt x="127" y="86"/>
                    <a:pt x="127" y="86"/>
                    <a:pt x="127" y="86"/>
                  </a:cubicBezTo>
                  <a:cubicBezTo>
                    <a:pt x="153" y="71"/>
                    <a:pt x="179" y="60"/>
                    <a:pt x="209" y="60"/>
                  </a:cubicBezTo>
                  <a:cubicBezTo>
                    <a:pt x="295" y="60"/>
                    <a:pt x="363" y="131"/>
                    <a:pt x="363" y="213"/>
                  </a:cubicBezTo>
                  <a:moveTo>
                    <a:pt x="60" y="213"/>
                  </a:moveTo>
                  <a:lnTo>
                    <a:pt x="60" y="213"/>
                  </a:lnTo>
                  <a:cubicBezTo>
                    <a:pt x="60" y="183"/>
                    <a:pt x="67" y="154"/>
                    <a:pt x="86" y="131"/>
                  </a:cubicBezTo>
                  <a:cubicBezTo>
                    <a:pt x="168" y="213"/>
                    <a:pt x="168" y="213"/>
                    <a:pt x="168" y="213"/>
                  </a:cubicBezTo>
                  <a:cubicBezTo>
                    <a:pt x="150" y="232"/>
                    <a:pt x="150" y="232"/>
                    <a:pt x="150" y="232"/>
                  </a:cubicBezTo>
                  <a:cubicBezTo>
                    <a:pt x="138" y="243"/>
                    <a:pt x="138" y="262"/>
                    <a:pt x="150" y="277"/>
                  </a:cubicBezTo>
                  <a:cubicBezTo>
                    <a:pt x="153" y="281"/>
                    <a:pt x="161" y="284"/>
                    <a:pt x="168" y="284"/>
                  </a:cubicBezTo>
                  <a:cubicBezTo>
                    <a:pt x="179" y="284"/>
                    <a:pt x="187" y="281"/>
                    <a:pt x="191" y="277"/>
                  </a:cubicBezTo>
                  <a:cubicBezTo>
                    <a:pt x="209" y="254"/>
                    <a:pt x="209" y="254"/>
                    <a:pt x="209" y="254"/>
                  </a:cubicBezTo>
                  <a:cubicBezTo>
                    <a:pt x="295" y="340"/>
                    <a:pt x="295" y="340"/>
                    <a:pt x="295" y="340"/>
                  </a:cubicBezTo>
                  <a:cubicBezTo>
                    <a:pt x="269" y="355"/>
                    <a:pt x="243" y="366"/>
                    <a:pt x="209" y="366"/>
                  </a:cubicBezTo>
                  <a:cubicBezTo>
                    <a:pt x="127" y="366"/>
                    <a:pt x="60" y="295"/>
                    <a:pt x="60" y="21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93" name="Google Shape;1093;p44"/>
            <p:cNvSpPr/>
            <p:nvPr/>
          </p:nvSpPr>
          <p:spPr>
            <a:xfrm>
              <a:off x="3539521" y="4177137"/>
              <a:ext cx="492193" cy="361535"/>
            </a:xfrm>
            <a:custGeom>
              <a:avLst/>
              <a:gdLst/>
              <a:ahLst/>
              <a:cxnLst/>
              <a:rect l="l" t="t" r="r" b="b"/>
              <a:pathLst>
                <a:path w="2087" h="1533" extrusionOk="0">
                  <a:moveTo>
                    <a:pt x="2004" y="149"/>
                  </a:moveTo>
                  <a:lnTo>
                    <a:pt x="2004" y="149"/>
                  </a:lnTo>
                  <a:cubicBezTo>
                    <a:pt x="1713" y="149"/>
                    <a:pt x="1713" y="149"/>
                    <a:pt x="1713" y="149"/>
                  </a:cubicBezTo>
                  <a:cubicBezTo>
                    <a:pt x="1713" y="127"/>
                    <a:pt x="1713" y="127"/>
                    <a:pt x="1713" y="127"/>
                  </a:cubicBezTo>
                  <a:cubicBezTo>
                    <a:pt x="1713" y="108"/>
                    <a:pt x="1698" y="97"/>
                    <a:pt x="1683" y="97"/>
                  </a:cubicBezTo>
                  <a:cubicBezTo>
                    <a:pt x="1504" y="97"/>
                    <a:pt x="1504" y="97"/>
                    <a:pt x="1504" y="97"/>
                  </a:cubicBezTo>
                  <a:cubicBezTo>
                    <a:pt x="1489" y="97"/>
                    <a:pt x="1473" y="108"/>
                    <a:pt x="1473" y="123"/>
                  </a:cubicBezTo>
                  <a:cubicBezTo>
                    <a:pt x="1470" y="142"/>
                    <a:pt x="1485" y="157"/>
                    <a:pt x="1504" y="157"/>
                  </a:cubicBezTo>
                  <a:cubicBezTo>
                    <a:pt x="1649" y="157"/>
                    <a:pt x="1649" y="157"/>
                    <a:pt x="1649" y="157"/>
                  </a:cubicBezTo>
                  <a:cubicBezTo>
                    <a:pt x="1649" y="179"/>
                    <a:pt x="1649" y="179"/>
                    <a:pt x="1649" y="179"/>
                  </a:cubicBezTo>
                  <a:cubicBezTo>
                    <a:pt x="1649" y="736"/>
                    <a:pt x="1649" y="736"/>
                    <a:pt x="1649" y="736"/>
                  </a:cubicBezTo>
                  <a:cubicBezTo>
                    <a:pt x="1074" y="736"/>
                    <a:pt x="1074" y="736"/>
                    <a:pt x="1074" y="736"/>
                  </a:cubicBezTo>
                  <a:cubicBezTo>
                    <a:pt x="1074" y="157"/>
                    <a:pt x="1074" y="157"/>
                    <a:pt x="1074" y="157"/>
                  </a:cubicBezTo>
                  <a:cubicBezTo>
                    <a:pt x="1361" y="157"/>
                    <a:pt x="1361" y="157"/>
                    <a:pt x="1361" y="157"/>
                  </a:cubicBezTo>
                  <a:cubicBezTo>
                    <a:pt x="1380" y="157"/>
                    <a:pt x="1395" y="142"/>
                    <a:pt x="1395" y="127"/>
                  </a:cubicBezTo>
                  <a:cubicBezTo>
                    <a:pt x="1395" y="108"/>
                    <a:pt x="1380" y="97"/>
                    <a:pt x="1361" y="97"/>
                  </a:cubicBezTo>
                  <a:cubicBezTo>
                    <a:pt x="1074" y="97"/>
                    <a:pt x="1074" y="97"/>
                    <a:pt x="1074" y="97"/>
                  </a:cubicBezTo>
                  <a:cubicBezTo>
                    <a:pt x="1074" y="30"/>
                    <a:pt x="1074" y="30"/>
                    <a:pt x="1074" y="30"/>
                  </a:cubicBezTo>
                  <a:cubicBezTo>
                    <a:pt x="1074" y="11"/>
                    <a:pt x="1062" y="0"/>
                    <a:pt x="1043" y="0"/>
                  </a:cubicBezTo>
                  <a:cubicBezTo>
                    <a:pt x="1029" y="0"/>
                    <a:pt x="1017" y="30"/>
                    <a:pt x="1017" y="30"/>
                  </a:cubicBezTo>
                  <a:cubicBezTo>
                    <a:pt x="1017" y="97"/>
                    <a:pt x="1017" y="97"/>
                    <a:pt x="1017" y="97"/>
                  </a:cubicBezTo>
                  <a:cubicBezTo>
                    <a:pt x="408" y="97"/>
                    <a:pt x="408" y="97"/>
                    <a:pt x="408" y="97"/>
                  </a:cubicBezTo>
                  <a:cubicBezTo>
                    <a:pt x="389" y="97"/>
                    <a:pt x="374" y="108"/>
                    <a:pt x="374" y="127"/>
                  </a:cubicBezTo>
                  <a:cubicBezTo>
                    <a:pt x="374" y="149"/>
                    <a:pt x="374" y="149"/>
                    <a:pt x="374" y="149"/>
                  </a:cubicBezTo>
                  <a:cubicBezTo>
                    <a:pt x="82" y="149"/>
                    <a:pt x="82" y="149"/>
                    <a:pt x="82" y="149"/>
                  </a:cubicBezTo>
                  <a:cubicBezTo>
                    <a:pt x="38" y="149"/>
                    <a:pt x="0" y="187"/>
                    <a:pt x="0" y="232"/>
                  </a:cubicBezTo>
                  <a:cubicBezTo>
                    <a:pt x="0" y="1275"/>
                    <a:pt x="0" y="1275"/>
                    <a:pt x="0" y="1275"/>
                  </a:cubicBezTo>
                  <a:cubicBezTo>
                    <a:pt x="0" y="1324"/>
                    <a:pt x="38" y="1357"/>
                    <a:pt x="82" y="1357"/>
                  </a:cubicBezTo>
                  <a:cubicBezTo>
                    <a:pt x="374" y="1357"/>
                    <a:pt x="374" y="1357"/>
                    <a:pt x="374" y="1357"/>
                  </a:cubicBezTo>
                  <a:cubicBezTo>
                    <a:pt x="374" y="1402"/>
                    <a:pt x="374" y="1402"/>
                    <a:pt x="374" y="1402"/>
                  </a:cubicBezTo>
                  <a:cubicBezTo>
                    <a:pt x="374" y="1417"/>
                    <a:pt x="389" y="1432"/>
                    <a:pt x="408" y="1432"/>
                  </a:cubicBezTo>
                  <a:cubicBezTo>
                    <a:pt x="610" y="1432"/>
                    <a:pt x="610" y="1432"/>
                    <a:pt x="610" y="1432"/>
                  </a:cubicBezTo>
                  <a:cubicBezTo>
                    <a:pt x="625" y="1432"/>
                    <a:pt x="640" y="1421"/>
                    <a:pt x="640" y="1406"/>
                  </a:cubicBezTo>
                  <a:cubicBezTo>
                    <a:pt x="644" y="1387"/>
                    <a:pt x="628" y="1372"/>
                    <a:pt x="610" y="1372"/>
                  </a:cubicBezTo>
                  <a:cubicBezTo>
                    <a:pt x="438" y="1372"/>
                    <a:pt x="438" y="1372"/>
                    <a:pt x="438" y="1372"/>
                  </a:cubicBezTo>
                  <a:cubicBezTo>
                    <a:pt x="438" y="1327"/>
                    <a:pt x="438" y="1327"/>
                    <a:pt x="438" y="1327"/>
                  </a:cubicBezTo>
                  <a:cubicBezTo>
                    <a:pt x="438" y="793"/>
                    <a:pt x="438" y="793"/>
                    <a:pt x="438" y="793"/>
                  </a:cubicBezTo>
                  <a:cubicBezTo>
                    <a:pt x="1017" y="793"/>
                    <a:pt x="1017" y="793"/>
                    <a:pt x="1017" y="793"/>
                  </a:cubicBezTo>
                  <a:cubicBezTo>
                    <a:pt x="1017" y="1372"/>
                    <a:pt x="1017" y="1372"/>
                    <a:pt x="1017" y="1372"/>
                  </a:cubicBezTo>
                  <a:cubicBezTo>
                    <a:pt x="752" y="1372"/>
                    <a:pt x="752" y="1372"/>
                    <a:pt x="752" y="1372"/>
                  </a:cubicBezTo>
                  <a:cubicBezTo>
                    <a:pt x="733" y="1372"/>
                    <a:pt x="718" y="1387"/>
                    <a:pt x="718" y="1402"/>
                  </a:cubicBezTo>
                  <a:cubicBezTo>
                    <a:pt x="718" y="1421"/>
                    <a:pt x="733" y="1432"/>
                    <a:pt x="752" y="1432"/>
                  </a:cubicBezTo>
                  <a:cubicBezTo>
                    <a:pt x="1017" y="1432"/>
                    <a:pt x="1017" y="1432"/>
                    <a:pt x="1017" y="1432"/>
                  </a:cubicBezTo>
                  <a:cubicBezTo>
                    <a:pt x="1017" y="1503"/>
                    <a:pt x="1017" y="1503"/>
                    <a:pt x="1017" y="1503"/>
                  </a:cubicBezTo>
                  <a:cubicBezTo>
                    <a:pt x="1014" y="1522"/>
                    <a:pt x="1029" y="1533"/>
                    <a:pt x="1043" y="1533"/>
                  </a:cubicBezTo>
                  <a:cubicBezTo>
                    <a:pt x="1062" y="1533"/>
                    <a:pt x="1074" y="1503"/>
                    <a:pt x="1074" y="1503"/>
                  </a:cubicBezTo>
                  <a:cubicBezTo>
                    <a:pt x="1074" y="1432"/>
                    <a:pt x="1074" y="1432"/>
                    <a:pt x="1074" y="1432"/>
                  </a:cubicBezTo>
                  <a:cubicBezTo>
                    <a:pt x="1683" y="1432"/>
                    <a:pt x="1683" y="1432"/>
                    <a:pt x="1683" y="1432"/>
                  </a:cubicBezTo>
                  <a:cubicBezTo>
                    <a:pt x="1698" y="1432"/>
                    <a:pt x="1713" y="1417"/>
                    <a:pt x="1713" y="1402"/>
                  </a:cubicBezTo>
                  <a:cubicBezTo>
                    <a:pt x="1713" y="1357"/>
                    <a:pt x="1713" y="1357"/>
                    <a:pt x="1713" y="1357"/>
                  </a:cubicBezTo>
                  <a:cubicBezTo>
                    <a:pt x="2004" y="1357"/>
                    <a:pt x="2004" y="1357"/>
                    <a:pt x="2004" y="1357"/>
                  </a:cubicBezTo>
                  <a:cubicBezTo>
                    <a:pt x="2049" y="1357"/>
                    <a:pt x="2087" y="1324"/>
                    <a:pt x="2087" y="1275"/>
                  </a:cubicBezTo>
                  <a:cubicBezTo>
                    <a:pt x="2087" y="232"/>
                    <a:pt x="2087" y="232"/>
                    <a:pt x="2087" y="232"/>
                  </a:cubicBezTo>
                  <a:cubicBezTo>
                    <a:pt x="2087" y="187"/>
                    <a:pt x="2049" y="149"/>
                    <a:pt x="2004" y="149"/>
                  </a:cubicBezTo>
                  <a:moveTo>
                    <a:pt x="82" y="1297"/>
                  </a:moveTo>
                  <a:lnTo>
                    <a:pt x="82" y="1297"/>
                  </a:lnTo>
                  <a:cubicBezTo>
                    <a:pt x="71" y="1297"/>
                    <a:pt x="64" y="1290"/>
                    <a:pt x="64" y="1275"/>
                  </a:cubicBezTo>
                  <a:cubicBezTo>
                    <a:pt x="64" y="232"/>
                    <a:pt x="64" y="232"/>
                    <a:pt x="64" y="232"/>
                  </a:cubicBezTo>
                  <a:cubicBezTo>
                    <a:pt x="64" y="221"/>
                    <a:pt x="71" y="209"/>
                    <a:pt x="82" y="209"/>
                  </a:cubicBezTo>
                  <a:cubicBezTo>
                    <a:pt x="374" y="209"/>
                    <a:pt x="374" y="209"/>
                    <a:pt x="374" y="209"/>
                  </a:cubicBezTo>
                  <a:cubicBezTo>
                    <a:pt x="374" y="763"/>
                    <a:pt x="374" y="763"/>
                    <a:pt x="374" y="763"/>
                  </a:cubicBezTo>
                  <a:cubicBezTo>
                    <a:pt x="374" y="1297"/>
                    <a:pt x="374" y="1297"/>
                    <a:pt x="374" y="1297"/>
                  </a:cubicBezTo>
                  <a:cubicBezTo>
                    <a:pt x="82" y="1297"/>
                    <a:pt x="82" y="1297"/>
                    <a:pt x="82" y="1297"/>
                  </a:cubicBezTo>
                  <a:moveTo>
                    <a:pt x="438" y="736"/>
                  </a:moveTo>
                  <a:lnTo>
                    <a:pt x="438" y="736"/>
                  </a:lnTo>
                  <a:cubicBezTo>
                    <a:pt x="438" y="179"/>
                    <a:pt x="438" y="179"/>
                    <a:pt x="438" y="179"/>
                  </a:cubicBezTo>
                  <a:cubicBezTo>
                    <a:pt x="438" y="157"/>
                    <a:pt x="438" y="157"/>
                    <a:pt x="438" y="157"/>
                  </a:cubicBezTo>
                  <a:cubicBezTo>
                    <a:pt x="1017" y="157"/>
                    <a:pt x="1017" y="157"/>
                    <a:pt x="1017" y="157"/>
                  </a:cubicBezTo>
                  <a:cubicBezTo>
                    <a:pt x="1017" y="736"/>
                    <a:pt x="1017" y="736"/>
                    <a:pt x="1017" y="736"/>
                  </a:cubicBezTo>
                  <a:cubicBezTo>
                    <a:pt x="438" y="736"/>
                    <a:pt x="438" y="736"/>
                    <a:pt x="438" y="736"/>
                  </a:cubicBezTo>
                  <a:moveTo>
                    <a:pt x="1649" y="1372"/>
                  </a:moveTo>
                  <a:lnTo>
                    <a:pt x="1649" y="1372"/>
                  </a:lnTo>
                  <a:cubicBezTo>
                    <a:pt x="1074" y="1372"/>
                    <a:pt x="1074" y="1372"/>
                    <a:pt x="1074" y="1372"/>
                  </a:cubicBezTo>
                  <a:cubicBezTo>
                    <a:pt x="1074" y="793"/>
                    <a:pt x="1074" y="793"/>
                    <a:pt x="1074" y="793"/>
                  </a:cubicBezTo>
                  <a:cubicBezTo>
                    <a:pt x="1649" y="793"/>
                    <a:pt x="1649" y="793"/>
                    <a:pt x="1649" y="793"/>
                  </a:cubicBezTo>
                  <a:cubicBezTo>
                    <a:pt x="1649" y="1327"/>
                    <a:pt x="1649" y="1327"/>
                    <a:pt x="1649" y="1327"/>
                  </a:cubicBezTo>
                  <a:lnTo>
                    <a:pt x="1649" y="1372"/>
                  </a:lnTo>
                  <a:moveTo>
                    <a:pt x="2004" y="1297"/>
                  </a:moveTo>
                  <a:lnTo>
                    <a:pt x="2004" y="1297"/>
                  </a:lnTo>
                  <a:cubicBezTo>
                    <a:pt x="1713" y="1297"/>
                    <a:pt x="1713" y="1297"/>
                    <a:pt x="1713" y="1297"/>
                  </a:cubicBezTo>
                  <a:cubicBezTo>
                    <a:pt x="1713" y="763"/>
                    <a:pt x="1713" y="763"/>
                    <a:pt x="1713" y="763"/>
                  </a:cubicBezTo>
                  <a:cubicBezTo>
                    <a:pt x="1713" y="209"/>
                    <a:pt x="1713" y="209"/>
                    <a:pt x="1713" y="209"/>
                  </a:cubicBezTo>
                  <a:cubicBezTo>
                    <a:pt x="2004" y="209"/>
                    <a:pt x="2004" y="209"/>
                    <a:pt x="2004" y="209"/>
                  </a:cubicBezTo>
                  <a:cubicBezTo>
                    <a:pt x="2016" y="209"/>
                    <a:pt x="2027" y="221"/>
                    <a:pt x="2027" y="232"/>
                  </a:cubicBezTo>
                  <a:cubicBezTo>
                    <a:pt x="2027" y="1275"/>
                    <a:pt x="2027" y="1275"/>
                    <a:pt x="2027" y="1275"/>
                  </a:cubicBezTo>
                  <a:cubicBezTo>
                    <a:pt x="2027" y="1290"/>
                    <a:pt x="2016" y="1297"/>
                    <a:pt x="2004" y="1297"/>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94" name="Google Shape;1094;p44"/>
            <p:cNvSpPr/>
            <p:nvPr/>
          </p:nvSpPr>
          <p:spPr>
            <a:xfrm>
              <a:off x="3957660" y="4259208"/>
              <a:ext cx="45752" cy="45752"/>
            </a:xfrm>
            <a:custGeom>
              <a:avLst/>
              <a:gdLst/>
              <a:ahLst/>
              <a:cxnLst/>
              <a:rect l="l" t="t" r="r" b="b"/>
              <a:pathLst>
                <a:path w="194" h="194" extrusionOk="0">
                  <a:moveTo>
                    <a:pt x="97" y="0"/>
                  </a:moveTo>
                  <a:lnTo>
                    <a:pt x="97" y="0"/>
                  </a:lnTo>
                  <a:cubicBezTo>
                    <a:pt x="45" y="0"/>
                    <a:pt x="0" y="44"/>
                    <a:pt x="0" y="97"/>
                  </a:cubicBezTo>
                  <a:cubicBezTo>
                    <a:pt x="0" y="149"/>
                    <a:pt x="45" y="194"/>
                    <a:pt x="97" y="194"/>
                  </a:cubicBezTo>
                  <a:cubicBezTo>
                    <a:pt x="149" y="194"/>
                    <a:pt x="194" y="149"/>
                    <a:pt x="194" y="97"/>
                  </a:cubicBezTo>
                  <a:cubicBezTo>
                    <a:pt x="194" y="44"/>
                    <a:pt x="149" y="0"/>
                    <a:pt x="97" y="0"/>
                  </a:cubicBezTo>
                  <a:moveTo>
                    <a:pt x="97" y="131"/>
                  </a:moveTo>
                  <a:lnTo>
                    <a:pt x="97" y="131"/>
                  </a:lnTo>
                  <a:cubicBezTo>
                    <a:pt x="78" y="131"/>
                    <a:pt x="59" y="116"/>
                    <a:pt x="59" y="97"/>
                  </a:cubicBezTo>
                  <a:cubicBezTo>
                    <a:pt x="59" y="78"/>
                    <a:pt x="78" y="60"/>
                    <a:pt x="97" y="60"/>
                  </a:cubicBezTo>
                  <a:cubicBezTo>
                    <a:pt x="115" y="60"/>
                    <a:pt x="131" y="78"/>
                    <a:pt x="131" y="97"/>
                  </a:cubicBezTo>
                  <a:cubicBezTo>
                    <a:pt x="131" y="116"/>
                    <a:pt x="115" y="131"/>
                    <a:pt x="97" y="131"/>
                  </a:cubicBezTo>
                  <a:close/>
                </a:path>
              </a:pathLst>
            </a:custGeom>
            <a:grpFill/>
            <a:ln>
              <a:noFill/>
            </a:ln>
          </p:spPr>
          <p:txBody>
            <a:bodyPr spcFirstLastPara="1" wrap="square" lIns="90000" tIns="24825" rIns="90000" bIns="248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95" name="Google Shape;1095;p44"/>
            <p:cNvSpPr/>
            <p:nvPr/>
          </p:nvSpPr>
          <p:spPr>
            <a:xfrm>
              <a:off x="3957660" y="4405426"/>
              <a:ext cx="45752" cy="45988"/>
            </a:xfrm>
            <a:custGeom>
              <a:avLst/>
              <a:gdLst/>
              <a:ahLst/>
              <a:cxnLst/>
              <a:rect l="l" t="t" r="r" b="b"/>
              <a:pathLst>
                <a:path w="194" h="195" extrusionOk="0">
                  <a:moveTo>
                    <a:pt x="97" y="0"/>
                  </a:moveTo>
                  <a:lnTo>
                    <a:pt x="97" y="0"/>
                  </a:lnTo>
                  <a:cubicBezTo>
                    <a:pt x="45" y="0"/>
                    <a:pt x="0" y="45"/>
                    <a:pt x="0" y="98"/>
                  </a:cubicBezTo>
                  <a:cubicBezTo>
                    <a:pt x="0" y="150"/>
                    <a:pt x="45" y="195"/>
                    <a:pt x="97" y="195"/>
                  </a:cubicBezTo>
                  <a:cubicBezTo>
                    <a:pt x="149" y="195"/>
                    <a:pt x="194" y="150"/>
                    <a:pt x="194" y="98"/>
                  </a:cubicBezTo>
                  <a:cubicBezTo>
                    <a:pt x="194" y="45"/>
                    <a:pt x="149" y="0"/>
                    <a:pt x="97" y="0"/>
                  </a:cubicBezTo>
                  <a:moveTo>
                    <a:pt x="97" y="135"/>
                  </a:moveTo>
                  <a:lnTo>
                    <a:pt x="97" y="135"/>
                  </a:lnTo>
                  <a:cubicBezTo>
                    <a:pt x="78" y="135"/>
                    <a:pt x="59" y="116"/>
                    <a:pt x="59" y="98"/>
                  </a:cubicBezTo>
                  <a:cubicBezTo>
                    <a:pt x="59" y="79"/>
                    <a:pt x="78" y="64"/>
                    <a:pt x="97" y="64"/>
                  </a:cubicBezTo>
                  <a:cubicBezTo>
                    <a:pt x="115" y="64"/>
                    <a:pt x="131" y="79"/>
                    <a:pt x="131" y="98"/>
                  </a:cubicBezTo>
                  <a:cubicBezTo>
                    <a:pt x="131" y="116"/>
                    <a:pt x="115" y="135"/>
                    <a:pt x="97" y="135"/>
                  </a:cubicBezTo>
                  <a:close/>
                </a:path>
              </a:pathLst>
            </a:custGeom>
            <a:grpFill/>
            <a:ln>
              <a:noFill/>
            </a:ln>
          </p:spPr>
          <p:txBody>
            <a:bodyPr spcFirstLastPara="1" wrap="square" lIns="90000" tIns="25200" rIns="90000" bIns="252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96" name="Google Shape;1096;p44"/>
            <p:cNvSpPr/>
            <p:nvPr/>
          </p:nvSpPr>
          <p:spPr>
            <a:xfrm>
              <a:off x="3568764" y="4259208"/>
              <a:ext cx="44809" cy="45752"/>
            </a:xfrm>
            <a:custGeom>
              <a:avLst/>
              <a:gdLst/>
              <a:ahLst/>
              <a:cxnLst/>
              <a:rect l="l" t="t" r="r" b="b"/>
              <a:pathLst>
                <a:path w="190" h="194" extrusionOk="0">
                  <a:moveTo>
                    <a:pt x="93" y="0"/>
                  </a:moveTo>
                  <a:lnTo>
                    <a:pt x="93" y="0"/>
                  </a:lnTo>
                  <a:cubicBezTo>
                    <a:pt x="41" y="0"/>
                    <a:pt x="0" y="44"/>
                    <a:pt x="0" y="97"/>
                  </a:cubicBezTo>
                  <a:cubicBezTo>
                    <a:pt x="0" y="149"/>
                    <a:pt x="41" y="194"/>
                    <a:pt x="93" y="194"/>
                  </a:cubicBezTo>
                  <a:cubicBezTo>
                    <a:pt x="149" y="194"/>
                    <a:pt x="190" y="149"/>
                    <a:pt x="190" y="97"/>
                  </a:cubicBezTo>
                  <a:cubicBezTo>
                    <a:pt x="190" y="44"/>
                    <a:pt x="149" y="0"/>
                    <a:pt x="93" y="0"/>
                  </a:cubicBezTo>
                  <a:moveTo>
                    <a:pt x="93" y="131"/>
                  </a:moveTo>
                  <a:lnTo>
                    <a:pt x="93" y="131"/>
                  </a:lnTo>
                  <a:cubicBezTo>
                    <a:pt x="74" y="131"/>
                    <a:pt x="59" y="116"/>
                    <a:pt x="59" y="97"/>
                  </a:cubicBezTo>
                  <a:cubicBezTo>
                    <a:pt x="59" y="78"/>
                    <a:pt x="74" y="60"/>
                    <a:pt x="93" y="60"/>
                  </a:cubicBezTo>
                  <a:cubicBezTo>
                    <a:pt x="116" y="60"/>
                    <a:pt x="130" y="78"/>
                    <a:pt x="130" y="97"/>
                  </a:cubicBezTo>
                  <a:cubicBezTo>
                    <a:pt x="130" y="116"/>
                    <a:pt x="116" y="131"/>
                    <a:pt x="93" y="131"/>
                  </a:cubicBezTo>
                  <a:close/>
                </a:path>
              </a:pathLst>
            </a:custGeom>
            <a:grpFill/>
            <a:ln>
              <a:noFill/>
            </a:ln>
          </p:spPr>
          <p:txBody>
            <a:bodyPr spcFirstLastPara="1" wrap="square" lIns="90000" tIns="24825" rIns="90000" bIns="248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097" name="Google Shape;1097;p44"/>
            <p:cNvSpPr/>
            <p:nvPr/>
          </p:nvSpPr>
          <p:spPr>
            <a:xfrm>
              <a:off x="3568764" y="4405426"/>
              <a:ext cx="44809" cy="45988"/>
            </a:xfrm>
            <a:custGeom>
              <a:avLst/>
              <a:gdLst/>
              <a:ahLst/>
              <a:cxnLst/>
              <a:rect l="l" t="t" r="r" b="b"/>
              <a:pathLst>
                <a:path w="190" h="195" extrusionOk="0">
                  <a:moveTo>
                    <a:pt x="93" y="0"/>
                  </a:moveTo>
                  <a:lnTo>
                    <a:pt x="93" y="0"/>
                  </a:lnTo>
                  <a:cubicBezTo>
                    <a:pt x="41" y="0"/>
                    <a:pt x="0" y="45"/>
                    <a:pt x="0" y="98"/>
                  </a:cubicBezTo>
                  <a:cubicBezTo>
                    <a:pt x="0" y="150"/>
                    <a:pt x="41" y="195"/>
                    <a:pt x="93" y="195"/>
                  </a:cubicBezTo>
                  <a:cubicBezTo>
                    <a:pt x="149" y="195"/>
                    <a:pt x="190" y="150"/>
                    <a:pt x="190" y="98"/>
                  </a:cubicBezTo>
                  <a:cubicBezTo>
                    <a:pt x="190" y="45"/>
                    <a:pt x="149" y="0"/>
                    <a:pt x="93" y="0"/>
                  </a:cubicBezTo>
                  <a:moveTo>
                    <a:pt x="93" y="135"/>
                  </a:moveTo>
                  <a:lnTo>
                    <a:pt x="93" y="135"/>
                  </a:lnTo>
                  <a:cubicBezTo>
                    <a:pt x="74" y="135"/>
                    <a:pt x="59" y="116"/>
                    <a:pt x="59" y="98"/>
                  </a:cubicBezTo>
                  <a:cubicBezTo>
                    <a:pt x="59" y="79"/>
                    <a:pt x="74" y="64"/>
                    <a:pt x="93" y="64"/>
                  </a:cubicBezTo>
                  <a:cubicBezTo>
                    <a:pt x="116" y="64"/>
                    <a:pt x="130" y="79"/>
                    <a:pt x="130" y="98"/>
                  </a:cubicBezTo>
                  <a:cubicBezTo>
                    <a:pt x="130" y="116"/>
                    <a:pt x="116" y="135"/>
                    <a:pt x="93" y="135"/>
                  </a:cubicBezTo>
                  <a:close/>
                </a:path>
              </a:pathLst>
            </a:custGeom>
            <a:grpFill/>
            <a:ln>
              <a:noFill/>
            </a:ln>
          </p:spPr>
          <p:txBody>
            <a:bodyPr spcFirstLastPara="1" wrap="square" lIns="90000" tIns="25200" rIns="90000" bIns="252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098" name="Google Shape;1098;p44"/>
          <p:cNvGrpSpPr/>
          <p:nvPr/>
        </p:nvGrpSpPr>
        <p:grpSpPr>
          <a:xfrm>
            <a:off x="4689157" y="4147186"/>
            <a:ext cx="491957" cy="421437"/>
            <a:chOff x="4205290" y="4147186"/>
            <a:chExt cx="491957" cy="421437"/>
          </a:xfrm>
          <a:solidFill>
            <a:schemeClr val="accent5">
              <a:lumMod val="50000"/>
            </a:schemeClr>
          </a:solidFill>
        </p:grpSpPr>
        <p:sp>
          <p:nvSpPr>
            <p:cNvPr id="1099" name="Google Shape;1099;p44"/>
            <p:cNvSpPr/>
            <p:nvPr/>
          </p:nvSpPr>
          <p:spPr>
            <a:xfrm>
              <a:off x="4205290" y="4147186"/>
              <a:ext cx="491957" cy="421437"/>
            </a:xfrm>
            <a:custGeom>
              <a:avLst/>
              <a:gdLst/>
              <a:ahLst/>
              <a:cxnLst/>
              <a:rect l="l" t="t" r="r" b="b"/>
              <a:pathLst>
                <a:path w="2086" h="1787" extrusionOk="0">
                  <a:moveTo>
                    <a:pt x="2049" y="1522"/>
                  </a:moveTo>
                  <a:lnTo>
                    <a:pt x="2049" y="1522"/>
                  </a:lnTo>
                  <a:cubicBezTo>
                    <a:pt x="1170" y="75"/>
                    <a:pt x="1170" y="75"/>
                    <a:pt x="1170" y="75"/>
                  </a:cubicBezTo>
                  <a:cubicBezTo>
                    <a:pt x="1140" y="30"/>
                    <a:pt x="1095" y="0"/>
                    <a:pt x="1043" y="0"/>
                  </a:cubicBezTo>
                  <a:cubicBezTo>
                    <a:pt x="994" y="0"/>
                    <a:pt x="945" y="30"/>
                    <a:pt x="919" y="75"/>
                  </a:cubicBezTo>
                  <a:cubicBezTo>
                    <a:pt x="538" y="703"/>
                    <a:pt x="538" y="703"/>
                    <a:pt x="538" y="703"/>
                  </a:cubicBezTo>
                  <a:cubicBezTo>
                    <a:pt x="527" y="714"/>
                    <a:pt x="534" y="733"/>
                    <a:pt x="549" y="744"/>
                  </a:cubicBezTo>
                  <a:cubicBezTo>
                    <a:pt x="560" y="751"/>
                    <a:pt x="579" y="748"/>
                    <a:pt x="590" y="733"/>
                  </a:cubicBezTo>
                  <a:cubicBezTo>
                    <a:pt x="972" y="105"/>
                    <a:pt x="972" y="105"/>
                    <a:pt x="972" y="105"/>
                  </a:cubicBezTo>
                  <a:cubicBezTo>
                    <a:pt x="987" y="78"/>
                    <a:pt x="1013" y="63"/>
                    <a:pt x="1043" y="63"/>
                  </a:cubicBezTo>
                  <a:cubicBezTo>
                    <a:pt x="1073" y="63"/>
                    <a:pt x="1099" y="78"/>
                    <a:pt x="1117" y="105"/>
                  </a:cubicBezTo>
                  <a:cubicBezTo>
                    <a:pt x="1996" y="1555"/>
                    <a:pt x="1996" y="1555"/>
                    <a:pt x="1996" y="1555"/>
                  </a:cubicBezTo>
                  <a:cubicBezTo>
                    <a:pt x="2026" y="1604"/>
                    <a:pt x="2034" y="1652"/>
                    <a:pt x="2015" y="1686"/>
                  </a:cubicBezTo>
                  <a:cubicBezTo>
                    <a:pt x="2000" y="1712"/>
                    <a:pt x="1974" y="1723"/>
                    <a:pt x="1929" y="1723"/>
                  </a:cubicBezTo>
                  <a:cubicBezTo>
                    <a:pt x="156" y="1723"/>
                    <a:pt x="156" y="1723"/>
                    <a:pt x="156" y="1723"/>
                  </a:cubicBezTo>
                  <a:cubicBezTo>
                    <a:pt x="116" y="1723"/>
                    <a:pt x="85" y="1712"/>
                    <a:pt x="71" y="1686"/>
                  </a:cubicBezTo>
                  <a:cubicBezTo>
                    <a:pt x="56" y="1652"/>
                    <a:pt x="59" y="1604"/>
                    <a:pt x="89" y="1555"/>
                  </a:cubicBezTo>
                  <a:cubicBezTo>
                    <a:pt x="519" y="849"/>
                    <a:pt x="519" y="849"/>
                    <a:pt x="519" y="849"/>
                  </a:cubicBezTo>
                  <a:cubicBezTo>
                    <a:pt x="527" y="838"/>
                    <a:pt x="523" y="818"/>
                    <a:pt x="508" y="807"/>
                  </a:cubicBezTo>
                  <a:cubicBezTo>
                    <a:pt x="493" y="800"/>
                    <a:pt x="475" y="804"/>
                    <a:pt x="467" y="818"/>
                  </a:cubicBezTo>
                  <a:cubicBezTo>
                    <a:pt x="37" y="1522"/>
                    <a:pt x="37" y="1522"/>
                    <a:pt x="37" y="1522"/>
                  </a:cubicBezTo>
                  <a:cubicBezTo>
                    <a:pt x="-4" y="1589"/>
                    <a:pt x="-12" y="1664"/>
                    <a:pt x="18" y="1716"/>
                  </a:cubicBezTo>
                  <a:cubicBezTo>
                    <a:pt x="37" y="1750"/>
                    <a:pt x="74" y="1787"/>
                    <a:pt x="156" y="1787"/>
                  </a:cubicBezTo>
                  <a:cubicBezTo>
                    <a:pt x="1929" y="1787"/>
                    <a:pt x="1929" y="1787"/>
                    <a:pt x="1929" y="1787"/>
                  </a:cubicBezTo>
                  <a:cubicBezTo>
                    <a:pt x="2011" y="1787"/>
                    <a:pt x="2052" y="1750"/>
                    <a:pt x="2067" y="1716"/>
                  </a:cubicBezTo>
                  <a:cubicBezTo>
                    <a:pt x="2097" y="1664"/>
                    <a:pt x="2090" y="1589"/>
                    <a:pt x="2049" y="152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00" name="Google Shape;1100;p44"/>
            <p:cNvSpPr/>
            <p:nvPr/>
          </p:nvSpPr>
          <p:spPr>
            <a:xfrm>
              <a:off x="4593242" y="4481366"/>
              <a:ext cx="53771" cy="53770"/>
            </a:xfrm>
            <a:custGeom>
              <a:avLst/>
              <a:gdLst/>
              <a:ahLst/>
              <a:cxnLst/>
              <a:rect l="l" t="t" r="r" b="b"/>
              <a:pathLst>
                <a:path w="228" h="228" extrusionOk="0">
                  <a:moveTo>
                    <a:pt x="228" y="116"/>
                  </a:moveTo>
                  <a:lnTo>
                    <a:pt x="228" y="116"/>
                  </a:lnTo>
                  <a:cubicBezTo>
                    <a:pt x="228" y="52"/>
                    <a:pt x="176" y="0"/>
                    <a:pt x="112" y="0"/>
                  </a:cubicBezTo>
                  <a:cubicBezTo>
                    <a:pt x="48" y="0"/>
                    <a:pt x="0" y="52"/>
                    <a:pt x="0" y="116"/>
                  </a:cubicBezTo>
                  <a:cubicBezTo>
                    <a:pt x="0" y="176"/>
                    <a:pt x="48" y="228"/>
                    <a:pt x="112" y="228"/>
                  </a:cubicBezTo>
                  <a:cubicBezTo>
                    <a:pt x="176" y="228"/>
                    <a:pt x="228" y="176"/>
                    <a:pt x="228" y="116"/>
                  </a:cubicBezTo>
                  <a:moveTo>
                    <a:pt x="60" y="116"/>
                  </a:moveTo>
                  <a:lnTo>
                    <a:pt x="60" y="116"/>
                  </a:lnTo>
                  <a:cubicBezTo>
                    <a:pt x="60" y="86"/>
                    <a:pt x="82" y="60"/>
                    <a:pt x="112" y="60"/>
                  </a:cubicBezTo>
                  <a:cubicBezTo>
                    <a:pt x="142" y="60"/>
                    <a:pt x="164" y="86"/>
                    <a:pt x="164" y="116"/>
                  </a:cubicBezTo>
                  <a:cubicBezTo>
                    <a:pt x="164" y="142"/>
                    <a:pt x="142" y="168"/>
                    <a:pt x="112" y="168"/>
                  </a:cubicBezTo>
                  <a:cubicBezTo>
                    <a:pt x="82" y="168"/>
                    <a:pt x="60" y="142"/>
                    <a:pt x="60" y="116"/>
                  </a:cubicBezTo>
                  <a:close/>
                </a:path>
              </a:pathLst>
            </a:custGeom>
            <a:grpFill/>
            <a:ln>
              <a:noFill/>
            </a:ln>
          </p:spPr>
          <p:txBody>
            <a:bodyPr spcFirstLastPara="1" wrap="square" lIns="90000" tIns="37075" rIns="90000" bIns="37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01" name="Google Shape;1101;p44"/>
            <p:cNvSpPr/>
            <p:nvPr/>
          </p:nvSpPr>
          <p:spPr>
            <a:xfrm>
              <a:off x="4424619" y="4208031"/>
              <a:ext cx="54007" cy="53770"/>
            </a:xfrm>
            <a:custGeom>
              <a:avLst/>
              <a:gdLst/>
              <a:ahLst/>
              <a:cxnLst/>
              <a:rect l="l" t="t" r="r" b="b"/>
              <a:pathLst>
                <a:path w="229" h="228" extrusionOk="0">
                  <a:moveTo>
                    <a:pt x="113" y="228"/>
                  </a:moveTo>
                  <a:lnTo>
                    <a:pt x="113" y="228"/>
                  </a:lnTo>
                  <a:cubicBezTo>
                    <a:pt x="176" y="228"/>
                    <a:pt x="229" y="176"/>
                    <a:pt x="229" y="112"/>
                  </a:cubicBezTo>
                  <a:cubicBezTo>
                    <a:pt x="229" y="48"/>
                    <a:pt x="176" y="0"/>
                    <a:pt x="113" y="0"/>
                  </a:cubicBezTo>
                  <a:cubicBezTo>
                    <a:pt x="49" y="0"/>
                    <a:pt x="0" y="48"/>
                    <a:pt x="0" y="112"/>
                  </a:cubicBezTo>
                  <a:cubicBezTo>
                    <a:pt x="0" y="176"/>
                    <a:pt x="49" y="228"/>
                    <a:pt x="113" y="228"/>
                  </a:cubicBezTo>
                  <a:moveTo>
                    <a:pt x="113" y="60"/>
                  </a:moveTo>
                  <a:lnTo>
                    <a:pt x="113" y="60"/>
                  </a:lnTo>
                  <a:cubicBezTo>
                    <a:pt x="143" y="60"/>
                    <a:pt x="169" y="82"/>
                    <a:pt x="169" y="112"/>
                  </a:cubicBezTo>
                  <a:cubicBezTo>
                    <a:pt x="169" y="142"/>
                    <a:pt x="143" y="168"/>
                    <a:pt x="113" y="168"/>
                  </a:cubicBezTo>
                  <a:cubicBezTo>
                    <a:pt x="83" y="168"/>
                    <a:pt x="60" y="142"/>
                    <a:pt x="60" y="112"/>
                  </a:cubicBezTo>
                  <a:cubicBezTo>
                    <a:pt x="60" y="82"/>
                    <a:pt x="83" y="60"/>
                    <a:pt x="113" y="60"/>
                  </a:cubicBezTo>
                  <a:close/>
                </a:path>
              </a:pathLst>
            </a:custGeom>
            <a:grpFill/>
            <a:ln>
              <a:noFill/>
            </a:ln>
          </p:spPr>
          <p:txBody>
            <a:bodyPr spcFirstLastPara="1" wrap="square" lIns="90000" tIns="37075" rIns="90000" bIns="37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02" name="Google Shape;1102;p44"/>
            <p:cNvSpPr/>
            <p:nvPr/>
          </p:nvSpPr>
          <p:spPr>
            <a:xfrm>
              <a:off x="4256231" y="4481366"/>
              <a:ext cx="53771" cy="53770"/>
            </a:xfrm>
            <a:custGeom>
              <a:avLst/>
              <a:gdLst/>
              <a:ahLst/>
              <a:cxnLst/>
              <a:rect l="l" t="t" r="r" b="b"/>
              <a:pathLst>
                <a:path w="228" h="228" extrusionOk="0">
                  <a:moveTo>
                    <a:pt x="0" y="116"/>
                  </a:moveTo>
                  <a:lnTo>
                    <a:pt x="0" y="116"/>
                  </a:lnTo>
                  <a:cubicBezTo>
                    <a:pt x="0" y="176"/>
                    <a:pt x="53" y="228"/>
                    <a:pt x="112" y="228"/>
                  </a:cubicBezTo>
                  <a:cubicBezTo>
                    <a:pt x="176" y="228"/>
                    <a:pt x="228" y="176"/>
                    <a:pt x="228" y="116"/>
                  </a:cubicBezTo>
                  <a:cubicBezTo>
                    <a:pt x="228" y="52"/>
                    <a:pt x="176" y="0"/>
                    <a:pt x="112" y="0"/>
                  </a:cubicBezTo>
                  <a:cubicBezTo>
                    <a:pt x="53" y="0"/>
                    <a:pt x="0" y="52"/>
                    <a:pt x="0" y="116"/>
                  </a:cubicBezTo>
                  <a:moveTo>
                    <a:pt x="169" y="116"/>
                  </a:moveTo>
                  <a:lnTo>
                    <a:pt x="169" y="116"/>
                  </a:lnTo>
                  <a:cubicBezTo>
                    <a:pt x="169" y="142"/>
                    <a:pt x="143" y="168"/>
                    <a:pt x="112" y="168"/>
                  </a:cubicBezTo>
                  <a:cubicBezTo>
                    <a:pt x="86" y="168"/>
                    <a:pt x="60" y="142"/>
                    <a:pt x="60" y="116"/>
                  </a:cubicBezTo>
                  <a:cubicBezTo>
                    <a:pt x="60" y="86"/>
                    <a:pt x="86" y="60"/>
                    <a:pt x="112" y="60"/>
                  </a:cubicBezTo>
                  <a:cubicBezTo>
                    <a:pt x="143" y="60"/>
                    <a:pt x="169" y="86"/>
                    <a:pt x="169" y="116"/>
                  </a:cubicBezTo>
                  <a:close/>
                </a:path>
              </a:pathLst>
            </a:custGeom>
            <a:grpFill/>
            <a:ln>
              <a:noFill/>
            </a:ln>
          </p:spPr>
          <p:txBody>
            <a:bodyPr spcFirstLastPara="1" wrap="square" lIns="90000" tIns="37075" rIns="90000" bIns="37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03" name="Google Shape;1103;p44"/>
            <p:cNvSpPr/>
            <p:nvPr/>
          </p:nvSpPr>
          <p:spPr>
            <a:xfrm>
              <a:off x="4333821" y="4282084"/>
              <a:ext cx="234658" cy="118153"/>
            </a:xfrm>
            <a:custGeom>
              <a:avLst/>
              <a:gdLst/>
              <a:ahLst/>
              <a:cxnLst/>
              <a:rect l="l" t="t" r="r" b="b"/>
              <a:pathLst>
                <a:path w="995" h="501" extrusionOk="0">
                  <a:moveTo>
                    <a:pt x="0" y="400"/>
                  </a:moveTo>
                  <a:lnTo>
                    <a:pt x="0" y="400"/>
                  </a:lnTo>
                  <a:cubicBezTo>
                    <a:pt x="0" y="426"/>
                    <a:pt x="12" y="452"/>
                    <a:pt x="30" y="467"/>
                  </a:cubicBezTo>
                  <a:cubicBezTo>
                    <a:pt x="45" y="486"/>
                    <a:pt x="71" y="497"/>
                    <a:pt x="94" y="497"/>
                  </a:cubicBezTo>
                  <a:cubicBezTo>
                    <a:pt x="101" y="497"/>
                    <a:pt x="101" y="497"/>
                    <a:pt x="101" y="497"/>
                  </a:cubicBezTo>
                  <a:cubicBezTo>
                    <a:pt x="423" y="497"/>
                    <a:pt x="423" y="497"/>
                    <a:pt x="423" y="497"/>
                  </a:cubicBezTo>
                  <a:cubicBezTo>
                    <a:pt x="442" y="497"/>
                    <a:pt x="456" y="482"/>
                    <a:pt x="456" y="467"/>
                  </a:cubicBezTo>
                  <a:cubicBezTo>
                    <a:pt x="456" y="449"/>
                    <a:pt x="442" y="437"/>
                    <a:pt x="427" y="437"/>
                  </a:cubicBezTo>
                  <a:lnTo>
                    <a:pt x="430" y="437"/>
                  </a:lnTo>
                  <a:cubicBezTo>
                    <a:pt x="94" y="437"/>
                    <a:pt x="94" y="437"/>
                    <a:pt x="94" y="437"/>
                  </a:cubicBezTo>
                  <a:cubicBezTo>
                    <a:pt x="86" y="437"/>
                    <a:pt x="75" y="433"/>
                    <a:pt x="71" y="426"/>
                  </a:cubicBezTo>
                  <a:cubicBezTo>
                    <a:pt x="60" y="419"/>
                    <a:pt x="57" y="404"/>
                    <a:pt x="60" y="393"/>
                  </a:cubicBezTo>
                  <a:cubicBezTo>
                    <a:pt x="64" y="378"/>
                    <a:pt x="79" y="366"/>
                    <a:pt x="98" y="366"/>
                  </a:cubicBezTo>
                  <a:cubicBezTo>
                    <a:pt x="430" y="366"/>
                    <a:pt x="430" y="366"/>
                    <a:pt x="430" y="366"/>
                  </a:cubicBezTo>
                  <a:cubicBezTo>
                    <a:pt x="449" y="366"/>
                    <a:pt x="464" y="351"/>
                    <a:pt x="464" y="336"/>
                  </a:cubicBezTo>
                  <a:cubicBezTo>
                    <a:pt x="464" y="97"/>
                    <a:pt x="464" y="97"/>
                    <a:pt x="464" y="97"/>
                  </a:cubicBezTo>
                  <a:cubicBezTo>
                    <a:pt x="464" y="78"/>
                    <a:pt x="475" y="63"/>
                    <a:pt x="494" y="63"/>
                  </a:cubicBezTo>
                  <a:cubicBezTo>
                    <a:pt x="516" y="60"/>
                    <a:pt x="532" y="78"/>
                    <a:pt x="532" y="97"/>
                  </a:cubicBezTo>
                  <a:cubicBezTo>
                    <a:pt x="532" y="336"/>
                    <a:pt x="532" y="336"/>
                    <a:pt x="532" y="336"/>
                  </a:cubicBezTo>
                  <a:cubicBezTo>
                    <a:pt x="532" y="351"/>
                    <a:pt x="546" y="366"/>
                    <a:pt x="561" y="366"/>
                  </a:cubicBezTo>
                  <a:cubicBezTo>
                    <a:pt x="894" y="366"/>
                    <a:pt x="894" y="366"/>
                    <a:pt x="894" y="366"/>
                  </a:cubicBezTo>
                  <a:cubicBezTo>
                    <a:pt x="913" y="366"/>
                    <a:pt x="931" y="381"/>
                    <a:pt x="931" y="400"/>
                  </a:cubicBezTo>
                  <a:cubicBezTo>
                    <a:pt x="931" y="411"/>
                    <a:pt x="928" y="419"/>
                    <a:pt x="920" y="426"/>
                  </a:cubicBezTo>
                  <a:cubicBezTo>
                    <a:pt x="913" y="433"/>
                    <a:pt x="905" y="437"/>
                    <a:pt x="898" y="437"/>
                  </a:cubicBezTo>
                  <a:cubicBezTo>
                    <a:pt x="569" y="441"/>
                    <a:pt x="569" y="441"/>
                    <a:pt x="569" y="441"/>
                  </a:cubicBezTo>
                  <a:lnTo>
                    <a:pt x="569" y="441"/>
                  </a:lnTo>
                  <a:cubicBezTo>
                    <a:pt x="558" y="441"/>
                    <a:pt x="546" y="449"/>
                    <a:pt x="543" y="460"/>
                  </a:cubicBezTo>
                  <a:cubicBezTo>
                    <a:pt x="535" y="478"/>
                    <a:pt x="550" y="497"/>
                    <a:pt x="569" y="497"/>
                  </a:cubicBezTo>
                  <a:cubicBezTo>
                    <a:pt x="902" y="501"/>
                    <a:pt x="902" y="501"/>
                    <a:pt x="902" y="501"/>
                  </a:cubicBezTo>
                  <a:cubicBezTo>
                    <a:pt x="898" y="497"/>
                    <a:pt x="898" y="497"/>
                    <a:pt x="898" y="497"/>
                  </a:cubicBezTo>
                  <a:cubicBezTo>
                    <a:pt x="924" y="497"/>
                    <a:pt x="946" y="486"/>
                    <a:pt x="965" y="467"/>
                  </a:cubicBezTo>
                  <a:cubicBezTo>
                    <a:pt x="984" y="452"/>
                    <a:pt x="995" y="426"/>
                    <a:pt x="995" y="400"/>
                  </a:cubicBezTo>
                  <a:cubicBezTo>
                    <a:pt x="995" y="348"/>
                    <a:pt x="950" y="306"/>
                    <a:pt x="894" y="306"/>
                  </a:cubicBezTo>
                  <a:cubicBezTo>
                    <a:pt x="591" y="306"/>
                    <a:pt x="591" y="306"/>
                    <a:pt x="591" y="306"/>
                  </a:cubicBezTo>
                  <a:cubicBezTo>
                    <a:pt x="591" y="97"/>
                    <a:pt x="591" y="97"/>
                    <a:pt x="591" y="97"/>
                  </a:cubicBezTo>
                  <a:cubicBezTo>
                    <a:pt x="591" y="41"/>
                    <a:pt x="546" y="-4"/>
                    <a:pt x="490" y="0"/>
                  </a:cubicBezTo>
                  <a:cubicBezTo>
                    <a:pt x="442" y="3"/>
                    <a:pt x="400" y="45"/>
                    <a:pt x="400" y="97"/>
                  </a:cubicBezTo>
                  <a:cubicBezTo>
                    <a:pt x="400" y="306"/>
                    <a:pt x="400" y="306"/>
                    <a:pt x="400" y="306"/>
                  </a:cubicBezTo>
                  <a:cubicBezTo>
                    <a:pt x="98" y="306"/>
                    <a:pt x="98" y="306"/>
                    <a:pt x="98" y="306"/>
                  </a:cubicBezTo>
                  <a:cubicBezTo>
                    <a:pt x="45" y="306"/>
                    <a:pt x="0" y="348"/>
                    <a:pt x="0" y="40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04" name="Google Shape;1104;p44"/>
            <p:cNvSpPr/>
            <p:nvPr/>
          </p:nvSpPr>
          <p:spPr>
            <a:xfrm>
              <a:off x="4357641" y="4415331"/>
              <a:ext cx="187255" cy="45752"/>
            </a:xfrm>
            <a:custGeom>
              <a:avLst/>
              <a:gdLst/>
              <a:ahLst/>
              <a:cxnLst/>
              <a:rect l="l" t="t" r="r" b="b"/>
              <a:pathLst>
                <a:path w="794" h="194" extrusionOk="0">
                  <a:moveTo>
                    <a:pt x="696" y="0"/>
                  </a:moveTo>
                  <a:lnTo>
                    <a:pt x="696" y="0"/>
                  </a:lnTo>
                  <a:cubicBezTo>
                    <a:pt x="101" y="0"/>
                    <a:pt x="101" y="0"/>
                    <a:pt x="101" y="0"/>
                  </a:cubicBezTo>
                  <a:cubicBezTo>
                    <a:pt x="41" y="0"/>
                    <a:pt x="-3" y="48"/>
                    <a:pt x="0" y="104"/>
                  </a:cubicBezTo>
                  <a:cubicBezTo>
                    <a:pt x="4" y="153"/>
                    <a:pt x="45" y="194"/>
                    <a:pt x="98" y="194"/>
                  </a:cubicBezTo>
                  <a:cubicBezTo>
                    <a:pt x="700" y="194"/>
                    <a:pt x="700" y="194"/>
                    <a:pt x="700" y="194"/>
                  </a:cubicBezTo>
                  <a:cubicBezTo>
                    <a:pt x="748" y="194"/>
                    <a:pt x="789" y="153"/>
                    <a:pt x="793" y="104"/>
                  </a:cubicBezTo>
                  <a:cubicBezTo>
                    <a:pt x="797" y="48"/>
                    <a:pt x="752" y="0"/>
                    <a:pt x="696" y="0"/>
                  </a:cubicBezTo>
                  <a:moveTo>
                    <a:pt x="64" y="97"/>
                  </a:moveTo>
                  <a:lnTo>
                    <a:pt x="64" y="97"/>
                  </a:lnTo>
                  <a:cubicBezTo>
                    <a:pt x="64" y="78"/>
                    <a:pt x="79" y="63"/>
                    <a:pt x="98" y="63"/>
                  </a:cubicBezTo>
                  <a:cubicBezTo>
                    <a:pt x="696" y="63"/>
                    <a:pt x="696" y="63"/>
                    <a:pt x="696" y="63"/>
                  </a:cubicBezTo>
                  <a:cubicBezTo>
                    <a:pt x="714" y="63"/>
                    <a:pt x="730" y="74"/>
                    <a:pt x="733" y="93"/>
                  </a:cubicBezTo>
                  <a:cubicBezTo>
                    <a:pt x="733" y="115"/>
                    <a:pt x="718" y="130"/>
                    <a:pt x="696" y="130"/>
                  </a:cubicBezTo>
                  <a:cubicBezTo>
                    <a:pt x="98" y="130"/>
                    <a:pt x="98" y="130"/>
                    <a:pt x="98" y="130"/>
                  </a:cubicBezTo>
                  <a:cubicBezTo>
                    <a:pt x="79" y="130"/>
                    <a:pt x="64" y="115"/>
                    <a:pt x="64" y="97"/>
                  </a:cubicBezTo>
                  <a:close/>
                </a:path>
              </a:pathLst>
            </a:custGeom>
            <a:grpFill/>
            <a:ln>
              <a:noFill/>
            </a:ln>
          </p:spPr>
          <p:txBody>
            <a:bodyPr spcFirstLastPara="1" wrap="square" lIns="90000" tIns="24825" rIns="90000" bIns="2482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05" name="Google Shape;1105;p44"/>
            <p:cNvSpPr/>
            <p:nvPr/>
          </p:nvSpPr>
          <p:spPr>
            <a:xfrm>
              <a:off x="4383347" y="4476177"/>
              <a:ext cx="136786" cy="44809"/>
            </a:xfrm>
            <a:custGeom>
              <a:avLst/>
              <a:gdLst/>
              <a:ahLst/>
              <a:cxnLst/>
              <a:rect l="l" t="t" r="r" b="b"/>
              <a:pathLst>
                <a:path w="580" h="190" extrusionOk="0">
                  <a:moveTo>
                    <a:pt x="93" y="0"/>
                  </a:moveTo>
                  <a:lnTo>
                    <a:pt x="93" y="0"/>
                  </a:lnTo>
                  <a:cubicBezTo>
                    <a:pt x="45" y="0"/>
                    <a:pt x="0" y="41"/>
                    <a:pt x="0" y="89"/>
                  </a:cubicBezTo>
                  <a:cubicBezTo>
                    <a:pt x="-8" y="145"/>
                    <a:pt x="41" y="190"/>
                    <a:pt x="97" y="190"/>
                  </a:cubicBezTo>
                  <a:cubicBezTo>
                    <a:pt x="482" y="190"/>
                    <a:pt x="482" y="190"/>
                    <a:pt x="482" y="190"/>
                  </a:cubicBezTo>
                  <a:cubicBezTo>
                    <a:pt x="538" y="190"/>
                    <a:pt x="583" y="145"/>
                    <a:pt x="579" y="89"/>
                  </a:cubicBezTo>
                  <a:cubicBezTo>
                    <a:pt x="576" y="41"/>
                    <a:pt x="534" y="0"/>
                    <a:pt x="486" y="0"/>
                  </a:cubicBezTo>
                  <a:lnTo>
                    <a:pt x="93" y="0"/>
                  </a:lnTo>
                  <a:moveTo>
                    <a:pt x="482" y="130"/>
                  </a:moveTo>
                  <a:lnTo>
                    <a:pt x="482" y="130"/>
                  </a:lnTo>
                  <a:cubicBezTo>
                    <a:pt x="97" y="130"/>
                    <a:pt x="97" y="130"/>
                    <a:pt x="97" y="130"/>
                  </a:cubicBezTo>
                  <a:cubicBezTo>
                    <a:pt x="78" y="130"/>
                    <a:pt x="59" y="116"/>
                    <a:pt x="59" y="97"/>
                  </a:cubicBezTo>
                  <a:cubicBezTo>
                    <a:pt x="59" y="78"/>
                    <a:pt x="75" y="59"/>
                    <a:pt x="93" y="59"/>
                  </a:cubicBezTo>
                  <a:cubicBezTo>
                    <a:pt x="482" y="59"/>
                    <a:pt x="482" y="59"/>
                    <a:pt x="482" y="59"/>
                  </a:cubicBezTo>
                  <a:cubicBezTo>
                    <a:pt x="505" y="59"/>
                    <a:pt x="520" y="78"/>
                    <a:pt x="520" y="97"/>
                  </a:cubicBezTo>
                  <a:cubicBezTo>
                    <a:pt x="516" y="116"/>
                    <a:pt x="501" y="130"/>
                    <a:pt x="482" y="130"/>
                  </a:cubicBezTo>
                  <a:close/>
                </a:path>
              </a:pathLst>
            </a:custGeom>
            <a:grpFill/>
            <a:ln>
              <a:noFill/>
            </a:ln>
          </p:spPr>
          <p:txBody>
            <a:bodyPr spcFirstLastPara="1" wrap="square" lIns="90000" tIns="23400" rIns="90000" bIns="234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106" name="Google Shape;1106;p44"/>
          <p:cNvGrpSpPr/>
          <p:nvPr/>
        </p:nvGrpSpPr>
        <p:grpSpPr>
          <a:xfrm>
            <a:off x="5418519" y="4111810"/>
            <a:ext cx="483467" cy="492188"/>
            <a:chOff x="4781912" y="4111810"/>
            <a:chExt cx="483467" cy="492188"/>
          </a:xfrm>
          <a:solidFill>
            <a:schemeClr val="accent5">
              <a:lumMod val="50000"/>
            </a:schemeClr>
          </a:solidFill>
        </p:grpSpPr>
        <p:sp>
          <p:nvSpPr>
            <p:cNvPr id="1107" name="Google Shape;1107;p44"/>
            <p:cNvSpPr/>
            <p:nvPr/>
          </p:nvSpPr>
          <p:spPr>
            <a:xfrm>
              <a:off x="4826014" y="4393163"/>
              <a:ext cx="234894" cy="15093"/>
            </a:xfrm>
            <a:custGeom>
              <a:avLst/>
              <a:gdLst/>
              <a:ahLst/>
              <a:cxnLst/>
              <a:rect l="l" t="t" r="r" b="b"/>
              <a:pathLst>
                <a:path w="996" h="64" extrusionOk="0">
                  <a:moveTo>
                    <a:pt x="34" y="64"/>
                  </a:moveTo>
                  <a:lnTo>
                    <a:pt x="34" y="64"/>
                  </a:lnTo>
                  <a:cubicBezTo>
                    <a:pt x="965" y="64"/>
                    <a:pt x="965" y="64"/>
                    <a:pt x="965" y="64"/>
                  </a:cubicBezTo>
                  <a:cubicBezTo>
                    <a:pt x="980" y="64"/>
                    <a:pt x="995" y="52"/>
                    <a:pt x="995" y="34"/>
                  </a:cubicBezTo>
                  <a:cubicBezTo>
                    <a:pt x="998" y="15"/>
                    <a:pt x="984" y="0"/>
                    <a:pt x="965" y="0"/>
                  </a:cubicBezTo>
                  <a:cubicBezTo>
                    <a:pt x="34" y="0"/>
                    <a:pt x="34" y="0"/>
                    <a:pt x="34" y="0"/>
                  </a:cubicBezTo>
                  <a:cubicBezTo>
                    <a:pt x="19" y="0"/>
                    <a:pt x="4" y="11"/>
                    <a:pt x="0" y="26"/>
                  </a:cubicBezTo>
                  <a:cubicBezTo>
                    <a:pt x="0" y="45"/>
                    <a:pt x="15" y="64"/>
                    <a:pt x="34" y="64"/>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08" name="Google Shape;1108;p44"/>
            <p:cNvSpPr/>
            <p:nvPr/>
          </p:nvSpPr>
          <p:spPr>
            <a:xfrm>
              <a:off x="4826014" y="4423114"/>
              <a:ext cx="234894" cy="14150"/>
            </a:xfrm>
            <a:custGeom>
              <a:avLst/>
              <a:gdLst/>
              <a:ahLst/>
              <a:cxnLst/>
              <a:rect l="l" t="t" r="r" b="b"/>
              <a:pathLst>
                <a:path w="996" h="60" extrusionOk="0">
                  <a:moveTo>
                    <a:pt x="34" y="60"/>
                  </a:moveTo>
                  <a:lnTo>
                    <a:pt x="34" y="60"/>
                  </a:lnTo>
                  <a:cubicBezTo>
                    <a:pt x="965" y="60"/>
                    <a:pt x="965" y="60"/>
                    <a:pt x="965" y="60"/>
                  </a:cubicBezTo>
                  <a:cubicBezTo>
                    <a:pt x="980" y="60"/>
                    <a:pt x="995" y="49"/>
                    <a:pt x="995" y="34"/>
                  </a:cubicBezTo>
                  <a:cubicBezTo>
                    <a:pt x="998" y="15"/>
                    <a:pt x="984" y="0"/>
                    <a:pt x="965" y="0"/>
                  </a:cubicBezTo>
                  <a:cubicBezTo>
                    <a:pt x="34" y="0"/>
                    <a:pt x="34" y="0"/>
                    <a:pt x="34" y="0"/>
                  </a:cubicBezTo>
                  <a:cubicBezTo>
                    <a:pt x="19" y="0"/>
                    <a:pt x="4" y="11"/>
                    <a:pt x="0" y="26"/>
                  </a:cubicBezTo>
                  <a:cubicBezTo>
                    <a:pt x="0" y="45"/>
                    <a:pt x="15" y="60"/>
                    <a:pt x="34"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09" name="Google Shape;1109;p44"/>
            <p:cNvSpPr/>
            <p:nvPr/>
          </p:nvSpPr>
          <p:spPr>
            <a:xfrm>
              <a:off x="4950300" y="4219352"/>
              <a:ext cx="85609" cy="14150"/>
            </a:xfrm>
            <a:custGeom>
              <a:avLst/>
              <a:gdLst/>
              <a:ahLst/>
              <a:cxnLst/>
              <a:rect l="l" t="t" r="r" b="b"/>
              <a:pathLst>
                <a:path w="363" h="60" extrusionOk="0">
                  <a:moveTo>
                    <a:pt x="30" y="60"/>
                  </a:moveTo>
                  <a:lnTo>
                    <a:pt x="30" y="60"/>
                  </a:lnTo>
                  <a:cubicBezTo>
                    <a:pt x="329" y="60"/>
                    <a:pt x="329" y="60"/>
                    <a:pt x="329" y="60"/>
                  </a:cubicBezTo>
                  <a:cubicBezTo>
                    <a:pt x="348" y="60"/>
                    <a:pt x="359" y="49"/>
                    <a:pt x="363" y="34"/>
                  </a:cubicBezTo>
                  <a:cubicBezTo>
                    <a:pt x="363" y="15"/>
                    <a:pt x="352" y="0"/>
                    <a:pt x="333" y="0"/>
                  </a:cubicBezTo>
                  <a:cubicBezTo>
                    <a:pt x="30" y="0"/>
                    <a:pt x="30" y="0"/>
                    <a:pt x="30" y="0"/>
                  </a:cubicBezTo>
                  <a:cubicBezTo>
                    <a:pt x="15" y="0"/>
                    <a:pt x="0" y="12"/>
                    <a:pt x="0" y="26"/>
                  </a:cubicBezTo>
                  <a:cubicBezTo>
                    <a:pt x="-4" y="45"/>
                    <a:pt x="11" y="60"/>
                    <a:pt x="30"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10" name="Google Shape;1110;p44"/>
            <p:cNvSpPr/>
            <p:nvPr/>
          </p:nvSpPr>
          <p:spPr>
            <a:xfrm>
              <a:off x="4950300" y="4249539"/>
              <a:ext cx="85609" cy="13914"/>
            </a:xfrm>
            <a:custGeom>
              <a:avLst/>
              <a:gdLst/>
              <a:ahLst/>
              <a:cxnLst/>
              <a:rect l="l" t="t" r="r" b="b"/>
              <a:pathLst>
                <a:path w="363" h="59" extrusionOk="0">
                  <a:moveTo>
                    <a:pt x="30" y="59"/>
                  </a:moveTo>
                  <a:lnTo>
                    <a:pt x="30" y="59"/>
                  </a:lnTo>
                  <a:cubicBezTo>
                    <a:pt x="329" y="59"/>
                    <a:pt x="329" y="59"/>
                    <a:pt x="329" y="59"/>
                  </a:cubicBezTo>
                  <a:cubicBezTo>
                    <a:pt x="348" y="59"/>
                    <a:pt x="359" y="48"/>
                    <a:pt x="363" y="33"/>
                  </a:cubicBezTo>
                  <a:cubicBezTo>
                    <a:pt x="363" y="14"/>
                    <a:pt x="352" y="0"/>
                    <a:pt x="333" y="0"/>
                  </a:cubicBezTo>
                  <a:cubicBezTo>
                    <a:pt x="30" y="0"/>
                    <a:pt x="30" y="0"/>
                    <a:pt x="30" y="0"/>
                  </a:cubicBezTo>
                  <a:cubicBezTo>
                    <a:pt x="15" y="0"/>
                    <a:pt x="0" y="11"/>
                    <a:pt x="0" y="26"/>
                  </a:cubicBezTo>
                  <a:cubicBezTo>
                    <a:pt x="-4" y="45"/>
                    <a:pt x="11" y="59"/>
                    <a:pt x="30" y="59"/>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11" name="Google Shape;1111;p44"/>
            <p:cNvSpPr/>
            <p:nvPr/>
          </p:nvSpPr>
          <p:spPr>
            <a:xfrm>
              <a:off x="4781912" y="4111810"/>
              <a:ext cx="439129" cy="492188"/>
            </a:xfrm>
            <a:custGeom>
              <a:avLst/>
              <a:gdLst/>
              <a:ahLst/>
              <a:cxnLst/>
              <a:rect l="l" t="t" r="r" b="b"/>
              <a:pathLst>
                <a:path w="1862" h="2087" extrusionOk="0">
                  <a:moveTo>
                    <a:pt x="1829" y="206"/>
                  </a:moveTo>
                  <a:lnTo>
                    <a:pt x="1829" y="206"/>
                  </a:lnTo>
                  <a:cubicBezTo>
                    <a:pt x="1750" y="206"/>
                    <a:pt x="1750" y="206"/>
                    <a:pt x="1750" y="206"/>
                  </a:cubicBezTo>
                  <a:cubicBezTo>
                    <a:pt x="1675" y="206"/>
                    <a:pt x="1615" y="270"/>
                    <a:pt x="1615" y="348"/>
                  </a:cubicBezTo>
                  <a:cubicBezTo>
                    <a:pt x="1615" y="561"/>
                    <a:pt x="1615" y="561"/>
                    <a:pt x="1615" y="561"/>
                  </a:cubicBezTo>
                  <a:cubicBezTo>
                    <a:pt x="1559" y="561"/>
                    <a:pt x="1559" y="561"/>
                    <a:pt x="1559" y="561"/>
                  </a:cubicBezTo>
                  <a:cubicBezTo>
                    <a:pt x="1530" y="561"/>
                    <a:pt x="1503" y="587"/>
                    <a:pt x="1503" y="617"/>
                  </a:cubicBezTo>
                  <a:cubicBezTo>
                    <a:pt x="1503" y="980"/>
                    <a:pt x="1503" y="980"/>
                    <a:pt x="1503" y="980"/>
                  </a:cubicBezTo>
                  <a:cubicBezTo>
                    <a:pt x="1503" y="1051"/>
                    <a:pt x="1552" y="1111"/>
                    <a:pt x="1615" y="1122"/>
                  </a:cubicBezTo>
                  <a:cubicBezTo>
                    <a:pt x="1615" y="1410"/>
                    <a:pt x="1615" y="1410"/>
                    <a:pt x="1615" y="1410"/>
                  </a:cubicBezTo>
                  <a:cubicBezTo>
                    <a:pt x="1615" y="1496"/>
                    <a:pt x="1544" y="1567"/>
                    <a:pt x="1455" y="1567"/>
                  </a:cubicBezTo>
                  <a:cubicBezTo>
                    <a:pt x="1369" y="1567"/>
                    <a:pt x="1369" y="1567"/>
                    <a:pt x="1369" y="1567"/>
                  </a:cubicBezTo>
                  <a:cubicBezTo>
                    <a:pt x="1369" y="785"/>
                    <a:pt x="1369" y="785"/>
                    <a:pt x="1369" y="785"/>
                  </a:cubicBezTo>
                  <a:cubicBezTo>
                    <a:pt x="1369" y="722"/>
                    <a:pt x="1369" y="703"/>
                    <a:pt x="1339" y="643"/>
                  </a:cubicBezTo>
                  <a:cubicBezTo>
                    <a:pt x="1339" y="643"/>
                    <a:pt x="1155" y="299"/>
                    <a:pt x="1155" y="295"/>
                  </a:cubicBezTo>
                  <a:cubicBezTo>
                    <a:pt x="1144" y="273"/>
                    <a:pt x="1126" y="239"/>
                    <a:pt x="1084" y="239"/>
                  </a:cubicBezTo>
                  <a:cubicBezTo>
                    <a:pt x="961" y="239"/>
                    <a:pt x="961" y="239"/>
                    <a:pt x="961" y="239"/>
                  </a:cubicBezTo>
                  <a:cubicBezTo>
                    <a:pt x="961" y="150"/>
                    <a:pt x="961" y="150"/>
                    <a:pt x="961" y="150"/>
                  </a:cubicBezTo>
                  <a:cubicBezTo>
                    <a:pt x="961" y="67"/>
                    <a:pt x="894" y="0"/>
                    <a:pt x="812" y="0"/>
                  </a:cubicBezTo>
                  <a:cubicBezTo>
                    <a:pt x="557" y="0"/>
                    <a:pt x="557" y="0"/>
                    <a:pt x="557" y="0"/>
                  </a:cubicBezTo>
                  <a:cubicBezTo>
                    <a:pt x="475" y="0"/>
                    <a:pt x="408" y="67"/>
                    <a:pt x="408" y="150"/>
                  </a:cubicBezTo>
                  <a:cubicBezTo>
                    <a:pt x="408" y="239"/>
                    <a:pt x="408" y="239"/>
                    <a:pt x="408" y="239"/>
                  </a:cubicBezTo>
                  <a:cubicBezTo>
                    <a:pt x="284" y="239"/>
                    <a:pt x="284" y="239"/>
                    <a:pt x="284" y="239"/>
                  </a:cubicBezTo>
                  <a:cubicBezTo>
                    <a:pt x="243" y="239"/>
                    <a:pt x="228" y="273"/>
                    <a:pt x="217" y="295"/>
                  </a:cubicBezTo>
                  <a:cubicBezTo>
                    <a:pt x="217" y="299"/>
                    <a:pt x="213" y="299"/>
                    <a:pt x="213" y="303"/>
                  </a:cubicBezTo>
                  <a:cubicBezTo>
                    <a:pt x="34" y="643"/>
                    <a:pt x="34" y="643"/>
                    <a:pt x="34" y="643"/>
                  </a:cubicBezTo>
                  <a:cubicBezTo>
                    <a:pt x="4" y="703"/>
                    <a:pt x="0" y="722"/>
                    <a:pt x="0" y="785"/>
                  </a:cubicBezTo>
                  <a:cubicBezTo>
                    <a:pt x="0" y="1825"/>
                    <a:pt x="0" y="1825"/>
                    <a:pt x="0" y="1825"/>
                  </a:cubicBezTo>
                  <a:cubicBezTo>
                    <a:pt x="0" y="1859"/>
                    <a:pt x="23" y="1888"/>
                    <a:pt x="52" y="1900"/>
                  </a:cubicBezTo>
                  <a:cubicBezTo>
                    <a:pt x="94" y="2038"/>
                    <a:pt x="94" y="2038"/>
                    <a:pt x="94" y="2038"/>
                  </a:cubicBezTo>
                  <a:cubicBezTo>
                    <a:pt x="105" y="2083"/>
                    <a:pt x="135" y="2087"/>
                    <a:pt x="146" y="2087"/>
                  </a:cubicBezTo>
                  <a:cubicBezTo>
                    <a:pt x="382" y="2087"/>
                    <a:pt x="382" y="2087"/>
                    <a:pt x="382" y="2087"/>
                  </a:cubicBezTo>
                  <a:cubicBezTo>
                    <a:pt x="408" y="2087"/>
                    <a:pt x="426" y="2068"/>
                    <a:pt x="438" y="2038"/>
                  </a:cubicBezTo>
                  <a:cubicBezTo>
                    <a:pt x="475" y="1904"/>
                    <a:pt x="475" y="1904"/>
                    <a:pt x="475" y="1904"/>
                  </a:cubicBezTo>
                  <a:cubicBezTo>
                    <a:pt x="901" y="1904"/>
                    <a:pt x="901" y="1904"/>
                    <a:pt x="901" y="1904"/>
                  </a:cubicBezTo>
                  <a:cubicBezTo>
                    <a:pt x="942" y="2042"/>
                    <a:pt x="942" y="2042"/>
                    <a:pt x="942" y="2042"/>
                  </a:cubicBezTo>
                  <a:cubicBezTo>
                    <a:pt x="953" y="2083"/>
                    <a:pt x="984" y="2087"/>
                    <a:pt x="995" y="2087"/>
                  </a:cubicBezTo>
                  <a:cubicBezTo>
                    <a:pt x="1223" y="2087"/>
                    <a:pt x="1223" y="2087"/>
                    <a:pt x="1223" y="2087"/>
                  </a:cubicBezTo>
                  <a:cubicBezTo>
                    <a:pt x="1249" y="2087"/>
                    <a:pt x="1267" y="2068"/>
                    <a:pt x="1275" y="2042"/>
                  </a:cubicBezTo>
                  <a:cubicBezTo>
                    <a:pt x="1316" y="1900"/>
                    <a:pt x="1316" y="1900"/>
                    <a:pt x="1316" y="1900"/>
                  </a:cubicBezTo>
                  <a:cubicBezTo>
                    <a:pt x="1346" y="1888"/>
                    <a:pt x="1369" y="1862"/>
                    <a:pt x="1369" y="1829"/>
                  </a:cubicBezTo>
                  <a:cubicBezTo>
                    <a:pt x="1369" y="1630"/>
                    <a:pt x="1369" y="1630"/>
                    <a:pt x="1369" y="1630"/>
                  </a:cubicBezTo>
                  <a:cubicBezTo>
                    <a:pt x="1458" y="1630"/>
                    <a:pt x="1458" y="1630"/>
                    <a:pt x="1458" y="1630"/>
                  </a:cubicBezTo>
                  <a:cubicBezTo>
                    <a:pt x="1582" y="1630"/>
                    <a:pt x="1679" y="1533"/>
                    <a:pt x="1679" y="1410"/>
                  </a:cubicBezTo>
                  <a:cubicBezTo>
                    <a:pt x="1679" y="1118"/>
                    <a:pt x="1679" y="1118"/>
                    <a:pt x="1679" y="1118"/>
                  </a:cubicBezTo>
                  <a:cubicBezTo>
                    <a:pt x="1742" y="1107"/>
                    <a:pt x="1791" y="1047"/>
                    <a:pt x="1791" y="980"/>
                  </a:cubicBezTo>
                  <a:cubicBezTo>
                    <a:pt x="1791" y="617"/>
                    <a:pt x="1791" y="617"/>
                    <a:pt x="1791" y="617"/>
                  </a:cubicBezTo>
                  <a:cubicBezTo>
                    <a:pt x="1791" y="587"/>
                    <a:pt x="1769" y="561"/>
                    <a:pt x="1739" y="561"/>
                  </a:cubicBezTo>
                  <a:cubicBezTo>
                    <a:pt x="1679" y="561"/>
                    <a:pt x="1679" y="561"/>
                    <a:pt x="1679" y="561"/>
                  </a:cubicBezTo>
                  <a:cubicBezTo>
                    <a:pt x="1679" y="348"/>
                    <a:pt x="1679" y="348"/>
                    <a:pt x="1679" y="348"/>
                  </a:cubicBezTo>
                  <a:cubicBezTo>
                    <a:pt x="1679" y="303"/>
                    <a:pt x="1716" y="266"/>
                    <a:pt x="1761" y="266"/>
                  </a:cubicBezTo>
                  <a:cubicBezTo>
                    <a:pt x="1829" y="266"/>
                    <a:pt x="1829" y="266"/>
                    <a:pt x="1829" y="266"/>
                  </a:cubicBezTo>
                  <a:cubicBezTo>
                    <a:pt x="1844" y="266"/>
                    <a:pt x="1858" y="255"/>
                    <a:pt x="1862" y="239"/>
                  </a:cubicBezTo>
                  <a:cubicBezTo>
                    <a:pt x="1862" y="221"/>
                    <a:pt x="1847" y="206"/>
                    <a:pt x="1829" y="206"/>
                  </a:cubicBezTo>
                  <a:moveTo>
                    <a:pt x="475" y="150"/>
                  </a:moveTo>
                  <a:lnTo>
                    <a:pt x="475" y="150"/>
                  </a:lnTo>
                  <a:cubicBezTo>
                    <a:pt x="475" y="101"/>
                    <a:pt x="512" y="60"/>
                    <a:pt x="561" y="60"/>
                  </a:cubicBezTo>
                  <a:cubicBezTo>
                    <a:pt x="812" y="60"/>
                    <a:pt x="812" y="60"/>
                    <a:pt x="812" y="60"/>
                  </a:cubicBezTo>
                  <a:cubicBezTo>
                    <a:pt x="860" y="60"/>
                    <a:pt x="901" y="101"/>
                    <a:pt x="901" y="150"/>
                  </a:cubicBezTo>
                  <a:cubicBezTo>
                    <a:pt x="901" y="239"/>
                    <a:pt x="901" y="239"/>
                    <a:pt x="901" y="239"/>
                  </a:cubicBezTo>
                  <a:cubicBezTo>
                    <a:pt x="475" y="239"/>
                    <a:pt x="475" y="239"/>
                    <a:pt x="475" y="239"/>
                  </a:cubicBezTo>
                  <a:lnTo>
                    <a:pt x="475" y="150"/>
                  </a:lnTo>
                  <a:moveTo>
                    <a:pt x="378" y="2023"/>
                  </a:moveTo>
                  <a:lnTo>
                    <a:pt x="378" y="2023"/>
                  </a:lnTo>
                  <a:cubicBezTo>
                    <a:pt x="374" y="2023"/>
                    <a:pt x="374" y="2023"/>
                    <a:pt x="374" y="2023"/>
                  </a:cubicBezTo>
                  <a:cubicBezTo>
                    <a:pt x="153" y="2023"/>
                    <a:pt x="153" y="2023"/>
                    <a:pt x="153" y="2023"/>
                  </a:cubicBezTo>
                  <a:lnTo>
                    <a:pt x="153" y="2023"/>
                  </a:lnTo>
                  <a:cubicBezTo>
                    <a:pt x="116" y="1904"/>
                    <a:pt x="116" y="1904"/>
                    <a:pt x="116" y="1904"/>
                  </a:cubicBezTo>
                  <a:cubicBezTo>
                    <a:pt x="411" y="1904"/>
                    <a:pt x="411" y="1904"/>
                    <a:pt x="411" y="1904"/>
                  </a:cubicBezTo>
                  <a:lnTo>
                    <a:pt x="378" y="2023"/>
                  </a:lnTo>
                  <a:moveTo>
                    <a:pt x="1219" y="2023"/>
                  </a:moveTo>
                  <a:lnTo>
                    <a:pt x="1219" y="2023"/>
                  </a:lnTo>
                  <a:lnTo>
                    <a:pt x="1219" y="2023"/>
                  </a:lnTo>
                  <a:cubicBezTo>
                    <a:pt x="995" y="2023"/>
                    <a:pt x="995" y="2023"/>
                    <a:pt x="995" y="2023"/>
                  </a:cubicBezTo>
                  <a:lnTo>
                    <a:pt x="995" y="2023"/>
                  </a:lnTo>
                  <a:cubicBezTo>
                    <a:pt x="961" y="1904"/>
                    <a:pt x="961" y="1904"/>
                    <a:pt x="961" y="1904"/>
                  </a:cubicBezTo>
                  <a:cubicBezTo>
                    <a:pt x="1253" y="1904"/>
                    <a:pt x="1253" y="1904"/>
                    <a:pt x="1253" y="1904"/>
                  </a:cubicBezTo>
                  <a:lnTo>
                    <a:pt x="1219" y="2023"/>
                  </a:lnTo>
                  <a:moveTo>
                    <a:pt x="1309" y="1825"/>
                  </a:moveTo>
                  <a:lnTo>
                    <a:pt x="1309" y="1825"/>
                  </a:lnTo>
                  <a:cubicBezTo>
                    <a:pt x="1309" y="1836"/>
                    <a:pt x="1301" y="1840"/>
                    <a:pt x="1294" y="1840"/>
                  </a:cubicBezTo>
                  <a:cubicBezTo>
                    <a:pt x="79" y="1840"/>
                    <a:pt x="79" y="1840"/>
                    <a:pt x="79" y="1840"/>
                  </a:cubicBezTo>
                  <a:cubicBezTo>
                    <a:pt x="67" y="1840"/>
                    <a:pt x="63" y="1836"/>
                    <a:pt x="63" y="1825"/>
                  </a:cubicBezTo>
                  <a:cubicBezTo>
                    <a:pt x="63" y="785"/>
                    <a:pt x="63" y="785"/>
                    <a:pt x="63" y="785"/>
                  </a:cubicBezTo>
                  <a:cubicBezTo>
                    <a:pt x="63" y="733"/>
                    <a:pt x="63" y="722"/>
                    <a:pt x="86" y="673"/>
                  </a:cubicBezTo>
                  <a:cubicBezTo>
                    <a:pt x="266" y="333"/>
                    <a:pt x="266" y="333"/>
                    <a:pt x="266" y="333"/>
                  </a:cubicBezTo>
                  <a:cubicBezTo>
                    <a:pt x="269" y="329"/>
                    <a:pt x="269" y="326"/>
                    <a:pt x="273" y="326"/>
                  </a:cubicBezTo>
                  <a:cubicBezTo>
                    <a:pt x="277" y="311"/>
                    <a:pt x="284" y="303"/>
                    <a:pt x="288" y="303"/>
                  </a:cubicBezTo>
                  <a:cubicBezTo>
                    <a:pt x="1084" y="303"/>
                    <a:pt x="1084" y="303"/>
                    <a:pt x="1084" y="303"/>
                  </a:cubicBezTo>
                  <a:cubicBezTo>
                    <a:pt x="1088" y="303"/>
                    <a:pt x="1092" y="311"/>
                    <a:pt x="1099" y="326"/>
                  </a:cubicBezTo>
                  <a:lnTo>
                    <a:pt x="1283" y="673"/>
                  </a:lnTo>
                  <a:cubicBezTo>
                    <a:pt x="1309" y="722"/>
                    <a:pt x="1309" y="733"/>
                    <a:pt x="1309" y="785"/>
                  </a:cubicBezTo>
                  <a:cubicBezTo>
                    <a:pt x="1309" y="1567"/>
                    <a:pt x="1309" y="1567"/>
                    <a:pt x="1309" y="1567"/>
                  </a:cubicBezTo>
                  <a:cubicBezTo>
                    <a:pt x="1208" y="1567"/>
                    <a:pt x="1208" y="1567"/>
                    <a:pt x="1208" y="1567"/>
                  </a:cubicBezTo>
                  <a:cubicBezTo>
                    <a:pt x="1193" y="1500"/>
                    <a:pt x="1129" y="1447"/>
                    <a:pt x="1055" y="1455"/>
                  </a:cubicBezTo>
                  <a:cubicBezTo>
                    <a:pt x="984" y="1458"/>
                    <a:pt x="924" y="1518"/>
                    <a:pt x="920" y="1589"/>
                  </a:cubicBezTo>
                  <a:cubicBezTo>
                    <a:pt x="916" y="1675"/>
                    <a:pt x="980" y="1743"/>
                    <a:pt x="1066" y="1743"/>
                  </a:cubicBezTo>
                  <a:cubicBezTo>
                    <a:pt x="1133" y="1743"/>
                    <a:pt x="1193" y="1694"/>
                    <a:pt x="1208" y="1630"/>
                  </a:cubicBezTo>
                  <a:cubicBezTo>
                    <a:pt x="1309" y="1630"/>
                    <a:pt x="1309" y="1630"/>
                    <a:pt x="1309" y="1630"/>
                  </a:cubicBezTo>
                  <a:lnTo>
                    <a:pt x="1309" y="1825"/>
                  </a:lnTo>
                  <a:moveTo>
                    <a:pt x="1069" y="1630"/>
                  </a:moveTo>
                  <a:lnTo>
                    <a:pt x="1069" y="1630"/>
                  </a:lnTo>
                  <a:cubicBezTo>
                    <a:pt x="1144" y="1630"/>
                    <a:pt x="1144" y="1630"/>
                    <a:pt x="1144" y="1630"/>
                  </a:cubicBezTo>
                  <a:cubicBezTo>
                    <a:pt x="1133" y="1661"/>
                    <a:pt x="1099" y="1686"/>
                    <a:pt x="1062" y="1683"/>
                  </a:cubicBezTo>
                  <a:cubicBezTo>
                    <a:pt x="1021" y="1683"/>
                    <a:pt x="984" y="1645"/>
                    <a:pt x="984" y="1604"/>
                  </a:cubicBezTo>
                  <a:cubicBezTo>
                    <a:pt x="980" y="1556"/>
                    <a:pt x="1017" y="1514"/>
                    <a:pt x="1066" y="1514"/>
                  </a:cubicBezTo>
                  <a:cubicBezTo>
                    <a:pt x="1103" y="1514"/>
                    <a:pt x="1133" y="1537"/>
                    <a:pt x="1144" y="1567"/>
                  </a:cubicBezTo>
                  <a:cubicBezTo>
                    <a:pt x="1066" y="1567"/>
                    <a:pt x="1066" y="1567"/>
                    <a:pt x="1066" y="1567"/>
                  </a:cubicBezTo>
                  <a:cubicBezTo>
                    <a:pt x="1047" y="1567"/>
                    <a:pt x="1036" y="1586"/>
                    <a:pt x="1036" y="1604"/>
                  </a:cubicBezTo>
                  <a:cubicBezTo>
                    <a:pt x="1040" y="1619"/>
                    <a:pt x="1051" y="1630"/>
                    <a:pt x="1069" y="1630"/>
                  </a:cubicBezTo>
                  <a:moveTo>
                    <a:pt x="1731" y="976"/>
                  </a:moveTo>
                  <a:lnTo>
                    <a:pt x="1731" y="976"/>
                  </a:lnTo>
                  <a:cubicBezTo>
                    <a:pt x="1731" y="1021"/>
                    <a:pt x="1701" y="1055"/>
                    <a:pt x="1660" y="1062"/>
                  </a:cubicBezTo>
                  <a:cubicBezTo>
                    <a:pt x="1608" y="1070"/>
                    <a:pt x="1563" y="1028"/>
                    <a:pt x="1563" y="980"/>
                  </a:cubicBezTo>
                  <a:cubicBezTo>
                    <a:pt x="1563" y="625"/>
                    <a:pt x="1563" y="625"/>
                    <a:pt x="1563" y="625"/>
                  </a:cubicBezTo>
                  <a:cubicBezTo>
                    <a:pt x="1731" y="625"/>
                    <a:pt x="1731" y="625"/>
                    <a:pt x="1731" y="625"/>
                  </a:cubicBezTo>
                  <a:lnTo>
                    <a:pt x="1731" y="976"/>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12" name="Google Shape;1112;p44"/>
            <p:cNvSpPr/>
            <p:nvPr/>
          </p:nvSpPr>
          <p:spPr>
            <a:xfrm>
              <a:off x="5239673" y="4160393"/>
              <a:ext cx="25470" cy="14150"/>
            </a:xfrm>
            <a:custGeom>
              <a:avLst/>
              <a:gdLst/>
              <a:ahLst/>
              <a:cxnLst/>
              <a:rect l="l" t="t" r="r" b="b"/>
              <a:pathLst>
                <a:path w="108" h="60" extrusionOk="0">
                  <a:moveTo>
                    <a:pt x="30" y="60"/>
                  </a:moveTo>
                  <a:lnTo>
                    <a:pt x="30" y="60"/>
                  </a:lnTo>
                  <a:cubicBezTo>
                    <a:pt x="75" y="60"/>
                    <a:pt x="75" y="60"/>
                    <a:pt x="75" y="60"/>
                  </a:cubicBezTo>
                  <a:cubicBezTo>
                    <a:pt x="93" y="60"/>
                    <a:pt x="104" y="49"/>
                    <a:pt x="108" y="33"/>
                  </a:cubicBezTo>
                  <a:cubicBezTo>
                    <a:pt x="108" y="15"/>
                    <a:pt x="97" y="0"/>
                    <a:pt x="78" y="0"/>
                  </a:cubicBezTo>
                  <a:cubicBezTo>
                    <a:pt x="30" y="0"/>
                    <a:pt x="30" y="0"/>
                    <a:pt x="30" y="0"/>
                  </a:cubicBezTo>
                  <a:cubicBezTo>
                    <a:pt x="15" y="0"/>
                    <a:pt x="0" y="11"/>
                    <a:pt x="0" y="26"/>
                  </a:cubicBezTo>
                  <a:cubicBezTo>
                    <a:pt x="-4" y="45"/>
                    <a:pt x="11" y="60"/>
                    <a:pt x="30"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13" name="Google Shape;1113;p44"/>
            <p:cNvSpPr/>
            <p:nvPr/>
          </p:nvSpPr>
          <p:spPr>
            <a:xfrm>
              <a:off x="5239437" y="4191995"/>
              <a:ext cx="25942" cy="26649"/>
            </a:xfrm>
            <a:custGeom>
              <a:avLst/>
              <a:gdLst/>
              <a:ahLst/>
              <a:cxnLst/>
              <a:rect l="l" t="t" r="r" b="b"/>
              <a:pathLst>
                <a:path w="110" h="113" extrusionOk="0">
                  <a:moveTo>
                    <a:pt x="53" y="8"/>
                  </a:moveTo>
                  <a:lnTo>
                    <a:pt x="53" y="8"/>
                  </a:lnTo>
                  <a:cubicBezTo>
                    <a:pt x="42" y="-3"/>
                    <a:pt x="23" y="-3"/>
                    <a:pt x="8" y="8"/>
                  </a:cubicBezTo>
                  <a:cubicBezTo>
                    <a:pt x="-3" y="19"/>
                    <a:pt x="-3" y="38"/>
                    <a:pt x="8" y="49"/>
                  </a:cubicBezTo>
                  <a:cubicBezTo>
                    <a:pt x="57" y="105"/>
                    <a:pt x="57" y="105"/>
                    <a:pt x="57" y="105"/>
                  </a:cubicBezTo>
                  <a:cubicBezTo>
                    <a:pt x="61" y="109"/>
                    <a:pt x="68" y="113"/>
                    <a:pt x="79" y="113"/>
                  </a:cubicBezTo>
                  <a:cubicBezTo>
                    <a:pt x="87" y="113"/>
                    <a:pt x="94" y="113"/>
                    <a:pt x="98" y="105"/>
                  </a:cubicBezTo>
                  <a:cubicBezTo>
                    <a:pt x="113" y="94"/>
                    <a:pt x="113" y="75"/>
                    <a:pt x="102" y="64"/>
                  </a:cubicBezTo>
                  <a:lnTo>
                    <a:pt x="53" y="8"/>
                  </a:ln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14" name="Google Shape;1114;p44"/>
            <p:cNvSpPr/>
            <p:nvPr/>
          </p:nvSpPr>
          <p:spPr>
            <a:xfrm>
              <a:off x="5239437" y="4115584"/>
              <a:ext cx="25706" cy="27121"/>
            </a:xfrm>
            <a:custGeom>
              <a:avLst/>
              <a:gdLst/>
              <a:ahLst/>
              <a:cxnLst/>
              <a:rect l="l" t="t" r="r" b="b"/>
              <a:pathLst>
                <a:path w="109" h="115" extrusionOk="0">
                  <a:moveTo>
                    <a:pt x="8" y="107"/>
                  </a:moveTo>
                  <a:lnTo>
                    <a:pt x="8" y="107"/>
                  </a:lnTo>
                  <a:cubicBezTo>
                    <a:pt x="16" y="111"/>
                    <a:pt x="23" y="115"/>
                    <a:pt x="31" y="115"/>
                  </a:cubicBezTo>
                  <a:cubicBezTo>
                    <a:pt x="38" y="115"/>
                    <a:pt x="45" y="111"/>
                    <a:pt x="53" y="104"/>
                  </a:cubicBezTo>
                  <a:cubicBezTo>
                    <a:pt x="102" y="51"/>
                    <a:pt x="102" y="51"/>
                    <a:pt x="102" y="51"/>
                  </a:cubicBezTo>
                  <a:cubicBezTo>
                    <a:pt x="113" y="40"/>
                    <a:pt x="109" y="18"/>
                    <a:pt x="98" y="7"/>
                  </a:cubicBezTo>
                  <a:cubicBezTo>
                    <a:pt x="87" y="-5"/>
                    <a:pt x="68" y="-1"/>
                    <a:pt x="57" y="10"/>
                  </a:cubicBezTo>
                  <a:cubicBezTo>
                    <a:pt x="8" y="63"/>
                    <a:pt x="8" y="63"/>
                    <a:pt x="8" y="63"/>
                  </a:cubicBezTo>
                  <a:cubicBezTo>
                    <a:pt x="-3" y="78"/>
                    <a:pt x="-3" y="96"/>
                    <a:pt x="8" y="107"/>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15" name="Google Shape;1115;p44"/>
            <p:cNvSpPr/>
            <p:nvPr/>
          </p:nvSpPr>
          <p:spPr>
            <a:xfrm>
              <a:off x="4819882" y="4454952"/>
              <a:ext cx="67921" cy="68628"/>
            </a:xfrm>
            <a:custGeom>
              <a:avLst/>
              <a:gdLst/>
              <a:ahLst/>
              <a:cxnLst/>
              <a:rect l="l" t="t" r="r" b="b"/>
              <a:pathLst>
                <a:path w="288" h="291" extrusionOk="0">
                  <a:moveTo>
                    <a:pt x="146" y="0"/>
                  </a:moveTo>
                  <a:lnTo>
                    <a:pt x="146" y="0"/>
                  </a:lnTo>
                  <a:cubicBezTo>
                    <a:pt x="63" y="0"/>
                    <a:pt x="0" y="63"/>
                    <a:pt x="0" y="146"/>
                  </a:cubicBezTo>
                  <a:cubicBezTo>
                    <a:pt x="0" y="224"/>
                    <a:pt x="63" y="291"/>
                    <a:pt x="146" y="291"/>
                  </a:cubicBezTo>
                  <a:cubicBezTo>
                    <a:pt x="224" y="291"/>
                    <a:pt x="288" y="224"/>
                    <a:pt x="288" y="146"/>
                  </a:cubicBezTo>
                  <a:cubicBezTo>
                    <a:pt x="288" y="63"/>
                    <a:pt x="224" y="0"/>
                    <a:pt x="146" y="0"/>
                  </a:cubicBezTo>
                  <a:moveTo>
                    <a:pt x="146" y="228"/>
                  </a:moveTo>
                  <a:lnTo>
                    <a:pt x="146" y="228"/>
                  </a:lnTo>
                  <a:cubicBezTo>
                    <a:pt x="97" y="228"/>
                    <a:pt x="60" y="190"/>
                    <a:pt x="60" y="146"/>
                  </a:cubicBezTo>
                  <a:cubicBezTo>
                    <a:pt x="60" y="97"/>
                    <a:pt x="97" y="59"/>
                    <a:pt x="146" y="59"/>
                  </a:cubicBezTo>
                  <a:cubicBezTo>
                    <a:pt x="190" y="59"/>
                    <a:pt x="228" y="97"/>
                    <a:pt x="228" y="146"/>
                  </a:cubicBezTo>
                  <a:cubicBezTo>
                    <a:pt x="228" y="190"/>
                    <a:pt x="190" y="228"/>
                    <a:pt x="146" y="228"/>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16" name="Google Shape;1116;p44"/>
            <p:cNvSpPr/>
            <p:nvPr/>
          </p:nvSpPr>
          <p:spPr>
            <a:xfrm>
              <a:off x="4846768" y="4481366"/>
              <a:ext cx="14858" cy="14858"/>
            </a:xfrm>
            <a:custGeom>
              <a:avLst/>
              <a:gdLst/>
              <a:ahLst/>
              <a:cxnLst/>
              <a:rect l="l" t="t" r="r" b="b"/>
              <a:pathLst>
                <a:path w="63" h="63" extrusionOk="0">
                  <a:moveTo>
                    <a:pt x="32" y="0"/>
                  </a:moveTo>
                  <a:lnTo>
                    <a:pt x="32" y="0"/>
                  </a:lnTo>
                  <a:lnTo>
                    <a:pt x="32" y="0"/>
                  </a:lnTo>
                  <a:cubicBezTo>
                    <a:pt x="17" y="0"/>
                    <a:pt x="2" y="11"/>
                    <a:pt x="2" y="26"/>
                  </a:cubicBezTo>
                  <a:cubicBezTo>
                    <a:pt x="-6" y="45"/>
                    <a:pt x="9" y="63"/>
                    <a:pt x="32" y="63"/>
                  </a:cubicBezTo>
                  <a:lnTo>
                    <a:pt x="32" y="63"/>
                  </a:lnTo>
                  <a:cubicBezTo>
                    <a:pt x="47" y="63"/>
                    <a:pt x="58" y="52"/>
                    <a:pt x="62" y="37"/>
                  </a:cubicBezTo>
                  <a:cubicBezTo>
                    <a:pt x="65" y="19"/>
                    <a:pt x="50" y="0"/>
                    <a:pt x="32"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17" name="Google Shape;1117;p44"/>
            <p:cNvSpPr/>
            <p:nvPr/>
          </p:nvSpPr>
          <p:spPr>
            <a:xfrm>
              <a:off x="4936150" y="4481366"/>
              <a:ext cx="15094" cy="14858"/>
            </a:xfrm>
            <a:custGeom>
              <a:avLst/>
              <a:gdLst/>
              <a:ahLst/>
              <a:cxnLst/>
              <a:rect l="l" t="t" r="r" b="b"/>
              <a:pathLst>
                <a:path w="64" h="63" extrusionOk="0">
                  <a:moveTo>
                    <a:pt x="34" y="0"/>
                  </a:moveTo>
                  <a:lnTo>
                    <a:pt x="34" y="0"/>
                  </a:lnTo>
                  <a:lnTo>
                    <a:pt x="34" y="0"/>
                  </a:lnTo>
                  <a:cubicBezTo>
                    <a:pt x="19" y="0"/>
                    <a:pt x="4" y="11"/>
                    <a:pt x="0" y="30"/>
                  </a:cubicBezTo>
                  <a:cubicBezTo>
                    <a:pt x="0" y="49"/>
                    <a:pt x="15" y="63"/>
                    <a:pt x="30" y="63"/>
                  </a:cubicBezTo>
                  <a:lnTo>
                    <a:pt x="30" y="63"/>
                  </a:lnTo>
                  <a:cubicBezTo>
                    <a:pt x="49" y="63"/>
                    <a:pt x="60" y="52"/>
                    <a:pt x="64" y="37"/>
                  </a:cubicBezTo>
                  <a:cubicBezTo>
                    <a:pt x="64" y="19"/>
                    <a:pt x="53" y="0"/>
                    <a:pt x="34" y="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18" name="Google Shape;1118;p44"/>
            <p:cNvSpPr/>
            <p:nvPr/>
          </p:nvSpPr>
          <p:spPr>
            <a:xfrm>
              <a:off x="4909736" y="4454952"/>
              <a:ext cx="67921" cy="68628"/>
            </a:xfrm>
            <a:custGeom>
              <a:avLst/>
              <a:gdLst/>
              <a:ahLst/>
              <a:cxnLst/>
              <a:rect l="l" t="t" r="r" b="b"/>
              <a:pathLst>
                <a:path w="288" h="291" extrusionOk="0">
                  <a:moveTo>
                    <a:pt x="142" y="0"/>
                  </a:moveTo>
                  <a:lnTo>
                    <a:pt x="142" y="0"/>
                  </a:lnTo>
                  <a:cubicBezTo>
                    <a:pt x="64" y="0"/>
                    <a:pt x="0" y="63"/>
                    <a:pt x="0" y="146"/>
                  </a:cubicBezTo>
                  <a:cubicBezTo>
                    <a:pt x="0" y="224"/>
                    <a:pt x="64" y="291"/>
                    <a:pt x="142" y="291"/>
                  </a:cubicBezTo>
                  <a:cubicBezTo>
                    <a:pt x="225" y="291"/>
                    <a:pt x="288" y="224"/>
                    <a:pt x="288" y="146"/>
                  </a:cubicBezTo>
                  <a:cubicBezTo>
                    <a:pt x="288" y="63"/>
                    <a:pt x="225" y="0"/>
                    <a:pt x="142" y="0"/>
                  </a:cubicBezTo>
                  <a:moveTo>
                    <a:pt x="142" y="228"/>
                  </a:moveTo>
                  <a:lnTo>
                    <a:pt x="142" y="228"/>
                  </a:lnTo>
                  <a:cubicBezTo>
                    <a:pt x="97" y="228"/>
                    <a:pt x="60" y="190"/>
                    <a:pt x="60" y="146"/>
                  </a:cubicBezTo>
                  <a:cubicBezTo>
                    <a:pt x="60" y="97"/>
                    <a:pt x="97" y="59"/>
                    <a:pt x="142" y="59"/>
                  </a:cubicBezTo>
                  <a:cubicBezTo>
                    <a:pt x="191" y="59"/>
                    <a:pt x="228" y="97"/>
                    <a:pt x="228" y="146"/>
                  </a:cubicBezTo>
                  <a:cubicBezTo>
                    <a:pt x="228" y="190"/>
                    <a:pt x="191" y="228"/>
                    <a:pt x="142" y="228"/>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19" name="Google Shape;1119;p44"/>
            <p:cNvSpPr/>
            <p:nvPr/>
          </p:nvSpPr>
          <p:spPr>
            <a:xfrm>
              <a:off x="4826014" y="4300479"/>
              <a:ext cx="136786" cy="69807"/>
            </a:xfrm>
            <a:custGeom>
              <a:avLst/>
              <a:gdLst/>
              <a:ahLst/>
              <a:cxnLst/>
              <a:rect l="l" t="t" r="r" b="b"/>
              <a:pathLst>
                <a:path w="580" h="296" extrusionOk="0">
                  <a:moveTo>
                    <a:pt x="60" y="296"/>
                  </a:moveTo>
                  <a:lnTo>
                    <a:pt x="60" y="296"/>
                  </a:lnTo>
                  <a:cubicBezTo>
                    <a:pt x="520" y="296"/>
                    <a:pt x="520" y="296"/>
                    <a:pt x="520" y="296"/>
                  </a:cubicBezTo>
                  <a:cubicBezTo>
                    <a:pt x="554" y="296"/>
                    <a:pt x="580" y="270"/>
                    <a:pt x="580" y="236"/>
                  </a:cubicBezTo>
                  <a:cubicBezTo>
                    <a:pt x="580" y="60"/>
                    <a:pt x="580" y="60"/>
                    <a:pt x="580" y="60"/>
                  </a:cubicBezTo>
                  <a:cubicBezTo>
                    <a:pt x="580" y="27"/>
                    <a:pt x="554" y="0"/>
                    <a:pt x="520" y="0"/>
                  </a:cubicBezTo>
                  <a:cubicBezTo>
                    <a:pt x="60" y="0"/>
                    <a:pt x="60" y="0"/>
                    <a:pt x="60" y="0"/>
                  </a:cubicBezTo>
                  <a:cubicBezTo>
                    <a:pt x="30" y="0"/>
                    <a:pt x="0" y="27"/>
                    <a:pt x="0" y="60"/>
                  </a:cubicBezTo>
                  <a:cubicBezTo>
                    <a:pt x="0" y="236"/>
                    <a:pt x="0" y="236"/>
                    <a:pt x="0" y="236"/>
                  </a:cubicBezTo>
                  <a:cubicBezTo>
                    <a:pt x="0" y="270"/>
                    <a:pt x="30" y="296"/>
                    <a:pt x="60" y="296"/>
                  </a:cubicBezTo>
                  <a:moveTo>
                    <a:pt x="64" y="60"/>
                  </a:moveTo>
                  <a:lnTo>
                    <a:pt x="64" y="60"/>
                  </a:lnTo>
                  <a:cubicBezTo>
                    <a:pt x="520" y="60"/>
                    <a:pt x="520" y="60"/>
                    <a:pt x="520" y="60"/>
                  </a:cubicBezTo>
                  <a:cubicBezTo>
                    <a:pt x="520" y="236"/>
                    <a:pt x="520" y="236"/>
                    <a:pt x="520" y="236"/>
                  </a:cubicBezTo>
                  <a:cubicBezTo>
                    <a:pt x="64" y="236"/>
                    <a:pt x="64" y="236"/>
                    <a:pt x="64" y="236"/>
                  </a:cubicBezTo>
                  <a:lnTo>
                    <a:pt x="64" y="60"/>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20" name="Google Shape;1120;p44"/>
            <p:cNvSpPr/>
            <p:nvPr/>
          </p:nvSpPr>
          <p:spPr>
            <a:xfrm>
              <a:off x="4851484" y="4201900"/>
              <a:ext cx="79477" cy="79241"/>
            </a:xfrm>
            <a:custGeom>
              <a:avLst/>
              <a:gdLst/>
              <a:ahLst/>
              <a:cxnLst/>
              <a:rect l="l" t="t" r="r" b="b"/>
              <a:pathLst>
                <a:path w="337" h="336" extrusionOk="0">
                  <a:moveTo>
                    <a:pt x="169" y="336"/>
                  </a:moveTo>
                  <a:lnTo>
                    <a:pt x="169" y="336"/>
                  </a:lnTo>
                  <a:cubicBezTo>
                    <a:pt x="262" y="336"/>
                    <a:pt x="337" y="261"/>
                    <a:pt x="337" y="168"/>
                  </a:cubicBezTo>
                  <a:cubicBezTo>
                    <a:pt x="337" y="74"/>
                    <a:pt x="262" y="0"/>
                    <a:pt x="169" y="0"/>
                  </a:cubicBezTo>
                  <a:cubicBezTo>
                    <a:pt x="75" y="0"/>
                    <a:pt x="0" y="74"/>
                    <a:pt x="0" y="168"/>
                  </a:cubicBezTo>
                  <a:cubicBezTo>
                    <a:pt x="0" y="261"/>
                    <a:pt x="75" y="336"/>
                    <a:pt x="169" y="336"/>
                  </a:cubicBezTo>
                  <a:moveTo>
                    <a:pt x="139" y="67"/>
                  </a:moveTo>
                  <a:lnTo>
                    <a:pt x="139" y="67"/>
                  </a:lnTo>
                  <a:cubicBezTo>
                    <a:pt x="139" y="119"/>
                    <a:pt x="139" y="119"/>
                    <a:pt x="139" y="119"/>
                  </a:cubicBezTo>
                  <a:cubicBezTo>
                    <a:pt x="139" y="134"/>
                    <a:pt x="150" y="149"/>
                    <a:pt x="165" y="153"/>
                  </a:cubicBezTo>
                  <a:cubicBezTo>
                    <a:pt x="183" y="153"/>
                    <a:pt x="199" y="138"/>
                    <a:pt x="199" y="119"/>
                  </a:cubicBezTo>
                  <a:cubicBezTo>
                    <a:pt x="199" y="67"/>
                    <a:pt x="199" y="67"/>
                    <a:pt x="199" y="67"/>
                  </a:cubicBezTo>
                  <a:cubicBezTo>
                    <a:pt x="243" y="78"/>
                    <a:pt x="273" y="119"/>
                    <a:pt x="273" y="168"/>
                  </a:cubicBezTo>
                  <a:cubicBezTo>
                    <a:pt x="273" y="231"/>
                    <a:pt x="221" y="280"/>
                    <a:pt x="158" y="272"/>
                  </a:cubicBezTo>
                  <a:cubicBezTo>
                    <a:pt x="109" y="269"/>
                    <a:pt x="68" y="231"/>
                    <a:pt x="64" y="183"/>
                  </a:cubicBezTo>
                  <a:cubicBezTo>
                    <a:pt x="56" y="127"/>
                    <a:pt x="90" y="78"/>
                    <a:pt x="139" y="67"/>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21" name="Google Shape;1121;p44"/>
            <p:cNvSpPr/>
            <p:nvPr/>
          </p:nvSpPr>
          <p:spPr>
            <a:xfrm>
              <a:off x="4981667" y="4296234"/>
              <a:ext cx="79006" cy="79241"/>
            </a:xfrm>
            <a:custGeom>
              <a:avLst/>
              <a:gdLst/>
              <a:ahLst/>
              <a:cxnLst/>
              <a:rect l="l" t="t" r="r" b="b"/>
              <a:pathLst>
                <a:path w="335" h="336" extrusionOk="0">
                  <a:moveTo>
                    <a:pt x="50" y="48"/>
                  </a:moveTo>
                  <a:lnTo>
                    <a:pt x="50" y="48"/>
                  </a:lnTo>
                  <a:cubicBezTo>
                    <a:pt x="-17" y="112"/>
                    <a:pt x="-17" y="220"/>
                    <a:pt x="50" y="284"/>
                  </a:cubicBezTo>
                  <a:cubicBezTo>
                    <a:pt x="80" y="318"/>
                    <a:pt x="121" y="336"/>
                    <a:pt x="166" y="336"/>
                  </a:cubicBezTo>
                  <a:cubicBezTo>
                    <a:pt x="211" y="336"/>
                    <a:pt x="256" y="318"/>
                    <a:pt x="286" y="284"/>
                  </a:cubicBezTo>
                  <a:cubicBezTo>
                    <a:pt x="320" y="254"/>
                    <a:pt x="335" y="213"/>
                    <a:pt x="335" y="168"/>
                  </a:cubicBezTo>
                  <a:cubicBezTo>
                    <a:pt x="335" y="123"/>
                    <a:pt x="320" y="78"/>
                    <a:pt x="286" y="48"/>
                  </a:cubicBezTo>
                  <a:lnTo>
                    <a:pt x="286" y="48"/>
                  </a:lnTo>
                  <a:lnTo>
                    <a:pt x="286" y="48"/>
                  </a:lnTo>
                  <a:cubicBezTo>
                    <a:pt x="256" y="15"/>
                    <a:pt x="211" y="0"/>
                    <a:pt x="166" y="0"/>
                  </a:cubicBezTo>
                  <a:cubicBezTo>
                    <a:pt x="121" y="0"/>
                    <a:pt x="80" y="15"/>
                    <a:pt x="50" y="48"/>
                  </a:cubicBezTo>
                  <a:moveTo>
                    <a:pt x="245" y="243"/>
                  </a:moveTo>
                  <a:lnTo>
                    <a:pt x="245" y="243"/>
                  </a:lnTo>
                  <a:cubicBezTo>
                    <a:pt x="222" y="262"/>
                    <a:pt x="196" y="273"/>
                    <a:pt x="166" y="273"/>
                  </a:cubicBezTo>
                  <a:cubicBezTo>
                    <a:pt x="140" y="273"/>
                    <a:pt x="114" y="262"/>
                    <a:pt x="92" y="243"/>
                  </a:cubicBezTo>
                  <a:lnTo>
                    <a:pt x="92" y="243"/>
                  </a:lnTo>
                  <a:cubicBezTo>
                    <a:pt x="50" y="202"/>
                    <a:pt x="50" y="134"/>
                    <a:pt x="92" y="90"/>
                  </a:cubicBezTo>
                  <a:cubicBezTo>
                    <a:pt x="114" y="71"/>
                    <a:pt x="140" y="59"/>
                    <a:pt x="166" y="59"/>
                  </a:cubicBezTo>
                  <a:cubicBezTo>
                    <a:pt x="185" y="59"/>
                    <a:pt x="204" y="63"/>
                    <a:pt x="219" y="74"/>
                  </a:cubicBezTo>
                  <a:cubicBezTo>
                    <a:pt x="181" y="112"/>
                    <a:pt x="181" y="112"/>
                    <a:pt x="181" y="112"/>
                  </a:cubicBezTo>
                  <a:cubicBezTo>
                    <a:pt x="166" y="123"/>
                    <a:pt x="166" y="142"/>
                    <a:pt x="181" y="157"/>
                  </a:cubicBezTo>
                  <a:cubicBezTo>
                    <a:pt x="185" y="161"/>
                    <a:pt x="193" y="164"/>
                    <a:pt x="200" y="164"/>
                  </a:cubicBezTo>
                  <a:cubicBezTo>
                    <a:pt x="208" y="164"/>
                    <a:pt x="215" y="161"/>
                    <a:pt x="222" y="157"/>
                  </a:cubicBezTo>
                  <a:cubicBezTo>
                    <a:pt x="264" y="116"/>
                    <a:pt x="264" y="116"/>
                    <a:pt x="264" y="116"/>
                  </a:cubicBezTo>
                  <a:cubicBezTo>
                    <a:pt x="271" y="130"/>
                    <a:pt x="275" y="149"/>
                    <a:pt x="275" y="168"/>
                  </a:cubicBezTo>
                  <a:cubicBezTo>
                    <a:pt x="275" y="194"/>
                    <a:pt x="264" y="220"/>
                    <a:pt x="245" y="24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122" name="Google Shape;1122;p44"/>
          <p:cNvGrpSpPr/>
          <p:nvPr/>
        </p:nvGrpSpPr>
        <p:grpSpPr>
          <a:xfrm>
            <a:off x="6138698" y="4111810"/>
            <a:ext cx="487948" cy="492188"/>
            <a:chOff x="5420324" y="4111810"/>
            <a:chExt cx="487948" cy="492188"/>
          </a:xfrm>
          <a:solidFill>
            <a:schemeClr val="accent5">
              <a:lumMod val="50000"/>
            </a:schemeClr>
          </a:solidFill>
        </p:grpSpPr>
        <p:sp>
          <p:nvSpPr>
            <p:cNvPr id="1123" name="Google Shape;1123;p44"/>
            <p:cNvSpPr/>
            <p:nvPr/>
          </p:nvSpPr>
          <p:spPr>
            <a:xfrm>
              <a:off x="5554516" y="4182325"/>
              <a:ext cx="54243" cy="14150"/>
            </a:xfrm>
            <a:custGeom>
              <a:avLst/>
              <a:gdLst/>
              <a:ahLst/>
              <a:cxnLst/>
              <a:rect l="l" t="t" r="r" b="b"/>
              <a:pathLst>
                <a:path w="230" h="60" extrusionOk="0">
                  <a:moveTo>
                    <a:pt x="29" y="60"/>
                  </a:moveTo>
                  <a:lnTo>
                    <a:pt x="29" y="60"/>
                  </a:lnTo>
                  <a:cubicBezTo>
                    <a:pt x="198" y="60"/>
                    <a:pt x="198" y="60"/>
                    <a:pt x="198" y="60"/>
                  </a:cubicBezTo>
                  <a:cubicBezTo>
                    <a:pt x="213" y="60"/>
                    <a:pt x="228" y="49"/>
                    <a:pt x="228" y="38"/>
                  </a:cubicBezTo>
                  <a:cubicBezTo>
                    <a:pt x="235" y="15"/>
                    <a:pt x="220" y="0"/>
                    <a:pt x="198" y="0"/>
                  </a:cubicBezTo>
                  <a:cubicBezTo>
                    <a:pt x="33" y="0"/>
                    <a:pt x="33" y="0"/>
                    <a:pt x="33" y="0"/>
                  </a:cubicBezTo>
                  <a:cubicBezTo>
                    <a:pt x="18" y="0"/>
                    <a:pt x="3" y="8"/>
                    <a:pt x="0" y="23"/>
                  </a:cubicBezTo>
                  <a:cubicBezTo>
                    <a:pt x="-4" y="41"/>
                    <a:pt x="11" y="60"/>
                    <a:pt x="29"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24" name="Google Shape;1124;p44"/>
            <p:cNvSpPr/>
            <p:nvPr/>
          </p:nvSpPr>
          <p:spPr>
            <a:xfrm>
              <a:off x="5554516" y="4148129"/>
              <a:ext cx="54243" cy="14858"/>
            </a:xfrm>
            <a:custGeom>
              <a:avLst/>
              <a:gdLst/>
              <a:ahLst/>
              <a:cxnLst/>
              <a:rect l="l" t="t" r="r" b="b"/>
              <a:pathLst>
                <a:path w="230" h="63" extrusionOk="0">
                  <a:moveTo>
                    <a:pt x="29" y="63"/>
                  </a:moveTo>
                  <a:lnTo>
                    <a:pt x="29" y="63"/>
                  </a:lnTo>
                  <a:cubicBezTo>
                    <a:pt x="198" y="63"/>
                    <a:pt x="198" y="63"/>
                    <a:pt x="198" y="63"/>
                  </a:cubicBezTo>
                  <a:cubicBezTo>
                    <a:pt x="213" y="63"/>
                    <a:pt x="228" y="52"/>
                    <a:pt x="228" y="37"/>
                  </a:cubicBezTo>
                  <a:cubicBezTo>
                    <a:pt x="235" y="18"/>
                    <a:pt x="220" y="0"/>
                    <a:pt x="198" y="0"/>
                  </a:cubicBezTo>
                  <a:cubicBezTo>
                    <a:pt x="33" y="0"/>
                    <a:pt x="33" y="0"/>
                    <a:pt x="33" y="0"/>
                  </a:cubicBezTo>
                  <a:cubicBezTo>
                    <a:pt x="18" y="0"/>
                    <a:pt x="3" y="11"/>
                    <a:pt x="0" y="26"/>
                  </a:cubicBezTo>
                  <a:cubicBezTo>
                    <a:pt x="-4" y="45"/>
                    <a:pt x="11" y="63"/>
                    <a:pt x="29" y="63"/>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25" name="Google Shape;1125;p44"/>
            <p:cNvSpPr/>
            <p:nvPr/>
          </p:nvSpPr>
          <p:spPr>
            <a:xfrm>
              <a:off x="5420324" y="4111810"/>
              <a:ext cx="487948" cy="492188"/>
            </a:xfrm>
            <a:custGeom>
              <a:avLst/>
              <a:gdLst/>
              <a:ahLst/>
              <a:cxnLst/>
              <a:rect l="l" t="t" r="r" b="b"/>
              <a:pathLst>
                <a:path w="2069" h="2087" extrusionOk="0">
                  <a:moveTo>
                    <a:pt x="1919" y="1260"/>
                  </a:moveTo>
                  <a:lnTo>
                    <a:pt x="1919" y="1260"/>
                  </a:lnTo>
                  <a:cubicBezTo>
                    <a:pt x="1836" y="1260"/>
                    <a:pt x="1836" y="1260"/>
                    <a:pt x="1836" y="1260"/>
                  </a:cubicBezTo>
                  <a:cubicBezTo>
                    <a:pt x="1791" y="1260"/>
                    <a:pt x="1750" y="1227"/>
                    <a:pt x="1743" y="1182"/>
                  </a:cubicBezTo>
                  <a:cubicBezTo>
                    <a:pt x="1735" y="1129"/>
                    <a:pt x="1780" y="1081"/>
                    <a:pt x="1833" y="1081"/>
                  </a:cubicBezTo>
                  <a:cubicBezTo>
                    <a:pt x="1915" y="1081"/>
                    <a:pt x="1915" y="1081"/>
                    <a:pt x="1915" y="1081"/>
                  </a:cubicBezTo>
                  <a:cubicBezTo>
                    <a:pt x="1993" y="1081"/>
                    <a:pt x="2061" y="1021"/>
                    <a:pt x="2068" y="946"/>
                  </a:cubicBezTo>
                  <a:cubicBezTo>
                    <a:pt x="2079" y="856"/>
                    <a:pt x="2008" y="778"/>
                    <a:pt x="1919" y="778"/>
                  </a:cubicBezTo>
                  <a:cubicBezTo>
                    <a:pt x="1885" y="778"/>
                    <a:pt x="1877" y="774"/>
                    <a:pt x="1877" y="774"/>
                  </a:cubicBezTo>
                  <a:cubicBezTo>
                    <a:pt x="1870" y="767"/>
                    <a:pt x="1870" y="733"/>
                    <a:pt x="1870" y="718"/>
                  </a:cubicBezTo>
                  <a:cubicBezTo>
                    <a:pt x="1870" y="494"/>
                    <a:pt x="1870" y="494"/>
                    <a:pt x="1870" y="494"/>
                  </a:cubicBezTo>
                  <a:cubicBezTo>
                    <a:pt x="1952" y="494"/>
                    <a:pt x="1952" y="494"/>
                    <a:pt x="1952" y="494"/>
                  </a:cubicBezTo>
                  <a:cubicBezTo>
                    <a:pt x="1978" y="494"/>
                    <a:pt x="1997" y="471"/>
                    <a:pt x="1997" y="449"/>
                  </a:cubicBezTo>
                  <a:cubicBezTo>
                    <a:pt x="1997" y="191"/>
                    <a:pt x="1997" y="191"/>
                    <a:pt x="1997" y="191"/>
                  </a:cubicBezTo>
                  <a:cubicBezTo>
                    <a:pt x="1997" y="183"/>
                    <a:pt x="1993" y="180"/>
                    <a:pt x="1986" y="180"/>
                  </a:cubicBezTo>
                  <a:cubicBezTo>
                    <a:pt x="1952" y="180"/>
                    <a:pt x="1952" y="180"/>
                    <a:pt x="1952" y="180"/>
                  </a:cubicBezTo>
                  <a:cubicBezTo>
                    <a:pt x="1952" y="45"/>
                    <a:pt x="1952" y="45"/>
                    <a:pt x="1952" y="45"/>
                  </a:cubicBezTo>
                  <a:cubicBezTo>
                    <a:pt x="1952" y="30"/>
                    <a:pt x="1945" y="15"/>
                    <a:pt x="1930" y="11"/>
                  </a:cubicBezTo>
                  <a:cubicBezTo>
                    <a:pt x="1911" y="8"/>
                    <a:pt x="1893" y="23"/>
                    <a:pt x="1893" y="41"/>
                  </a:cubicBezTo>
                  <a:cubicBezTo>
                    <a:pt x="1893" y="180"/>
                    <a:pt x="1893" y="180"/>
                    <a:pt x="1893" y="180"/>
                  </a:cubicBezTo>
                  <a:cubicBezTo>
                    <a:pt x="1791" y="180"/>
                    <a:pt x="1791" y="180"/>
                    <a:pt x="1791" y="180"/>
                  </a:cubicBezTo>
                  <a:cubicBezTo>
                    <a:pt x="1791" y="45"/>
                    <a:pt x="1791" y="45"/>
                    <a:pt x="1791" y="45"/>
                  </a:cubicBezTo>
                  <a:cubicBezTo>
                    <a:pt x="1791" y="30"/>
                    <a:pt x="1780" y="15"/>
                    <a:pt x="1765" y="11"/>
                  </a:cubicBezTo>
                  <a:cubicBezTo>
                    <a:pt x="1746" y="8"/>
                    <a:pt x="1728" y="23"/>
                    <a:pt x="1728" y="41"/>
                  </a:cubicBezTo>
                  <a:cubicBezTo>
                    <a:pt x="1728" y="180"/>
                    <a:pt x="1728" y="180"/>
                    <a:pt x="1728" y="180"/>
                  </a:cubicBezTo>
                  <a:cubicBezTo>
                    <a:pt x="1713" y="180"/>
                    <a:pt x="1713" y="180"/>
                    <a:pt x="1713" y="180"/>
                  </a:cubicBezTo>
                  <a:cubicBezTo>
                    <a:pt x="1698" y="180"/>
                    <a:pt x="1683" y="195"/>
                    <a:pt x="1683" y="210"/>
                  </a:cubicBezTo>
                  <a:cubicBezTo>
                    <a:pt x="1683" y="374"/>
                    <a:pt x="1683" y="374"/>
                    <a:pt x="1683" y="374"/>
                  </a:cubicBezTo>
                  <a:cubicBezTo>
                    <a:pt x="1683" y="442"/>
                    <a:pt x="1735" y="494"/>
                    <a:pt x="1803" y="494"/>
                  </a:cubicBezTo>
                  <a:cubicBezTo>
                    <a:pt x="1810" y="494"/>
                    <a:pt x="1810" y="494"/>
                    <a:pt x="1810" y="494"/>
                  </a:cubicBezTo>
                  <a:cubicBezTo>
                    <a:pt x="1810" y="718"/>
                    <a:pt x="1810" y="718"/>
                    <a:pt x="1810" y="718"/>
                  </a:cubicBezTo>
                  <a:cubicBezTo>
                    <a:pt x="1810" y="759"/>
                    <a:pt x="1814" y="789"/>
                    <a:pt x="1829" y="812"/>
                  </a:cubicBezTo>
                  <a:cubicBezTo>
                    <a:pt x="1851" y="838"/>
                    <a:pt x="1885" y="838"/>
                    <a:pt x="1919" y="838"/>
                  </a:cubicBezTo>
                  <a:cubicBezTo>
                    <a:pt x="1964" y="838"/>
                    <a:pt x="2001" y="872"/>
                    <a:pt x="2008" y="916"/>
                  </a:cubicBezTo>
                  <a:cubicBezTo>
                    <a:pt x="2016" y="972"/>
                    <a:pt x="1971" y="1017"/>
                    <a:pt x="1919" y="1017"/>
                  </a:cubicBezTo>
                  <a:cubicBezTo>
                    <a:pt x="1833" y="1017"/>
                    <a:pt x="1833" y="1017"/>
                    <a:pt x="1833" y="1017"/>
                  </a:cubicBezTo>
                  <a:cubicBezTo>
                    <a:pt x="1746" y="1017"/>
                    <a:pt x="1675" y="1096"/>
                    <a:pt x="1683" y="1186"/>
                  </a:cubicBezTo>
                  <a:cubicBezTo>
                    <a:pt x="1690" y="1264"/>
                    <a:pt x="1758" y="1320"/>
                    <a:pt x="1836" y="1320"/>
                  </a:cubicBezTo>
                  <a:cubicBezTo>
                    <a:pt x="1919" y="1320"/>
                    <a:pt x="1919" y="1320"/>
                    <a:pt x="1919" y="1320"/>
                  </a:cubicBezTo>
                  <a:cubicBezTo>
                    <a:pt x="1964" y="1320"/>
                    <a:pt x="2001" y="1354"/>
                    <a:pt x="2008" y="1395"/>
                  </a:cubicBezTo>
                  <a:cubicBezTo>
                    <a:pt x="2016" y="1451"/>
                    <a:pt x="1975" y="1500"/>
                    <a:pt x="1919" y="1500"/>
                  </a:cubicBezTo>
                  <a:cubicBezTo>
                    <a:pt x="1672" y="1500"/>
                    <a:pt x="1672" y="1500"/>
                    <a:pt x="1672" y="1500"/>
                  </a:cubicBezTo>
                  <a:cubicBezTo>
                    <a:pt x="1672" y="1417"/>
                    <a:pt x="1672" y="1417"/>
                    <a:pt x="1672" y="1417"/>
                  </a:cubicBezTo>
                  <a:cubicBezTo>
                    <a:pt x="1672" y="1361"/>
                    <a:pt x="1627" y="1316"/>
                    <a:pt x="1571" y="1316"/>
                  </a:cubicBezTo>
                  <a:cubicBezTo>
                    <a:pt x="1530" y="1316"/>
                    <a:pt x="1530" y="1316"/>
                    <a:pt x="1530" y="1316"/>
                  </a:cubicBezTo>
                  <a:cubicBezTo>
                    <a:pt x="1530" y="142"/>
                    <a:pt x="1530" y="142"/>
                    <a:pt x="1530" y="142"/>
                  </a:cubicBezTo>
                  <a:cubicBezTo>
                    <a:pt x="1530" y="64"/>
                    <a:pt x="1466" y="0"/>
                    <a:pt x="1384" y="0"/>
                  </a:cubicBezTo>
                  <a:cubicBezTo>
                    <a:pt x="34" y="0"/>
                    <a:pt x="34" y="0"/>
                    <a:pt x="34" y="0"/>
                  </a:cubicBezTo>
                  <a:cubicBezTo>
                    <a:pt x="15" y="0"/>
                    <a:pt x="0" y="15"/>
                    <a:pt x="0" y="34"/>
                  </a:cubicBezTo>
                  <a:cubicBezTo>
                    <a:pt x="0" y="901"/>
                    <a:pt x="0" y="901"/>
                    <a:pt x="0" y="901"/>
                  </a:cubicBezTo>
                  <a:cubicBezTo>
                    <a:pt x="0" y="905"/>
                    <a:pt x="4" y="905"/>
                    <a:pt x="4" y="909"/>
                  </a:cubicBezTo>
                  <a:cubicBezTo>
                    <a:pt x="30" y="935"/>
                    <a:pt x="64" y="916"/>
                    <a:pt x="64" y="890"/>
                  </a:cubicBezTo>
                  <a:cubicBezTo>
                    <a:pt x="64" y="142"/>
                    <a:pt x="64" y="142"/>
                    <a:pt x="64" y="142"/>
                  </a:cubicBezTo>
                  <a:cubicBezTo>
                    <a:pt x="64" y="97"/>
                    <a:pt x="101" y="60"/>
                    <a:pt x="146" y="60"/>
                  </a:cubicBezTo>
                  <a:cubicBezTo>
                    <a:pt x="1387" y="60"/>
                    <a:pt x="1387" y="60"/>
                    <a:pt x="1387" y="60"/>
                  </a:cubicBezTo>
                  <a:cubicBezTo>
                    <a:pt x="1432" y="60"/>
                    <a:pt x="1470" y="97"/>
                    <a:pt x="1470" y="142"/>
                  </a:cubicBezTo>
                  <a:cubicBezTo>
                    <a:pt x="1470" y="1717"/>
                    <a:pt x="1470" y="1717"/>
                    <a:pt x="1470" y="1717"/>
                  </a:cubicBezTo>
                  <a:cubicBezTo>
                    <a:pt x="1470" y="1761"/>
                    <a:pt x="1432" y="1795"/>
                    <a:pt x="1387" y="1795"/>
                  </a:cubicBezTo>
                  <a:cubicBezTo>
                    <a:pt x="1264" y="1795"/>
                    <a:pt x="1264" y="1795"/>
                    <a:pt x="1264" y="1795"/>
                  </a:cubicBezTo>
                  <a:cubicBezTo>
                    <a:pt x="1264" y="1731"/>
                    <a:pt x="1264" y="1731"/>
                    <a:pt x="1264" y="1731"/>
                  </a:cubicBezTo>
                  <a:cubicBezTo>
                    <a:pt x="1264" y="1661"/>
                    <a:pt x="1208" y="1601"/>
                    <a:pt x="1137" y="1601"/>
                  </a:cubicBezTo>
                  <a:cubicBezTo>
                    <a:pt x="397" y="1601"/>
                    <a:pt x="397" y="1601"/>
                    <a:pt x="397" y="1601"/>
                  </a:cubicBezTo>
                  <a:cubicBezTo>
                    <a:pt x="326" y="1601"/>
                    <a:pt x="266" y="1661"/>
                    <a:pt x="266" y="1731"/>
                  </a:cubicBezTo>
                  <a:cubicBezTo>
                    <a:pt x="266" y="1795"/>
                    <a:pt x="266" y="1795"/>
                    <a:pt x="266" y="1795"/>
                  </a:cubicBezTo>
                  <a:cubicBezTo>
                    <a:pt x="94" y="1795"/>
                    <a:pt x="94" y="1795"/>
                    <a:pt x="94" y="1795"/>
                  </a:cubicBezTo>
                  <a:cubicBezTo>
                    <a:pt x="79" y="1795"/>
                    <a:pt x="64" y="1784"/>
                    <a:pt x="64" y="1765"/>
                  </a:cubicBezTo>
                  <a:cubicBezTo>
                    <a:pt x="64" y="1021"/>
                    <a:pt x="64" y="1021"/>
                    <a:pt x="64" y="1021"/>
                  </a:cubicBezTo>
                  <a:cubicBezTo>
                    <a:pt x="64" y="1017"/>
                    <a:pt x="60" y="1013"/>
                    <a:pt x="60" y="1013"/>
                  </a:cubicBezTo>
                  <a:cubicBezTo>
                    <a:pt x="34" y="988"/>
                    <a:pt x="0" y="1006"/>
                    <a:pt x="0" y="1032"/>
                  </a:cubicBezTo>
                  <a:cubicBezTo>
                    <a:pt x="0" y="1717"/>
                    <a:pt x="0" y="1717"/>
                    <a:pt x="0" y="1717"/>
                  </a:cubicBezTo>
                  <a:cubicBezTo>
                    <a:pt x="0" y="1784"/>
                    <a:pt x="49" y="1840"/>
                    <a:pt x="116" y="1855"/>
                  </a:cubicBezTo>
                  <a:cubicBezTo>
                    <a:pt x="116" y="2000"/>
                    <a:pt x="116" y="2000"/>
                    <a:pt x="116" y="2000"/>
                  </a:cubicBezTo>
                  <a:cubicBezTo>
                    <a:pt x="116" y="2045"/>
                    <a:pt x="157" y="2087"/>
                    <a:pt x="206" y="2087"/>
                  </a:cubicBezTo>
                  <a:cubicBezTo>
                    <a:pt x="333" y="2087"/>
                    <a:pt x="333" y="2087"/>
                    <a:pt x="333" y="2087"/>
                  </a:cubicBezTo>
                  <a:cubicBezTo>
                    <a:pt x="382" y="2087"/>
                    <a:pt x="423" y="2045"/>
                    <a:pt x="423" y="2000"/>
                  </a:cubicBezTo>
                  <a:cubicBezTo>
                    <a:pt x="423" y="1859"/>
                    <a:pt x="423" y="1859"/>
                    <a:pt x="423" y="1859"/>
                  </a:cubicBezTo>
                  <a:cubicBezTo>
                    <a:pt x="1111" y="1859"/>
                    <a:pt x="1111" y="1859"/>
                    <a:pt x="1111" y="1859"/>
                  </a:cubicBezTo>
                  <a:cubicBezTo>
                    <a:pt x="1111" y="2000"/>
                    <a:pt x="1111" y="2000"/>
                    <a:pt x="1111" y="2000"/>
                  </a:cubicBezTo>
                  <a:cubicBezTo>
                    <a:pt x="1111" y="2045"/>
                    <a:pt x="1148" y="2087"/>
                    <a:pt x="1197" y="2087"/>
                  </a:cubicBezTo>
                  <a:cubicBezTo>
                    <a:pt x="1331" y="2087"/>
                    <a:pt x="1331" y="2087"/>
                    <a:pt x="1331" y="2087"/>
                  </a:cubicBezTo>
                  <a:cubicBezTo>
                    <a:pt x="1380" y="2087"/>
                    <a:pt x="1418" y="2045"/>
                    <a:pt x="1418" y="2000"/>
                  </a:cubicBezTo>
                  <a:cubicBezTo>
                    <a:pt x="1418" y="1855"/>
                    <a:pt x="1418" y="1855"/>
                    <a:pt x="1418" y="1855"/>
                  </a:cubicBezTo>
                  <a:cubicBezTo>
                    <a:pt x="1474" y="1844"/>
                    <a:pt x="1515" y="1802"/>
                    <a:pt x="1530" y="1746"/>
                  </a:cubicBezTo>
                  <a:cubicBezTo>
                    <a:pt x="1571" y="1746"/>
                    <a:pt x="1571" y="1746"/>
                    <a:pt x="1571" y="1746"/>
                  </a:cubicBezTo>
                  <a:cubicBezTo>
                    <a:pt x="1627" y="1746"/>
                    <a:pt x="1672" y="1701"/>
                    <a:pt x="1672" y="1649"/>
                  </a:cubicBezTo>
                  <a:cubicBezTo>
                    <a:pt x="1672" y="1559"/>
                    <a:pt x="1672" y="1559"/>
                    <a:pt x="1672" y="1559"/>
                  </a:cubicBezTo>
                  <a:cubicBezTo>
                    <a:pt x="1919" y="1559"/>
                    <a:pt x="1919" y="1559"/>
                    <a:pt x="1919" y="1559"/>
                  </a:cubicBezTo>
                  <a:cubicBezTo>
                    <a:pt x="2001" y="1559"/>
                    <a:pt x="2068" y="1492"/>
                    <a:pt x="2068" y="1410"/>
                  </a:cubicBezTo>
                  <a:cubicBezTo>
                    <a:pt x="2068" y="1327"/>
                    <a:pt x="2001" y="1260"/>
                    <a:pt x="1919" y="1260"/>
                  </a:cubicBezTo>
                  <a:moveTo>
                    <a:pt x="1743" y="374"/>
                  </a:moveTo>
                  <a:lnTo>
                    <a:pt x="1743" y="374"/>
                  </a:lnTo>
                  <a:cubicBezTo>
                    <a:pt x="1743" y="239"/>
                    <a:pt x="1743" y="239"/>
                    <a:pt x="1743" y="239"/>
                  </a:cubicBezTo>
                  <a:cubicBezTo>
                    <a:pt x="1937" y="239"/>
                    <a:pt x="1937" y="239"/>
                    <a:pt x="1937" y="239"/>
                  </a:cubicBezTo>
                  <a:cubicBezTo>
                    <a:pt x="1937" y="374"/>
                    <a:pt x="1937" y="374"/>
                    <a:pt x="1937" y="374"/>
                  </a:cubicBezTo>
                  <a:cubicBezTo>
                    <a:pt x="1937" y="408"/>
                    <a:pt x="1911" y="434"/>
                    <a:pt x="1881" y="434"/>
                  </a:cubicBezTo>
                  <a:cubicBezTo>
                    <a:pt x="1799" y="434"/>
                    <a:pt x="1799" y="434"/>
                    <a:pt x="1799" y="434"/>
                  </a:cubicBezTo>
                  <a:cubicBezTo>
                    <a:pt x="1765" y="434"/>
                    <a:pt x="1743" y="408"/>
                    <a:pt x="1743" y="374"/>
                  </a:cubicBezTo>
                  <a:moveTo>
                    <a:pt x="397" y="1664"/>
                  </a:moveTo>
                  <a:lnTo>
                    <a:pt x="397" y="1664"/>
                  </a:lnTo>
                  <a:cubicBezTo>
                    <a:pt x="1137" y="1664"/>
                    <a:pt x="1137" y="1664"/>
                    <a:pt x="1137" y="1664"/>
                  </a:cubicBezTo>
                  <a:cubicBezTo>
                    <a:pt x="1175" y="1664"/>
                    <a:pt x="1204" y="1694"/>
                    <a:pt x="1204" y="1731"/>
                  </a:cubicBezTo>
                  <a:cubicBezTo>
                    <a:pt x="1204" y="1795"/>
                    <a:pt x="1204" y="1795"/>
                    <a:pt x="1204" y="1795"/>
                  </a:cubicBezTo>
                  <a:cubicBezTo>
                    <a:pt x="329" y="1795"/>
                    <a:pt x="329" y="1795"/>
                    <a:pt x="329" y="1795"/>
                  </a:cubicBezTo>
                  <a:cubicBezTo>
                    <a:pt x="329" y="1731"/>
                    <a:pt x="329" y="1731"/>
                    <a:pt x="329" y="1731"/>
                  </a:cubicBezTo>
                  <a:cubicBezTo>
                    <a:pt x="329" y="1694"/>
                    <a:pt x="359" y="1664"/>
                    <a:pt x="397" y="1664"/>
                  </a:cubicBezTo>
                  <a:moveTo>
                    <a:pt x="359" y="2000"/>
                  </a:moveTo>
                  <a:lnTo>
                    <a:pt x="359" y="2000"/>
                  </a:lnTo>
                  <a:cubicBezTo>
                    <a:pt x="359" y="2012"/>
                    <a:pt x="348" y="2023"/>
                    <a:pt x="333" y="2023"/>
                  </a:cubicBezTo>
                  <a:cubicBezTo>
                    <a:pt x="202" y="2023"/>
                    <a:pt x="202" y="2023"/>
                    <a:pt x="202" y="2023"/>
                  </a:cubicBezTo>
                  <a:cubicBezTo>
                    <a:pt x="187" y="2023"/>
                    <a:pt x="176" y="2012"/>
                    <a:pt x="176" y="1997"/>
                  </a:cubicBezTo>
                  <a:cubicBezTo>
                    <a:pt x="176" y="1859"/>
                    <a:pt x="176" y="1859"/>
                    <a:pt x="176" y="1859"/>
                  </a:cubicBezTo>
                  <a:cubicBezTo>
                    <a:pt x="359" y="1859"/>
                    <a:pt x="359" y="1859"/>
                    <a:pt x="359" y="1859"/>
                  </a:cubicBezTo>
                  <a:lnTo>
                    <a:pt x="359" y="2000"/>
                  </a:lnTo>
                  <a:moveTo>
                    <a:pt x="1354" y="2000"/>
                  </a:moveTo>
                  <a:lnTo>
                    <a:pt x="1354" y="2000"/>
                  </a:lnTo>
                  <a:cubicBezTo>
                    <a:pt x="1354" y="2012"/>
                    <a:pt x="1343" y="2023"/>
                    <a:pt x="1331" y="2023"/>
                  </a:cubicBezTo>
                  <a:cubicBezTo>
                    <a:pt x="1197" y="2023"/>
                    <a:pt x="1197" y="2023"/>
                    <a:pt x="1197" y="2023"/>
                  </a:cubicBezTo>
                  <a:cubicBezTo>
                    <a:pt x="1182" y="2023"/>
                    <a:pt x="1171" y="2012"/>
                    <a:pt x="1171" y="2000"/>
                  </a:cubicBezTo>
                  <a:cubicBezTo>
                    <a:pt x="1171" y="1859"/>
                    <a:pt x="1171" y="1859"/>
                    <a:pt x="1171" y="1859"/>
                  </a:cubicBezTo>
                  <a:cubicBezTo>
                    <a:pt x="1354" y="1859"/>
                    <a:pt x="1354" y="1859"/>
                    <a:pt x="1354" y="1859"/>
                  </a:cubicBezTo>
                  <a:cubicBezTo>
                    <a:pt x="1354" y="2000"/>
                    <a:pt x="1354" y="2000"/>
                    <a:pt x="1354" y="2000"/>
                  </a:cubicBezTo>
                  <a:moveTo>
                    <a:pt x="1571" y="1686"/>
                  </a:moveTo>
                  <a:lnTo>
                    <a:pt x="1571" y="1686"/>
                  </a:lnTo>
                  <a:cubicBezTo>
                    <a:pt x="1530" y="1686"/>
                    <a:pt x="1530" y="1686"/>
                    <a:pt x="1530" y="1686"/>
                  </a:cubicBezTo>
                  <a:cubicBezTo>
                    <a:pt x="1530" y="1376"/>
                    <a:pt x="1530" y="1376"/>
                    <a:pt x="1530" y="1376"/>
                  </a:cubicBezTo>
                  <a:cubicBezTo>
                    <a:pt x="1571" y="1376"/>
                    <a:pt x="1571" y="1376"/>
                    <a:pt x="1571" y="1376"/>
                  </a:cubicBezTo>
                  <a:cubicBezTo>
                    <a:pt x="1593" y="1376"/>
                    <a:pt x="1612" y="1395"/>
                    <a:pt x="1612" y="1417"/>
                  </a:cubicBezTo>
                  <a:cubicBezTo>
                    <a:pt x="1612" y="1645"/>
                    <a:pt x="1612" y="1645"/>
                    <a:pt x="1612" y="1645"/>
                  </a:cubicBezTo>
                  <a:cubicBezTo>
                    <a:pt x="1612" y="1668"/>
                    <a:pt x="1593" y="1686"/>
                    <a:pt x="1571" y="1686"/>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26" name="Google Shape;1126;p44"/>
            <p:cNvSpPr/>
            <p:nvPr/>
          </p:nvSpPr>
          <p:spPr>
            <a:xfrm>
              <a:off x="5624088" y="4180674"/>
              <a:ext cx="50233" cy="50233"/>
            </a:xfrm>
            <a:custGeom>
              <a:avLst/>
              <a:gdLst/>
              <a:ahLst/>
              <a:cxnLst/>
              <a:rect l="l" t="t" r="r" b="b"/>
              <a:pathLst>
                <a:path w="213" h="213" extrusionOk="0">
                  <a:moveTo>
                    <a:pt x="213" y="105"/>
                  </a:moveTo>
                  <a:lnTo>
                    <a:pt x="213" y="105"/>
                  </a:lnTo>
                  <a:cubicBezTo>
                    <a:pt x="213" y="48"/>
                    <a:pt x="164" y="0"/>
                    <a:pt x="105" y="0"/>
                  </a:cubicBezTo>
                  <a:cubicBezTo>
                    <a:pt x="45" y="0"/>
                    <a:pt x="0" y="48"/>
                    <a:pt x="0" y="105"/>
                  </a:cubicBezTo>
                  <a:cubicBezTo>
                    <a:pt x="0" y="164"/>
                    <a:pt x="45" y="213"/>
                    <a:pt x="105" y="213"/>
                  </a:cubicBezTo>
                  <a:cubicBezTo>
                    <a:pt x="164" y="213"/>
                    <a:pt x="213" y="164"/>
                    <a:pt x="213" y="105"/>
                  </a:cubicBezTo>
                  <a:moveTo>
                    <a:pt x="60" y="105"/>
                  </a:moveTo>
                  <a:lnTo>
                    <a:pt x="60" y="105"/>
                  </a:lnTo>
                  <a:cubicBezTo>
                    <a:pt x="60" y="82"/>
                    <a:pt x="79" y="60"/>
                    <a:pt x="105" y="60"/>
                  </a:cubicBezTo>
                  <a:cubicBezTo>
                    <a:pt x="131" y="60"/>
                    <a:pt x="150" y="82"/>
                    <a:pt x="150" y="105"/>
                  </a:cubicBezTo>
                  <a:cubicBezTo>
                    <a:pt x="150" y="131"/>
                    <a:pt x="131" y="153"/>
                    <a:pt x="105" y="153"/>
                  </a:cubicBezTo>
                  <a:cubicBezTo>
                    <a:pt x="79" y="153"/>
                    <a:pt x="60" y="131"/>
                    <a:pt x="60" y="105"/>
                  </a:cubicBezTo>
                  <a:close/>
                </a:path>
              </a:pathLst>
            </a:custGeom>
            <a:grpFill/>
            <a:ln>
              <a:noFill/>
            </a:ln>
          </p:spPr>
          <p:txBody>
            <a:bodyPr spcFirstLastPara="1" wrap="square" lIns="90000" tIns="31675" rIns="90000" bIns="316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27" name="Google Shape;1127;p44"/>
            <p:cNvSpPr/>
            <p:nvPr/>
          </p:nvSpPr>
          <p:spPr>
            <a:xfrm>
              <a:off x="5694603" y="4180674"/>
              <a:ext cx="49526" cy="50233"/>
            </a:xfrm>
            <a:custGeom>
              <a:avLst/>
              <a:gdLst/>
              <a:ahLst/>
              <a:cxnLst/>
              <a:rect l="l" t="t" r="r" b="b"/>
              <a:pathLst>
                <a:path w="210" h="213" extrusionOk="0">
                  <a:moveTo>
                    <a:pt x="210" y="105"/>
                  </a:moveTo>
                  <a:lnTo>
                    <a:pt x="210" y="105"/>
                  </a:lnTo>
                  <a:cubicBezTo>
                    <a:pt x="210" y="48"/>
                    <a:pt x="165" y="0"/>
                    <a:pt x="105" y="0"/>
                  </a:cubicBezTo>
                  <a:cubicBezTo>
                    <a:pt x="45" y="0"/>
                    <a:pt x="0" y="48"/>
                    <a:pt x="0" y="105"/>
                  </a:cubicBezTo>
                  <a:cubicBezTo>
                    <a:pt x="0" y="164"/>
                    <a:pt x="45" y="213"/>
                    <a:pt x="105" y="213"/>
                  </a:cubicBezTo>
                  <a:cubicBezTo>
                    <a:pt x="165" y="213"/>
                    <a:pt x="210" y="164"/>
                    <a:pt x="210" y="105"/>
                  </a:cubicBezTo>
                  <a:moveTo>
                    <a:pt x="60" y="105"/>
                  </a:moveTo>
                  <a:lnTo>
                    <a:pt x="60" y="105"/>
                  </a:lnTo>
                  <a:cubicBezTo>
                    <a:pt x="60" y="82"/>
                    <a:pt x="79" y="60"/>
                    <a:pt x="105" y="60"/>
                  </a:cubicBezTo>
                  <a:cubicBezTo>
                    <a:pt x="131" y="60"/>
                    <a:pt x="150" y="82"/>
                    <a:pt x="150" y="105"/>
                  </a:cubicBezTo>
                  <a:cubicBezTo>
                    <a:pt x="150" y="131"/>
                    <a:pt x="131" y="153"/>
                    <a:pt x="105" y="153"/>
                  </a:cubicBezTo>
                  <a:cubicBezTo>
                    <a:pt x="79" y="153"/>
                    <a:pt x="60" y="131"/>
                    <a:pt x="60" y="105"/>
                  </a:cubicBezTo>
                  <a:close/>
                </a:path>
              </a:pathLst>
            </a:custGeom>
            <a:grpFill/>
            <a:ln>
              <a:noFill/>
            </a:ln>
          </p:spPr>
          <p:txBody>
            <a:bodyPr spcFirstLastPara="1" wrap="square" lIns="90000" tIns="31675" rIns="90000" bIns="316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28" name="Google Shape;1128;p44"/>
            <p:cNvSpPr/>
            <p:nvPr/>
          </p:nvSpPr>
          <p:spPr>
            <a:xfrm>
              <a:off x="5457351" y="4250246"/>
              <a:ext cx="287486" cy="206356"/>
            </a:xfrm>
            <a:custGeom>
              <a:avLst/>
              <a:gdLst/>
              <a:ahLst/>
              <a:cxnLst/>
              <a:rect l="l" t="t" r="r" b="b"/>
              <a:pathLst>
                <a:path w="1219" h="875" extrusionOk="0">
                  <a:moveTo>
                    <a:pt x="0" y="827"/>
                  </a:moveTo>
                  <a:lnTo>
                    <a:pt x="0" y="827"/>
                  </a:lnTo>
                  <a:cubicBezTo>
                    <a:pt x="0" y="853"/>
                    <a:pt x="23" y="875"/>
                    <a:pt x="49" y="875"/>
                  </a:cubicBezTo>
                  <a:cubicBezTo>
                    <a:pt x="1167" y="875"/>
                    <a:pt x="1167" y="875"/>
                    <a:pt x="1167" y="875"/>
                  </a:cubicBezTo>
                  <a:cubicBezTo>
                    <a:pt x="1193" y="875"/>
                    <a:pt x="1219" y="853"/>
                    <a:pt x="1219" y="827"/>
                  </a:cubicBezTo>
                  <a:cubicBezTo>
                    <a:pt x="1219" y="53"/>
                    <a:pt x="1219" y="53"/>
                    <a:pt x="1219" y="53"/>
                  </a:cubicBezTo>
                  <a:cubicBezTo>
                    <a:pt x="1219" y="23"/>
                    <a:pt x="1193" y="0"/>
                    <a:pt x="1167" y="0"/>
                  </a:cubicBezTo>
                  <a:cubicBezTo>
                    <a:pt x="673" y="0"/>
                    <a:pt x="673" y="0"/>
                    <a:pt x="673" y="0"/>
                  </a:cubicBezTo>
                  <a:cubicBezTo>
                    <a:pt x="662" y="0"/>
                    <a:pt x="647" y="11"/>
                    <a:pt x="644" y="23"/>
                  </a:cubicBezTo>
                  <a:cubicBezTo>
                    <a:pt x="640" y="45"/>
                    <a:pt x="655" y="60"/>
                    <a:pt x="673" y="60"/>
                  </a:cubicBezTo>
                  <a:cubicBezTo>
                    <a:pt x="1156" y="60"/>
                    <a:pt x="1156" y="60"/>
                    <a:pt x="1156" y="60"/>
                  </a:cubicBezTo>
                  <a:cubicBezTo>
                    <a:pt x="1156" y="165"/>
                    <a:pt x="1156" y="165"/>
                    <a:pt x="1156" y="165"/>
                  </a:cubicBezTo>
                  <a:cubicBezTo>
                    <a:pt x="60" y="165"/>
                    <a:pt x="60" y="165"/>
                    <a:pt x="60" y="165"/>
                  </a:cubicBezTo>
                  <a:cubicBezTo>
                    <a:pt x="60" y="60"/>
                    <a:pt x="60" y="60"/>
                    <a:pt x="60" y="60"/>
                  </a:cubicBezTo>
                  <a:cubicBezTo>
                    <a:pt x="524" y="60"/>
                    <a:pt x="524" y="60"/>
                    <a:pt x="524" y="60"/>
                  </a:cubicBezTo>
                  <a:cubicBezTo>
                    <a:pt x="539" y="60"/>
                    <a:pt x="554" y="53"/>
                    <a:pt x="557" y="38"/>
                  </a:cubicBezTo>
                  <a:cubicBezTo>
                    <a:pt x="561" y="19"/>
                    <a:pt x="546" y="0"/>
                    <a:pt x="528" y="0"/>
                  </a:cubicBezTo>
                  <a:cubicBezTo>
                    <a:pt x="49" y="0"/>
                    <a:pt x="49" y="0"/>
                    <a:pt x="49" y="0"/>
                  </a:cubicBezTo>
                  <a:cubicBezTo>
                    <a:pt x="23" y="0"/>
                    <a:pt x="0" y="23"/>
                    <a:pt x="0" y="53"/>
                  </a:cubicBezTo>
                  <a:lnTo>
                    <a:pt x="0" y="827"/>
                  </a:lnTo>
                  <a:moveTo>
                    <a:pt x="60" y="550"/>
                  </a:moveTo>
                  <a:lnTo>
                    <a:pt x="60" y="550"/>
                  </a:lnTo>
                  <a:cubicBezTo>
                    <a:pt x="1156" y="550"/>
                    <a:pt x="1156" y="550"/>
                    <a:pt x="1156" y="550"/>
                  </a:cubicBezTo>
                  <a:cubicBezTo>
                    <a:pt x="1156" y="651"/>
                    <a:pt x="1156" y="651"/>
                    <a:pt x="1156" y="651"/>
                  </a:cubicBezTo>
                  <a:cubicBezTo>
                    <a:pt x="60" y="651"/>
                    <a:pt x="60" y="651"/>
                    <a:pt x="60" y="651"/>
                  </a:cubicBezTo>
                  <a:lnTo>
                    <a:pt x="60" y="550"/>
                  </a:lnTo>
                  <a:moveTo>
                    <a:pt x="1156" y="490"/>
                  </a:moveTo>
                  <a:lnTo>
                    <a:pt x="1156" y="490"/>
                  </a:lnTo>
                  <a:cubicBezTo>
                    <a:pt x="60" y="490"/>
                    <a:pt x="60" y="490"/>
                    <a:pt x="60" y="490"/>
                  </a:cubicBezTo>
                  <a:cubicBezTo>
                    <a:pt x="60" y="385"/>
                    <a:pt x="60" y="385"/>
                    <a:pt x="60" y="385"/>
                  </a:cubicBezTo>
                  <a:cubicBezTo>
                    <a:pt x="1156" y="385"/>
                    <a:pt x="1156" y="385"/>
                    <a:pt x="1156" y="385"/>
                  </a:cubicBezTo>
                  <a:lnTo>
                    <a:pt x="1156" y="490"/>
                  </a:lnTo>
                  <a:moveTo>
                    <a:pt x="60" y="815"/>
                  </a:moveTo>
                  <a:lnTo>
                    <a:pt x="60" y="815"/>
                  </a:lnTo>
                  <a:cubicBezTo>
                    <a:pt x="60" y="715"/>
                    <a:pt x="60" y="715"/>
                    <a:pt x="60" y="715"/>
                  </a:cubicBezTo>
                  <a:cubicBezTo>
                    <a:pt x="1156" y="715"/>
                    <a:pt x="1156" y="715"/>
                    <a:pt x="1156" y="715"/>
                  </a:cubicBezTo>
                  <a:cubicBezTo>
                    <a:pt x="1156" y="815"/>
                    <a:pt x="1156" y="815"/>
                    <a:pt x="1156" y="815"/>
                  </a:cubicBezTo>
                  <a:lnTo>
                    <a:pt x="60" y="815"/>
                  </a:lnTo>
                  <a:moveTo>
                    <a:pt x="1156" y="225"/>
                  </a:moveTo>
                  <a:lnTo>
                    <a:pt x="1156" y="225"/>
                  </a:lnTo>
                  <a:cubicBezTo>
                    <a:pt x="1156" y="325"/>
                    <a:pt x="1156" y="325"/>
                    <a:pt x="1156" y="325"/>
                  </a:cubicBezTo>
                  <a:cubicBezTo>
                    <a:pt x="60" y="325"/>
                    <a:pt x="60" y="325"/>
                    <a:pt x="60" y="325"/>
                  </a:cubicBezTo>
                  <a:cubicBezTo>
                    <a:pt x="60" y="225"/>
                    <a:pt x="60" y="225"/>
                    <a:pt x="60" y="225"/>
                  </a:cubicBezTo>
                  <a:lnTo>
                    <a:pt x="1156" y="225"/>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29" name="Google Shape;1129;p44"/>
            <p:cNvSpPr/>
            <p:nvPr/>
          </p:nvSpPr>
          <p:spPr>
            <a:xfrm>
              <a:off x="5554516" y="4216757"/>
              <a:ext cx="54243" cy="14150"/>
            </a:xfrm>
            <a:custGeom>
              <a:avLst/>
              <a:gdLst/>
              <a:ahLst/>
              <a:cxnLst/>
              <a:rect l="l" t="t" r="r" b="b"/>
              <a:pathLst>
                <a:path w="230" h="60" extrusionOk="0">
                  <a:moveTo>
                    <a:pt x="0" y="37"/>
                  </a:moveTo>
                  <a:lnTo>
                    <a:pt x="0" y="37"/>
                  </a:lnTo>
                  <a:cubicBezTo>
                    <a:pt x="3" y="53"/>
                    <a:pt x="18" y="60"/>
                    <a:pt x="33" y="60"/>
                  </a:cubicBezTo>
                  <a:lnTo>
                    <a:pt x="33" y="60"/>
                  </a:lnTo>
                  <a:cubicBezTo>
                    <a:pt x="198" y="60"/>
                    <a:pt x="198" y="60"/>
                    <a:pt x="198" y="60"/>
                  </a:cubicBezTo>
                  <a:cubicBezTo>
                    <a:pt x="213" y="60"/>
                    <a:pt x="228" y="53"/>
                    <a:pt x="228" y="37"/>
                  </a:cubicBezTo>
                  <a:cubicBezTo>
                    <a:pt x="235" y="15"/>
                    <a:pt x="220" y="0"/>
                    <a:pt x="198" y="0"/>
                  </a:cubicBezTo>
                  <a:cubicBezTo>
                    <a:pt x="33" y="0"/>
                    <a:pt x="33" y="0"/>
                    <a:pt x="33" y="0"/>
                  </a:cubicBezTo>
                  <a:cubicBezTo>
                    <a:pt x="29" y="0"/>
                    <a:pt x="29" y="0"/>
                    <a:pt x="29" y="0"/>
                  </a:cubicBezTo>
                  <a:cubicBezTo>
                    <a:pt x="11" y="0"/>
                    <a:pt x="-4" y="19"/>
                    <a:pt x="0" y="37"/>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30" name="Google Shape;1130;p44"/>
            <p:cNvSpPr/>
            <p:nvPr/>
          </p:nvSpPr>
          <p:spPr>
            <a:xfrm>
              <a:off x="5457351" y="4148129"/>
              <a:ext cx="82071" cy="82778"/>
            </a:xfrm>
            <a:custGeom>
              <a:avLst/>
              <a:gdLst/>
              <a:ahLst/>
              <a:cxnLst/>
              <a:rect l="l" t="t" r="r" b="b"/>
              <a:pathLst>
                <a:path w="348" h="351" extrusionOk="0">
                  <a:moveTo>
                    <a:pt x="176" y="351"/>
                  </a:moveTo>
                  <a:lnTo>
                    <a:pt x="176" y="351"/>
                  </a:lnTo>
                  <a:cubicBezTo>
                    <a:pt x="269" y="351"/>
                    <a:pt x="348" y="272"/>
                    <a:pt x="348" y="175"/>
                  </a:cubicBezTo>
                  <a:cubicBezTo>
                    <a:pt x="348" y="78"/>
                    <a:pt x="269" y="0"/>
                    <a:pt x="176" y="0"/>
                  </a:cubicBezTo>
                  <a:cubicBezTo>
                    <a:pt x="79" y="0"/>
                    <a:pt x="0" y="78"/>
                    <a:pt x="0" y="175"/>
                  </a:cubicBezTo>
                  <a:cubicBezTo>
                    <a:pt x="0" y="272"/>
                    <a:pt x="79" y="351"/>
                    <a:pt x="176" y="351"/>
                  </a:cubicBezTo>
                  <a:moveTo>
                    <a:pt x="142" y="67"/>
                  </a:moveTo>
                  <a:lnTo>
                    <a:pt x="142" y="67"/>
                  </a:lnTo>
                  <a:cubicBezTo>
                    <a:pt x="142" y="127"/>
                    <a:pt x="142" y="127"/>
                    <a:pt x="142" y="127"/>
                  </a:cubicBezTo>
                  <a:cubicBezTo>
                    <a:pt x="142" y="141"/>
                    <a:pt x="154" y="153"/>
                    <a:pt x="165" y="157"/>
                  </a:cubicBezTo>
                  <a:cubicBezTo>
                    <a:pt x="187" y="160"/>
                    <a:pt x="202" y="145"/>
                    <a:pt x="202" y="127"/>
                  </a:cubicBezTo>
                  <a:cubicBezTo>
                    <a:pt x="202" y="67"/>
                    <a:pt x="202" y="67"/>
                    <a:pt x="202" y="67"/>
                  </a:cubicBezTo>
                  <a:cubicBezTo>
                    <a:pt x="255" y="82"/>
                    <a:pt x="292" y="134"/>
                    <a:pt x="285" y="194"/>
                  </a:cubicBezTo>
                  <a:cubicBezTo>
                    <a:pt x="277" y="243"/>
                    <a:pt x="236" y="284"/>
                    <a:pt x="187" y="288"/>
                  </a:cubicBezTo>
                  <a:cubicBezTo>
                    <a:pt x="116" y="299"/>
                    <a:pt x="60" y="243"/>
                    <a:pt x="60" y="175"/>
                  </a:cubicBezTo>
                  <a:cubicBezTo>
                    <a:pt x="60" y="123"/>
                    <a:pt x="94" y="78"/>
                    <a:pt x="142" y="67"/>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131" name="Google Shape;1131;p44"/>
          <p:cNvGrpSpPr/>
          <p:nvPr/>
        </p:nvGrpSpPr>
        <p:grpSpPr>
          <a:xfrm>
            <a:off x="6860561" y="4164873"/>
            <a:ext cx="491249" cy="386063"/>
            <a:chOff x="5969825" y="4164873"/>
            <a:chExt cx="491249" cy="386063"/>
          </a:xfrm>
          <a:solidFill>
            <a:schemeClr val="accent5">
              <a:lumMod val="50000"/>
            </a:schemeClr>
          </a:solidFill>
        </p:grpSpPr>
        <p:sp>
          <p:nvSpPr>
            <p:cNvPr id="1132" name="Google Shape;1132;p44"/>
            <p:cNvSpPr/>
            <p:nvPr/>
          </p:nvSpPr>
          <p:spPr>
            <a:xfrm>
              <a:off x="6234435" y="4164873"/>
              <a:ext cx="43158" cy="92447"/>
            </a:xfrm>
            <a:custGeom>
              <a:avLst/>
              <a:gdLst/>
              <a:ahLst/>
              <a:cxnLst/>
              <a:rect l="l" t="t" r="r" b="b"/>
              <a:pathLst>
                <a:path w="183" h="392" extrusionOk="0">
                  <a:moveTo>
                    <a:pt x="41" y="224"/>
                  </a:moveTo>
                  <a:lnTo>
                    <a:pt x="41" y="224"/>
                  </a:lnTo>
                  <a:cubicBezTo>
                    <a:pt x="101" y="224"/>
                    <a:pt x="101" y="224"/>
                    <a:pt x="101" y="224"/>
                  </a:cubicBezTo>
                  <a:cubicBezTo>
                    <a:pt x="15" y="344"/>
                    <a:pt x="15" y="344"/>
                    <a:pt x="15" y="344"/>
                  </a:cubicBezTo>
                  <a:cubicBezTo>
                    <a:pt x="4" y="355"/>
                    <a:pt x="7" y="370"/>
                    <a:pt x="15" y="381"/>
                  </a:cubicBezTo>
                  <a:cubicBezTo>
                    <a:pt x="22" y="388"/>
                    <a:pt x="30" y="392"/>
                    <a:pt x="37" y="392"/>
                  </a:cubicBezTo>
                  <a:cubicBezTo>
                    <a:pt x="48" y="392"/>
                    <a:pt x="56" y="388"/>
                    <a:pt x="63" y="377"/>
                  </a:cubicBezTo>
                  <a:cubicBezTo>
                    <a:pt x="168" y="231"/>
                    <a:pt x="168" y="231"/>
                    <a:pt x="168" y="231"/>
                  </a:cubicBezTo>
                  <a:cubicBezTo>
                    <a:pt x="175" y="224"/>
                    <a:pt x="191" y="205"/>
                    <a:pt x="179" y="186"/>
                  </a:cubicBezTo>
                  <a:cubicBezTo>
                    <a:pt x="172" y="172"/>
                    <a:pt x="157" y="164"/>
                    <a:pt x="138" y="164"/>
                  </a:cubicBezTo>
                  <a:cubicBezTo>
                    <a:pt x="82" y="164"/>
                    <a:pt x="82" y="164"/>
                    <a:pt x="82" y="164"/>
                  </a:cubicBezTo>
                  <a:cubicBezTo>
                    <a:pt x="168" y="48"/>
                    <a:pt x="168" y="48"/>
                    <a:pt x="168" y="48"/>
                  </a:cubicBezTo>
                  <a:cubicBezTo>
                    <a:pt x="179" y="33"/>
                    <a:pt x="175" y="14"/>
                    <a:pt x="160" y="3"/>
                  </a:cubicBezTo>
                  <a:cubicBezTo>
                    <a:pt x="146" y="-4"/>
                    <a:pt x="127" y="0"/>
                    <a:pt x="119" y="11"/>
                  </a:cubicBezTo>
                  <a:cubicBezTo>
                    <a:pt x="11" y="157"/>
                    <a:pt x="11" y="157"/>
                    <a:pt x="11" y="157"/>
                  </a:cubicBezTo>
                  <a:cubicBezTo>
                    <a:pt x="7" y="164"/>
                    <a:pt x="-8" y="183"/>
                    <a:pt x="4" y="205"/>
                  </a:cubicBezTo>
                  <a:cubicBezTo>
                    <a:pt x="7" y="220"/>
                    <a:pt x="22" y="224"/>
                    <a:pt x="41" y="224"/>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33" name="Google Shape;1133;p44"/>
            <p:cNvSpPr/>
            <p:nvPr/>
          </p:nvSpPr>
          <p:spPr>
            <a:xfrm>
              <a:off x="6144109" y="4170769"/>
              <a:ext cx="57780" cy="84901"/>
            </a:xfrm>
            <a:custGeom>
              <a:avLst/>
              <a:gdLst/>
              <a:ahLst/>
              <a:cxnLst/>
              <a:rect l="l" t="t" r="r" b="b"/>
              <a:pathLst>
                <a:path w="245" h="360" extrusionOk="0">
                  <a:moveTo>
                    <a:pt x="39" y="210"/>
                  </a:moveTo>
                  <a:lnTo>
                    <a:pt x="39" y="210"/>
                  </a:lnTo>
                  <a:cubicBezTo>
                    <a:pt x="42" y="218"/>
                    <a:pt x="46" y="244"/>
                    <a:pt x="68" y="248"/>
                  </a:cubicBezTo>
                  <a:cubicBezTo>
                    <a:pt x="84" y="251"/>
                    <a:pt x="95" y="248"/>
                    <a:pt x="110" y="236"/>
                  </a:cubicBezTo>
                  <a:cubicBezTo>
                    <a:pt x="151" y="195"/>
                    <a:pt x="151" y="195"/>
                    <a:pt x="151" y="195"/>
                  </a:cubicBezTo>
                  <a:cubicBezTo>
                    <a:pt x="184" y="337"/>
                    <a:pt x="184" y="337"/>
                    <a:pt x="184" y="337"/>
                  </a:cubicBezTo>
                  <a:cubicBezTo>
                    <a:pt x="184" y="352"/>
                    <a:pt x="199" y="360"/>
                    <a:pt x="215" y="360"/>
                  </a:cubicBezTo>
                  <a:lnTo>
                    <a:pt x="218" y="360"/>
                  </a:lnTo>
                  <a:cubicBezTo>
                    <a:pt x="237" y="356"/>
                    <a:pt x="248" y="341"/>
                    <a:pt x="244" y="326"/>
                  </a:cubicBezTo>
                  <a:cubicBezTo>
                    <a:pt x="207" y="150"/>
                    <a:pt x="207" y="150"/>
                    <a:pt x="207" y="150"/>
                  </a:cubicBezTo>
                  <a:cubicBezTo>
                    <a:pt x="203" y="143"/>
                    <a:pt x="199" y="120"/>
                    <a:pt x="177" y="113"/>
                  </a:cubicBezTo>
                  <a:cubicBezTo>
                    <a:pt x="162" y="109"/>
                    <a:pt x="147" y="113"/>
                    <a:pt x="136" y="124"/>
                  </a:cubicBezTo>
                  <a:cubicBezTo>
                    <a:pt x="91" y="165"/>
                    <a:pt x="91" y="165"/>
                    <a:pt x="91" y="165"/>
                  </a:cubicBezTo>
                  <a:cubicBezTo>
                    <a:pt x="61" y="23"/>
                    <a:pt x="61" y="23"/>
                    <a:pt x="61" y="23"/>
                  </a:cubicBezTo>
                  <a:cubicBezTo>
                    <a:pt x="57" y="8"/>
                    <a:pt x="42" y="-3"/>
                    <a:pt x="24" y="1"/>
                  </a:cubicBezTo>
                  <a:cubicBezTo>
                    <a:pt x="9" y="5"/>
                    <a:pt x="-3" y="20"/>
                    <a:pt x="1" y="38"/>
                  </a:cubicBezTo>
                  <a:lnTo>
                    <a:pt x="39" y="210"/>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34" name="Google Shape;1134;p44"/>
            <p:cNvSpPr/>
            <p:nvPr/>
          </p:nvSpPr>
          <p:spPr>
            <a:xfrm>
              <a:off x="6238680" y="4458725"/>
              <a:ext cx="43630" cy="92211"/>
            </a:xfrm>
            <a:custGeom>
              <a:avLst/>
              <a:gdLst/>
              <a:ahLst/>
              <a:cxnLst/>
              <a:rect l="l" t="t" r="r" b="b"/>
              <a:pathLst>
                <a:path w="185" h="391" extrusionOk="0">
                  <a:moveTo>
                    <a:pt x="64" y="14"/>
                  </a:moveTo>
                  <a:lnTo>
                    <a:pt x="64" y="14"/>
                  </a:lnTo>
                  <a:cubicBezTo>
                    <a:pt x="57" y="-1"/>
                    <a:pt x="38" y="-5"/>
                    <a:pt x="23" y="6"/>
                  </a:cubicBezTo>
                  <a:cubicBezTo>
                    <a:pt x="8" y="14"/>
                    <a:pt x="8" y="36"/>
                    <a:pt x="15" y="47"/>
                  </a:cubicBezTo>
                  <a:cubicBezTo>
                    <a:pt x="101" y="163"/>
                    <a:pt x="101" y="163"/>
                    <a:pt x="101" y="163"/>
                  </a:cubicBezTo>
                  <a:cubicBezTo>
                    <a:pt x="45" y="163"/>
                    <a:pt x="45" y="163"/>
                    <a:pt x="45" y="163"/>
                  </a:cubicBezTo>
                  <a:cubicBezTo>
                    <a:pt x="26" y="163"/>
                    <a:pt x="12" y="171"/>
                    <a:pt x="4" y="186"/>
                  </a:cubicBezTo>
                  <a:cubicBezTo>
                    <a:pt x="-7" y="204"/>
                    <a:pt x="8" y="227"/>
                    <a:pt x="15" y="234"/>
                  </a:cubicBezTo>
                  <a:cubicBezTo>
                    <a:pt x="120" y="380"/>
                    <a:pt x="120" y="380"/>
                    <a:pt x="120" y="380"/>
                  </a:cubicBezTo>
                  <a:cubicBezTo>
                    <a:pt x="128" y="388"/>
                    <a:pt x="135" y="391"/>
                    <a:pt x="146" y="391"/>
                  </a:cubicBezTo>
                  <a:cubicBezTo>
                    <a:pt x="154" y="391"/>
                    <a:pt x="157" y="391"/>
                    <a:pt x="165" y="384"/>
                  </a:cubicBezTo>
                  <a:cubicBezTo>
                    <a:pt x="176" y="376"/>
                    <a:pt x="180" y="358"/>
                    <a:pt x="169" y="343"/>
                  </a:cubicBezTo>
                  <a:cubicBezTo>
                    <a:pt x="86" y="227"/>
                    <a:pt x="86" y="227"/>
                    <a:pt x="86" y="227"/>
                  </a:cubicBezTo>
                  <a:cubicBezTo>
                    <a:pt x="142" y="227"/>
                    <a:pt x="142" y="227"/>
                    <a:pt x="142" y="227"/>
                  </a:cubicBezTo>
                  <a:cubicBezTo>
                    <a:pt x="161" y="227"/>
                    <a:pt x="176" y="219"/>
                    <a:pt x="180" y="204"/>
                  </a:cubicBezTo>
                  <a:cubicBezTo>
                    <a:pt x="191" y="186"/>
                    <a:pt x="180" y="167"/>
                    <a:pt x="173" y="156"/>
                  </a:cubicBezTo>
                  <a:lnTo>
                    <a:pt x="64" y="14"/>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35" name="Google Shape;1135;p44"/>
            <p:cNvSpPr/>
            <p:nvPr/>
          </p:nvSpPr>
          <p:spPr>
            <a:xfrm>
              <a:off x="6149534" y="4460140"/>
              <a:ext cx="56837" cy="84665"/>
            </a:xfrm>
            <a:custGeom>
              <a:avLst/>
              <a:gdLst/>
              <a:ahLst/>
              <a:cxnLst/>
              <a:rect l="l" t="t" r="r" b="b"/>
              <a:pathLst>
                <a:path w="241" h="359" extrusionOk="0">
                  <a:moveTo>
                    <a:pt x="218" y="0"/>
                  </a:moveTo>
                  <a:lnTo>
                    <a:pt x="218" y="0"/>
                  </a:lnTo>
                  <a:cubicBezTo>
                    <a:pt x="203" y="-3"/>
                    <a:pt x="184" y="8"/>
                    <a:pt x="180" y="23"/>
                  </a:cubicBezTo>
                  <a:cubicBezTo>
                    <a:pt x="150" y="165"/>
                    <a:pt x="150" y="165"/>
                    <a:pt x="150" y="165"/>
                  </a:cubicBezTo>
                  <a:cubicBezTo>
                    <a:pt x="109" y="124"/>
                    <a:pt x="109" y="124"/>
                    <a:pt x="109" y="124"/>
                  </a:cubicBezTo>
                  <a:cubicBezTo>
                    <a:pt x="94" y="112"/>
                    <a:pt x="79" y="109"/>
                    <a:pt x="68" y="112"/>
                  </a:cubicBezTo>
                  <a:cubicBezTo>
                    <a:pt x="45" y="116"/>
                    <a:pt x="38" y="142"/>
                    <a:pt x="38" y="150"/>
                  </a:cubicBezTo>
                  <a:cubicBezTo>
                    <a:pt x="1" y="322"/>
                    <a:pt x="1" y="322"/>
                    <a:pt x="1" y="322"/>
                  </a:cubicBezTo>
                  <a:cubicBezTo>
                    <a:pt x="-3" y="340"/>
                    <a:pt x="8" y="355"/>
                    <a:pt x="23" y="359"/>
                  </a:cubicBezTo>
                  <a:cubicBezTo>
                    <a:pt x="27" y="359"/>
                    <a:pt x="27" y="359"/>
                    <a:pt x="31" y="359"/>
                  </a:cubicBezTo>
                  <a:cubicBezTo>
                    <a:pt x="45" y="359"/>
                    <a:pt x="57" y="352"/>
                    <a:pt x="61" y="337"/>
                  </a:cubicBezTo>
                  <a:cubicBezTo>
                    <a:pt x="90" y="195"/>
                    <a:pt x="90" y="195"/>
                    <a:pt x="90" y="195"/>
                  </a:cubicBezTo>
                  <a:cubicBezTo>
                    <a:pt x="132" y="236"/>
                    <a:pt x="132" y="236"/>
                    <a:pt x="132" y="236"/>
                  </a:cubicBezTo>
                  <a:cubicBezTo>
                    <a:pt x="147" y="247"/>
                    <a:pt x="161" y="251"/>
                    <a:pt x="173" y="247"/>
                  </a:cubicBezTo>
                  <a:cubicBezTo>
                    <a:pt x="195" y="240"/>
                    <a:pt x="203" y="217"/>
                    <a:pt x="203" y="209"/>
                  </a:cubicBezTo>
                  <a:cubicBezTo>
                    <a:pt x="240" y="34"/>
                    <a:pt x="240" y="34"/>
                    <a:pt x="240" y="34"/>
                  </a:cubicBezTo>
                  <a:cubicBezTo>
                    <a:pt x="244" y="19"/>
                    <a:pt x="232" y="4"/>
                    <a:pt x="218" y="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36" name="Google Shape;1136;p44"/>
            <p:cNvSpPr/>
            <p:nvPr/>
          </p:nvSpPr>
          <p:spPr>
            <a:xfrm>
              <a:off x="5969825" y="4293640"/>
              <a:ext cx="233007" cy="178055"/>
            </a:xfrm>
            <a:custGeom>
              <a:avLst/>
              <a:gdLst/>
              <a:ahLst/>
              <a:cxnLst/>
              <a:rect l="l" t="t" r="r" b="b"/>
              <a:pathLst>
                <a:path w="988" h="755" extrusionOk="0">
                  <a:moveTo>
                    <a:pt x="931" y="545"/>
                  </a:moveTo>
                  <a:lnTo>
                    <a:pt x="931" y="545"/>
                  </a:lnTo>
                  <a:cubicBezTo>
                    <a:pt x="935" y="556"/>
                    <a:pt x="946" y="560"/>
                    <a:pt x="957" y="560"/>
                  </a:cubicBezTo>
                  <a:cubicBezTo>
                    <a:pt x="961" y="560"/>
                    <a:pt x="968" y="560"/>
                    <a:pt x="972" y="556"/>
                  </a:cubicBezTo>
                  <a:cubicBezTo>
                    <a:pt x="987" y="549"/>
                    <a:pt x="991" y="531"/>
                    <a:pt x="983" y="516"/>
                  </a:cubicBezTo>
                  <a:cubicBezTo>
                    <a:pt x="927" y="429"/>
                    <a:pt x="838" y="373"/>
                    <a:pt x="751" y="366"/>
                  </a:cubicBezTo>
                  <a:cubicBezTo>
                    <a:pt x="751" y="310"/>
                    <a:pt x="751" y="310"/>
                    <a:pt x="751" y="310"/>
                  </a:cubicBezTo>
                  <a:cubicBezTo>
                    <a:pt x="957" y="310"/>
                    <a:pt x="957" y="310"/>
                    <a:pt x="957" y="310"/>
                  </a:cubicBezTo>
                  <a:cubicBezTo>
                    <a:pt x="972" y="310"/>
                    <a:pt x="983" y="299"/>
                    <a:pt x="987" y="284"/>
                  </a:cubicBezTo>
                  <a:cubicBezTo>
                    <a:pt x="991" y="265"/>
                    <a:pt x="976" y="250"/>
                    <a:pt x="957" y="250"/>
                  </a:cubicBezTo>
                  <a:cubicBezTo>
                    <a:pt x="751" y="250"/>
                    <a:pt x="751" y="250"/>
                    <a:pt x="751" y="250"/>
                  </a:cubicBezTo>
                  <a:cubicBezTo>
                    <a:pt x="751" y="194"/>
                    <a:pt x="751" y="194"/>
                    <a:pt x="751" y="194"/>
                  </a:cubicBezTo>
                  <a:cubicBezTo>
                    <a:pt x="838" y="190"/>
                    <a:pt x="927" y="130"/>
                    <a:pt x="980" y="48"/>
                  </a:cubicBezTo>
                  <a:cubicBezTo>
                    <a:pt x="991" y="33"/>
                    <a:pt x="987" y="14"/>
                    <a:pt x="972" y="3"/>
                  </a:cubicBezTo>
                  <a:cubicBezTo>
                    <a:pt x="957" y="-4"/>
                    <a:pt x="938" y="-1"/>
                    <a:pt x="931" y="14"/>
                  </a:cubicBezTo>
                  <a:cubicBezTo>
                    <a:pt x="886" y="82"/>
                    <a:pt x="811" y="130"/>
                    <a:pt x="748" y="134"/>
                  </a:cubicBezTo>
                  <a:cubicBezTo>
                    <a:pt x="736" y="112"/>
                    <a:pt x="718" y="97"/>
                    <a:pt x="692" y="97"/>
                  </a:cubicBezTo>
                  <a:cubicBezTo>
                    <a:pt x="628" y="97"/>
                    <a:pt x="628" y="97"/>
                    <a:pt x="628" y="97"/>
                  </a:cubicBezTo>
                  <a:cubicBezTo>
                    <a:pt x="624" y="67"/>
                    <a:pt x="602" y="48"/>
                    <a:pt x="572" y="41"/>
                  </a:cubicBezTo>
                  <a:cubicBezTo>
                    <a:pt x="479" y="26"/>
                    <a:pt x="385" y="29"/>
                    <a:pt x="299" y="56"/>
                  </a:cubicBezTo>
                  <a:cubicBezTo>
                    <a:pt x="284" y="59"/>
                    <a:pt x="273" y="74"/>
                    <a:pt x="277" y="93"/>
                  </a:cubicBezTo>
                  <a:cubicBezTo>
                    <a:pt x="277" y="108"/>
                    <a:pt x="295" y="119"/>
                    <a:pt x="314" y="115"/>
                  </a:cubicBezTo>
                  <a:cubicBezTo>
                    <a:pt x="392" y="93"/>
                    <a:pt x="479" y="89"/>
                    <a:pt x="561" y="101"/>
                  </a:cubicBezTo>
                  <a:cubicBezTo>
                    <a:pt x="564" y="104"/>
                    <a:pt x="568" y="104"/>
                    <a:pt x="568" y="108"/>
                  </a:cubicBezTo>
                  <a:cubicBezTo>
                    <a:pt x="568" y="456"/>
                    <a:pt x="568" y="456"/>
                    <a:pt x="568" y="456"/>
                  </a:cubicBezTo>
                  <a:lnTo>
                    <a:pt x="568" y="460"/>
                  </a:lnTo>
                  <a:cubicBezTo>
                    <a:pt x="404" y="415"/>
                    <a:pt x="236" y="486"/>
                    <a:pt x="60" y="665"/>
                  </a:cubicBezTo>
                  <a:cubicBezTo>
                    <a:pt x="60" y="284"/>
                    <a:pt x="60" y="284"/>
                    <a:pt x="60" y="284"/>
                  </a:cubicBezTo>
                  <a:cubicBezTo>
                    <a:pt x="60" y="276"/>
                    <a:pt x="63" y="257"/>
                    <a:pt x="82" y="242"/>
                  </a:cubicBezTo>
                  <a:cubicBezTo>
                    <a:pt x="120" y="213"/>
                    <a:pt x="157" y="186"/>
                    <a:pt x="194" y="164"/>
                  </a:cubicBezTo>
                  <a:cubicBezTo>
                    <a:pt x="205" y="160"/>
                    <a:pt x="213" y="145"/>
                    <a:pt x="209" y="130"/>
                  </a:cubicBezTo>
                  <a:cubicBezTo>
                    <a:pt x="202" y="112"/>
                    <a:pt x="179" y="104"/>
                    <a:pt x="165" y="112"/>
                  </a:cubicBezTo>
                  <a:cubicBezTo>
                    <a:pt x="123" y="134"/>
                    <a:pt x="86" y="160"/>
                    <a:pt x="45" y="194"/>
                  </a:cubicBezTo>
                  <a:cubicBezTo>
                    <a:pt x="11" y="224"/>
                    <a:pt x="0" y="261"/>
                    <a:pt x="0" y="284"/>
                  </a:cubicBezTo>
                  <a:cubicBezTo>
                    <a:pt x="0" y="714"/>
                    <a:pt x="0" y="714"/>
                    <a:pt x="0" y="714"/>
                  </a:cubicBezTo>
                  <a:cubicBezTo>
                    <a:pt x="0" y="732"/>
                    <a:pt x="7" y="747"/>
                    <a:pt x="26" y="751"/>
                  </a:cubicBezTo>
                  <a:cubicBezTo>
                    <a:pt x="30" y="755"/>
                    <a:pt x="33" y="755"/>
                    <a:pt x="41" y="755"/>
                  </a:cubicBezTo>
                  <a:cubicBezTo>
                    <a:pt x="52" y="755"/>
                    <a:pt x="63" y="751"/>
                    <a:pt x="71" y="740"/>
                  </a:cubicBezTo>
                  <a:cubicBezTo>
                    <a:pt x="243" y="549"/>
                    <a:pt x="404" y="474"/>
                    <a:pt x="557" y="519"/>
                  </a:cubicBezTo>
                  <a:cubicBezTo>
                    <a:pt x="572" y="523"/>
                    <a:pt x="587" y="519"/>
                    <a:pt x="602" y="508"/>
                  </a:cubicBezTo>
                  <a:cubicBezTo>
                    <a:pt x="613" y="500"/>
                    <a:pt x="624" y="482"/>
                    <a:pt x="628" y="467"/>
                  </a:cubicBezTo>
                  <a:cubicBezTo>
                    <a:pt x="692" y="467"/>
                    <a:pt x="692" y="467"/>
                    <a:pt x="692" y="467"/>
                  </a:cubicBezTo>
                  <a:cubicBezTo>
                    <a:pt x="718" y="467"/>
                    <a:pt x="736" y="452"/>
                    <a:pt x="748" y="429"/>
                  </a:cubicBezTo>
                  <a:cubicBezTo>
                    <a:pt x="811" y="429"/>
                    <a:pt x="886" y="478"/>
                    <a:pt x="931" y="545"/>
                  </a:cubicBezTo>
                  <a:moveTo>
                    <a:pt x="692" y="403"/>
                  </a:moveTo>
                  <a:lnTo>
                    <a:pt x="692" y="403"/>
                  </a:lnTo>
                  <a:cubicBezTo>
                    <a:pt x="632" y="403"/>
                    <a:pt x="632" y="403"/>
                    <a:pt x="632" y="403"/>
                  </a:cubicBezTo>
                  <a:cubicBezTo>
                    <a:pt x="632" y="157"/>
                    <a:pt x="632" y="157"/>
                    <a:pt x="632" y="157"/>
                  </a:cubicBezTo>
                  <a:cubicBezTo>
                    <a:pt x="692" y="157"/>
                    <a:pt x="692" y="157"/>
                    <a:pt x="692" y="157"/>
                  </a:cubicBezTo>
                  <a:lnTo>
                    <a:pt x="692" y="157"/>
                  </a:lnTo>
                  <a:cubicBezTo>
                    <a:pt x="692" y="403"/>
                    <a:pt x="692" y="403"/>
                    <a:pt x="692" y="40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37" name="Google Shape;1137;p44"/>
            <p:cNvSpPr/>
            <p:nvPr/>
          </p:nvSpPr>
          <p:spPr>
            <a:xfrm>
              <a:off x="6228067" y="4293640"/>
              <a:ext cx="233007" cy="178055"/>
            </a:xfrm>
            <a:custGeom>
              <a:avLst/>
              <a:gdLst/>
              <a:ahLst/>
              <a:cxnLst/>
              <a:rect l="l" t="t" r="r" b="b"/>
              <a:pathLst>
                <a:path w="988" h="755" extrusionOk="0">
                  <a:moveTo>
                    <a:pt x="943" y="194"/>
                  </a:moveTo>
                  <a:lnTo>
                    <a:pt x="943" y="194"/>
                  </a:lnTo>
                  <a:cubicBezTo>
                    <a:pt x="905" y="160"/>
                    <a:pt x="864" y="134"/>
                    <a:pt x="823" y="112"/>
                  </a:cubicBezTo>
                  <a:cubicBezTo>
                    <a:pt x="808" y="104"/>
                    <a:pt x="789" y="108"/>
                    <a:pt x="782" y="127"/>
                  </a:cubicBezTo>
                  <a:cubicBezTo>
                    <a:pt x="775" y="141"/>
                    <a:pt x="782" y="157"/>
                    <a:pt x="797" y="164"/>
                  </a:cubicBezTo>
                  <a:cubicBezTo>
                    <a:pt x="831" y="186"/>
                    <a:pt x="868" y="213"/>
                    <a:pt x="905" y="242"/>
                  </a:cubicBezTo>
                  <a:cubicBezTo>
                    <a:pt x="924" y="257"/>
                    <a:pt x="928" y="276"/>
                    <a:pt x="928" y="284"/>
                  </a:cubicBezTo>
                  <a:cubicBezTo>
                    <a:pt x="928" y="665"/>
                    <a:pt x="928" y="665"/>
                    <a:pt x="928" y="665"/>
                  </a:cubicBezTo>
                  <a:cubicBezTo>
                    <a:pt x="752" y="482"/>
                    <a:pt x="584" y="415"/>
                    <a:pt x="419" y="456"/>
                  </a:cubicBezTo>
                  <a:lnTo>
                    <a:pt x="419" y="452"/>
                  </a:lnTo>
                  <a:cubicBezTo>
                    <a:pt x="419" y="108"/>
                    <a:pt x="419" y="108"/>
                    <a:pt x="419" y="108"/>
                  </a:cubicBezTo>
                  <a:cubicBezTo>
                    <a:pt x="419" y="104"/>
                    <a:pt x="423" y="104"/>
                    <a:pt x="427" y="104"/>
                  </a:cubicBezTo>
                  <a:cubicBezTo>
                    <a:pt x="509" y="89"/>
                    <a:pt x="591" y="93"/>
                    <a:pt x="670" y="115"/>
                  </a:cubicBezTo>
                  <a:cubicBezTo>
                    <a:pt x="685" y="119"/>
                    <a:pt x="704" y="112"/>
                    <a:pt x="707" y="97"/>
                  </a:cubicBezTo>
                  <a:cubicBezTo>
                    <a:pt x="715" y="78"/>
                    <a:pt x="704" y="63"/>
                    <a:pt x="689" y="56"/>
                  </a:cubicBezTo>
                  <a:cubicBezTo>
                    <a:pt x="603" y="29"/>
                    <a:pt x="509" y="26"/>
                    <a:pt x="416" y="41"/>
                  </a:cubicBezTo>
                  <a:cubicBezTo>
                    <a:pt x="386" y="48"/>
                    <a:pt x="363" y="67"/>
                    <a:pt x="359" y="97"/>
                  </a:cubicBezTo>
                  <a:cubicBezTo>
                    <a:pt x="311" y="97"/>
                    <a:pt x="311" y="97"/>
                    <a:pt x="311" y="97"/>
                  </a:cubicBezTo>
                  <a:cubicBezTo>
                    <a:pt x="285" y="97"/>
                    <a:pt x="258" y="112"/>
                    <a:pt x="247" y="134"/>
                  </a:cubicBezTo>
                  <a:cubicBezTo>
                    <a:pt x="180" y="134"/>
                    <a:pt x="105" y="85"/>
                    <a:pt x="60" y="14"/>
                  </a:cubicBezTo>
                  <a:cubicBezTo>
                    <a:pt x="53" y="3"/>
                    <a:pt x="34" y="-4"/>
                    <a:pt x="19" y="3"/>
                  </a:cubicBezTo>
                  <a:cubicBezTo>
                    <a:pt x="4" y="14"/>
                    <a:pt x="0" y="33"/>
                    <a:pt x="8" y="48"/>
                  </a:cubicBezTo>
                  <a:cubicBezTo>
                    <a:pt x="60" y="130"/>
                    <a:pt x="150" y="190"/>
                    <a:pt x="236" y="194"/>
                  </a:cubicBezTo>
                  <a:cubicBezTo>
                    <a:pt x="236" y="250"/>
                    <a:pt x="236" y="250"/>
                    <a:pt x="236" y="250"/>
                  </a:cubicBezTo>
                  <a:cubicBezTo>
                    <a:pt x="34" y="250"/>
                    <a:pt x="34" y="250"/>
                    <a:pt x="34" y="250"/>
                  </a:cubicBezTo>
                  <a:cubicBezTo>
                    <a:pt x="15" y="250"/>
                    <a:pt x="4" y="261"/>
                    <a:pt x="0" y="276"/>
                  </a:cubicBezTo>
                  <a:cubicBezTo>
                    <a:pt x="0" y="295"/>
                    <a:pt x="12" y="310"/>
                    <a:pt x="31" y="310"/>
                  </a:cubicBezTo>
                  <a:cubicBezTo>
                    <a:pt x="236" y="310"/>
                    <a:pt x="236" y="310"/>
                    <a:pt x="236" y="310"/>
                  </a:cubicBezTo>
                  <a:cubicBezTo>
                    <a:pt x="236" y="370"/>
                    <a:pt x="236" y="370"/>
                    <a:pt x="236" y="370"/>
                  </a:cubicBezTo>
                  <a:cubicBezTo>
                    <a:pt x="150" y="373"/>
                    <a:pt x="60" y="429"/>
                    <a:pt x="8" y="516"/>
                  </a:cubicBezTo>
                  <a:cubicBezTo>
                    <a:pt x="-3" y="527"/>
                    <a:pt x="0" y="545"/>
                    <a:pt x="15" y="556"/>
                  </a:cubicBezTo>
                  <a:cubicBezTo>
                    <a:pt x="23" y="560"/>
                    <a:pt x="27" y="560"/>
                    <a:pt x="34" y="560"/>
                  </a:cubicBezTo>
                  <a:cubicBezTo>
                    <a:pt x="42" y="560"/>
                    <a:pt x="53" y="556"/>
                    <a:pt x="60" y="545"/>
                  </a:cubicBezTo>
                  <a:cubicBezTo>
                    <a:pt x="102" y="474"/>
                    <a:pt x="180" y="429"/>
                    <a:pt x="247" y="429"/>
                  </a:cubicBezTo>
                  <a:cubicBezTo>
                    <a:pt x="258" y="452"/>
                    <a:pt x="285" y="467"/>
                    <a:pt x="311" y="467"/>
                  </a:cubicBezTo>
                  <a:cubicBezTo>
                    <a:pt x="359" y="467"/>
                    <a:pt x="359" y="467"/>
                    <a:pt x="359" y="467"/>
                  </a:cubicBezTo>
                  <a:cubicBezTo>
                    <a:pt x="363" y="482"/>
                    <a:pt x="374" y="500"/>
                    <a:pt x="386" y="508"/>
                  </a:cubicBezTo>
                  <a:cubicBezTo>
                    <a:pt x="401" y="519"/>
                    <a:pt x="416" y="523"/>
                    <a:pt x="430" y="519"/>
                  </a:cubicBezTo>
                  <a:cubicBezTo>
                    <a:pt x="584" y="474"/>
                    <a:pt x="745" y="549"/>
                    <a:pt x="917" y="740"/>
                  </a:cubicBezTo>
                  <a:cubicBezTo>
                    <a:pt x="924" y="751"/>
                    <a:pt x="935" y="755"/>
                    <a:pt x="947" y="755"/>
                  </a:cubicBezTo>
                  <a:cubicBezTo>
                    <a:pt x="954" y="755"/>
                    <a:pt x="958" y="755"/>
                    <a:pt x="962" y="751"/>
                  </a:cubicBezTo>
                  <a:cubicBezTo>
                    <a:pt x="980" y="747"/>
                    <a:pt x="988" y="732"/>
                    <a:pt x="988" y="714"/>
                  </a:cubicBezTo>
                  <a:cubicBezTo>
                    <a:pt x="988" y="284"/>
                    <a:pt x="988" y="284"/>
                    <a:pt x="988" y="284"/>
                  </a:cubicBezTo>
                  <a:cubicBezTo>
                    <a:pt x="988" y="257"/>
                    <a:pt x="976" y="220"/>
                    <a:pt x="943" y="194"/>
                  </a:cubicBezTo>
                  <a:moveTo>
                    <a:pt x="296" y="388"/>
                  </a:moveTo>
                  <a:lnTo>
                    <a:pt x="296" y="388"/>
                  </a:lnTo>
                  <a:cubicBezTo>
                    <a:pt x="296" y="172"/>
                    <a:pt x="296" y="172"/>
                    <a:pt x="296" y="172"/>
                  </a:cubicBezTo>
                  <a:cubicBezTo>
                    <a:pt x="296" y="164"/>
                    <a:pt x="303" y="157"/>
                    <a:pt x="311" y="157"/>
                  </a:cubicBezTo>
                  <a:cubicBezTo>
                    <a:pt x="359" y="157"/>
                    <a:pt x="359" y="157"/>
                    <a:pt x="359" y="157"/>
                  </a:cubicBezTo>
                  <a:cubicBezTo>
                    <a:pt x="359" y="403"/>
                    <a:pt x="359" y="403"/>
                    <a:pt x="359" y="403"/>
                  </a:cubicBezTo>
                  <a:cubicBezTo>
                    <a:pt x="311" y="403"/>
                    <a:pt x="311" y="403"/>
                    <a:pt x="311" y="403"/>
                  </a:cubicBezTo>
                  <a:cubicBezTo>
                    <a:pt x="303" y="403"/>
                    <a:pt x="296" y="396"/>
                    <a:pt x="296" y="388"/>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1138" name="Google Shape;1138;p44"/>
          <p:cNvGrpSpPr/>
          <p:nvPr/>
        </p:nvGrpSpPr>
        <p:grpSpPr>
          <a:xfrm>
            <a:off x="7583703" y="4111810"/>
            <a:ext cx="491957" cy="492188"/>
            <a:chOff x="6643613" y="4111810"/>
            <a:chExt cx="491957" cy="492188"/>
          </a:xfrm>
          <a:solidFill>
            <a:schemeClr val="accent5">
              <a:lumMod val="50000"/>
            </a:schemeClr>
          </a:solidFill>
        </p:grpSpPr>
        <p:sp>
          <p:nvSpPr>
            <p:cNvPr id="1139" name="Google Shape;1139;p44"/>
            <p:cNvSpPr/>
            <p:nvPr/>
          </p:nvSpPr>
          <p:spPr>
            <a:xfrm>
              <a:off x="6775918" y="4325242"/>
              <a:ext cx="66035" cy="65326"/>
            </a:xfrm>
            <a:custGeom>
              <a:avLst/>
              <a:gdLst/>
              <a:ahLst/>
              <a:cxnLst/>
              <a:rect l="l" t="t" r="r" b="b"/>
              <a:pathLst>
                <a:path w="280" h="277" extrusionOk="0">
                  <a:moveTo>
                    <a:pt x="138" y="0"/>
                  </a:moveTo>
                  <a:lnTo>
                    <a:pt x="138" y="0"/>
                  </a:lnTo>
                  <a:cubicBezTo>
                    <a:pt x="63" y="0"/>
                    <a:pt x="0" y="60"/>
                    <a:pt x="0" y="139"/>
                  </a:cubicBezTo>
                  <a:cubicBezTo>
                    <a:pt x="0" y="217"/>
                    <a:pt x="63" y="277"/>
                    <a:pt x="138" y="277"/>
                  </a:cubicBezTo>
                  <a:cubicBezTo>
                    <a:pt x="216" y="277"/>
                    <a:pt x="280" y="217"/>
                    <a:pt x="280" y="139"/>
                  </a:cubicBezTo>
                  <a:cubicBezTo>
                    <a:pt x="280" y="60"/>
                    <a:pt x="216" y="0"/>
                    <a:pt x="138" y="0"/>
                  </a:cubicBezTo>
                  <a:moveTo>
                    <a:pt x="138" y="217"/>
                  </a:moveTo>
                  <a:lnTo>
                    <a:pt x="138" y="217"/>
                  </a:lnTo>
                  <a:cubicBezTo>
                    <a:pt x="97" y="217"/>
                    <a:pt x="60" y="183"/>
                    <a:pt x="60" y="139"/>
                  </a:cubicBezTo>
                  <a:cubicBezTo>
                    <a:pt x="60" y="94"/>
                    <a:pt x="97" y="60"/>
                    <a:pt x="138" y="60"/>
                  </a:cubicBezTo>
                  <a:cubicBezTo>
                    <a:pt x="183" y="60"/>
                    <a:pt x="216" y="94"/>
                    <a:pt x="216" y="139"/>
                  </a:cubicBezTo>
                  <a:cubicBezTo>
                    <a:pt x="216" y="183"/>
                    <a:pt x="183" y="217"/>
                    <a:pt x="138" y="217"/>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40" name="Google Shape;1140;p44"/>
            <p:cNvSpPr/>
            <p:nvPr/>
          </p:nvSpPr>
          <p:spPr>
            <a:xfrm>
              <a:off x="6937231" y="4325242"/>
              <a:ext cx="65327" cy="65326"/>
            </a:xfrm>
            <a:custGeom>
              <a:avLst/>
              <a:gdLst/>
              <a:ahLst/>
              <a:cxnLst/>
              <a:rect l="l" t="t" r="r" b="b"/>
              <a:pathLst>
                <a:path w="277" h="277" extrusionOk="0">
                  <a:moveTo>
                    <a:pt x="138" y="277"/>
                  </a:moveTo>
                  <a:lnTo>
                    <a:pt x="138" y="277"/>
                  </a:lnTo>
                  <a:cubicBezTo>
                    <a:pt x="217" y="277"/>
                    <a:pt x="277" y="217"/>
                    <a:pt x="277" y="139"/>
                  </a:cubicBezTo>
                  <a:cubicBezTo>
                    <a:pt x="277" y="60"/>
                    <a:pt x="217" y="0"/>
                    <a:pt x="138" y="0"/>
                  </a:cubicBezTo>
                  <a:cubicBezTo>
                    <a:pt x="60" y="0"/>
                    <a:pt x="0" y="60"/>
                    <a:pt x="0" y="139"/>
                  </a:cubicBezTo>
                  <a:cubicBezTo>
                    <a:pt x="0" y="217"/>
                    <a:pt x="60" y="277"/>
                    <a:pt x="138" y="277"/>
                  </a:cubicBezTo>
                  <a:moveTo>
                    <a:pt x="138" y="60"/>
                  </a:moveTo>
                  <a:lnTo>
                    <a:pt x="138" y="60"/>
                  </a:lnTo>
                  <a:cubicBezTo>
                    <a:pt x="183" y="60"/>
                    <a:pt x="217" y="94"/>
                    <a:pt x="217" y="139"/>
                  </a:cubicBezTo>
                  <a:cubicBezTo>
                    <a:pt x="217" y="183"/>
                    <a:pt x="183" y="217"/>
                    <a:pt x="138" y="217"/>
                  </a:cubicBezTo>
                  <a:cubicBezTo>
                    <a:pt x="93" y="217"/>
                    <a:pt x="60" y="183"/>
                    <a:pt x="60" y="139"/>
                  </a:cubicBezTo>
                  <a:cubicBezTo>
                    <a:pt x="60" y="94"/>
                    <a:pt x="93" y="60"/>
                    <a:pt x="138" y="6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41" name="Google Shape;1141;p44"/>
            <p:cNvSpPr/>
            <p:nvPr/>
          </p:nvSpPr>
          <p:spPr>
            <a:xfrm>
              <a:off x="6865772" y="4334911"/>
              <a:ext cx="46696" cy="45988"/>
            </a:xfrm>
            <a:custGeom>
              <a:avLst/>
              <a:gdLst/>
              <a:ahLst/>
              <a:cxnLst/>
              <a:rect l="l" t="t" r="r" b="b"/>
              <a:pathLst>
                <a:path w="198" h="195" extrusionOk="0">
                  <a:moveTo>
                    <a:pt x="101" y="0"/>
                  </a:moveTo>
                  <a:lnTo>
                    <a:pt x="101" y="0"/>
                  </a:lnTo>
                  <a:cubicBezTo>
                    <a:pt x="45" y="0"/>
                    <a:pt x="0" y="45"/>
                    <a:pt x="0" y="98"/>
                  </a:cubicBezTo>
                  <a:cubicBezTo>
                    <a:pt x="0" y="154"/>
                    <a:pt x="45" y="195"/>
                    <a:pt x="101" y="195"/>
                  </a:cubicBezTo>
                  <a:cubicBezTo>
                    <a:pt x="153" y="195"/>
                    <a:pt x="198" y="154"/>
                    <a:pt x="198" y="98"/>
                  </a:cubicBezTo>
                  <a:cubicBezTo>
                    <a:pt x="198" y="45"/>
                    <a:pt x="153" y="0"/>
                    <a:pt x="101" y="0"/>
                  </a:cubicBezTo>
                  <a:moveTo>
                    <a:pt x="101" y="135"/>
                  </a:moveTo>
                  <a:lnTo>
                    <a:pt x="101" y="135"/>
                  </a:lnTo>
                  <a:cubicBezTo>
                    <a:pt x="78" y="135"/>
                    <a:pt x="64" y="120"/>
                    <a:pt x="64" y="98"/>
                  </a:cubicBezTo>
                  <a:cubicBezTo>
                    <a:pt x="64" y="79"/>
                    <a:pt x="78" y="60"/>
                    <a:pt x="101" y="60"/>
                  </a:cubicBezTo>
                  <a:cubicBezTo>
                    <a:pt x="120" y="60"/>
                    <a:pt x="138" y="79"/>
                    <a:pt x="138" y="98"/>
                  </a:cubicBezTo>
                  <a:cubicBezTo>
                    <a:pt x="138" y="120"/>
                    <a:pt x="120" y="135"/>
                    <a:pt x="101" y="135"/>
                  </a:cubicBezTo>
                  <a:close/>
                </a:path>
              </a:pathLst>
            </a:custGeom>
            <a:grpFill/>
            <a:ln>
              <a:noFill/>
            </a:ln>
          </p:spPr>
          <p:txBody>
            <a:bodyPr spcFirstLastPara="1" wrap="square" lIns="90000" tIns="25200" rIns="90000" bIns="252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42" name="Google Shape;1142;p44"/>
            <p:cNvSpPr/>
            <p:nvPr/>
          </p:nvSpPr>
          <p:spPr>
            <a:xfrm>
              <a:off x="6686771" y="4154968"/>
              <a:ext cx="404697" cy="405872"/>
            </a:xfrm>
            <a:custGeom>
              <a:avLst/>
              <a:gdLst/>
              <a:ahLst/>
              <a:cxnLst/>
              <a:rect l="l" t="t" r="r" b="b"/>
              <a:pathLst>
                <a:path w="1716" h="1721" extrusionOk="0">
                  <a:moveTo>
                    <a:pt x="1716" y="861"/>
                  </a:moveTo>
                  <a:lnTo>
                    <a:pt x="1716" y="861"/>
                  </a:lnTo>
                  <a:cubicBezTo>
                    <a:pt x="1716" y="386"/>
                    <a:pt x="1331" y="0"/>
                    <a:pt x="860" y="0"/>
                  </a:cubicBezTo>
                  <a:cubicBezTo>
                    <a:pt x="385" y="0"/>
                    <a:pt x="0" y="386"/>
                    <a:pt x="0" y="861"/>
                  </a:cubicBezTo>
                  <a:cubicBezTo>
                    <a:pt x="0" y="1335"/>
                    <a:pt x="385" y="1721"/>
                    <a:pt x="860" y="1721"/>
                  </a:cubicBezTo>
                  <a:cubicBezTo>
                    <a:pt x="1331" y="1721"/>
                    <a:pt x="1716" y="1335"/>
                    <a:pt x="1716" y="861"/>
                  </a:cubicBezTo>
                  <a:moveTo>
                    <a:pt x="1024" y="1365"/>
                  </a:moveTo>
                  <a:lnTo>
                    <a:pt x="1024" y="1365"/>
                  </a:lnTo>
                  <a:cubicBezTo>
                    <a:pt x="968" y="1365"/>
                    <a:pt x="968" y="1365"/>
                    <a:pt x="968" y="1365"/>
                  </a:cubicBezTo>
                  <a:cubicBezTo>
                    <a:pt x="968" y="1260"/>
                    <a:pt x="968" y="1260"/>
                    <a:pt x="968" y="1260"/>
                  </a:cubicBezTo>
                  <a:cubicBezTo>
                    <a:pt x="968" y="1246"/>
                    <a:pt x="957" y="1231"/>
                    <a:pt x="939" y="1231"/>
                  </a:cubicBezTo>
                  <a:cubicBezTo>
                    <a:pt x="785" y="1231"/>
                    <a:pt x="785" y="1231"/>
                    <a:pt x="785" y="1231"/>
                  </a:cubicBezTo>
                  <a:cubicBezTo>
                    <a:pt x="767" y="1231"/>
                    <a:pt x="752" y="1246"/>
                    <a:pt x="752" y="1260"/>
                  </a:cubicBezTo>
                  <a:cubicBezTo>
                    <a:pt x="752" y="1365"/>
                    <a:pt x="752" y="1365"/>
                    <a:pt x="752" y="1365"/>
                  </a:cubicBezTo>
                  <a:cubicBezTo>
                    <a:pt x="692" y="1365"/>
                    <a:pt x="692" y="1365"/>
                    <a:pt x="692" y="1365"/>
                  </a:cubicBezTo>
                  <a:cubicBezTo>
                    <a:pt x="665" y="1365"/>
                    <a:pt x="643" y="1388"/>
                    <a:pt x="643" y="1414"/>
                  </a:cubicBezTo>
                  <a:cubicBezTo>
                    <a:pt x="643" y="1631"/>
                    <a:pt x="643" y="1631"/>
                    <a:pt x="643" y="1631"/>
                  </a:cubicBezTo>
                  <a:cubicBezTo>
                    <a:pt x="520" y="1597"/>
                    <a:pt x="408" y="1534"/>
                    <a:pt x="314" y="1447"/>
                  </a:cubicBezTo>
                  <a:cubicBezTo>
                    <a:pt x="314" y="1088"/>
                    <a:pt x="314" y="1088"/>
                    <a:pt x="314" y="1088"/>
                  </a:cubicBezTo>
                  <a:cubicBezTo>
                    <a:pt x="314" y="1059"/>
                    <a:pt x="292" y="1036"/>
                    <a:pt x="262" y="1036"/>
                  </a:cubicBezTo>
                  <a:cubicBezTo>
                    <a:pt x="79" y="1036"/>
                    <a:pt x="79" y="1036"/>
                    <a:pt x="79" y="1036"/>
                  </a:cubicBezTo>
                  <a:cubicBezTo>
                    <a:pt x="63" y="980"/>
                    <a:pt x="56" y="920"/>
                    <a:pt x="56" y="861"/>
                  </a:cubicBezTo>
                  <a:cubicBezTo>
                    <a:pt x="56" y="801"/>
                    <a:pt x="63" y="741"/>
                    <a:pt x="79" y="685"/>
                  </a:cubicBezTo>
                  <a:cubicBezTo>
                    <a:pt x="262" y="685"/>
                    <a:pt x="262" y="685"/>
                    <a:pt x="262" y="685"/>
                  </a:cubicBezTo>
                  <a:cubicBezTo>
                    <a:pt x="288" y="685"/>
                    <a:pt x="314" y="662"/>
                    <a:pt x="314" y="632"/>
                  </a:cubicBezTo>
                  <a:cubicBezTo>
                    <a:pt x="314" y="273"/>
                    <a:pt x="314" y="273"/>
                    <a:pt x="314" y="273"/>
                  </a:cubicBezTo>
                  <a:cubicBezTo>
                    <a:pt x="408" y="187"/>
                    <a:pt x="520" y="124"/>
                    <a:pt x="643" y="90"/>
                  </a:cubicBezTo>
                  <a:cubicBezTo>
                    <a:pt x="643" y="307"/>
                    <a:pt x="643" y="307"/>
                    <a:pt x="643" y="307"/>
                  </a:cubicBezTo>
                  <a:cubicBezTo>
                    <a:pt x="643" y="333"/>
                    <a:pt x="665" y="356"/>
                    <a:pt x="692" y="356"/>
                  </a:cubicBezTo>
                  <a:cubicBezTo>
                    <a:pt x="752" y="356"/>
                    <a:pt x="752" y="356"/>
                    <a:pt x="752" y="356"/>
                  </a:cubicBezTo>
                  <a:cubicBezTo>
                    <a:pt x="752" y="460"/>
                    <a:pt x="752" y="460"/>
                    <a:pt x="752" y="460"/>
                  </a:cubicBezTo>
                  <a:cubicBezTo>
                    <a:pt x="752" y="475"/>
                    <a:pt x="767" y="490"/>
                    <a:pt x="785" y="490"/>
                  </a:cubicBezTo>
                  <a:cubicBezTo>
                    <a:pt x="939" y="490"/>
                    <a:pt x="939" y="490"/>
                    <a:pt x="939" y="490"/>
                  </a:cubicBezTo>
                  <a:cubicBezTo>
                    <a:pt x="957" y="490"/>
                    <a:pt x="968" y="475"/>
                    <a:pt x="968" y="460"/>
                  </a:cubicBezTo>
                  <a:cubicBezTo>
                    <a:pt x="968" y="356"/>
                    <a:pt x="968" y="356"/>
                    <a:pt x="968" y="356"/>
                  </a:cubicBezTo>
                  <a:cubicBezTo>
                    <a:pt x="1024" y="356"/>
                    <a:pt x="1024" y="356"/>
                    <a:pt x="1024" y="356"/>
                  </a:cubicBezTo>
                  <a:cubicBezTo>
                    <a:pt x="1055" y="356"/>
                    <a:pt x="1077" y="333"/>
                    <a:pt x="1077" y="307"/>
                  </a:cubicBezTo>
                  <a:cubicBezTo>
                    <a:pt x="1077" y="90"/>
                    <a:pt x="1077" y="90"/>
                    <a:pt x="1077" y="90"/>
                  </a:cubicBezTo>
                  <a:cubicBezTo>
                    <a:pt x="1200" y="124"/>
                    <a:pt x="1309" y="187"/>
                    <a:pt x="1402" y="273"/>
                  </a:cubicBezTo>
                  <a:cubicBezTo>
                    <a:pt x="1402" y="632"/>
                    <a:pt x="1402" y="632"/>
                    <a:pt x="1402" y="632"/>
                  </a:cubicBezTo>
                  <a:cubicBezTo>
                    <a:pt x="1402" y="662"/>
                    <a:pt x="1425" y="685"/>
                    <a:pt x="1455" y="685"/>
                  </a:cubicBezTo>
                  <a:cubicBezTo>
                    <a:pt x="1634" y="685"/>
                    <a:pt x="1634" y="685"/>
                    <a:pt x="1634" y="685"/>
                  </a:cubicBezTo>
                  <a:cubicBezTo>
                    <a:pt x="1645" y="741"/>
                    <a:pt x="1653" y="801"/>
                    <a:pt x="1653" y="861"/>
                  </a:cubicBezTo>
                  <a:cubicBezTo>
                    <a:pt x="1653" y="920"/>
                    <a:pt x="1645" y="980"/>
                    <a:pt x="1634" y="1036"/>
                  </a:cubicBezTo>
                  <a:cubicBezTo>
                    <a:pt x="1455" y="1036"/>
                    <a:pt x="1455" y="1036"/>
                    <a:pt x="1455" y="1036"/>
                  </a:cubicBezTo>
                  <a:cubicBezTo>
                    <a:pt x="1425" y="1036"/>
                    <a:pt x="1402" y="1059"/>
                    <a:pt x="1402" y="1088"/>
                  </a:cubicBezTo>
                  <a:cubicBezTo>
                    <a:pt x="1402" y="1447"/>
                    <a:pt x="1402" y="1447"/>
                    <a:pt x="1402" y="1447"/>
                  </a:cubicBezTo>
                  <a:cubicBezTo>
                    <a:pt x="1309" y="1534"/>
                    <a:pt x="1200" y="1597"/>
                    <a:pt x="1077" y="1631"/>
                  </a:cubicBezTo>
                  <a:cubicBezTo>
                    <a:pt x="1077" y="1414"/>
                    <a:pt x="1077" y="1414"/>
                    <a:pt x="1077" y="1414"/>
                  </a:cubicBezTo>
                  <a:cubicBezTo>
                    <a:pt x="1077" y="1388"/>
                    <a:pt x="1055" y="1365"/>
                    <a:pt x="1024" y="1365"/>
                  </a:cubicBezTo>
                  <a:moveTo>
                    <a:pt x="909" y="1298"/>
                  </a:moveTo>
                  <a:lnTo>
                    <a:pt x="909" y="1298"/>
                  </a:lnTo>
                  <a:cubicBezTo>
                    <a:pt x="909" y="1466"/>
                    <a:pt x="909" y="1466"/>
                    <a:pt x="909" y="1466"/>
                  </a:cubicBezTo>
                  <a:cubicBezTo>
                    <a:pt x="909" y="1489"/>
                    <a:pt x="890" y="1507"/>
                    <a:pt x="868" y="1511"/>
                  </a:cubicBezTo>
                  <a:cubicBezTo>
                    <a:pt x="841" y="1515"/>
                    <a:pt x="819" y="1492"/>
                    <a:pt x="819" y="1466"/>
                  </a:cubicBezTo>
                  <a:cubicBezTo>
                    <a:pt x="819" y="1298"/>
                    <a:pt x="819" y="1298"/>
                    <a:pt x="819" y="1298"/>
                  </a:cubicBezTo>
                  <a:lnTo>
                    <a:pt x="909" y="1298"/>
                  </a:lnTo>
                  <a:moveTo>
                    <a:pt x="819" y="427"/>
                  </a:moveTo>
                  <a:lnTo>
                    <a:pt x="819" y="427"/>
                  </a:lnTo>
                  <a:cubicBezTo>
                    <a:pt x="819" y="259"/>
                    <a:pt x="819" y="259"/>
                    <a:pt x="819" y="259"/>
                  </a:cubicBezTo>
                  <a:cubicBezTo>
                    <a:pt x="819" y="236"/>
                    <a:pt x="837" y="217"/>
                    <a:pt x="860" y="214"/>
                  </a:cubicBezTo>
                  <a:cubicBezTo>
                    <a:pt x="886" y="214"/>
                    <a:pt x="909" y="232"/>
                    <a:pt x="909" y="259"/>
                  </a:cubicBezTo>
                  <a:cubicBezTo>
                    <a:pt x="909" y="427"/>
                    <a:pt x="909" y="427"/>
                    <a:pt x="909" y="427"/>
                  </a:cubicBezTo>
                  <a:lnTo>
                    <a:pt x="819" y="427"/>
                  </a:lnTo>
                  <a:moveTo>
                    <a:pt x="1462" y="1096"/>
                  </a:moveTo>
                  <a:lnTo>
                    <a:pt x="1462" y="1096"/>
                  </a:lnTo>
                  <a:cubicBezTo>
                    <a:pt x="1619" y="1096"/>
                    <a:pt x="1619" y="1096"/>
                    <a:pt x="1619" y="1096"/>
                  </a:cubicBezTo>
                  <a:cubicBezTo>
                    <a:pt x="1589" y="1204"/>
                    <a:pt x="1533" y="1298"/>
                    <a:pt x="1462" y="1380"/>
                  </a:cubicBezTo>
                  <a:lnTo>
                    <a:pt x="1462" y="1096"/>
                  </a:lnTo>
                  <a:moveTo>
                    <a:pt x="1619" y="625"/>
                  </a:moveTo>
                  <a:lnTo>
                    <a:pt x="1619" y="625"/>
                  </a:lnTo>
                  <a:cubicBezTo>
                    <a:pt x="1462" y="625"/>
                    <a:pt x="1462" y="625"/>
                    <a:pt x="1462" y="625"/>
                  </a:cubicBezTo>
                  <a:cubicBezTo>
                    <a:pt x="1462" y="341"/>
                    <a:pt x="1462" y="341"/>
                    <a:pt x="1462" y="341"/>
                  </a:cubicBezTo>
                  <a:cubicBezTo>
                    <a:pt x="1533" y="423"/>
                    <a:pt x="1589" y="516"/>
                    <a:pt x="1619" y="625"/>
                  </a:cubicBezTo>
                  <a:moveTo>
                    <a:pt x="1010" y="79"/>
                  </a:moveTo>
                  <a:lnTo>
                    <a:pt x="1010" y="79"/>
                  </a:lnTo>
                  <a:cubicBezTo>
                    <a:pt x="1010" y="296"/>
                    <a:pt x="1010" y="296"/>
                    <a:pt x="1010" y="296"/>
                  </a:cubicBezTo>
                  <a:cubicBezTo>
                    <a:pt x="968" y="296"/>
                    <a:pt x="968" y="296"/>
                    <a:pt x="968" y="296"/>
                  </a:cubicBezTo>
                  <a:cubicBezTo>
                    <a:pt x="968" y="259"/>
                    <a:pt x="968" y="259"/>
                    <a:pt x="968" y="259"/>
                  </a:cubicBezTo>
                  <a:cubicBezTo>
                    <a:pt x="968" y="202"/>
                    <a:pt x="924" y="154"/>
                    <a:pt x="868" y="154"/>
                  </a:cubicBezTo>
                  <a:cubicBezTo>
                    <a:pt x="808" y="150"/>
                    <a:pt x="759" y="199"/>
                    <a:pt x="759" y="259"/>
                  </a:cubicBezTo>
                  <a:cubicBezTo>
                    <a:pt x="759" y="296"/>
                    <a:pt x="759" y="296"/>
                    <a:pt x="759" y="296"/>
                  </a:cubicBezTo>
                  <a:cubicBezTo>
                    <a:pt x="703" y="296"/>
                    <a:pt x="703" y="296"/>
                    <a:pt x="703" y="296"/>
                  </a:cubicBezTo>
                  <a:cubicBezTo>
                    <a:pt x="703" y="79"/>
                    <a:pt x="703" y="79"/>
                    <a:pt x="703" y="79"/>
                  </a:cubicBezTo>
                  <a:cubicBezTo>
                    <a:pt x="755" y="68"/>
                    <a:pt x="804" y="64"/>
                    <a:pt x="856" y="64"/>
                  </a:cubicBezTo>
                  <a:cubicBezTo>
                    <a:pt x="909" y="64"/>
                    <a:pt x="961" y="68"/>
                    <a:pt x="1010" y="79"/>
                  </a:cubicBezTo>
                  <a:moveTo>
                    <a:pt x="258" y="341"/>
                  </a:moveTo>
                  <a:lnTo>
                    <a:pt x="258" y="341"/>
                  </a:lnTo>
                  <a:cubicBezTo>
                    <a:pt x="258" y="625"/>
                    <a:pt x="258" y="625"/>
                    <a:pt x="258" y="625"/>
                  </a:cubicBezTo>
                  <a:cubicBezTo>
                    <a:pt x="97" y="625"/>
                    <a:pt x="97" y="625"/>
                    <a:pt x="97" y="625"/>
                  </a:cubicBezTo>
                  <a:cubicBezTo>
                    <a:pt x="131" y="516"/>
                    <a:pt x="187" y="423"/>
                    <a:pt x="258" y="341"/>
                  </a:cubicBezTo>
                  <a:moveTo>
                    <a:pt x="97" y="1096"/>
                  </a:moveTo>
                  <a:lnTo>
                    <a:pt x="97" y="1096"/>
                  </a:lnTo>
                  <a:cubicBezTo>
                    <a:pt x="258" y="1096"/>
                    <a:pt x="258" y="1096"/>
                    <a:pt x="258" y="1096"/>
                  </a:cubicBezTo>
                  <a:cubicBezTo>
                    <a:pt x="258" y="1380"/>
                    <a:pt x="258" y="1380"/>
                    <a:pt x="258" y="1380"/>
                  </a:cubicBezTo>
                  <a:cubicBezTo>
                    <a:pt x="187" y="1298"/>
                    <a:pt x="131" y="1204"/>
                    <a:pt x="97" y="1096"/>
                  </a:cubicBezTo>
                  <a:moveTo>
                    <a:pt x="703" y="1642"/>
                  </a:moveTo>
                  <a:lnTo>
                    <a:pt x="703" y="1642"/>
                  </a:lnTo>
                  <a:cubicBezTo>
                    <a:pt x="703" y="1425"/>
                    <a:pt x="703" y="1425"/>
                    <a:pt x="703" y="1425"/>
                  </a:cubicBezTo>
                  <a:cubicBezTo>
                    <a:pt x="759" y="1425"/>
                    <a:pt x="759" y="1425"/>
                    <a:pt x="759" y="1425"/>
                  </a:cubicBezTo>
                  <a:cubicBezTo>
                    <a:pt x="759" y="1459"/>
                    <a:pt x="759" y="1459"/>
                    <a:pt x="759" y="1459"/>
                  </a:cubicBezTo>
                  <a:cubicBezTo>
                    <a:pt x="759" y="1518"/>
                    <a:pt x="804" y="1567"/>
                    <a:pt x="860" y="1567"/>
                  </a:cubicBezTo>
                  <a:cubicBezTo>
                    <a:pt x="920" y="1571"/>
                    <a:pt x="968" y="1522"/>
                    <a:pt x="968" y="1462"/>
                  </a:cubicBezTo>
                  <a:cubicBezTo>
                    <a:pt x="968" y="1425"/>
                    <a:pt x="968" y="1425"/>
                    <a:pt x="968" y="1425"/>
                  </a:cubicBezTo>
                  <a:cubicBezTo>
                    <a:pt x="1010" y="1425"/>
                    <a:pt x="1010" y="1425"/>
                    <a:pt x="1010" y="1425"/>
                  </a:cubicBezTo>
                  <a:cubicBezTo>
                    <a:pt x="1010" y="1642"/>
                    <a:pt x="1010" y="1642"/>
                    <a:pt x="1010" y="1642"/>
                  </a:cubicBezTo>
                  <a:cubicBezTo>
                    <a:pt x="961" y="1653"/>
                    <a:pt x="909" y="1657"/>
                    <a:pt x="856" y="1657"/>
                  </a:cubicBezTo>
                  <a:cubicBezTo>
                    <a:pt x="804" y="1657"/>
                    <a:pt x="755" y="1653"/>
                    <a:pt x="703" y="164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43" name="Google Shape;1143;p44"/>
            <p:cNvSpPr/>
            <p:nvPr/>
          </p:nvSpPr>
          <p:spPr>
            <a:xfrm>
              <a:off x="6643613" y="4111810"/>
              <a:ext cx="235130" cy="492188"/>
            </a:xfrm>
            <a:custGeom>
              <a:avLst/>
              <a:gdLst/>
              <a:ahLst/>
              <a:cxnLst/>
              <a:rect l="l" t="t" r="r" b="b"/>
              <a:pathLst>
                <a:path w="997" h="2087" extrusionOk="0">
                  <a:moveTo>
                    <a:pt x="964" y="2023"/>
                  </a:moveTo>
                  <a:lnTo>
                    <a:pt x="964" y="2023"/>
                  </a:lnTo>
                  <a:cubicBezTo>
                    <a:pt x="86" y="2023"/>
                    <a:pt x="86" y="2023"/>
                    <a:pt x="86" y="2023"/>
                  </a:cubicBezTo>
                  <a:cubicBezTo>
                    <a:pt x="71" y="2023"/>
                    <a:pt x="59" y="2016"/>
                    <a:pt x="59" y="2000"/>
                  </a:cubicBezTo>
                  <a:cubicBezTo>
                    <a:pt x="59" y="243"/>
                    <a:pt x="59" y="243"/>
                    <a:pt x="59" y="243"/>
                  </a:cubicBezTo>
                  <a:cubicBezTo>
                    <a:pt x="59" y="142"/>
                    <a:pt x="142" y="60"/>
                    <a:pt x="243" y="60"/>
                  </a:cubicBezTo>
                  <a:cubicBezTo>
                    <a:pt x="964" y="60"/>
                    <a:pt x="964" y="60"/>
                    <a:pt x="964" y="60"/>
                  </a:cubicBezTo>
                  <a:cubicBezTo>
                    <a:pt x="987" y="60"/>
                    <a:pt x="1002" y="41"/>
                    <a:pt x="995" y="23"/>
                  </a:cubicBezTo>
                  <a:cubicBezTo>
                    <a:pt x="991" y="8"/>
                    <a:pt x="980" y="0"/>
                    <a:pt x="964" y="0"/>
                  </a:cubicBezTo>
                  <a:lnTo>
                    <a:pt x="964" y="0"/>
                  </a:lnTo>
                  <a:cubicBezTo>
                    <a:pt x="243" y="0"/>
                    <a:pt x="243" y="0"/>
                    <a:pt x="243" y="0"/>
                  </a:cubicBezTo>
                  <a:cubicBezTo>
                    <a:pt x="108" y="0"/>
                    <a:pt x="0" y="109"/>
                    <a:pt x="0" y="243"/>
                  </a:cubicBezTo>
                  <a:cubicBezTo>
                    <a:pt x="0" y="2053"/>
                    <a:pt x="0" y="2053"/>
                    <a:pt x="0" y="2053"/>
                  </a:cubicBezTo>
                  <a:cubicBezTo>
                    <a:pt x="0" y="2072"/>
                    <a:pt x="15" y="2087"/>
                    <a:pt x="33" y="2087"/>
                  </a:cubicBezTo>
                  <a:cubicBezTo>
                    <a:pt x="980" y="2087"/>
                    <a:pt x="980" y="2087"/>
                    <a:pt x="980" y="2087"/>
                  </a:cubicBezTo>
                  <a:lnTo>
                    <a:pt x="983" y="2087"/>
                  </a:lnTo>
                  <a:cubicBezTo>
                    <a:pt x="1009" y="2057"/>
                    <a:pt x="991" y="2023"/>
                    <a:pt x="964" y="202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44" name="Google Shape;1144;p44"/>
            <p:cNvSpPr/>
            <p:nvPr/>
          </p:nvSpPr>
          <p:spPr>
            <a:xfrm>
              <a:off x="6897374" y="4111810"/>
              <a:ext cx="238196" cy="492188"/>
            </a:xfrm>
            <a:custGeom>
              <a:avLst/>
              <a:gdLst/>
              <a:ahLst/>
              <a:cxnLst/>
              <a:rect l="l" t="t" r="r" b="b"/>
              <a:pathLst>
                <a:path w="1010" h="2087" extrusionOk="0">
                  <a:moveTo>
                    <a:pt x="764" y="0"/>
                  </a:moveTo>
                  <a:lnTo>
                    <a:pt x="764" y="0"/>
                  </a:lnTo>
                  <a:cubicBezTo>
                    <a:pt x="31" y="4"/>
                    <a:pt x="31" y="4"/>
                    <a:pt x="31" y="4"/>
                  </a:cubicBezTo>
                  <a:lnTo>
                    <a:pt x="31" y="4"/>
                  </a:lnTo>
                  <a:cubicBezTo>
                    <a:pt x="31" y="4"/>
                    <a:pt x="1" y="15"/>
                    <a:pt x="1" y="30"/>
                  </a:cubicBezTo>
                  <a:cubicBezTo>
                    <a:pt x="1" y="49"/>
                    <a:pt x="16" y="60"/>
                    <a:pt x="31" y="60"/>
                  </a:cubicBezTo>
                  <a:cubicBezTo>
                    <a:pt x="764" y="60"/>
                    <a:pt x="764" y="60"/>
                    <a:pt x="764" y="60"/>
                  </a:cubicBezTo>
                  <a:cubicBezTo>
                    <a:pt x="864" y="64"/>
                    <a:pt x="947" y="243"/>
                    <a:pt x="947" y="243"/>
                  </a:cubicBezTo>
                  <a:cubicBezTo>
                    <a:pt x="947" y="2000"/>
                    <a:pt x="947" y="2000"/>
                    <a:pt x="947" y="2000"/>
                  </a:cubicBezTo>
                  <a:cubicBezTo>
                    <a:pt x="947" y="2016"/>
                    <a:pt x="936" y="2023"/>
                    <a:pt x="924" y="2023"/>
                  </a:cubicBezTo>
                  <a:cubicBezTo>
                    <a:pt x="19" y="2023"/>
                    <a:pt x="19" y="2023"/>
                    <a:pt x="19" y="2023"/>
                  </a:cubicBezTo>
                  <a:lnTo>
                    <a:pt x="16" y="2027"/>
                  </a:lnTo>
                  <a:cubicBezTo>
                    <a:pt x="-14" y="2053"/>
                    <a:pt x="4" y="2087"/>
                    <a:pt x="31" y="2087"/>
                  </a:cubicBezTo>
                  <a:cubicBezTo>
                    <a:pt x="976" y="2087"/>
                    <a:pt x="976" y="2087"/>
                    <a:pt x="976" y="2087"/>
                  </a:cubicBezTo>
                  <a:cubicBezTo>
                    <a:pt x="996" y="2087"/>
                    <a:pt x="1010" y="2072"/>
                    <a:pt x="1010" y="2053"/>
                  </a:cubicBezTo>
                  <a:cubicBezTo>
                    <a:pt x="1010" y="243"/>
                    <a:pt x="1010" y="243"/>
                    <a:pt x="1010" y="243"/>
                  </a:cubicBezTo>
                  <a:cubicBezTo>
                    <a:pt x="1010" y="243"/>
                    <a:pt x="898" y="0"/>
                    <a:pt x="764" y="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Shape 1148"/>
        <p:cNvGrpSpPr/>
        <p:nvPr/>
      </p:nvGrpSpPr>
      <p:grpSpPr>
        <a:xfrm>
          <a:off x="0" y="0"/>
          <a:ext cx="0" cy="0"/>
          <a:chOff x="0" y="0"/>
          <a:chExt cx="0" cy="0"/>
        </a:xfrm>
      </p:grpSpPr>
      <p:sp>
        <p:nvSpPr>
          <p:cNvPr id="1149" name="Google Shape;1149;p4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1150" name="Google Shape;1150;p45"/>
          <p:cNvSpPr txBox="1"/>
          <p:nvPr/>
        </p:nvSpPr>
        <p:spPr>
          <a:xfrm>
            <a:off x="713225" y="1316725"/>
            <a:ext cx="7717500" cy="6345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Sofia Sans"/>
                <a:ea typeface="Sofia Sans"/>
                <a:cs typeface="Sofia Sans"/>
                <a:sym typeface="Sofia Sans"/>
              </a:rPr>
              <a:t>Here’s an assortment of alternative resources whose style fits that of this template:</a:t>
            </a:r>
            <a:endParaRPr>
              <a:solidFill>
                <a:schemeClr val="dk1"/>
              </a:solidFill>
              <a:latin typeface="Sofia Sans"/>
              <a:ea typeface="Sofia Sans"/>
              <a:cs typeface="Sofia Sans"/>
              <a:sym typeface="Sofia Sans"/>
            </a:endParaRPr>
          </a:p>
          <a:p>
            <a:pPr marL="457200" lvl="0" indent="-317500" algn="l" rtl="0">
              <a:lnSpc>
                <a:spcPct val="115000"/>
              </a:lnSpc>
              <a:spcBef>
                <a:spcPts val="0"/>
              </a:spcBef>
              <a:spcAft>
                <a:spcPts val="0"/>
              </a:spcAft>
              <a:buClr>
                <a:schemeClr val="lt1"/>
              </a:buClr>
              <a:buSzPts val="1400"/>
              <a:buFont typeface="Sofia Sans"/>
              <a:buChar char="◻"/>
            </a:pPr>
            <a:r>
              <a:rPr lang="en" u="sng">
                <a:solidFill>
                  <a:schemeClr val="dk1"/>
                </a:solidFill>
                <a:latin typeface="Sofia Sans"/>
                <a:ea typeface="Sofia Sans"/>
                <a:cs typeface="Sofia Sans"/>
                <a:sym typeface="Sofia Sans"/>
                <a:hlinkClick r:id="rId3">
                  <a:extLst>
                    <a:ext uri="{A12FA001-AC4F-418D-AE19-62706E023703}">
                      <ahyp:hlinkClr xmlns:ahyp="http://schemas.microsoft.com/office/drawing/2018/hyperlinkcolor" val="tx"/>
                    </a:ext>
                  </a:extLst>
                </a:hlinkClick>
              </a:rPr>
              <a:t>Electricity icon flat</a:t>
            </a:r>
            <a:endParaRPr>
              <a:solidFill>
                <a:schemeClr val="dk1"/>
              </a:solidFill>
              <a:latin typeface="Sofia Sans"/>
              <a:ea typeface="Sofia Sans"/>
              <a:cs typeface="Sofia Sans"/>
              <a:sym typeface="Sofia Sans"/>
            </a:endParaRPr>
          </a:p>
        </p:txBody>
      </p:sp>
      <p:grpSp>
        <p:nvGrpSpPr>
          <p:cNvPr id="1151" name="Google Shape;1151;p45"/>
          <p:cNvGrpSpPr/>
          <p:nvPr/>
        </p:nvGrpSpPr>
        <p:grpSpPr>
          <a:xfrm>
            <a:off x="1945466" y="2384448"/>
            <a:ext cx="1172922" cy="1629361"/>
            <a:chOff x="1093225" y="2960532"/>
            <a:chExt cx="1067166" cy="1482450"/>
          </a:xfrm>
        </p:grpSpPr>
        <p:sp>
          <p:nvSpPr>
            <p:cNvPr id="1152" name="Google Shape;1152;p45"/>
            <p:cNvSpPr/>
            <p:nvPr/>
          </p:nvSpPr>
          <p:spPr>
            <a:xfrm>
              <a:off x="1093225" y="2996492"/>
              <a:ext cx="983216" cy="1383248"/>
            </a:xfrm>
            <a:custGeom>
              <a:avLst/>
              <a:gdLst/>
              <a:ahLst/>
              <a:cxnLst/>
              <a:rect l="l" t="t" r="r" b="b"/>
              <a:pathLst>
                <a:path w="7929" h="11155" extrusionOk="0">
                  <a:moveTo>
                    <a:pt x="6294" y="885"/>
                  </a:moveTo>
                  <a:lnTo>
                    <a:pt x="6294" y="885"/>
                  </a:lnTo>
                  <a:cubicBezTo>
                    <a:pt x="7929" y="10290"/>
                    <a:pt x="7929" y="10290"/>
                    <a:pt x="7929" y="10290"/>
                  </a:cubicBezTo>
                  <a:cubicBezTo>
                    <a:pt x="2993" y="11155"/>
                    <a:pt x="2993" y="11155"/>
                    <a:pt x="2993" y="11155"/>
                  </a:cubicBezTo>
                  <a:cubicBezTo>
                    <a:pt x="2357" y="7499"/>
                    <a:pt x="2357" y="7499"/>
                    <a:pt x="2357" y="7499"/>
                  </a:cubicBezTo>
                  <a:cubicBezTo>
                    <a:pt x="263" y="6020"/>
                    <a:pt x="263" y="6020"/>
                    <a:pt x="263" y="6020"/>
                  </a:cubicBezTo>
                  <a:cubicBezTo>
                    <a:pt x="-18" y="5822"/>
                    <a:pt x="-80" y="5448"/>
                    <a:pt x="107" y="5166"/>
                  </a:cubicBezTo>
                  <a:cubicBezTo>
                    <a:pt x="201" y="5041"/>
                    <a:pt x="336" y="4958"/>
                    <a:pt x="482" y="4937"/>
                  </a:cubicBezTo>
                  <a:cubicBezTo>
                    <a:pt x="628" y="4906"/>
                    <a:pt x="795" y="4937"/>
                    <a:pt x="961" y="5021"/>
                  </a:cubicBezTo>
                  <a:cubicBezTo>
                    <a:pt x="2034" y="5635"/>
                    <a:pt x="2034" y="5635"/>
                    <a:pt x="2034" y="5635"/>
                  </a:cubicBezTo>
                  <a:cubicBezTo>
                    <a:pt x="1326" y="1531"/>
                    <a:pt x="1326" y="1531"/>
                    <a:pt x="1326" y="1531"/>
                  </a:cubicBezTo>
                  <a:cubicBezTo>
                    <a:pt x="1274" y="1239"/>
                    <a:pt x="1472" y="958"/>
                    <a:pt x="1763" y="906"/>
                  </a:cubicBezTo>
                  <a:cubicBezTo>
                    <a:pt x="1909" y="885"/>
                    <a:pt x="2055" y="916"/>
                    <a:pt x="2170" y="1000"/>
                  </a:cubicBezTo>
                  <a:cubicBezTo>
                    <a:pt x="2284" y="1073"/>
                    <a:pt x="2368" y="1198"/>
                    <a:pt x="2388" y="1343"/>
                  </a:cubicBezTo>
                  <a:cubicBezTo>
                    <a:pt x="2836" y="3885"/>
                    <a:pt x="2836" y="3885"/>
                    <a:pt x="2836" y="3885"/>
                  </a:cubicBezTo>
                  <a:cubicBezTo>
                    <a:pt x="3055" y="3843"/>
                    <a:pt x="3055" y="3843"/>
                    <a:pt x="3055" y="3843"/>
                  </a:cubicBezTo>
                  <a:cubicBezTo>
                    <a:pt x="2493" y="635"/>
                    <a:pt x="2493" y="635"/>
                    <a:pt x="2493" y="635"/>
                  </a:cubicBezTo>
                  <a:cubicBezTo>
                    <a:pt x="2440" y="343"/>
                    <a:pt x="2638" y="62"/>
                    <a:pt x="2940" y="10"/>
                  </a:cubicBezTo>
                  <a:cubicBezTo>
                    <a:pt x="3086" y="-21"/>
                    <a:pt x="3232" y="21"/>
                    <a:pt x="3347" y="104"/>
                  </a:cubicBezTo>
                  <a:cubicBezTo>
                    <a:pt x="3451" y="177"/>
                    <a:pt x="3534" y="302"/>
                    <a:pt x="3565" y="448"/>
                  </a:cubicBezTo>
                  <a:cubicBezTo>
                    <a:pt x="4118" y="3656"/>
                    <a:pt x="4118" y="3656"/>
                    <a:pt x="4118" y="3656"/>
                  </a:cubicBezTo>
                  <a:cubicBezTo>
                    <a:pt x="4346" y="3625"/>
                    <a:pt x="4346" y="3625"/>
                    <a:pt x="4346" y="3625"/>
                  </a:cubicBezTo>
                  <a:cubicBezTo>
                    <a:pt x="3836" y="687"/>
                    <a:pt x="3836" y="687"/>
                    <a:pt x="3836" y="687"/>
                  </a:cubicBezTo>
                  <a:cubicBezTo>
                    <a:pt x="3784" y="396"/>
                    <a:pt x="3982" y="114"/>
                    <a:pt x="4274" y="62"/>
                  </a:cubicBezTo>
                  <a:cubicBezTo>
                    <a:pt x="4419" y="31"/>
                    <a:pt x="4565" y="73"/>
                    <a:pt x="4679" y="146"/>
                  </a:cubicBezTo>
                  <a:cubicBezTo>
                    <a:pt x="4794" y="229"/>
                    <a:pt x="4877" y="354"/>
                    <a:pt x="4898" y="500"/>
                  </a:cubicBezTo>
                  <a:cubicBezTo>
                    <a:pt x="5408" y="3437"/>
                    <a:pt x="5408" y="3437"/>
                    <a:pt x="5408" y="3437"/>
                  </a:cubicBezTo>
                  <a:cubicBezTo>
                    <a:pt x="5637" y="3396"/>
                    <a:pt x="5637" y="3396"/>
                    <a:pt x="5637" y="3396"/>
                  </a:cubicBezTo>
                  <a:cubicBezTo>
                    <a:pt x="5231" y="1073"/>
                    <a:pt x="5231" y="1073"/>
                    <a:pt x="5231" y="1073"/>
                  </a:cubicBezTo>
                  <a:cubicBezTo>
                    <a:pt x="5179" y="771"/>
                    <a:pt x="5377" y="489"/>
                    <a:pt x="5669" y="448"/>
                  </a:cubicBezTo>
                  <a:cubicBezTo>
                    <a:pt x="5815" y="416"/>
                    <a:pt x="5960" y="458"/>
                    <a:pt x="6075" y="531"/>
                  </a:cubicBezTo>
                  <a:cubicBezTo>
                    <a:pt x="6190" y="614"/>
                    <a:pt x="6273" y="739"/>
                    <a:pt x="6294" y="885"/>
                  </a:cubicBezTo>
                  <a:close/>
                </a:path>
              </a:pathLst>
            </a:custGeom>
            <a:solidFill>
              <a:schemeClr val="l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3" name="Google Shape;1153;p45"/>
            <p:cNvSpPr/>
            <p:nvPr/>
          </p:nvSpPr>
          <p:spPr>
            <a:xfrm>
              <a:off x="1181763" y="2960532"/>
              <a:ext cx="978628" cy="1482450"/>
            </a:xfrm>
            <a:custGeom>
              <a:avLst/>
              <a:gdLst/>
              <a:ahLst/>
              <a:cxnLst/>
              <a:rect l="l" t="t" r="r" b="b"/>
              <a:pathLst>
                <a:path w="7892" h="11955" extrusionOk="0">
                  <a:moveTo>
                    <a:pt x="7882" y="2019"/>
                  </a:moveTo>
                  <a:lnTo>
                    <a:pt x="7882" y="2019"/>
                  </a:lnTo>
                  <a:cubicBezTo>
                    <a:pt x="6319" y="11955"/>
                    <a:pt x="6319" y="11955"/>
                    <a:pt x="6319" y="11955"/>
                  </a:cubicBezTo>
                  <a:cubicBezTo>
                    <a:pt x="1112" y="11132"/>
                    <a:pt x="1112" y="11132"/>
                    <a:pt x="1112" y="11132"/>
                  </a:cubicBezTo>
                  <a:cubicBezTo>
                    <a:pt x="1716" y="7278"/>
                    <a:pt x="1716" y="7278"/>
                    <a:pt x="1716" y="7278"/>
                  </a:cubicBezTo>
                  <a:cubicBezTo>
                    <a:pt x="122" y="5081"/>
                    <a:pt x="122" y="5081"/>
                    <a:pt x="122" y="5081"/>
                  </a:cubicBezTo>
                  <a:cubicBezTo>
                    <a:pt x="-86" y="4800"/>
                    <a:pt x="-23" y="4404"/>
                    <a:pt x="268" y="4186"/>
                  </a:cubicBezTo>
                  <a:cubicBezTo>
                    <a:pt x="404" y="4092"/>
                    <a:pt x="560" y="4061"/>
                    <a:pt x="716" y="4081"/>
                  </a:cubicBezTo>
                  <a:cubicBezTo>
                    <a:pt x="872" y="4102"/>
                    <a:pt x="1029" y="4196"/>
                    <a:pt x="1164" y="4331"/>
                  </a:cubicBezTo>
                  <a:cubicBezTo>
                    <a:pt x="2029" y="5311"/>
                    <a:pt x="2029" y="5311"/>
                    <a:pt x="2029" y="5311"/>
                  </a:cubicBezTo>
                  <a:cubicBezTo>
                    <a:pt x="2706" y="977"/>
                    <a:pt x="2706" y="977"/>
                    <a:pt x="2706" y="977"/>
                  </a:cubicBezTo>
                  <a:cubicBezTo>
                    <a:pt x="2758" y="665"/>
                    <a:pt x="3049" y="456"/>
                    <a:pt x="3362" y="498"/>
                  </a:cubicBezTo>
                  <a:cubicBezTo>
                    <a:pt x="3518" y="529"/>
                    <a:pt x="3642" y="613"/>
                    <a:pt x="3736" y="727"/>
                  </a:cubicBezTo>
                  <a:cubicBezTo>
                    <a:pt x="3819" y="852"/>
                    <a:pt x="3861" y="998"/>
                    <a:pt x="3830" y="1154"/>
                  </a:cubicBezTo>
                  <a:cubicBezTo>
                    <a:pt x="3414" y="3831"/>
                    <a:pt x="3414" y="3831"/>
                    <a:pt x="3414" y="3831"/>
                  </a:cubicBezTo>
                  <a:cubicBezTo>
                    <a:pt x="3653" y="3873"/>
                    <a:pt x="3653" y="3873"/>
                    <a:pt x="3653" y="3873"/>
                  </a:cubicBezTo>
                  <a:cubicBezTo>
                    <a:pt x="4184" y="477"/>
                    <a:pt x="4184" y="477"/>
                    <a:pt x="4184" y="477"/>
                  </a:cubicBezTo>
                  <a:cubicBezTo>
                    <a:pt x="4236" y="165"/>
                    <a:pt x="4528" y="-44"/>
                    <a:pt x="4830" y="8"/>
                  </a:cubicBezTo>
                  <a:cubicBezTo>
                    <a:pt x="4986" y="29"/>
                    <a:pt x="5121" y="113"/>
                    <a:pt x="5205" y="238"/>
                  </a:cubicBezTo>
                  <a:cubicBezTo>
                    <a:pt x="5288" y="352"/>
                    <a:pt x="5330" y="498"/>
                    <a:pt x="5309" y="654"/>
                  </a:cubicBezTo>
                  <a:cubicBezTo>
                    <a:pt x="4778" y="4050"/>
                    <a:pt x="4778" y="4050"/>
                    <a:pt x="4778" y="4050"/>
                  </a:cubicBezTo>
                  <a:cubicBezTo>
                    <a:pt x="5007" y="4081"/>
                    <a:pt x="5007" y="4081"/>
                    <a:pt x="5007" y="4081"/>
                  </a:cubicBezTo>
                  <a:cubicBezTo>
                    <a:pt x="5496" y="988"/>
                    <a:pt x="5496" y="988"/>
                    <a:pt x="5496" y="988"/>
                  </a:cubicBezTo>
                  <a:cubicBezTo>
                    <a:pt x="5548" y="675"/>
                    <a:pt x="5840" y="456"/>
                    <a:pt x="6153" y="508"/>
                  </a:cubicBezTo>
                  <a:cubicBezTo>
                    <a:pt x="6309" y="540"/>
                    <a:pt x="6434" y="623"/>
                    <a:pt x="6528" y="738"/>
                  </a:cubicBezTo>
                  <a:cubicBezTo>
                    <a:pt x="6611" y="852"/>
                    <a:pt x="6653" y="1008"/>
                    <a:pt x="6621" y="1165"/>
                  </a:cubicBezTo>
                  <a:cubicBezTo>
                    <a:pt x="6142" y="4258"/>
                    <a:pt x="6142" y="4258"/>
                    <a:pt x="6142" y="4258"/>
                  </a:cubicBezTo>
                  <a:cubicBezTo>
                    <a:pt x="6371" y="4300"/>
                    <a:pt x="6371" y="4300"/>
                    <a:pt x="6371" y="4300"/>
                  </a:cubicBezTo>
                  <a:cubicBezTo>
                    <a:pt x="6757" y="1842"/>
                    <a:pt x="6757" y="1842"/>
                    <a:pt x="6757" y="1842"/>
                  </a:cubicBezTo>
                  <a:cubicBezTo>
                    <a:pt x="6809" y="1529"/>
                    <a:pt x="7101" y="1321"/>
                    <a:pt x="7413" y="1363"/>
                  </a:cubicBezTo>
                  <a:cubicBezTo>
                    <a:pt x="7569" y="1394"/>
                    <a:pt x="7694" y="1477"/>
                    <a:pt x="7788" y="1592"/>
                  </a:cubicBezTo>
                  <a:cubicBezTo>
                    <a:pt x="7871" y="1717"/>
                    <a:pt x="7913" y="1863"/>
                    <a:pt x="7882" y="201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4" name="Google Shape;1154;p45"/>
            <p:cNvSpPr/>
            <p:nvPr/>
          </p:nvSpPr>
          <p:spPr>
            <a:xfrm>
              <a:off x="1319654" y="3210893"/>
              <a:ext cx="839497" cy="1232089"/>
            </a:xfrm>
            <a:custGeom>
              <a:avLst/>
              <a:gdLst/>
              <a:ahLst/>
              <a:cxnLst/>
              <a:rect l="l" t="t" r="r" b="b"/>
              <a:pathLst>
                <a:path w="6770" h="9936" extrusionOk="0">
                  <a:moveTo>
                    <a:pt x="6770" y="0"/>
                  </a:moveTo>
                  <a:lnTo>
                    <a:pt x="4561" y="8395"/>
                  </a:lnTo>
                  <a:lnTo>
                    <a:pt x="0" y="9113"/>
                  </a:lnTo>
                  <a:lnTo>
                    <a:pt x="5207" y="9936"/>
                  </a:lnTo>
                  <a:lnTo>
                    <a:pt x="6770" y="0"/>
                  </a:lnTo>
                  <a:close/>
                </a:path>
              </a:pathLst>
            </a:custGeom>
            <a:solidFill>
              <a:srgbClr val="DCA90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5" name="Google Shape;1155;p45"/>
            <p:cNvSpPr/>
            <p:nvPr/>
          </p:nvSpPr>
          <p:spPr>
            <a:xfrm>
              <a:off x="1319654" y="3210893"/>
              <a:ext cx="839497" cy="1232089"/>
            </a:xfrm>
            <a:custGeom>
              <a:avLst/>
              <a:gdLst/>
              <a:ahLst/>
              <a:cxnLst/>
              <a:rect l="l" t="t" r="r" b="b"/>
              <a:pathLst>
                <a:path w="6770" h="9936" extrusionOk="0">
                  <a:moveTo>
                    <a:pt x="6770" y="0"/>
                  </a:moveTo>
                  <a:lnTo>
                    <a:pt x="4561" y="8395"/>
                  </a:lnTo>
                  <a:lnTo>
                    <a:pt x="0" y="9113"/>
                  </a:lnTo>
                  <a:lnTo>
                    <a:pt x="5207" y="9936"/>
                  </a:lnTo>
                  <a:lnTo>
                    <a:pt x="677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6" name="Google Shape;1156;p45"/>
            <p:cNvSpPr/>
            <p:nvPr/>
          </p:nvSpPr>
          <p:spPr>
            <a:xfrm>
              <a:off x="1762593" y="4142027"/>
              <a:ext cx="100690" cy="193816"/>
            </a:xfrm>
            <a:custGeom>
              <a:avLst/>
              <a:gdLst/>
              <a:ahLst/>
              <a:cxnLst/>
              <a:rect l="l" t="t" r="r" b="b"/>
              <a:pathLst>
                <a:path w="812" h="1563" extrusionOk="0">
                  <a:moveTo>
                    <a:pt x="625" y="0"/>
                  </a:moveTo>
                  <a:lnTo>
                    <a:pt x="0" y="802"/>
                  </a:lnTo>
                  <a:lnTo>
                    <a:pt x="406" y="865"/>
                  </a:lnTo>
                  <a:lnTo>
                    <a:pt x="114" y="1563"/>
                  </a:lnTo>
                  <a:lnTo>
                    <a:pt x="812" y="740"/>
                  </a:lnTo>
                  <a:lnTo>
                    <a:pt x="385" y="667"/>
                  </a:lnTo>
                  <a:lnTo>
                    <a:pt x="625"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7" name="Google Shape;1157;p45"/>
            <p:cNvSpPr/>
            <p:nvPr/>
          </p:nvSpPr>
          <p:spPr>
            <a:xfrm>
              <a:off x="1672939" y="4099123"/>
              <a:ext cx="279874" cy="279998"/>
            </a:xfrm>
            <a:custGeom>
              <a:avLst/>
              <a:gdLst/>
              <a:ahLst/>
              <a:cxnLst/>
              <a:rect l="l" t="t" r="r" b="b"/>
              <a:pathLst>
                <a:path w="2257" h="2258" extrusionOk="0">
                  <a:moveTo>
                    <a:pt x="1306" y="13"/>
                  </a:moveTo>
                  <a:lnTo>
                    <a:pt x="1306" y="13"/>
                  </a:lnTo>
                  <a:cubicBezTo>
                    <a:pt x="681" y="-81"/>
                    <a:pt x="108" y="336"/>
                    <a:pt x="15" y="950"/>
                  </a:cubicBezTo>
                  <a:cubicBezTo>
                    <a:pt x="-90" y="1575"/>
                    <a:pt x="337" y="2148"/>
                    <a:pt x="952" y="2242"/>
                  </a:cubicBezTo>
                  <a:cubicBezTo>
                    <a:pt x="1567" y="2346"/>
                    <a:pt x="2150" y="1919"/>
                    <a:pt x="2244" y="1305"/>
                  </a:cubicBezTo>
                  <a:cubicBezTo>
                    <a:pt x="2337" y="690"/>
                    <a:pt x="1921" y="107"/>
                    <a:pt x="1306" y="13"/>
                  </a:cubicBezTo>
                  <a:moveTo>
                    <a:pt x="983" y="2075"/>
                  </a:moveTo>
                  <a:lnTo>
                    <a:pt x="983" y="2075"/>
                  </a:lnTo>
                  <a:cubicBezTo>
                    <a:pt x="462" y="1992"/>
                    <a:pt x="98" y="1503"/>
                    <a:pt x="181" y="982"/>
                  </a:cubicBezTo>
                  <a:cubicBezTo>
                    <a:pt x="265" y="461"/>
                    <a:pt x="754" y="107"/>
                    <a:pt x="1275" y="190"/>
                  </a:cubicBezTo>
                  <a:cubicBezTo>
                    <a:pt x="1796" y="263"/>
                    <a:pt x="2150" y="753"/>
                    <a:pt x="2067" y="1284"/>
                  </a:cubicBezTo>
                  <a:cubicBezTo>
                    <a:pt x="1994" y="1805"/>
                    <a:pt x="1504" y="2159"/>
                    <a:pt x="983" y="2075"/>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8" name="Google Shape;1158;p45"/>
            <p:cNvSpPr/>
            <p:nvPr/>
          </p:nvSpPr>
          <p:spPr>
            <a:xfrm>
              <a:off x="1474658" y="3471794"/>
              <a:ext cx="504938" cy="167899"/>
            </a:xfrm>
            <a:custGeom>
              <a:avLst/>
              <a:gdLst/>
              <a:ahLst/>
              <a:cxnLst/>
              <a:rect l="l" t="t" r="r" b="b"/>
              <a:pathLst>
                <a:path w="4072" h="1354" extrusionOk="0">
                  <a:moveTo>
                    <a:pt x="292" y="0"/>
                  </a:moveTo>
                  <a:lnTo>
                    <a:pt x="0" y="1354"/>
                  </a:lnTo>
                  <a:lnTo>
                    <a:pt x="604" y="469"/>
                  </a:lnTo>
                  <a:lnTo>
                    <a:pt x="4072" y="594"/>
                  </a:lnTo>
                  <a:lnTo>
                    <a:pt x="292" y="0"/>
                  </a:lnTo>
                  <a:close/>
                </a:path>
              </a:pathLst>
            </a:custGeom>
            <a:solidFill>
              <a:srgbClr val="FEEBA0"/>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9" name="Google Shape;1159;p45"/>
            <p:cNvSpPr/>
            <p:nvPr/>
          </p:nvSpPr>
          <p:spPr>
            <a:xfrm>
              <a:off x="1474658" y="3471794"/>
              <a:ext cx="504938" cy="167899"/>
            </a:xfrm>
            <a:custGeom>
              <a:avLst/>
              <a:gdLst/>
              <a:ahLst/>
              <a:cxnLst/>
              <a:rect l="l" t="t" r="r" b="b"/>
              <a:pathLst>
                <a:path w="4072" h="1354" extrusionOk="0">
                  <a:moveTo>
                    <a:pt x="292" y="0"/>
                  </a:moveTo>
                  <a:lnTo>
                    <a:pt x="0" y="1354"/>
                  </a:lnTo>
                  <a:lnTo>
                    <a:pt x="604" y="469"/>
                  </a:lnTo>
                  <a:lnTo>
                    <a:pt x="4072" y="594"/>
                  </a:lnTo>
                  <a:lnTo>
                    <a:pt x="292" y="0"/>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1160" name="Google Shape;1160;p45"/>
          <p:cNvGrpSpPr/>
          <p:nvPr/>
        </p:nvGrpSpPr>
        <p:grpSpPr>
          <a:xfrm>
            <a:off x="3620052" y="2457921"/>
            <a:ext cx="989827" cy="1482414"/>
            <a:chOff x="2885935" y="3048077"/>
            <a:chExt cx="871864" cy="1305746"/>
          </a:xfrm>
        </p:grpSpPr>
        <p:sp>
          <p:nvSpPr>
            <p:cNvPr id="1161" name="Google Shape;1161;p45"/>
            <p:cNvSpPr/>
            <p:nvPr/>
          </p:nvSpPr>
          <p:spPr>
            <a:xfrm>
              <a:off x="3071072" y="3285046"/>
              <a:ext cx="295374" cy="1052037"/>
            </a:xfrm>
            <a:custGeom>
              <a:avLst/>
              <a:gdLst/>
              <a:ahLst/>
              <a:cxnLst/>
              <a:rect l="l" t="t" r="r" b="b"/>
              <a:pathLst>
                <a:path w="2382" h="8484" extrusionOk="0">
                  <a:moveTo>
                    <a:pt x="1133" y="8484"/>
                  </a:moveTo>
                  <a:lnTo>
                    <a:pt x="1133" y="8484"/>
                  </a:lnTo>
                  <a:cubicBezTo>
                    <a:pt x="1060" y="8484"/>
                    <a:pt x="987" y="8474"/>
                    <a:pt x="914" y="8432"/>
                  </a:cubicBezTo>
                  <a:cubicBezTo>
                    <a:pt x="664" y="8317"/>
                    <a:pt x="560" y="8005"/>
                    <a:pt x="675" y="7755"/>
                  </a:cubicBezTo>
                  <a:cubicBezTo>
                    <a:pt x="1435" y="6192"/>
                    <a:pt x="1571" y="4557"/>
                    <a:pt x="1091" y="2891"/>
                  </a:cubicBezTo>
                  <a:cubicBezTo>
                    <a:pt x="716" y="1631"/>
                    <a:pt x="112" y="829"/>
                    <a:pt x="102" y="818"/>
                  </a:cubicBezTo>
                  <a:cubicBezTo>
                    <a:pt x="-65" y="589"/>
                    <a:pt x="-23" y="277"/>
                    <a:pt x="206" y="110"/>
                  </a:cubicBezTo>
                  <a:cubicBezTo>
                    <a:pt x="425" y="-67"/>
                    <a:pt x="748" y="-25"/>
                    <a:pt x="914" y="204"/>
                  </a:cubicBezTo>
                  <a:cubicBezTo>
                    <a:pt x="946" y="235"/>
                    <a:pt x="1623" y="1141"/>
                    <a:pt x="2049" y="2568"/>
                  </a:cubicBezTo>
                  <a:cubicBezTo>
                    <a:pt x="2445" y="3890"/>
                    <a:pt x="2684" y="5942"/>
                    <a:pt x="1591" y="8203"/>
                  </a:cubicBezTo>
                  <a:cubicBezTo>
                    <a:pt x="1508" y="8380"/>
                    <a:pt x="1321" y="8484"/>
                    <a:pt x="1133" y="8484"/>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62" name="Google Shape;1162;p45"/>
            <p:cNvSpPr/>
            <p:nvPr/>
          </p:nvSpPr>
          <p:spPr>
            <a:xfrm>
              <a:off x="2979062" y="3048077"/>
              <a:ext cx="155003" cy="364319"/>
            </a:xfrm>
            <a:custGeom>
              <a:avLst/>
              <a:gdLst/>
              <a:ahLst/>
              <a:cxnLst/>
              <a:rect l="l" t="t" r="r" b="b"/>
              <a:pathLst>
                <a:path w="1250" h="2938" extrusionOk="0">
                  <a:moveTo>
                    <a:pt x="1115" y="2917"/>
                  </a:moveTo>
                  <a:lnTo>
                    <a:pt x="1115" y="2917"/>
                  </a:lnTo>
                  <a:cubicBezTo>
                    <a:pt x="1156" y="2927"/>
                    <a:pt x="1208" y="2938"/>
                    <a:pt x="1250" y="2938"/>
                  </a:cubicBezTo>
                  <a:cubicBezTo>
                    <a:pt x="1115" y="2938"/>
                    <a:pt x="1115" y="2938"/>
                    <a:pt x="1115" y="2938"/>
                  </a:cubicBezTo>
                  <a:cubicBezTo>
                    <a:pt x="833" y="2938"/>
                    <a:pt x="583" y="2833"/>
                    <a:pt x="386" y="2667"/>
                  </a:cubicBezTo>
                  <a:cubicBezTo>
                    <a:pt x="167" y="2469"/>
                    <a:pt x="21" y="2188"/>
                    <a:pt x="0" y="1875"/>
                  </a:cubicBezTo>
                  <a:cubicBezTo>
                    <a:pt x="0" y="1865"/>
                    <a:pt x="0" y="1844"/>
                    <a:pt x="0" y="1823"/>
                  </a:cubicBezTo>
                  <a:cubicBezTo>
                    <a:pt x="0" y="448"/>
                    <a:pt x="1115" y="0"/>
                    <a:pt x="1115" y="0"/>
                  </a:cubicBezTo>
                  <a:cubicBezTo>
                    <a:pt x="1115" y="1771"/>
                    <a:pt x="1115" y="1771"/>
                    <a:pt x="1115" y="1771"/>
                  </a:cubicBezTo>
                  <a:cubicBezTo>
                    <a:pt x="1115" y="1802"/>
                    <a:pt x="1136" y="1844"/>
                    <a:pt x="1156" y="1865"/>
                  </a:cubicBezTo>
                  <a:cubicBezTo>
                    <a:pt x="1177" y="1886"/>
                    <a:pt x="1219" y="1906"/>
                    <a:pt x="1250" y="1906"/>
                  </a:cubicBezTo>
                  <a:cubicBezTo>
                    <a:pt x="1208" y="1906"/>
                    <a:pt x="1156" y="1906"/>
                    <a:pt x="1115" y="1917"/>
                  </a:cubicBezTo>
                  <a:cubicBezTo>
                    <a:pt x="896" y="1979"/>
                    <a:pt x="729" y="2177"/>
                    <a:pt x="729" y="2417"/>
                  </a:cubicBezTo>
                  <a:cubicBezTo>
                    <a:pt x="729" y="2656"/>
                    <a:pt x="896" y="2865"/>
                    <a:pt x="1115" y="2917"/>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63" name="Google Shape;1163;p45"/>
            <p:cNvSpPr/>
            <p:nvPr/>
          </p:nvSpPr>
          <p:spPr>
            <a:xfrm>
              <a:off x="3134065" y="3048077"/>
              <a:ext cx="155003" cy="364319"/>
            </a:xfrm>
            <a:custGeom>
              <a:avLst/>
              <a:gdLst/>
              <a:ahLst/>
              <a:cxnLst/>
              <a:rect l="l" t="t" r="r" b="b"/>
              <a:pathLst>
                <a:path w="1250" h="2938" extrusionOk="0">
                  <a:moveTo>
                    <a:pt x="1250" y="1823"/>
                  </a:moveTo>
                  <a:lnTo>
                    <a:pt x="1250" y="1823"/>
                  </a:lnTo>
                  <a:cubicBezTo>
                    <a:pt x="1250" y="1844"/>
                    <a:pt x="1250" y="1865"/>
                    <a:pt x="1250" y="1875"/>
                  </a:cubicBezTo>
                  <a:cubicBezTo>
                    <a:pt x="1240" y="2188"/>
                    <a:pt x="1094" y="2469"/>
                    <a:pt x="875" y="2667"/>
                  </a:cubicBezTo>
                  <a:cubicBezTo>
                    <a:pt x="677" y="2833"/>
                    <a:pt x="417" y="2938"/>
                    <a:pt x="136" y="2938"/>
                  </a:cubicBezTo>
                  <a:cubicBezTo>
                    <a:pt x="0" y="2938"/>
                    <a:pt x="0" y="2938"/>
                    <a:pt x="0" y="2938"/>
                  </a:cubicBezTo>
                  <a:cubicBezTo>
                    <a:pt x="52" y="2938"/>
                    <a:pt x="94" y="2927"/>
                    <a:pt x="136" y="2917"/>
                  </a:cubicBezTo>
                  <a:cubicBezTo>
                    <a:pt x="365" y="2865"/>
                    <a:pt x="521" y="2656"/>
                    <a:pt x="521" y="2417"/>
                  </a:cubicBezTo>
                  <a:cubicBezTo>
                    <a:pt x="521" y="2177"/>
                    <a:pt x="365" y="1979"/>
                    <a:pt x="136" y="1917"/>
                  </a:cubicBezTo>
                  <a:cubicBezTo>
                    <a:pt x="94" y="1906"/>
                    <a:pt x="52" y="1906"/>
                    <a:pt x="0" y="1906"/>
                  </a:cubicBezTo>
                  <a:cubicBezTo>
                    <a:pt x="73" y="1906"/>
                    <a:pt x="136" y="1844"/>
                    <a:pt x="136" y="1771"/>
                  </a:cubicBezTo>
                  <a:cubicBezTo>
                    <a:pt x="136" y="0"/>
                    <a:pt x="136" y="0"/>
                    <a:pt x="136" y="0"/>
                  </a:cubicBezTo>
                  <a:cubicBezTo>
                    <a:pt x="136" y="0"/>
                    <a:pt x="1250" y="448"/>
                    <a:pt x="1250" y="1823"/>
                  </a:cubicBez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64" name="Google Shape;1164;p45"/>
            <p:cNvSpPr/>
            <p:nvPr/>
          </p:nvSpPr>
          <p:spPr>
            <a:xfrm>
              <a:off x="3069460" y="3284426"/>
              <a:ext cx="129211" cy="127971"/>
            </a:xfrm>
            <a:custGeom>
              <a:avLst/>
              <a:gdLst/>
              <a:ahLst/>
              <a:cxnLst/>
              <a:rect l="l" t="t" r="r" b="b"/>
              <a:pathLst>
                <a:path w="1042" h="1032" extrusionOk="0">
                  <a:moveTo>
                    <a:pt x="1042" y="511"/>
                  </a:moveTo>
                  <a:lnTo>
                    <a:pt x="1042" y="511"/>
                  </a:lnTo>
                  <a:cubicBezTo>
                    <a:pt x="1042" y="750"/>
                    <a:pt x="886" y="959"/>
                    <a:pt x="657" y="1011"/>
                  </a:cubicBezTo>
                  <a:cubicBezTo>
                    <a:pt x="615" y="1021"/>
                    <a:pt x="573" y="1032"/>
                    <a:pt x="521" y="1032"/>
                  </a:cubicBezTo>
                  <a:cubicBezTo>
                    <a:pt x="479" y="1032"/>
                    <a:pt x="427" y="1021"/>
                    <a:pt x="386" y="1011"/>
                  </a:cubicBezTo>
                  <a:cubicBezTo>
                    <a:pt x="167" y="959"/>
                    <a:pt x="0" y="750"/>
                    <a:pt x="0" y="511"/>
                  </a:cubicBezTo>
                  <a:cubicBezTo>
                    <a:pt x="0" y="271"/>
                    <a:pt x="167" y="73"/>
                    <a:pt x="386" y="11"/>
                  </a:cubicBezTo>
                  <a:cubicBezTo>
                    <a:pt x="427" y="0"/>
                    <a:pt x="479" y="0"/>
                    <a:pt x="521" y="0"/>
                  </a:cubicBezTo>
                  <a:cubicBezTo>
                    <a:pt x="573" y="0"/>
                    <a:pt x="615" y="0"/>
                    <a:pt x="657" y="11"/>
                  </a:cubicBezTo>
                  <a:cubicBezTo>
                    <a:pt x="886" y="73"/>
                    <a:pt x="1042" y="271"/>
                    <a:pt x="1042" y="511"/>
                  </a:cubicBezTo>
                  <a:close/>
                </a:path>
              </a:pathLst>
            </a:custGeom>
            <a:solidFill>
              <a:srgbClr val="D1E0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65" name="Google Shape;1165;p45"/>
            <p:cNvSpPr/>
            <p:nvPr/>
          </p:nvSpPr>
          <p:spPr>
            <a:xfrm>
              <a:off x="2902552" y="3285046"/>
              <a:ext cx="294506" cy="1052037"/>
            </a:xfrm>
            <a:custGeom>
              <a:avLst/>
              <a:gdLst/>
              <a:ahLst/>
              <a:cxnLst/>
              <a:rect l="l" t="t" r="r" b="b"/>
              <a:pathLst>
                <a:path w="2375" h="8484" extrusionOk="0">
                  <a:moveTo>
                    <a:pt x="1242" y="8484"/>
                  </a:moveTo>
                  <a:lnTo>
                    <a:pt x="1242" y="8484"/>
                  </a:lnTo>
                  <a:cubicBezTo>
                    <a:pt x="1055" y="8484"/>
                    <a:pt x="878" y="8380"/>
                    <a:pt x="784" y="8203"/>
                  </a:cubicBezTo>
                  <a:cubicBezTo>
                    <a:pt x="-300" y="5942"/>
                    <a:pt x="-60" y="3890"/>
                    <a:pt x="325" y="2568"/>
                  </a:cubicBezTo>
                  <a:cubicBezTo>
                    <a:pt x="753" y="1141"/>
                    <a:pt x="1440" y="235"/>
                    <a:pt x="1471" y="204"/>
                  </a:cubicBezTo>
                  <a:cubicBezTo>
                    <a:pt x="1638" y="-25"/>
                    <a:pt x="1950" y="-67"/>
                    <a:pt x="2180" y="110"/>
                  </a:cubicBezTo>
                  <a:cubicBezTo>
                    <a:pt x="2398" y="277"/>
                    <a:pt x="2440" y="600"/>
                    <a:pt x="2273" y="818"/>
                  </a:cubicBezTo>
                  <a:cubicBezTo>
                    <a:pt x="2263" y="829"/>
                    <a:pt x="1659" y="1641"/>
                    <a:pt x="1294" y="2891"/>
                  </a:cubicBezTo>
                  <a:cubicBezTo>
                    <a:pt x="805" y="4557"/>
                    <a:pt x="950" y="6192"/>
                    <a:pt x="1700" y="7755"/>
                  </a:cubicBezTo>
                  <a:cubicBezTo>
                    <a:pt x="1825" y="8005"/>
                    <a:pt x="1721" y="8317"/>
                    <a:pt x="1461" y="8432"/>
                  </a:cubicBezTo>
                  <a:cubicBezTo>
                    <a:pt x="1398" y="8474"/>
                    <a:pt x="1315" y="8484"/>
                    <a:pt x="1242" y="8484"/>
                  </a:cubicBez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66" name="Google Shape;1166;p45"/>
            <p:cNvSpPr/>
            <p:nvPr/>
          </p:nvSpPr>
          <p:spPr>
            <a:xfrm>
              <a:off x="2927476" y="3460138"/>
              <a:ext cx="43897" cy="59397"/>
            </a:xfrm>
            <a:custGeom>
              <a:avLst/>
              <a:gdLst/>
              <a:ahLst/>
              <a:cxnLst/>
              <a:rect l="l" t="t" r="r" b="b"/>
              <a:pathLst>
                <a:path w="354" h="479" extrusionOk="0">
                  <a:moveTo>
                    <a:pt x="354" y="146"/>
                  </a:moveTo>
                  <a:lnTo>
                    <a:pt x="354" y="146"/>
                  </a:lnTo>
                  <a:cubicBezTo>
                    <a:pt x="312" y="250"/>
                    <a:pt x="260" y="365"/>
                    <a:pt x="218" y="479"/>
                  </a:cubicBezTo>
                  <a:cubicBezTo>
                    <a:pt x="93" y="427"/>
                    <a:pt x="-53" y="188"/>
                    <a:pt x="20" y="0"/>
                  </a:cubicBezTo>
                  <a:lnTo>
                    <a:pt x="354" y="146"/>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67" name="Google Shape;1167;p45"/>
            <p:cNvSpPr/>
            <p:nvPr/>
          </p:nvSpPr>
          <p:spPr>
            <a:xfrm>
              <a:off x="2885935" y="3478242"/>
              <a:ext cx="250981" cy="875582"/>
            </a:xfrm>
            <a:custGeom>
              <a:avLst/>
              <a:gdLst/>
              <a:ahLst/>
              <a:cxnLst/>
              <a:rect l="l" t="t" r="r" b="b"/>
              <a:pathLst>
                <a:path w="2024" h="7061" extrusionOk="0">
                  <a:moveTo>
                    <a:pt x="1657" y="6999"/>
                  </a:moveTo>
                  <a:lnTo>
                    <a:pt x="1657" y="6999"/>
                  </a:lnTo>
                  <a:cubicBezTo>
                    <a:pt x="1574" y="7041"/>
                    <a:pt x="1480" y="7061"/>
                    <a:pt x="1376" y="7061"/>
                  </a:cubicBezTo>
                  <a:cubicBezTo>
                    <a:pt x="1137" y="7061"/>
                    <a:pt x="907" y="6926"/>
                    <a:pt x="803" y="6697"/>
                  </a:cubicBezTo>
                  <a:cubicBezTo>
                    <a:pt x="-311" y="4405"/>
                    <a:pt x="-61" y="2322"/>
                    <a:pt x="334" y="979"/>
                  </a:cubicBezTo>
                  <a:cubicBezTo>
                    <a:pt x="407" y="750"/>
                    <a:pt x="480" y="531"/>
                    <a:pt x="553" y="333"/>
                  </a:cubicBezTo>
                  <a:cubicBezTo>
                    <a:pt x="595" y="219"/>
                    <a:pt x="647" y="104"/>
                    <a:pt x="689" y="0"/>
                  </a:cubicBezTo>
                  <a:cubicBezTo>
                    <a:pt x="814" y="52"/>
                    <a:pt x="814" y="52"/>
                    <a:pt x="814" y="52"/>
                  </a:cubicBezTo>
                  <a:cubicBezTo>
                    <a:pt x="1751" y="448"/>
                    <a:pt x="1751" y="448"/>
                    <a:pt x="1751" y="448"/>
                  </a:cubicBezTo>
                  <a:cubicBezTo>
                    <a:pt x="1876" y="500"/>
                    <a:pt x="1876" y="500"/>
                    <a:pt x="1876" y="500"/>
                  </a:cubicBezTo>
                  <a:cubicBezTo>
                    <a:pt x="1762" y="760"/>
                    <a:pt x="1647" y="1052"/>
                    <a:pt x="1553" y="1375"/>
                  </a:cubicBezTo>
                  <a:cubicBezTo>
                    <a:pt x="1084" y="3009"/>
                    <a:pt x="1220" y="4613"/>
                    <a:pt x="1959" y="6145"/>
                  </a:cubicBezTo>
                  <a:cubicBezTo>
                    <a:pt x="2116" y="6457"/>
                    <a:pt x="1980" y="6843"/>
                    <a:pt x="1657" y="6999"/>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68" name="Google Shape;1168;p45"/>
            <p:cNvSpPr/>
            <p:nvPr/>
          </p:nvSpPr>
          <p:spPr>
            <a:xfrm>
              <a:off x="3299361" y="3460138"/>
              <a:ext cx="43773" cy="59397"/>
            </a:xfrm>
            <a:custGeom>
              <a:avLst/>
              <a:gdLst/>
              <a:ahLst/>
              <a:cxnLst/>
              <a:rect l="l" t="t" r="r" b="b"/>
              <a:pathLst>
                <a:path w="353" h="479" extrusionOk="0">
                  <a:moveTo>
                    <a:pt x="0" y="146"/>
                  </a:moveTo>
                  <a:lnTo>
                    <a:pt x="0" y="146"/>
                  </a:lnTo>
                  <a:cubicBezTo>
                    <a:pt x="42" y="250"/>
                    <a:pt x="94" y="365"/>
                    <a:pt x="136" y="479"/>
                  </a:cubicBezTo>
                  <a:cubicBezTo>
                    <a:pt x="260" y="427"/>
                    <a:pt x="406" y="188"/>
                    <a:pt x="333" y="0"/>
                  </a:cubicBezTo>
                  <a:lnTo>
                    <a:pt x="0" y="146"/>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69" name="Google Shape;1169;p45"/>
            <p:cNvSpPr/>
            <p:nvPr/>
          </p:nvSpPr>
          <p:spPr>
            <a:xfrm>
              <a:off x="3134313" y="3478242"/>
              <a:ext cx="250485" cy="875582"/>
            </a:xfrm>
            <a:custGeom>
              <a:avLst/>
              <a:gdLst/>
              <a:ahLst/>
              <a:cxnLst/>
              <a:rect l="l" t="t" r="r" b="b"/>
              <a:pathLst>
                <a:path w="2020" h="7061" extrusionOk="0">
                  <a:moveTo>
                    <a:pt x="363" y="6999"/>
                  </a:moveTo>
                  <a:lnTo>
                    <a:pt x="363" y="6999"/>
                  </a:lnTo>
                  <a:cubicBezTo>
                    <a:pt x="456" y="7041"/>
                    <a:pt x="550" y="7061"/>
                    <a:pt x="644" y="7061"/>
                  </a:cubicBezTo>
                  <a:cubicBezTo>
                    <a:pt x="884" y="7061"/>
                    <a:pt x="1113" y="6926"/>
                    <a:pt x="1217" y="6697"/>
                  </a:cubicBezTo>
                  <a:cubicBezTo>
                    <a:pt x="2330" y="4405"/>
                    <a:pt x="2080" y="2322"/>
                    <a:pt x="1685" y="979"/>
                  </a:cubicBezTo>
                  <a:cubicBezTo>
                    <a:pt x="1622" y="750"/>
                    <a:pt x="1539" y="531"/>
                    <a:pt x="1467" y="333"/>
                  </a:cubicBezTo>
                  <a:cubicBezTo>
                    <a:pt x="1425" y="219"/>
                    <a:pt x="1373" y="104"/>
                    <a:pt x="1331" y="0"/>
                  </a:cubicBezTo>
                  <a:cubicBezTo>
                    <a:pt x="1206" y="52"/>
                    <a:pt x="1206" y="52"/>
                    <a:pt x="1206" y="52"/>
                  </a:cubicBezTo>
                  <a:cubicBezTo>
                    <a:pt x="269" y="448"/>
                    <a:pt x="269" y="448"/>
                    <a:pt x="269" y="448"/>
                  </a:cubicBezTo>
                  <a:cubicBezTo>
                    <a:pt x="144" y="500"/>
                    <a:pt x="144" y="500"/>
                    <a:pt x="144" y="500"/>
                  </a:cubicBezTo>
                  <a:cubicBezTo>
                    <a:pt x="259" y="760"/>
                    <a:pt x="373" y="1052"/>
                    <a:pt x="467" y="1375"/>
                  </a:cubicBezTo>
                  <a:cubicBezTo>
                    <a:pt x="936" y="3009"/>
                    <a:pt x="800" y="4613"/>
                    <a:pt x="61" y="6145"/>
                  </a:cubicBezTo>
                  <a:cubicBezTo>
                    <a:pt x="-85" y="6457"/>
                    <a:pt x="40" y="6843"/>
                    <a:pt x="363" y="6999"/>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70" name="Google Shape;1170;p45"/>
            <p:cNvSpPr/>
            <p:nvPr/>
          </p:nvSpPr>
          <p:spPr>
            <a:xfrm>
              <a:off x="3099220" y="4286738"/>
              <a:ext cx="36209" cy="55553"/>
            </a:xfrm>
            <a:custGeom>
              <a:avLst/>
              <a:gdLst/>
              <a:ahLst/>
              <a:cxnLst/>
              <a:rect l="l" t="t" r="r" b="b"/>
              <a:pathLst>
                <a:path w="292" h="448" extrusionOk="0">
                  <a:moveTo>
                    <a:pt x="73" y="396"/>
                  </a:moveTo>
                  <a:lnTo>
                    <a:pt x="73" y="396"/>
                  </a:lnTo>
                  <a:cubicBezTo>
                    <a:pt x="42" y="416"/>
                    <a:pt x="21" y="427"/>
                    <a:pt x="0" y="448"/>
                  </a:cubicBezTo>
                  <a:lnTo>
                    <a:pt x="0" y="448"/>
                  </a:lnTo>
                  <a:cubicBezTo>
                    <a:pt x="21" y="427"/>
                    <a:pt x="42" y="416"/>
                    <a:pt x="73" y="396"/>
                  </a:cubicBezTo>
                  <a:moveTo>
                    <a:pt x="73" y="396"/>
                  </a:moveTo>
                  <a:lnTo>
                    <a:pt x="73" y="396"/>
                  </a:lnTo>
                  <a:moveTo>
                    <a:pt x="73" y="396"/>
                  </a:moveTo>
                  <a:lnTo>
                    <a:pt x="73" y="396"/>
                  </a:lnTo>
                  <a:moveTo>
                    <a:pt x="125" y="343"/>
                  </a:moveTo>
                  <a:lnTo>
                    <a:pt x="125" y="343"/>
                  </a:lnTo>
                  <a:moveTo>
                    <a:pt x="125" y="343"/>
                  </a:moveTo>
                  <a:lnTo>
                    <a:pt x="125" y="343"/>
                  </a:lnTo>
                  <a:moveTo>
                    <a:pt x="292" y="0"/>
                  </a:moveTo>
                  <a:lnTo>
                    <a:pt x="292" y="0"/>
                  </a:lnTo>
                  <a:cubicBezTo>
                    <a:pt x="271" y="135"/>
                    <a:pt x="208" y="250"/>
                    <a:pt x="125" y="343"/>
                  </a:cubicBezTo>
                  <a:cubicBezTo>
                    <a:pt x="208" y="250"/>
                    <a:pt x="271" y="135"/>
                    <a:pt x="292" y="0"/>
                  </a:cubicBezTo>
                  <a:close/>
                </a:path>
              </a:pathLst>
            </a:custGeom>
            <a:solidFill>
              <a:srgbClr val="DED3D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71" name="Google Shape;1171;p45"/>
            <p:cNvSpPr/>
            <p:nvPr/>
          </p:nvSpPr>
          <p:spPr>
            <a:xfrm>
              <a:off x="2970381" y="3511847"/>
              <a:ext cx="165047" cy="830445"/>
            </a:xfrm>
            <a:custGeom>
              <a:avLst/>
              <a:gdLst/>
              <a:ahLst/>
              <a:cxnLst/>
              <a:rect l="l" t="t" r="r" b="b"/>
              <a:pathLst>
                <a:path w="1331" h="6697" extrusionOk="0">
                  <a:moveTo>
                    <a:pt x="643" y="0"/>
                  </a:moveTo>
                  <a:lnTo>
                    <a:pt x="643" y="0"/>
                  </a:lnTo>
                  <a:cubicBezTo>
                    <a:pt x="518" y="260"/>
                    <a:pt x="362" y="677"/>
                    <a:pt x="289" y="937"/>
                  </a:cubicBezTo>
                  <a:cubicBezTo>
                    <a:pt x="-159" y="2551"/>
                    <a:pt x="-138" y="4457"/>
                    <a:pt x="726" y="6155"/>
                  </a:cubicBezTo>
                  <a:cubicBezTo>
                    <a:pt x="726" y="6165"/>
                    <a:pt x="726" y="6165"/>
                    <a:pt x="726" y="6165"/>
                  </a:cubicBezTo>
                  <a:cubicBezTo>
                    <a:pt x="945" y="6530"/>
                    <a:pt x="1008" y="6645"/>
                    <a:pt x="1028" y="6686"/>
                  </a:cubicBezTo>
                  <a:lnTo>
                    <a:pt x="1028" y="6686"/>
                  </a:lnTo>
                  <a:cubicBezTo>
                    <a:pt x="1039" y="6697"/>
                    <a:pt x="1039" y="6697"/>
                    <a:pt x="1039" y="6697"/>
                  </a:cubicBezTo>
                  <a:lnTo>
                    <a:pt x="1039" y="6697"/>
                  </a:lnTo>
                  <a:cubicBezTo>
                    <a:pt x="1060" y="6676"/>
                    <a:pt x="1081" y="6665"/>
                    <a:pt x="1112" y="6645"/>
                  </a:cubicBezTo>
                  <a:lnTo>
                    <a:pt x="1112" y="6645"/>
                  </a:lnTo>
                  <a:lnTo>
                    <a:pt x="1112" y="6645"/>
                  </a:lnTo>
                  <a:lnTo>
                    <a:pt x="1112" y="6645"/>
                  </a:lnTo>
                  <a:lnTo>
                    <a:pt x="1112" y="6645"/>
                  </a:lnTo>
                  <a:cubicBezTo>
                    <a:pt x="1122" y="6624"/>
                    <a:pt x="1143" y="6613"/>
                    <a:pt x="1164" y="6592"/>
                  </a:cubicBezTo>
                  <a:lnTo>
                    <a:pt x="1164" y="6592"/>
                  </a:lnTo>
                  <a:lnTo>
                    <a:pt x="1164" y="6592"/>
                  </a:lnTo>
                  <a:lnTo>
                    <a:pt x="1164" y="6592"/>
                  </a:lnTo>
                  <a:lnTo>
                    <a:pt x="1164" y="6592"/>
                  </a:lnTo>
                  <a:cubicBezTo>
                    <a:pt x="1247" y="6499"/>
                    <a:pt x="1310" y="6384"/>
                    <a:pt x="1331" y="6249"/>
                  </a:cubicBezTo>
                  <a:cubicBezTo>
                    <a:pt x="1320" y="6186"/>
                    <a:pt x="1320" y="6113"/>
                    <a:pt x="1331" y="6040"/>
                  </a:cubicBezTo>
                  <a:cubicBezTo>
                    <a:pt x="1320" y="5988"/>
                    <a:pt x="1299" y="5926"/>
                    <a:pt x="1278" y="5874"/>
                  </a:cubicBezTo>
                  <a:lnTo>
                    <a:pt x="1278" y="5874"/>
                  </a:lnTo>
                  <a:cubicBezTo>
                    <a:pt x="820" y="4936"/>
                    <a:pt x="601" y="3978"/>
                    <a:pt x="601" y="2999"/>
                  </a:cubicBezTo>
                  <a:cubicBezTo>
                    <a:pt x="601" y="2374"/>
                    <a:pt x="695" y="1738"/>
                    <a:pt x="872" y="1104"/>
                  </a:cubicBezTo>
                  <a:cubicBezTo>
                    <a:pt x="966" y="781"/>
                    <a:pt x="1081" y="489"/>
                    <a:pt x="1195" y="229"/>
                  </a:cubicBezTo>
                  <a:cubicBezTo>
                    <a:pt x="1070" y="177"/>
                    <a:pt x="1070" y="177"/>
                    <a:pt x="1070" y="177"/>
                  </a:cubicBezTo>
                  <a:cubicBezTo>
                    <a:pt x="643" y="0"/>
                    <a:pt x="643" y="0"/>
                    <a:pt x="643"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72" name="Google Shape;1172;p45"/>
            <p:cNvSpPr/>
            <p:nvPr/>
          </p:nvSpPr>
          <p:spPr>
            <a:xfrm>
              <a:off x="3134313" y="4260822"/>
              <a:ext cx="2356" cy="25917"/>
            </a:xfrm>
            <a:custGeom>
              <a:avLst/>
              <a:gdLst/>
              <a:ahLst/>
              <a:cxnLst/>
              <a:rect l="l" t="t" r="r" b="b"/>
              <a:pathLst>
                <a:path w="19" h="209" extrusionOk="0">
                  <a:moveTo>
                    <a:pt x="9" y="0"/>
                  </a:moveTo>
                  <a:lnTo>
                    <a:pt x="9" y="0"/>
                  </a:lnTo>
                  <a:cubicBezTo>
                    <a:pt x="-2" y="73"/>
                    <a:pt x="-2" y="146"/>
                    <a:pt x="9" y="209"/>
                  </a:cubicBezTo>
                  <a:lnTo>
                    <a:pt x="9" y="209"/>
                  </a:lnTo>
                  <a:cubicBezTo>
                    <a:pt x="9" y="198"/>
                    <a:pt x="9" y="188"/>
                    <a:pt x="19" y="167"/>
                  </a:cubicBezTo>
                  <a:cubicBezTo>
                    <a:pt x="9" y="125"/>
                    <a:pt x="9" y="84"/>
                    <a:pt x="19" y="42"/>
                  </a:cubicBezTo>
                  <a:cubicBezTo>
                    <a:pt x="9" y="32"/>
                    <a:pt x="9" y="21"/>
                    <a:pt x="9" y="0"/>
                  </a:cubicBezTo>
                  <a:close/>
                </a:path>
              </a:pathLst>
            </a:custGeom>
            <a:solidFill>
              <a:srgbClr val="D85D0E"/>
            </a:solidFill>
            <a:ln>
              <a:noFill/>
            </a:ln>
          </p:spPr>
          <p:txBody>
            <a:bodyPr spcFirstLastPara="1" wrap="square" lIns="90000" tIns="30225" rIns="90000" bIns="302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73" name="Google Shape;1173;p45"/>
            <p:cNvSpPr/>
            <p:nvPr/>
          </p:nvSpPr>
          <p:spPr>
            <a:xfrm>
              <a:off x="3136669" y="3511847"/>
              <a:ext cx="165295" cy="830445"/>
            </a:xfrm>
            <a:custGeom>
              <a:avLst/>
              <a:gdLst/>
              <a:ahLst/>
              <a:cxnLst/>
              <a:rect l="l" t="t" r="r" b="b"/>
              <a:pathLst>
                <a:path w="1333" h="6697" extrusionOk="0">
                  <a:moveTo>
                    <a:pt x="698" y="0"/>
                  </a:moveTo>
                  <a:lnTo>
                    <a:pt x="698" y="0"/>
                  </a:lnTo>
                  <a:cubicBezTo>
                    <a:pt x="271" y="177"/>
                    <a:pt x="271" y="177"/>
                    <a:pt x="271" y="177"/>
                  </a:cubicBezTo>
                  <a:cubicBezTo>
                    <a:pt x="146" y="229"/>
                    <a:pt x="146" y="229"/>
                    <a:pt x="146" y="229"/>
                  </a:cubicBezTo>
                  <a:cubicBezTo>
                    <a:pt x="250" y="489"/>
                    <a:pt x="365" y="781"/>
                    <a:pt x="458" y="1104"/>
                  </a:cubicBezTo>
                  <a:cubicBezTo>
                    <a:pt x="927" y="2738"/>
                    <a:pt x="792" y="4342"/>
                    <a:pt x="52" y="5874"/>
                  </a:cubicBezTo>
                  <a:cubicBezTo>
                    <a:pt x="21" y="5936"/>
                    <a:pt x="0" y="6009"/>
                    <a:pt x="0" y="6082"/>
                  </a:cubicBezTo>
                  <a:cubicBezTo>
                    <a:pt x="0" y="6124"/>
                    <a:pt x="0" y="6165"/>
                    <a:pt x="0" y="6207"/>
                  </a:cubicBezTo>
                  <a:cubicBezTo>
                    <a:pt x="10" y="6405"/>
                    <a:pt x="125" y="6592"/>
                    <a:pt x="292" y="6697"/>
                  </a:cubicBezTo>
                  <a:lnTo>
                    <a:pt x="292" y="6697"/>
                  </a:lnTo>
                  <a:cubicBezTo>
                    <a:pt x="302" y="6686"/>
                    <a:pt x="302" y="6686"/>
                    <a:pt x="302" y="6686"/>
                  </a:cubicBezTo>
                  <a:lnTo>
                    <a:pt x="302" y="6686"/>
                  </a:lnTo>
                  <a:cubicBezTo>
                    <a:pt x="323" y="6645"/>
                    <a:pt x="385" y="6530"/>
                    <a:pt x="604" y="6165"/>
                  </a:cubicBezTo>
                  <a:cubicBezTo>
                    <a:pt x="604" y="6155"/>
                    <a:pt x="604" y="6155"/>
                    <a:pt x="604" y="6155"/>
                  </a:cubicBezTo>
                  <a:cubicBezTo>
                    <a:pt x="1479" y="4457"/>
                    <a:pt x="1489" y="2551"/>
                    <a:pt x="1042" y="937"/>
                  </a:cubicBezTo>
                  <a:cubicBezTo>
                    <a:pt x="969" y="677"/>
                    <a:pt x="812" y="260"/>
                    <a:pt x="69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74" name="Google Shape;1174;p45"/>
            <p:cNvSpPr/>
            <p:nvPr/>
          </p:nvSpPr>
          <p:spPr>
            <a:xfrm>
              <a:off x="3135677" y="4266030"/>
              <a:ext cx="992" cy="15500"/>
            </a:xfrm>
            <a:custGeom>
              <a:avLst/>
              <a:gdLst/>
              <a:ahLst/>
              <a:cxnLst/>
              <a:rect l="l" t="t" r="r" b="b"/>
              <a:pathLst>
                <a:path w="8" h="125" extrusionOk="0">
                  <a:moveTo>
                    <a:pt x="8" y="0"/>
                  </a:moveTo>
                  <a:lnTo>
                    <a:pt x="8" y="0"/>
                  </a:lnTo>
                  <a:cubicBezTo>
                    <a:pt x="-2" y="42"/>
                    <a:pt x="-2" y="83"/>
                    <a:pt x="8" y="125"/>
                  </a:cubicBezTo>
                  <a:cubicBezTo>
                    <a:pt x="8" y="83"/>
                    <a:pt x="8" y="42"/>
                    <a:pt x="8" y="0"/>
                  </a:cubicBezTo>
                  <a:close/>
                </a:path>
              </a:pathLst>
            </a:custGeom>
            <a:solidFill>
              <a:srgbClr val="BC4D0C"/>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75" name="Google Shape;1175;p45"/>
            <p:cNvSpPr/>
            <p:nvPr/>
          </p:nvSpPr>
          <p:spPr>
            <a:xfrm>
              <a:off x="3104429" y="3318031"/>
              <a:ext cx="60637" cy="60761"/>
            </a:xfrm>
            <a:custGeom>
              <a:avLst/>
              <a:gdLst/>
              <a:ahLst/>
              <a:cxnLst/>
              <a:rect l="l" t="t" r="r" b="b"/>
              <a:pathLst>
                <a:path w="489" h="490" extrusionOk="0">
                  <a:moveTo>
                    <a:pt x="489" y="240"/>
                  </a:moveTo>
                  <a:lnTo>
                    <a:pt x="489" y="240"/>
                  </a:lnTo>
                  <a:cubicBezTo>
                    <a:pt x="489" y="354"/>
                    <a:pt x="406" y="448"/>
                    <a:pt x="302" y="479"/>
                  </a:cubicBezTo>
                  <a:cubicBezTo>
                    <a:pt x="281" y="479"/>
                    <a:pt x="260" y="490"/>
                    <a:pt x="239" y="490"/>
                  </a:cubicBezTo>
                  <a:cubicBezTo>
                    <a:pt x="218" y="490"/>
                    <a:pt x="197" y="479"/>
                    <a:pt x="177" y="479"/>
                  </a:cubicBezTo>
                  <a:cubicBezTo>
                    <a:pt x="72" y="448"/>
                    <a:pt x="0" y="354"/>
                    <a:pt x="0" y="240"/>
                  </a:cubicBezTo>
                  <a:cubicBezTo>
                    <a:pt x="0" y="136"/>
                    <a:pt x="72" y="31"/>
                    <a:pt x="177" y="11"/>
                  </a:cubicBezTo>
                  <a:cubicBezTo>
                    <a:pt x="197" y="0"/>
                    <a:pt x="218" y="0"/>
                    <a:pt x="239" y="0"/>
                  </a:cubicBezTo>
                  <a:cubicBezTo>
                    <a:pt x="260" y="0"/>
                    <a:pt x="281" y="0"/>
                    <a:pt x="302" y="11"/>
                  </a:cubicBezTo>
                  <a:cubicBezTo>
                    <a:pt x="406" y="31"/>
                    <a:pt x="489" y="136"/>
                    <a:pt x="489" y="240"/>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76" name="Google Shape;1176;p45"/>
            <p:cNvSpPr/>
            <p:nvPr/>
          </p:nvSpPr>
          <p:spPr>
            <a:xfrm>
              <a:off x="3090168" y="3048077"/>
              <a:ext cx="27157" cy="205348"/>
            </a:xfrm>
            <a:custGeom>
              <a:avLst/>
              <a:gdLst/>
              <a:ahLst/>
              <a:cxnLst/>
              <a:rect l="l" t="t" r="r" b="b"/>
              <a:pathLst>
                <a:path w="219" h="1656" extrusionOk="0">
                  <a:moveTo>
                    <a:pt x="219" y="0"/>
                  </a:moveTo>
                  <a:lnTo>
                    <a:pt x="219" y="0"/>
                  </a:lnTo>
                  <a:cubicBezTo>
                    <a:pt x="219" y="1656"/>
                    <a:pt x="219" y="1656"/>
                    <a:pt x="219" y="1656"/>
                  </a:cubicBezTo>
                  <a:cubicBezTo>
                    <a:pt x="94" y="1615"/>
                    <a:pt x="0" y="1490"/>
                    <a:pt x="0" y="1344"/>
                  </a:cubicBezTo>
                  <a:cubicBezTo>
                    <a:pt x="0" y="115"/>
                    <a:pt x="0" y="115"/>
                    <a:pt x="0" y="115"/>
                  </a:cubicBezTo>
                  <a:cubicBezTo>
                    <a:pt x="135" y="42"/>
                    <a:pt x="219" y="0"/>
                    <a:pt x="219" y="0"/>
                  </a:cubicBez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77" name="Google Shape;1177;p45"/>
            <p:cNvSpPr/>
            <p:nvPr/>
          </p:nvSpPr>
          <p:spPr>
            <a:xfrm>
              <a:off x="3150930" y="3048077"/>
              <a:ext cx="27033" cy="205348"/>
            </a:xfrm>
            <a:custGeom>
              <a:avLst/>
              <a:gdLst/>
              <a:ahLst/>
              <a:cxnLst/>
              <a:rect l="l" t="t" r="r" b="b"/>
              <a:pathLst>
                <a:path w="218" h="1656" extrusionOk="0">
                  <a:moveTo>
                    <a:pt x="0" y="0"/>
                  </a:moveTo>
                  <a:lnTo>
                    <a:pt x="0" y="0"/>
                  </a:lnTo>
                  <a:cubicBezTo>
                    <a:pt x="0" y="1656"/>
                    <a:pt x="0" y="1656"/>
                    <a:pt x="0" y="1656"/>
                  </a:cubicBezTo>
                  <a:cubicBezTo>
                    <a:pt x="125" y="1615"/>
                    <a:pt x="218" y="1490"/>
                    <a:pt x="218" y="1344"/>
                  </a:cubicBezTo>
                  <a:cubicBezTo>
                    <a:pt x="218" y="115"/>
                    <a:pt x="218" y="115"/>
                    <a:pt x="218" y="115"/>
                  </a:cubicBezTo>
                  <a:cubicBezTo>
                    <a:pt x="93" y="42"/>
                    <a:pt x="0" y="0"/>
                    <a:pt x="0" y="0"/>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78" name="Google Shape;1178;p45"/>
            <p:cNvSpPr/>
            <p:nvPr/>
          </p:nvSpPr>
          <p:spPr>
            <a:xfrm>
              <a:off x="3560263" y="3781676"/>
              <a:ext cx="197536" cy="550199"/>
            </a:xfrm>
            <a:custGeom>
              <a:avLst/>
              <a:gdLst/>
              <a:ahLst/>
              <a:cxnLst/>
              <a:rect l="l" t="t" r="r" b="b"/>
              <a:pathLst>
                <a:path w="1593" h="4437" extrusionOk="0">
                  <a:moveTo>
                    <a:pt x="1573" y="3281"/>
                  </a:moveTo>
                  <a:lnTo>
                    <a:pt x="1573" y="3281"/>
                  </a:lnTo>
                  <a:cubicBezTo>
                    <a:pt x="1437" y="219"/>
                    <a:pt x="1437" y="219"/>
                    <a:pt x="1437" y="219"/>
                  </a:cubicBezTo>
                  <a:cubicBezTo>
                    <a:pt x="1427" y="0"/>
                    <a:pt x="1427" y="0"/>
                    <a:pt x="1427" y="0"/>
                  </a:cubicBezTo>
                  <a:cubicBezTo>
                    <a:pt x="156" y="10"/>
                    <a:pt x="156" y="10"/>
                    <a:pt x="156" y="10"/>
                  </a:cubicBezTo>
                  <a:cubicBezTo>
                    <a:pt x="145" y="229"/>
                    <a:pt x="145" y="229"/>
                    <a:pt x="145" y="229"/>
                  </a:cubicBezTo>
                  <a:lnTo>
                    <a:pt x="145" y="229"/>
                  </a:lnTo>
                  <a:cubicBezTo>
                    <a:pt x="20" y="3281"/>
                    <a:pt x="20" y="3281"/>
                    <a:pt x="20" y="3281"/>
                  </a:cubicBezTo>
                  <a:cubicBezTo>
                    <a:pt x="0" y="3646"/>
                    <a:pt x="0" y="3646"/>
                    <a:pt x="0" y="3646"/>
                  </a:cubicBezTo>
                  <a:cubicBezTo>
                    <a:pt x="0" y="4083"/>
                    <a:pt x="354" y="4437"/>
                    <a:pt x="791" y="4437"/>
                  </a:cubicBezTo>
                  <a:cubicBezTo>
                    <a:pt x="1020" y="4437"/>
                    <a:pt x="1218" y="4354"/>
                    <a:pt x="1354" y="4208"/>
                  </a:cubicBezTo>
                  <a:cubicBezTo>
                    <a:pt x="1375" y="4187"/>
                    <a:pt x="1395" y="4166"/>
                    <a:pt x="1406" y="4156"/>
                  </a:cubicBezTo>
                  <a:cubicBezTo>
                    <a:pt x="1458" y="4094"/>
                    <a:pt x="1500" y="4031"/>
                    <a:pt x="1531" y="3958"/>
                  </a:cubicBezTo>
                  <a:cubicBezTo>
                    <a:pt x="1573" y="3864"/>
                    <a:pt x="1593" y="3760"/>
                    <a:pt x="1593" y="3646"/>
                  </a:cubicBezTo>
                  <a:lnTo>
                    <a:pt x="1573" y="3281"/>
                  </a:lnTo>
                  <a:moveTo>
                    <a:pt x="791" y="3896"/>
                  </a:moveTo>
                  <a:lnTo>
                    <a:pt x="791" y="3896"/>
                  </a:lnTo>
                  <a:cubicBezTo>
                    <a:pt x="645" y="3896"/>
                    <a:pt x="531" y="3781"/>
                    <a:pt x="531" y="3635"/>
                  </a:cubicBezTo>
                  <a:cubicBezTo>
                    <a:pt x="531" y="3489"/>
                    <a:pt x="645" y="3375"/>
                    <a:pt x="791" y="3375"/>
                  </a:cubicBezTo>
                  <a:cubicBezTo>
                    <a:pt x="937" y="3375"/>
                    <a:pt x="1052" y="3489"/>
                    <a:pt x="1052" y="3635"/>
                  </a:cubicBezTo>
                  <a:cubicBezTo>
                    <a:pt x="1052" y="3781"/>
                    <a:pt x="937" y="3896"/>
                    <a:pt x="791" y="3896"/>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79" name="Google Shape;1179;p45"/>
            <p:cNvSpPr/>
            <p:nvPr/>
          </p:nvSpPr>
          <p:spPr>
            <a:xfrm>
              <a:off x="3560263" y="3742863"/>
              <a:ext cx="197536" cy="43897"/>
            </a:xfrm>
            <a:custGeom>
              <a:avLst/>
              <a:gdLst/>
              <a:ahLst/>
              <a:cxnLst/>
              <a:rect l="l" t="t" r="r" b="b"/>
              <a:pathLst>
                <a:path w="1593" h="354" extrusionOk="0">
                  <a:moveTo>
                    <a:pt x="1593" y="219"/>
                  </a:moveTo>
                  <a:lnTo>
                    <a:pt x="1593" y="219"/>
                  </a:lnTo>
                  <a:cubicBezTo>
                    <a:pt x="1593" y="292"/>
                    <a:pt x="1520" y="354"/>
                    <a:pt x="1448" y="354"/>
                  </a:cubicBezTo>
                  <a:cubicBezTo>
                    <a:pt x="145" y="354"/>
                    <a:pt x="145" y="354"/>
                    <a:pt x="145" y="354"/>
                  </a:cubicBezTo>
                  <a:cubicBezTo>
                    <a:pt x="62" y="354"/>
                    <a:pt x="0" y="292"/>
                    <a:pt x="0" y="219"/>
                  </a:cubicBezTo>
                  <a:cubicBezTo>
                    <a:pt x="0" y="146"/>
                    <a:pt x="0" y="146"/>
                    <a:pt x="0" y="146"/>
                  </a:cubicBezTo>
                  <a:cubicBezTo>
                    <a:pt x="0" y="63"/>
                    <a:pt x="62" y="0"/>
                    <a:pt x="145" y="0"/>
                  </a:cubicBezTo>
                  <a:cubicBezTo>
                    <a:pt x="1448" y="0"/>
                    <a:pt x="1448" y="0"/>
                    <a:pt x="1448" y="0"/>
                  </a:cubicBezTo>
                  <a:cubicBezTo>
                    <a:pt x="1531" y="0"/>
                    <a:pt x="1593" y="63"/>
                    <a:pt x="1593" y="146"/>
                  </a:cubicBezTo>
                  <a:lnTo>
                    <a:pt x="1593" y="219"/>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0" name="Google Shape;1180;p45"/>
            <p:cNvSpPr/>
            <p:nvPr/>
          </p:nvSpPr>
          <p:spPr>
            <a:xfrm>
              <a:off x="3608004" y="3049317"/>
              <a:ext cx="100814" cy="693546"/>
            </a:xfrm>
            <a:custGeom>
              <a:avLst/>
              <a:gdLst/>
              <a:ahLst/>
              <a:cxnLst/>
              <a:rect l="l" t="t" r="r" b="b"/>
              <a:pathLst>
                <a:path w="813" h="5593" extrusionOk="0">
                  <a:moveTo>
                    <a:pt x="813" y="730"/>
                  </a:moveTo>
                  <a:lnTo>
                    <a:pt x="677" y="1084"/>
                  </a:lnTo>
                  <a:lnTo>
                    <a:pt x="677" y="5593"/>
                  </a:lnTo>
                  <a:lnTo>
                    <a:pt x="146" y="5593"/>
                  </a:lnTo>
                  <a:lnTo>
                    <a:pt x="146" y="1084"/>
                  </a:lnTo>
                  <a:lnTo>
                    <a:pt x="0" y="730"/>
                  </a:lnTo>
                  <a:lnTo>
                    <a:pt x="156" y="0"/>
                  </a:lnTo>
                  <a:lnTo>
                    <a:pt x="656" y="0"/>
                  </a:lnTo>
                  <a:lnTo>
                    <a:pt x="813" y="730"/>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1" name="Google Shape;1181;p45"/>
            <p:cNvSpPr/>
            <p:nvPr/>
          </p:nvSpPr>
          <p:spPr>
            <a:xfrm>
              <a:off x="3627349" y="3049317"/>
              <a:ext cx="64605" cy="96970"/>
            </a:xfrm>
            <a:custGeom>
              <a:avLst/>
              <a:gdLst/>
              <a:ahLst/>
              <a:cxnLst/>
              <a:rect l="l" t="t" r="r" b="b"/>
              <a:pathLst>
                <a:path w="521" h="782" extrusionOk="0">
                  <a:moveTo>
                    <a:pt x="448" y="0"/>
                  </a:moveTo>
                  <a:lnTo>
                    <a:pt x="448" y="0"/>
                  </a:lnTo>
                  <a:cubicBezTo>
                    <a:pt x="521" y="584"/>
                    <a:pt x="521" y="584"/>
                    <a:pt x="521" y="584"/>
                  </a:cubicBezTo>
                  <a:cubicBezTo>
                    <a:pt x="521" y="688"/>
                    <a:pt x="365" y="782"/>
                    <a:pt x="250" y="782"/>
                  </a:cubicBezTo>
                  <a:cubicBezTo>
                    <a:pt x="136" y="782"/>
                    <a:pt x="0" y="688"/>
                    <a:pt x="0" y="573"/>
                  </a:cubicBezTo>
                  <a:cubicBezTo>
                    <a:pt x="52" y="0"/>
                    <a:pt x="52" y="0"/>
                    <a:pt x="52" y="0"/>
                  </a:cubicBezTo>
                  <a:lnTo>
                    <a:pt x="448" y="0"/>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2" name="Google Shape;1182;p45"/>
            <p:cNvSpPr/>
            <p:nvPr/>
          </p:nvSpPr>
          <p:spPr>
            <a:xfrm>
              <a:off x="3561503" y="3891418"/>
              <a:ext cx="193816" cy="255817"/>
            </a:xfrm>
            <a:custGeom>
              <a:avLst/>
              <a:gdLst/>
              <a:ahLst/>
              <a:cxnLst/>
              <a:rect l="l" t="t" r="r" b="b"/>
              <a:pathLst>
                <a:path w="1563" h="2063" extrusionOk="0">
                  <a:moveTo>
                    <a:pt x="1563" y="2063"/>
                  </a:moveTo>
                  <a:lnTo>
                    <a:pt x="0" y="2063"/>
                  </a:lnTo>
                  <a:lnTo>
                    <a:pt x="94" y="0"/>
                  </a:lnTo>
                  <a:lnTo>
                    <a:pt x="1479" y="0"/>
                  </a:lnTo>
                  <a:lnTo>
                    <a:pt x="1563" y="2063"/>
                  </a:lnTo>
                  <a:close/>
                </a:path>
              </a:pathLst>
            </a:custGeom>
            <a:solidFill>
              <a:schemeClr val="l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1183" name="Google Shape;1183;p45"/>
          <p:cNvGrpSpPr/>
          <p:nvPr/>
        </p:nvGrpSpPr>
        <p:grpSpPr>
          <a:xfrm>
            <a:off x="4973250" y="2384456"/>
            <a:ext cx="1270521" cy="1629345"/>
            <a:chOff x="4121025" y="2905340"/>
            <a:chExt cx="1270521" cy="1629345"/>
          </a:xfrm>
        </p:grpSpPr>
        <p:sp>
          <p:nvSpPr>
            <p:cNvPr id="1184" name="Google Shape;1184;p45"/>
            <p:cNvSpPr/>
            <p:nvPr/>
          </p:nvSpPr>
          <p:spPr>
            <a:xfrm>
              <a:off x="4121025" y="2905340"/>
              <a:ext cx="813138" cy="1225014"/>
            </a:xfrm>
            <a:custGeom>
              <a:avLst/>
              <a:gdLst/>
              <a:ahLst/>
              <a:cxnLst/>
              <a:rect l="l" t="t" r="r" b="b"/>
              <a:pathLst>
                <a:path w="5593" h="8426" extrusionOk="0">
                  <a:moveTo>
                    <a:pt x="5593" y="0"/>
                  </a:moveTo>
                  <a:lnTo>
                    <a:pt x="5593" y="8426"/>
                  </a:lnTo>
                  <a:lnTo>
                    <a:pt x="0" y="8426"/>
                  </a:lnTo>
                  <a:lnTo>
                    <a:pt x="0" y="0"/>
                  </a:lnTo>
                  <a:lnTo>
                    <a:pt x="5593" y="0"/>
                  </a:lnTo>
                  <a:close/>
                </a:path>
              </a:pathLst>
            </a:custGeom>
            <a:solidFill>
              <a:srgbClr val="F7B81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5" name="Google Shape;1185;p45"/>
            <p:cNvSpPr/>
            <p:nvPr/>
          </p:nvSpPr>
          <p:spPr>
            <a:xfrm>
              <a:off x="4121025" y="2905340"/>
              <a:ext cx="813138" cy="1225014"/>
            </a:xfrm>
            <a:custGeom>
              <a:avLst/>
              <a:gdLst/>
              <a:ahLst/>
              <a:cxnLst/>
              <a:rect l="l" t="t" r="r" b="b"/>
              <a:pathLst>
                <a:path w="5593" h="8426" extrusionOk="0">
                  <a:moveTo>
                    <a:pt x="5593" y="0"/>
                  </a:moveTo>
                  <a:lnTo>
                    <a:pt x="5593" y="8426"/>
                  </a:lnTo>
                  <a:lnTo>
                    <a:pt x="0" y="8426"/>
                  </a:lnTo>
                  <a:lnTo>
                    <a:pt x="0" y="0"/>
                  </a:lnTo>
                  <a:lnTo>
                    <a:pt x="5593"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6" name="Google Shape;1186;p45"/>
            <p:cNvSpPr/>
            <p:nvPr/>
          </p:nvSpPr>
          <p:spPr>
            <a:xfrm>
              <a:off x="4236170" y="3030954"/>
              <a:ext cx="573835" cy="366516"/>
            </a:xfrm>
            <a:custGeom>
              <a:avLst/>
              <a:gdLst/>
              <a:ahLst/>
              <a:cxnLst/>
              <a:rect l="l" t="t" r="r" b="b"/>
              <a:pathLst>
                <a:path w="3947" h="2521" extrusionOk="0">
                  <a:moveTo>
                    <a:pt x="3947" y="2521"/>
                  </a:moveTo>
                  <a:lnTo>
                    <a:pt x="0" y="2521"/>
                  </a:lnTo>
                  <a:lnTo>
                    <a:pt x="0" y="0"/>
                  </a:lnTo>
                  <a:lnTo>
                    <a:pt x="3947" y="0"/>
                  </a:lnTo>
                  <a:lnTo>
                    <a:pt x="3947" y="2521"/>
                  </a:lnTo>
                  <a:close/>
                </a:path>
              </a:pathLst>
            </a:custGeom>
            <a:solidFill>
              <a:srgbClr val="EDF3F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7" name="Google Shape;1187;p45"/>
            <p:cNvSpPr/>
            <p:nvPr/>
          </p:nvSpPr>
          <p:spPr>
            <a:xfrm>
              <a:off x="4236170" y="3030954"/>
              <a:ext cx="573835" cy="366516"/>
            </a:xfrm>
            <a:custGeom>
              <a:avLst/>
              <a:gdLst/>
              <a:ahLst/>
              <a:cxnLst/>
              <a:rect l="l" t="t" r="r" b="b"/>
              <a:pathLst>
                <a:path w="3947" h="2521" extrusionOk="0">
                  <a:moveTo>
                    <a:pt x="3947" y="2521"/>
                  </a:moveTo>
                  <a:lnTo>
                    <a:pt x="0" y="2521"/>
                  </a:lnTo>
                  <a:lnTo>
                    <a:pt x="0" y="0"/>
                  </a:lnTo>
                  <a:lnTo>
                    <a:pt x="3947" y="0"/>
                  </a:lnTo>
                  <a:lnTo>
                    <a:pt x="3947" y="2521"/>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8" name="Google Shape;1188;p45"/>
            <p:cNvSpPr/>
            <p:nvPr/>
          </p:nvSpPr>
          <p:spPr>
            <a:xfrm>
              <a:off x="4273970" y="3500844"/>
              <a:ext cx="498234" cy="498961"/>
            </a:xfrm>
            <a:custGeom>
              <a:avLst/>
              <a:gdLst/>
              <a:ahLst/>
              <a:cxnLst/>
              <a:rect l="l" t="t" r="r" b="b"/>
              <a:pathLst>
                <a:path w="3427" h="3432" extrusionOk="0">
                  <a:moveTo>
                    <a:pt x="2927" y="2923"/>
                  </a:moveTo>
                  <a:lnTo>
                    <a:pt x="2927" y="2923"/>
                  </a:lnTo>
                  <a:cubicBezTo>
                    <a:pt x="2250" y="3601"/>
                    <a:pt x="1167" y="3601"/>
                    <a:pt x="500" y="2923"/>
                  </a:cubicBezTo>
                  <a:cubicBezTo>
                    <a:pt x="-167" y="2257"/>
                    <a:pt x="-167" y="1174"/>
                    <a:pt x="500" y="508"/>
                  </a:cubicBezTo>
                  <a:cubicBezTo>
                    <a:pt x="1167" y="-169"/>
                    <a:pt x="2250" y="-169"/>
                    <a:pt x="2927" y="508"/>
                  </a:cubicBezTo>
                  <a:cubicBezTo>
                    <a:pt x="3593" y="1174"/>
                    <a:pt x="3593" y="2257"/>
                    <a:pt x="2927" y="2923"/>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9" name="Google Shape;1189;p45"/>
            <p:cNvSpPr/>
            <p:nvPr/>
          </p:nvSpPr>
          <p:spPr>
            <a:xfrm>
              <a:off x="4346663" y="3574700"/>
              <a:ext cx="411730" cy="404170"/>
            </a:xfrm>
            <a:custGeom>
              <a:avLst/>
              <a:gdLst/>
              <a:ahLst/>
              <a:cxnLst/>
              <a:rect l="l" t="t" r="r" b="b"/>
              <a:pathLst>
                <a:path w="2832" h="2780" extrusionOk="0">
                  <a:moveTo>
                    <a:pt x="0" y="2415"/>
                  </a:moveTo>
                  <a:lnTo>
                    <a:pt x="0" y="2415"/>
                  </a:lnTo>
                  <a:cubicBezTo>
                    <a:pt x="21" y="2436"/>
                    <a:pt x="21" y="2436"/>
                    <a:pt x="21" y="2436"/>
                  </a:cubicBezTo>
                  <a:cubicBezTo>
                    <a:pt x="156" y="2572"/>
                    <a:pt x="302" y="2676"/>
                    <a:pt x="469" y="2749"/>
                  </a:cubicBezTo>
                  <a:cubicBezTo>
                    <a:pt x="302" y="2665"/>
                    <a:pt x="135" y="2561"/>
                    <a:pt x="0" y="2415"/>
                  </a:cubicBezTo>
                  <a:moveTo>
                    <a:pt x="2792" y="1874"/>
                  </a:moveTo>
                  <a:lnTo>
                    <a:pt x="2792" y="1874"/>
                  </a:lnTo>
                  <a:cubicBezTo>
                    <a:pt x="2708" y="2072"/>
                    <a:pt x="2583" y="2259"/>
                    <a:pt x="2417" y="2415"/>
                  </a:cubicBezTo>
                  <a:cubicBezTo>
                    <a:pt x="2271" y="2572"/>
                    <a:pt x="2094" y="2697"/>
                    <a:pt x="1896" y="2780"/>
                  </a:cubicBezTo>
                  <a:cubicBezTo>
                    <a:pt x="2094" y="2697"/>
                    <a:pt x="2271" y="2572"/>
                    <a:pt x="2427" y="2415"/>
                  </a:cubicBezTo>
                  <a:cubicBezTo>
                    <a:pt x="2583" y="2259"/>
                    <a:pt x="2708" y="2072"/>
                    <a:pt x="2792" y="1874"/>
                  </a:cubicBezTo>
                  <a:moveTo>
                    <a:pt x="2417" y="0"/>
                  </a:moveTo>
                  <a:lnTo>
                    <a:pt x="2417" y="0"/>
                  </a:lnTo>
                  <a:cubicBezTo>
                    <a:pt x="2615" y="187"/>
                    <a:pt x="2750" y="416"/>
                    <a:pt x="2832" y="656"/>
                  </a:cubicBezTo>
                  <a:cubicBezTo>
                    <a:pt x="2750" y="427"/>
                    <a:pt x="2625" y="208"/>
                    <a:pt x="2448" y="21"/>
                  </a:cubicBezTo>
                  <a:cubicBezTo>
                    <a:pt x="2417" y="0"/>
                    <a:pt x="2417" y="0"/>
                    <a:pt x="2417" y="0"/>
                  </a:cubicBezTo>
                  <a:close/>
                </a:path>
              </a:pathLst>
            </a:custGeom>
            <a:solidFill>
              <a:srgbClr val="BD452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90" name="Google Shape;1190;p45"/>
            <p:cNvSpPr/>
            <p:nvPr/>
          </p:nvSpPr>
          <p:spPr>
            <a:xfrm>
              <a:off x="4365127" y="3593164"/>
              <a:ext cx="315485" cy="314177"/>
            </a:xfrm>
            <a:custGeom>
              <a:avLst/>
              <a:gdLst/>
              <a:ahLst/>
              <a:cxnLst/>
              <a:rect l="l" t="t" r="r" b="b"/>
              <a:pathLst>
                <a:path w="2170" h="2161" extrusionOk="0">
                  <a:moveTo>
                    <a:pt x="790" y="2028"/>
                  </a:moveTo>
                  <a:lnTo>
                    <a:pt x="790" y="2028"/>
                  </a:lnTo>
                  <a:cubicBezTo>
                    <a:pt x="613" y="2205"/>
                    <a:pt x="311" y="2205"/>
                    <a:pt x="133" y="2028"/>
                  </a:cubicBezTo>
                  <a:cubicBezTo>
                    <a:pt x="-44" y="1851"/>
                    <a:pt x="-44" y="1559"/>
                    <a:pt x="133" y="1372"/>
                  </a:cubicBezTo>
                  <a:cubicBezTo>
                    <a:pt x="1383" y="133"/>
                    <a:pt x="1383" y="133"/>
                    <a:pt x="1383" y="133"/>
                  </a:cubicBezTo>
                  <a:cubicBezTo>
                    <a:pt x="1561" y="-44"/>
                    <a:pt x="1852" y="-44"/>
                    <a:pt x="2029" y="133"/>
                  </a:cubicBezTo>
                  <a:cubicBezTo>
                    <a:pt x="2217" y="310"/>
                    <a:pt x="2217" y="602"/>
                    <a:pt x="2029" y="789"/>
                  </a:cubicBezTo>
                  <a:cubicBezTo>
                    <a:pt x="790" y="2028"/>
                    <a:pt x="790" y="2028"/>
                    <a:pt x="790" y="2028"/>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91" name="Google Shape;1191;p45"/>
            <p:cNvSpPr/>
            <p:nvPr/>
          </p:nvSpPr>
          <p:spPr>
            <a:xfrm>
              <a:off x="4493502" y="3990941"/>
              <a:ext cx="95518" cy="7560"/>
            </a:xfrm>
            <a:custGeom>
              <a:avLst/>
              <a:gdLst/>
              <a:ahLst/>
              <a:cxnLst/>
              <a:rect l="l" t="t" r="r" b="b"/>
              <a:pathLst>
                <a:path w="657" h="52" extrusionOk="0">
                  <a:moveTo>
                    <a:pt x="657" y="0"/>
                  </a:moveTo>
                  <a:lnTo>
                    <a:pt x="657" y="0"/>
                  </a:lnTo>
                  <a:cubicBezTo>
                    <a:pt x="511" y="42"/>
                    <a:pt x="355" y="52"/>
                    <a:pt x="198" y="52"/>
                  </a:cubicBezTo>
                  <a:cubicBezTo>
                    <a:pt x="136" y="52"/>
                    <a:pt x="73" y="52"/>
                    <a:pt x="0" y="42"/>
                  </a:cubicBezTo>
                  <a:lnTo>
                    <a:pt x="0" y="42"/>
                  </a:lnTo>
                  <a:cubicBezTo>
                    <a:pt x="21" y="52"/>
                    <a:pt x="42" y="52"/>
                    <a:pt x="63" y="52"/>
                  </a:cubicBezTo>
                  <a:cubicBezTo>
                    <a:pt x="115" y="52"/>
                    <a:pt x="157" y="52"/>
                    <a:pt x="198" y="52"/>
                  </a:cubicBezTo>
                  <a:cubicBezTo>
                    <a:pt x="303" y="52"/>
                    <a:pt x="407" y="52"/>
                    <a:pt x="500" y="32"/>
                  </a:cubicBezTo>
                  <a:cubicBezTo>
                    <a:pt x="553" y="21"/>
                    <a:pt x="605" y="11"/>
                    <a:pt x="657" y="0"/>
                  </a:cubicBezTo>
                  <a:close/>
                </a:path>
              </a:pathLst>
            </a:custGeom>
            <a:solidFill>
              <a:srgbClr val="DA8E14"/>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92" name="Google Shape;1192;p45"/>
            <p:cNvSpPr/>
            <p:nvPr/>
          </p:nvSpPr>
          <p:spPr>
            <a:xfrm>
              <a:off x="4386062" y="3615553"/>
              <a:ext cx="385997" cy="382944"/>
            </a:xfrm>
            <a:custGeom>
              <a:avLst/>
              <a:gdLst/>
              <a:ahLst/>
              <a:cxnLst/>
              <a:rect l="l" t="t" r="r" b="b"/>
              <a:pathLst>
                <a:path w="2655" h="2634" extrusionOk="0">
                  <a:moveTo>
                    <a:pt x="1906" y="0"/>
                  </a:moveTo>
                  <a:lnTo>
                    <a:pt x="1906" y="0"/>
                  </a:lnTo>
                  <a:cubicBezTo>
                    <a:pt x="2073" y="177"/>
                    <a:pt x="2062" y="458"/>
                    <a:pt x="1885" y="635"/>
                  </a:cubicBezTo>
                  <a:cubicBezTo>
                    <a:pt x="646" y="1874"/>
                    <a:pt x="646" y="1874"/>
                    <a:pt x="646" y="1874"/>
                  </a:cubicBezTo>
                  <a:cubicBezTo>
                    <a:pt x="552" y="1968"/>
                    <a:pt x="437" y="2009"/>
                    <a:pt x="323" y="2009"/>
                  </a:cubicBezTo>
                  <a:cubicBezTo>
                    <a:pt x="208" y="2009"/>
                    <a:pt x="94" y="1968"/>
                    <a:pt x="0" y="1884"/>
                  </a:cubicBezTo>
                  <a:cubicBezTo>
                    <a:pt x="739" y="2624"/>
                    <a:pt x="739" y="2624"/>
                    <a:pt x="739" y="2624"/>
                  </a:cubicBezTo>
                  <a:cubicBezTo>
                    <a:pt x="812" y="2634"/>
                    <a:pt x="875" y="2634"/>
                    <a:pt x="937" y="2634"/>
                  </a:cubicBezTo>
                  <a:cubicBezTo>
                    <a:pt x="1094" y="2634"/>
                    <a:pt x="1250" y="2624"/>
                    <a:pt x="1396" y="2582"/>
                  </a:cubicBezTo>
                  <a:cubicBezTo>
                    <a:pt x="1667" y="2499"/>
                    <a:pt x="1937" y="2353"/>
                    <a:pt x="2146" y="2134"/>
                  </a:cubicBezTo>
                  <a:cubicBezTo>
                    <a:pt x="2531" y="1749"/>
                    <a:pt x="2697" y="1228"/>
                    <a:pt x="2645" y="728"/>
                  </a:cubicBezTo>
                  <a:cubicBezTo>
                    <a:pt x="1906" y="0"/>
                    <a:pt x="1906" y="0"/>
                    <a:pt x="1906" y="0"/>
                  </a:cubicBezTo>
                  <a:close/>
                </a:path>
              </a:pathLst>
            </a:custGeom>
            <a:solidFill>
              <a:srgbClr val="333333">
                <a:alpha val="29750"/>
              </a:srgb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93" name="Google Shape;1193;p45"/>
            <p:cNvSpPr/>
            <p:nvPr/>
          </p:nvSpPr>
          <p:spPr>
            <a:xfrm>
              <a:off x="4502661" y="3995594"/>
              <a:ext cx="63533" cy="2908"/>
            </a:xfrm>
            <a:custGeom>
              <a:avLst/>
              <a:gdLst/>
              <a:ahLst/>
              <a:cxnLst/>
              <a:rect l="l" t="t" r="r" b="b"/>
              <a:pathLst>
                <a:path w="437" h="20" extrusionOk="0">
                  <a:moveTo>
                    <a:pt x="437" y="0"/>
                  </a:moveTo>
                  <a:lnTo>
                    <a:pt x="437" y="0"/>
                  </a:lnTo>
                  <a:cubicBezTo>
                    <a:pt x="344" y="20"/>
                    <a:pt x="240" y="20"/>
                    <a:pt x="135" y="20"/>
                  </a:cubicBezTo>
                  <a:cubicBezTo>
                    <a:pt x="94" y="20"/>
                    <a:pt x="52" y="20"/>
                    <a:pt x="0" y="20"/>
                  </a:cubicBezTo>
                  <a:cubicBezTo>
                    <a:pt x="52" y="20"/>
                    <a:pt x="94" y="20"/>
                    <a:pt x="135" y="20"/>
                  </a:cubicBezTo>
                  <a:cubicBezTo>
                    <a:pt x="240" y="20"/>
                    <a:pt x="344" y="20"/>
                    <a:pt x="437" y="0"/>
                  </a:cubicBezTo>
                  <a:close/>
                </a:path>
              </a:pathLst>
            </a:custGeom>
            <a:solidFill>
              <a:srgbClr val="C16D0D"/>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94" name="Google Shape;1194;p45"/>
            <p:cNvSpPr/>
            <p:nvPr/>
          </p:nvSpPr>
          <p:spPr>
            <a:xfrm>
              <a:off x="4384463" y="3612500"/>
              <a:ext cx="295858" cy="295132"/>
            </a:xfrm>
            <a:custGeom>
              <a:avLst/>
              <a:gdLst/>
              <a:ahLst/>
              <a:cxnLst/>
              <a:rect l="l" t="t" r="r" b="b"/>
              <a:pathLst>
                <a:path w="2035" h="2030" extrusionOk="0">
                  <a:moveTo>
                    <a:pt x="1896" y="0"/>
                  </a:moveTo>
                  <a:lnTo>
                    <a:pt x="1896" y="0"/>
                  </a:lnTo>
                  <a:cubicBezTo>
                    <a:pt x="1990" y="94"/>
                    <a:pt x="2032" y="209"/>
                    <a:pt x="2032" y="323"/>
                  </a:cubicBezTo>
                  <a:cubicBezTo>
                    <a:pt x="2032" y="448"/>
                    <a:pt x="1990" y="563"/>
                    <a:pt x="1896" y="656"/>
                  </a:cubicBezTo>
                  <a:cubicBezTo>
                    <a:pt x="657" y="1895"/>
                    <a:pt x="657" y="1895"/>
                    <a:pt x="657" y="1895"/>
                  </a:cubicBezTo>
                  <a:cubicBezTo>
                    <a:pt x="563" y="1989"/>
                    <a:pt x="448" y="2030"/>
                    <a:pt x="334" y="2030"/>
                  </a:cubicBezTo>
                  <a:cubicBezTo>
                    <a:pt x="209" y="2030"/>
                    <a:pt x="94" y="1989"/>
                    <a:pt x="0" y="1895"/>
                  </a:cubicBezTo>
                  <a:cubicBezTo>
                    <a:pt x="11" y="1905"/>
                    <a:pt x="11" y="1905"/>
                    <a:pt x="11" y="1905"/>
                  </a:cubicBezTo>
                  <a:cubicBezTo>
                    <a:pt x="105" y="1989"/>
                    <a:pt x="219" y="2030"/>
                    <a:pt x="334" y="2030"/>
                  </a:cubicBezTo>
                  <a:cubicBezTo>
                    <a:pt x="448" y="2030"/>
                    <a:pt x="563" y="1989"/>
                    <a:pt x="657" y="1895"/>
                  </a:cubicBezTo>
                  <a:cubicBezTo>
                    <a:pt x="1896" y="656"/>
                    <a:pt x="1896" y="656"/>
                    <a:pt x="1896" y="656"/>
                  </a:cubicBezTo>
                  <a:cubicBezTo>
                    <a:pt x="2073" y="479"/>
                    <a:pt x="2084" y="198"/>
                    <a:pt x="1917" y="21"/>
                  </a:cubicBezTo>
                  <a:cubicBezTo>
                    <a:pt x="1896" y="0"/>
                    <a:pt x="1896" y="0"/>
                    <a:pt x="1896" y="0"/>
                  </a:cubicBezTo>
                  <a:moveTo>
                    <a:pt x="1896" y="0"/>
                  </a:moveTo>
                  <a:lnTo>
                    <a:pt x="1896" y="0"/>
                  </a:lnTo>
                  <a:close/>
                </a:path>
              </a:pathLst>
            </a:custGeom>
            <a:solidFill>
              <a:srgbClr val="D85A2D"/>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95" name="Google Shape;1195;p45"/>
            <p:cNvSpPr/>
            <p:nvPr/>
          </p:nvSpPr>
          <p:spPr>
            <a:xfrm>
              <a:off x="4651100" y="3093034"/>
              <a:ext cx="99879" cy="121251"/>
            </a:xfrm>
            <a:custGeom>
              <a:avLst/>
              <a:gdLst/>
              <a:ahLst/>
              <a:cxnLst/>
              <a:rect l="l" t="t" r="r" b="b"/>
              <a:pathLst>
                <a:path w="687" h="834" extrusionOk="0">
                  <a:moveTo>
                    <a:pt x="687" y="136"/>
                  </a:moveTo>
                  <a:lnTo>
                    <a:pt x="687" y="136"/>
                  </a:lnTo>
                  <a:cubicBezTo>
                    <a:pt x="469" y="834"/>
                    <a:pt x="469" y="834"/>
                    <a:pt x="469" y="834"/>
                  </a:cubicBezTo>
                  <a:cubicBezTo>
                    <a:pt x="312" y="792"/>
                    <a:pt x="156" y="750"/>
                    <a:pt x="0" y="719"/>
                  </a:cubicBezTo>
                  <a:cubicBezTo>
                    <a:pt x="125" y="0"/>
                    <a:pt x="125" y="0"/>
                    <a:pt x="125" y="0"/>
                  </a:cubicBezTo>
                  <a:cubicBezTo>
                    <a:pt x="312" y="32"/>
                    <a:pt x="500" y="84"/>
                    <a:pt x="687" y="136"/>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96" name="Google Shape;1196;p45"/>
            <p:cNvSpPr/>
            <p:nvPr/>
          </p:nvSpPr>
          <p:spPr>
            <a:xfrm>
              <a:off x="4304210" y="3079513"/>
              <a:ext cx="365062" cy="134772"/>
            </a:xfrm>
            <a:custGeom>
              <a:avLst/>
              <a:gdLst/>
              <a:ahLst/>
              <a:cxnLst/>
              <a:rect l="l" t="t" r="r" b="b"/>
              <a:pathLst>
                <a:path w="2511" h="927" extrusionOk="0">
                  <a:moveTo>
                    <a:pt x="2511" y="93"/>
                  </a:moveTo>
                  <a:lnTo>
                    <a:pt x="2511" y="93"/>
                  </a:lnTo>
                  <a:cubicBezTo>
                    <a:pt x="2386" y="812"/>
                    <a:pt x="2386" y="812"/>
                    <a:pt x="2386" y="812"/>
                  </a:cubicBezTo>
                  <a:cubicBezTo>
                    <a:pt x="2115" y="760"/>
                    <a:pt x="1823" y="729"/>
                    <a:pt x="1532" y="729"/>
                  </a:cubicBezTo>
                  <a:cubicBezTo>
                    <a:pt x="1073" y="729"/>
                    <a:pt x="636" y="802"/>
                    <a:pt x="219" y="927"/>
                  </a:cubicBezTo>
                  <a:cubicBezTo>
                    <a:pt x="0" y="229"/>
                    <a:pt x="0" y="229"/>
                    <a:pt x="0" y="229"/>
                  </a:cubicBezTo>
                  <a:cubicBezTo>
                    <a:pt x="490" y="83"/>
                    <a:pt x="1000" y="0"/>
                    <a:pt x="1532" y="0"/>
                  </a:cubicBezTo>
                  <a:cubicBezTo>
                    <a:pt x="1865" y="0"/>
                    <a:pt x="2198" y="31"/>
                    <a:pt x="2511" y="93"/>
                  </a:cubicBezTo>
                  <a:close/>
                </a:path>
              </a:pathLst>
            </a:custGeom>
            <a:solidFill>
              <a:schemeClr val="accent5"/>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97" name="Google Shape;1197;p45"/>
            <p:cNvSpPr/>
            <p:nvPr/>
          </p:nvSpPr>
          <p:spPr>
            <a:xfrm>
              <a:off x="4495101" y="3103648"/>
              <a:ext cx="122705" cy="258931"/>
            </a:xfrm>
            <a:custGeom>
              <a:avLst/>
              <a:gdLst/>
              <a:ahLst/>
              <a:cxnLst/>
              <a:rect l="l" t="t" r="r" b="b"/>
              <a:pathLst>
                <a:path w="844" h="1781" extrusionOk="0">
                  <a:moveTo>
                    <a:pt x="0" y="1469"/>
                  </a:moveTo>
                  <a:lnTo>
                    <a:pt x="83" y="1781"/>
                  </a:lnTo>
                  <a:lnTo>
                    <a:pt x="354" y="1625"/>
                  </a:lnTo>
                  <a:lnTo>
                    <a:pt x="844" y="0"/>
                  </a:lnTo>
                  <a:lnTo>
                    <a:pt x="0" y="146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98" name="Google Shape;1198;p45"/>
            <p:cNvSpPr/>
            <p:nvPr/>
          </p:nvSpPr>
          <p:spPr>
            <a:xfrm>
              <a:off x="4352769" y="4440767"/>
              <a:ext cx="143786" cy="66586"/>
            </a:xfrm>
            <a:custGeom>
              <a:avLst/>
              <a:gdLst/>
              <a:ahLst/>
              <a:cxnLst/>
              <a:rect l="l" t="t" r="r" b="b"/>
              <a:pathLst>
                <a:path w="989" h="458" extrusionOk="0">
                  <a:moveTo>
                    <a:pt x="989" y="0"/>
                  </a:moveTo>
                  <a:lnTo>
                    <a:pt x="989" y="0"/>
                  </a:lnTo>
                  <a:cubicBezTo>
                    <a:pt x="229" y="0"/>
                    <a:pt x="229" y="0"/>
                    <a:pt x="229" y="0"/>
                  </a:cubicBezTo>
                  <a:cubicBezTo>
                    <a:pt x="104" y="0"/>
                    <a:pt x="0" y="104"/>
                    <a:pt x="0" y="229"/>
                  </a:cubicBezTo>
                  <a:cubicBezTo>
                    <a:pt x="0" y="292"/>
                    <a:pt x="31" y="344"/>
                    <a:pt x="62" y="386"/>
                  </a:cubicBezTo>
                  <a:cubicBezTo>
                    <a:pt x="104" y="427"/>
                    <a:pt x="166" y="458"/>
                    <a:pt x="229" y="458"/>
                  </a:cubicBezTo>
                  <a:cubicBezTo>
                    <a:pt x="989" y="458"/>
                    <a:pt x="989" y="458"/>
                    <a:pt x="989" y="458"/>
                  </a:cubicBezTo>
                  <a:lnTo>
                    <a:pt x="989" y="0"/>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99" name="Google Shape;1199;p45"/>
            <p:cNvSpPr/>
            <p:nvPr/>
          </p:nvSpPr>
          <p:spPr>
            <a:xfrm>
              <a:off x="4352769" y="4263541"/>
              <a:ext cx="143786" cy="66732"/>
            </a:xfrm>
            <a:custGeom>
              <a:avLst/>
              <a:gdLst/>
              <a:ahLst/>
              <a:cxnLst/>
              <a:rect l="l" t="t" r="r" b="b"/>
              <a:pathLst>
                <a:path w="989" h="459" extrusionOk="0">
                  <a:moveTo>
                    <a:pt x="989" y="0"/>
                  </a:moveTo>
                  <a:lnTo>
                    <a:pt x="989" y="0"/>
                  </a:lnTo>
                  <a:cubicBezTo>
                    <a:pt x="229" y="0"/>
                    <a:pt x="229" y="0"/>
                    <a:pt x="229" y="0"/>
                  </a:cubicBezTo>
                  <a:cubicBezTo>
                    <a:pt x="104" y="0"/>
                    <a:pt x="0" y="105"/>
                    <a:pt x="0" y="230"/>
                  </a:cubicBezTo>
                  <a:cubicBezTo>
                    <a:pt x="0" y="292"/>
                    <a:pt x="31" y="355"/>
                    <a:pt x="62" y="386"/>
                  </a:cubicBezTo>
                  <a:cubicBezTo>
                    <a:pt x="104" y="427"/>
                    <a:pt x="166" y="459"/>
                    <a:pt x="229" y="459"/>
                  </a:cubicBezTo>
                  <a:cubicBezTo>
                    <a:pt x="989" y="459"/>
                    <a:pt x="989" y="459"/>
                    <a:pt x="989" y="459"/>
                  </a:cubicBezTo>
                  <a:lnTo>
                    <a:pt x="989" y="0"/>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00" name="Google Shape;1200;p45"/>
            <p:cNvSpPr/>
            <p:nvPr/>
          </p:nvSpPr>
          <p:spPr>
            <a:xfrm>
              <a:off x="4750980" y="3585313"/>
              <a:ext cx="640566" cy="913018"/>
            </a:xfrm>
            <a:custGeom>
              <a:avLst/>
              <a:gdLst/>
              <a:ahLst/>
              <a:cxnLst/>
              <a:rect l="l" t="t" r="r" b="b"/>
              <a:pathLst>
                <a:path w="4406" h="6280" extrusionOk="0">
                  <a:moveTo>
                    <a:pt x="1260" y="0"/>
                  </a:moveTo>
                  <a:lnTo>
                    <a:pt x="1260" y="0"/>
                  </a:lnTo>
                  <a:lnTo>
                    <a:pt x="1260" y="0"/>
                  </a:lnTo>
                  <a:cubicBezTo>
                    <a:pt x="1260" y="333"/>
                    <a:pt x="1260" y="333"/>
                    <a:pt x="1260" y="333"/>
                  </a:cubicBezTo>
                  <a:lnTo>
                    <a:pt x="1260" y="333"/>
                  </a:lnTo>
                  <a:cubicBezTo>
                    <a:pt x="2812" y="333"/>
                    <a:pt x="4072" y="1592"/>
                    <a:pt x="4072" y="3145"/>
                  </a:cubicBezTo>
                  <a:cubicBezTo>
                    <a:pt x="4072" y="4686"/>
                    <a:pt x="2812" y="5947"/>
                    <a:pt x="1260" y="5947"/>
                  </a:cubicBezTo>
                  <a:cubicBezTo>
                    <a:pt x="0" y="5947"/>
                    <a:pt x="0" y="5947"/>
                    <a:pt x="0" y="5947"/>
                  </a:cubicBezTo>
                  <a:cubicBezTo>
                    <a:pt x="0" y="6280"/>
                    <a:pt x="0" y="6280"/>
                    <a:pt x="0" y="6280"/>
                  </a:cubicBezTo>
                  <a:cubicBezTo>
                    <a:pt x="1260" y="6280"/>
                    <a:pt x="1260" y="6280"/>
                    <a:pt x="1260" y="6280"/>
                  </a:cubicBezTo>
                  <a:cubicBezTo>
                    <a:pt x="2999" y="6280"/>
                    <a:pt x="4406" y="4874"/>
                    <a:pt x="4406" y="3145"/>
                  </a:cubicBezTo>
                  <a:cubicBezTo>
                    <a:pt x="4406" y="1405"/>
                    <a:pt x="2999" y="0"/>
                    <a:pt x="1260" y="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01" name="Google Shape;1201;p45"/>
            <p:cNvSpPr/>
            <p:nvPr/>
          </p:nvSpPr>
          <p:spPr>
            <a:xfrm>
              <a:off x="4750980" y="3760795"/>
              <a:ext cx="463342" cy="561913"/>
            </a:xfrm>
            <a:custGeom>
              <a:avLst/>
              <a:gdLst/>
              <a:ahLst/>
              <a:cxnLst/>
              <a:rect l="l" t="t" r="r" b="b"/>
              <a:pathLst>
                <a:path w="3187" h="3865" extrusionOk="0">
                  <a:moveTo>
                    <a:pt x="1260" y="0"/>
                  </a:moveTo>
                  <a:lnTo>
                    <a:pt x="1260" y="0"/>
                  </a:lnTo>
                  <a:lnTo>
                    <a:pt x="1260" y="0"/>
                  </a:lnTo>
                  <a:cubicBezTo>
                    <a:pt x="1260" y="344"/>
                    <a:pt x="1260" y="344"/>
                    <a:pt x="1260" y="344"/>
                  </a:cubicBezTo>
                  <a:lnTo>
                    <a:pt x="1260" y="344"/>
                  </a:lnTo>
                  <a:cubicBezTo>
                    <a:pt x="2135" y="344"/>
                    <a:pt x="2853" y="1052"/>
                    <a:pt x="2853" y="1938"/>
                  </a:cubicBezTo>
                  <a:cubicBezTo>
                    <a:pt x="2853" y="2813"/>
                    <a:pt x="2135" y="3521"/>
                    <a:pt x="1260" y="3521"/>
                  </a:cubicBezTo>
                  <a:cubicBezTo>
                    <a:pt x="0" y="3521"/>
                    <a:pt x="0" y="3521"/>
                    <a:pt x="0" y="3521"/>
                  </a:cubicBezTo>
                  <a:cubicBezTo>
                    <a:pt x="0" y="3865"/>
                    <a:pt x="0" y="3865"/>
                    <a:pt x="0" y="3865"/>
                  </a:cubicBezTo>
                  <a:cubicBezTo>
                    <a:pt x="1260" y="3865"/>
                    <a:pt x="1260" y="3865"/>
                    <a:pt x="1260" y="3865"/>
                  </a:cubicBezTo>
                  <a:cubicBezTo>
                    <a:pt x="2322" y="3865"/>
                    <a:pt x="3187" y="2990"/>
                    <a:pt x="3187" y="1938"/>
                  </a:cubicBezTo>
                  <a:cubicBezTo>
                    <a:pt x="3187" y="865"/>
                    <a:pt x="2322" y="0"/>
                    <a:pt x="1260" y="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02" name="Google Shape;1202;p45"/>
            <p:cNvSpPr/>
            <p:nvPr/>
          </p:nvSpPr>
          <p:spPr>
            <a:xfrm>
              <a:off x="4934165" y="3585313"/>
              <a:ext cx="12067" cy="48413"/>
            </a:xfrm>
            <a:custGeom>
              <a:avLst/>
              <a:gdLst/>
              <a:ahLst/>
              <a:cxnLst/>
              <a:rect l="l" t="t" r="r" b="b"/>
              <a:pathLst>
                <a:path w="83" h="333" extrusionOk="0">
                  <a:moveTo>
                    <a:pt x="83" y="333"/>
                  </a:moveTo>
                  <a:lnTo>
                    <a:pt x="83" y="333"/>
                  </a:lnTo>
                  <a:moveTo>
                    <a:pt x="73" y="333"/>
                  </a:moveTo>
                  <a:lnTo>
                    <a:pt x="73" y="333"/>
                  </a:lnTo>
                  <a:cubicBezTo>
                    <a:pt x="83" y="333"/>
                    <a:pt x="83" y="333"/>
                    <a:pt x="83" y="333"/>
                  </a:cubicBezTo>
                  <a:lnTo>
                    <a:pt x="73" y="333"/>
                  </a:lnTo>
                  <a:moveTo>
                    <a:pt x="73" y="333"/>
                  </a:moveTo>
                  <a:lnTo>
                    <a:pt x="73" y="333"/>
                  </a:lnTo>
                  <a:moveTo>
                    <a:pt x="10" y="333"/>
                  </a:moveTo>
                  <a:lnTo>
                    <a:pt x="10" y="333"/>
                  </a:lnTo>
                  <a:cubicBezTo>
                    <a:pt x="31" y="333"/>
                    <a:pt x="52" y="333"/>
                    <a:pt x="73" y="333"/>
                  </a:cubicBezTo>
                  <a:cubicBezTo>
                    <a:pt x="52" y="333"/>
                    <a:pt x="31" y="333"/>
                    <a:pt x="10" y="333"/>
                  </a:cubicBezTo>
                  <a:moveTo>
                    <a:pt x="10" y="333"/>
                  </a:moveTo>
                  <a:lnTo>
                    <a:pt x="10" y="333"/>
                  </a:lnTo>
                  <a:moveTo>
                    <a:pt x="10" y="333"/>
                  </a:moveTo>
                  <a:lnTo>
                    <a:pt x="10" y="333"/>
                  </a:lnTo>
                  <a:moveTo>
                    <a:pt x="0" y="333"/>
                  </a:moveTo>
                  <a:lnTo>
                    <a:pt x="0" y="333"/>
                  </a:lnTo>
                  <a:moveTo>
                    <a:pt x="10" y="0"/>
                  </a:moveTo>
                  <a:lnTo>
                    <a:pt x="10" y="0"/>
                  </a:lnTo>
                  <a:moveTo>
                    <a:pt x="0" y="0"/>
                  </a:moveTo>
                  <a:lnTo>
                    <a:pt x="0" y="0"/>
                  </a:lnTo>
                  <a:lnTo>
                    <a:pt x="10" y="0"/>
                  </a:lnTo>
                  <a:lnTo>
                    <a:pt x="0" y="0"/>
                  </a:lnTo>
                  <a:close/>
                </a:path>
              </a:pathLst>
            </a:custGeom>
            <a:solidFill>
              <a:srgbClr val="D68D60"/>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03" name="Google Shape;1203;p45"/>
            <p:cNvSpPr/>
            <p:nvPr/>
          </p:nvSpPr>
          <p:spPr>
            <a:xfrm>
              <a:off x="4934165" y="3585313"/>
              <a:ext cx="143786" cy="71093"/>
            </a:xfrm>
            <a:custGeom>
              <a:avLst/>
              <a:gdLst/>
              <a:ahLst/>
              <a:cxnLst/>
              <a:rect l="l" t="t" r="r" b="b"/>
              <a:pathLst>
                <a:path w="989" h="489" extrusionOk="0">
                  <a:moveTo>
                    <a:pt x="0" y="0"/>
                  </a:moveTo>
                  <a:lnTo>
                    <a:pt x="0" y="0"/>
                  </a:lnTo>
                  <a:lnTo>
                    <a:pt x="0" y="0"/>
                  </a:lnTo>
                  <a:cubicBezTo>
                    <a:pt x="0" y="333"/>
                    <a:pt x="0" y="333"/>
                    <a:pt x="0" y="333"/>
                  </a:cubicBezTo>
                  <a:lnTo>
                    <a:pt x="0" y="333"/>
                  </a:lnTo>
                  <a:lnTo>
                    <a:pt x="0" y="333"/>
                  </a:lnTo>
                  <a:lnTo>
                    <a:pt x="0" y="333"/>
                  </a:lnTo>
                  <a:lnTo>
                    <a:pt x="0" y="333"/>
                  </a:lnTo>
                  <a:lnTo>
                    <a:pt x="10" y="333"/>
                  </a:lnTo>
                  <a:lnTo>
                    <a:pt x="10" y="333"/>
                  </a:lnTo>
                  <a:lnTo>
                    <a:pt x="10" y="333"/>
                  </a:lnTo>
                  <a:lnTo>
                    <a:pt x="10" y="333"/>
                  </a:lnTo>
                  <a:lnTo>
                    <a:pt x="10" y="333"/>
                  </a:lnTo>
                  <a:cubicBezTo>
                    <a:pt x="31" y="333"/>
                    <a:pt x="52" y="333"/>
                    <a:pt x="73" y="333"/>
                  </a:cubicBezTo>
                  <a:lnTo>
                    <a:pt x="73" y="333"/>
                  </a:lnTo>
                  <a:lnTo>
                    <a:pt x="73" y="333"/>
                  </a:lnTo>
                  <a:lnTo>
                    <a:pt x="73" y="333"/>
                  </a:lnTo>
                  <a:cubicBezTo>
                    <a:pt x="83" y="333"/>
                    <a:pt x="83" y="333"/>
                    <a:pt x="83" y="333"/>
                  </a:cubicBezTo>
                  <a:lnTo>
                    <a:pt x="83" y="333"/>
                  </a:lnTo>
                  <a:lnTo>
                    <a:pt x="83" y="333"/>
                  </a:lnTo>
                  <a:cubicBezTo>
                    <a:pt x="375" y="343"/>
                    <a:pt x="656" y="396"/>
                    <a:pt x="916" y="489"/>
                  </a:cubicBezTo>
                  <a:cubicBezTo>
                    <a:pt x="989" y="156"/>
                    <a:pt x="989" y="156"/>
                    <a:pt x="989" y="156"/>
                  </a:cubicBezTo>
                  <a:cubicBezTo>
                    <a:pt x="687" y="52"/>
                    <a:pt x="354" y="0"/>
                    <a:pt x="10" y="0"/>
                  </a:cubicBezTo>
                  <a:lnTo>
                    <a:pt x="10" y="0"/>
                  </a:lnTo>
                  <a:lnTo>
                    <a:pt x="10" y="0"/>
                  </a:lnTo>
                  <a:lnTo>
                    <a:pt x="0"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04" name="Google Shape;1204;p45"/>
            <p:cNvSpPr/>
            <p:nvPr/>
          </p:nvSpPr>
          <p:spPr>
            <a:xfrm>
              <a:off x="4934165" y="3762248"/>
              <a:ext cx="90866" cy="66732"/>
            </a:xfrm>
            <a:custGeom>
              <a:avLst/>
              <a:gdLst/>
              <a:ahLst/>
              <a:cxnLst/>
              <a:rect l="l" t="t" r="r" b="b"/>
              <a:pathLst>
                <a:path w="625" h="459" extrusionOk="0">
                  <a:moveTo>
                    <a:pt x="0" y="334"/>
                  </a:moveTo>
                  <a:lnTo>
                    <a:pt x="0" y="334"/>
                  </a:lnTo>
                  <a:lnTo>
                    <a:pt x="0" y="334"/>
                  </a:lnTo>
                  <a:cubicBezTo>
                    <a:pt x="229" y="334"/>
                    <a:pt x="437" y="375"/>
                    <a:pt x="625" y="459"/>
                  </a:cubicBezTo>
                  <a:lnTo>
                    <a:pt x="625" y="459"/>
                  </a:lnTo>
                  <a:cubicBezTo>
                    <a:pt x="437" y="375"/>
                    <a:pt x="229" y="334"/>
                    <a:pt x="0" y="334"/>
                  </a:cubicBezTo>
                  <a:moveTo>
                    <a:pt x="93" y="0"/>
                  </a:moveTo>
                  <a:lnTo>
                    <a:pt x="93" y="0"/>
                  </a:lnTo>
                  <a:cubicBezTo>
                    <a:pt x="250" y="0"/>
                    <a:pt x="406" y="32"/>
                    <a:pt x="541" y="73"/>
                  </a:cubicBezTo>
                  <a:cubicBezTo>
                    <a:pt x="406" y="32"/>
                    <a:pt x="250" y="0"/>
                    <a:pt x="93" y="0"/>
                  </a:cubicBezTo>
                  <a:moveTo>
                    <a:pt x="93" y="0"/>
                  </a:moveTo>
                  <a:lnTo>
                    <a:pt x="93" y="0"/>
                  </a:lnTo>
                  <a:close/>
                </a:path>
              </a:pathLst>
            </a:custGeom>
            <a:solidFill>
              <a:srgbClr val="D68D60"/>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05" name="Google Shape;1205;p45"/>
            <p:cNvSpPr/>
            <p:nvPr/>
          </p:nvSpPr>
          <p:spPr>
            <a:xfrm>
              <a:off x="4934165" y="3760795"/>
              <a:ext cx="102933" cy="68186"/>
            </a:xfrm>
            <a:custGeom>
              <a:avLst/>
              <a:gdLst/>
              <a:ahLst/>
              <a:cxnLst/>
              <a:rect l="l" t="t" r="r" b="b"/>
              <a:pathLst>
                <a:path w="708" h="469" extrusionOk="0">
                  <a:moveTo>
                    <a:pt x="0" y="0"/>
                  </a:moveTo>
                  <a:lnTo>
                    <a:pt x="0" y="0"/>
                  </a:lnTo>
                  <a:lnTo>
                    <a:pt x="0" y="0"/>
                  </a:lnTo>
                  <a:cubicBezTo>
                    <a:pt x="0" y="344"/>
                    <a:pt x="0" y="344"/>
                    <a:pt x="0" y="344"/>
                  </a:cubicBezTo>
                  <a:lnTo>
                    <a:pt x="0" y="344"/>
                  </a:lnTo>
                  <a:lnTo>
                    <a:pt x="0" y="344"/>
                  </a:lnTo>
                  <a:lnTo>
                    <a:pt x="0" y="344"/>
                  </a:lnTo>
                  <a:cubicBezTo>
                    <a:pt x="229" y="344"/>
                    <a:pt x="437" y="385"/>
                    <a:pt x="625" y="469"/>
                  </a:cubicBezTo>
                  <a:cubicBezTo>
                    <a:pt x="708" y="135"/>
                    <a:pt x="708" y="135"/>
                    <a:pt x="708" y="135"/>
                  </a:cubicBezTo>
                  <a:cubicBezTo>
                    <a:pt x="656" y="115"/>
                    <a:pt x="604" y="104"/>
                    <a:pt x="541" y="83"/>
                  </a:cubicBezTo>
                  <a:cubicBezTo>
                    <a:pt x="406" y="42"/>
                    <a:pt x="250" y="10"/>
                    <a:pt x="93" y="10"/>
                  </a:cubicBezTo>
                  <a:lnTo>
                    <a:pt x="93" y="10"/>
                  </a:lnTo>
                  <a:lnTo>
                    <a:pt x="93" y="10"/>
                  </a:lnTo>
                  <a:cubicBezTo>
                    <a:pt x="62" y="10"/>
                    <a:pt x="31" y="0"/>
                    <a:pt x="0" y="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206" name="Google Shape;1206;p45"/>
            <p:cNvSpPr/>
            <p:nvPr/>
          </p:nvSpPr>
          <p:spPr>
            <a:xfrm>
              <a:off x="4496555" y="4413580"/>
              <a:ext cx="261838" cy="121106"/>
            </a:xfrm>
            <a:custGeom>
              <a:avLst/>
              <a:gdLst/>
              <a:ahLst/>
              <a:cxnLst/>
              <a:rect l="l" t="t" r="r" b="b"/>
              <a:pathLst>
                <a:path w="1801" h="833" extrusionOk="0">
                  <a:moveTo>
                    <a:pt x="0" y="0"/>
                  </a:moveTo>
                  <a:lnTo>
                    <a:pt x="0" y="0"/>
                  </a:lnTo>
                  <a:cubicBezTo>
                    <a:pt x="1396" y="0"/>
                    <a:pt x="1396" y="0"/>
                    <a:pt x="1396" y="0"/>
                  </a:cubicBezTo>
                  <a:cubicBezTo>
                    <a:pt x="1625" y="0"/>
                    <a:pt x="1801" y="187"/>
                    <a:pt x="1801" y="416"/>
                  </a:cubicBezTo>
                  <a:cubicBezTo>
                    <a:pt x="1801" y="531"/>
                    <a:pt x="1761" y="635"/>
                    <a:pt x="1688" y="708"/>
                  </a:cubicBezTo>
                  <a:cubicBezTo>
                    <a:pt x="1615" y="781"/>
                    <a:pt x="1511" y="833"/>
                    <a:pt x="1396" y="833"/>
                  </a:cubicBezTo>
                  <a:cubicBezTo>
                    <a:pt x="0" y="833"/>
                    <a:pt x="0" y="833"/>
                    <a:pt x="0" y="833"/>
                  </a:cubicBezTo>
                  <a:lnTo>
                    <a:pt x="0"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07" name="Google Shape;1207;p45"/>
            <p:cNvSpPr/>
            <p:nvPr/>
          </p:nvSpPr>
          <p:spPr>
            <a:xfrm>
              <a:off x="4496555" y="4236354"/>
              <a:ext cx="261838" cy="121106"/>
            </a:xfrm>
            <a:custGeom>
              <a:avLst/>
              <a:gdLst/>
              <a:ahLst/>
              <a:cxnLst/>
              <a:rect l="l" t="t" r="r" b="b"/>
              <a:pathLst>
                <a:path w="1801" h="833" extrusionOk="0">
                  <a:moveTo>
                    <a:pt x="0" y="0"/>
                  </a:moveTo>
                  <a:lnTo>
                    <a:pt x="0" y="0"/>
                  </a:lnTo>
                  <a:cubicBezTo>
                    <a:pt x="1396" y="0"/>
                    <a:pt x="1396" y="0"/>
                    <a:pt x="1396" y="0"/>
                  </a:cubicBezTo>
                  <a:cubicBezTo>
                    <a:pt x="1625" y="0"/>
                    <a:pt x="1801" y="187"/>
                    <a:pt x="1801" y="417"/>
                  </a:cubicBezTo>
                  <a:cubicBezTo>
                    <a:pt x="1801" y="531"/>
                    <a:pt x="1761" y="635"/>
                    <a:pt x="1688" y="708"/>
                  </a:cubicBezTo>
                  <a:cubicBezTo>
                    <a:pt x="1615" y="781"/>
                    <a:pt x="1511" y="833"/>
                    <a:pt x="1396" y="833"/>
                  </a:cubicBezTo>
                  <a:cubicBezTo>
                    <a:pt x="0" y="833"/>
                    <a:pt x="0" y="833"/>
                    <a:pt x="0" y="833"/>
                  </a:cubicBezTo>
                  <a:lnTo>
                    <a:pt x="0" y="0"/>
                  </a:lnTo>
                  <a:close/>
                </a:path>
              </a:pathLst>
            </a:custGeom>
            <a:solidFill>
              <a:schemeClr val="accent5"/>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08" name="Google Shape;1208;p45"/>
            <p:cNvSpPr/>
            <p:nvPr/>
          </p:nvSpPr>
          <p:spPr>
            <a:xfrm>
              <a:off x="4236170" y="3030954"/>
              <a:ext cx="573835" cy="366516"/>
            </a:xfrm>
            <a:custGeom>
              <a:avLst/>
              <a:gdLst/>
              <a:ahLst/>
              <a:cxnLst/>
              <a:rect l="l" t="t" r="r" b="b"/>
              <a:pathLst>
                <a:path w="3947" h="2521" extrusionOk="0">
                  <a:moveTo>
                    <a:pt x="3947" y="0"/>
                  </a:moveTo>
                  <a:lnTo>
                    <a:pt x="0" y="0"/>
                  </a:lnTo>
                  <a:lnTo>
                    <a:pt x="0" y="2521"/>
                  </a:lnTo>
                  <a:lnTo>
                    <a:pt x="531" y="2521"/>
                  </a:lnTo>
                  <a:lnTo>
                    <a:pt x="531" y="2521"/>
                  </a:lnTo>
                  <a:lnTo>
                    <a:pt x="0" y="2521"/>
                  </a:lnTo>
                  <a:lnTo>
                    <a:pt x="0" y="0"/>
                  </a:lnTo>
                  <a:lnTo>
                    <a:pt x="3947" y="0"/>
                  </a:lnTo>
                  <a:lnTo>
                    <a:pt x="3947" y="261"/>
                  </a:lnTo>
                  <a:lnTo>
                    <a:pt x="3947" y="261"/>
                  </a:lnTo>
                  <a:lnTo>
                    <a:pt x="3947" y="0"/>
                  </a:lnTo>
                  <a:close/>
                </a:path>
              </a:pathLst>
            </a:custGeom>
            <a:solidFill>
              <a:srgbClr val="B5901A"/>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09" name="Google Shape;1209;p45"/>
            <p:cNvSpPr/>
            <p:nvPr/>
          </p:nvSpPr>
          <p:spPr>
            <a:xfrm>
              <a:off x="4236170" y="3030954"/>
              <a:ext cx="573835" cy="366516"/>
            </a:xfrm>
            <a:custGeom>
              <a:avLst/>
              <a:gdLst/>
              <a:ahLst/>
              <a:cxnLst/>
              <a:rect l="l" t="t" r="r" b="b"/>
              <a:pathLst>
                <a:path w="3947" h="2521" extrusionOk="0">
                  <a:moveTo>
                    <a:pt x="3947" y="0"/>
                  </a:moveTo>
                  <a:lnTo>
                    <a:pt x="0" y="0"/>
                  </a:lnTo>
                  <a:lnTo>
                    <a:pt x="0" y="2521"/>
                  </a:lnTo>
                  <a:lnTo>
                    <a:pt x="531" y="2521"/>
                  </a:lnTo>
                  <a:lnTo>
                    <a:pt x="531" y="2521"/>
                  </a:lnTo>
                  <a:lnTo>
                    <a:pt x="0" y="2521"/>
                  </a:lnTo>
                  <a:lnTo>
                    <a:pt x="0" y="0"/>
                  </a:lnTo>
                  <a:lnTo>
                    <a:pt x="3947" y="0"/>
                  </a:lnTo>
                  <a:lnTo>
                    <a:pt x="3947" y="261"/>
                  </a:lnTo>
                  <a:lnTo>
                    <a:pt x="3947" y="261"/>
                  </a:lnTo>
                  <a:lnTo>
                    <a:pt x="3947" y="0"/>
                  </a:lnTo>
                  <a:close/>
                </a:path>
              </a:pathLst>
            </a:custGeom>
            <a:solidFill>
              <a:srgbClr val="B5901A"/>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10" name="Google Shape;1210;p45"/>
            <p:cNvSpPr/>
            <p:nvPr/>
          </p:nvSpPr>
          <p:spPr>
            <a:xfrm>
              <a:off x="4236170" y="3030954"/>
              <a:ext cx="573835" cy="366516"/>
            </a:xfrm>
            <a:custGeom>
              <a:avLst/>
              <a:gdLst/>
              <a:ahLst/>
              <a:cxnLst/>
              <a:rect l="l" t="t" r="r" b="b"/>
              <a:pathLst>
                <a:path w="3947" h="2521" extrusionOk="0">
                  <a:moveTo>
                    <a:pt x="3947" y="0"/>
                  </a:moveTo>
                  <a:lnTo>
                    <a:pt x="3947" y="0"/>
                  </a:lnTo>
                  <a:cubicBezTo>
                    <a:pt x="0" y="0"/>
                    <a:pt x="0" y="0"/>
                    <a:pt x="0" y="0"/>
                  </a:cubicBezTo>
                  <a:cubicBezTo>
                    <a:pt x="0" y="2521"/>
                    <a:pt x="0" y="2521"/>
                    <a:pt x="0" y="2521"/>
                  </a:cubicBezTo>
                  <a:cubicBezTo>
                    <a:pt x="531" y="2521"/>
                    <a:pt x="531" y="2521"/>
                    <a:pt x="531" y="2521"/>
                  </a:cubicBezTo>
                  <a:cubicBezTo>
                    <a:pt x="531" y="761"/>
                    <a:pt x="531" y="761"/>
                    <a:pt x="531" y="761"/>
                  </a:cubicBezTo>
                  <a:cubicBezTo>
                    <a:pt x="468" y="563"/>
                    <a:pt x="468" y="563"/>
                    <a:pt x="468" y="563"/>
                  </a:cubicBezTo>
                  <a:cubicBezTo>
                    <a:pt x="489" y="563"/>
                    <a:pt x="510" y="552"/>
                    <a:pt x="531" y="552"/>
                  </a:cubicBezTo>
                  <a:cubicBezTo>
                    <a:pt x="531" y="261"/>
                    <a:pt x="531" y="261"/>
                    <a:pt x="531" y="261"/>
                  </a:cubicBezTo>
                  <a:cubicBezTo>
                    <a:pt x="3947" y="261"/>
                    <a:pt x="3947" y="261"/>
                    <a:pt x="3947" y="261"/>
                  </a:cubicBezTo>
                  <a:cubicBezTo>
                    <a:pt x="3947" y="0"/>
                    <a:pt x="3947" y="0"/>
                    <a:pt x="3947" y="0"/>
                  </a:cubicBezTo>
                  <a:close/>
                </a:path>
              </a:pathLst>
            </a:custGeom>
            <a:solidFill>
              <a:srgbClr val="333333">
                <a:alpha val="29750"/>
              </a:srgbClr>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11" name="Google Shape;1211;p45"/>
            <p:cNvSpPr/>
            <p:nvPr/>
          </p:nvSpPr>
          <p:spPr>
            <a:xfrm>
              <a:off x="4304210" y="3111208"/>
              <a:ext cx="9159" cy="30385"/>
            </a:xfrm>
            <a:custGeom>
              <a:avLst/>
              <a:gdLst/>
              <a:ahLst/>
              <a:cxnLst/>
              <a:rect l="l" t="t" r="r" b="b"/>
              <a:pathLst>
                <a:path w="63" h="209" extrusionOk="0">
                  <a:moveTo>
                    <a:pt x="63" y="0"/>
                  </a:moveTo>
                  <a:lnTo>
                    <a:pt x="63" y="0"/>
                  </a:lnTo>
                  <a:cubicBezTo>
                    <a:pt x="42" y="0"/>
                    <a:pt x="21" y="11"/>
                    <a:pt x="0" y="11"/>
                  </a:cubicBezTo>
                  <a:cubicBezTo>
                    <a:pt x="63" y="209"/>
                    <a:pt x="63" y="209"/>
                    <a:pt x="63" y="209"/>
                  </a:cubicBezTo>
                  <a:cubicBezTo>
                    <a:pt x="63" y="0"/>
                    <a:pt x="63" y="0"/>
                    <a:pt x="63" y="0"/>
                  </a:cubicBezTo>
                  <a:close/>
                </a:path>
              </a:pathLst>
            </a:custGeom>
            <a:solidFill>
              <a:schemeClr val="accent5"/>
            </a:solidFill>
            <a:ln>
              <a:noFill/>
            </a:ln>
          </p:spPr>
          <p:txBody>
            <a:bodyPr spcFirstLastPara="1" wrap="square" lIns="90000" tIns="30225" rIns="90000" bIns="302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12" name="Google Shape;1212;p45"/>
            <p:cNvSpPr/>
            <p:nvPr/>
          </p:nvSpPr>
          <p:spPr>
            <a:xfrm>
              <a:off x="4234571" y="3439927"/>
              <a:ext cx="104532" cy="105986"/>
            </a:xfrm>
            <a:custGeom>
              <a:avLst/>
              <a:gdLst/>
              <a:ahLst/>
              <a:cxnLst/>
              <a:rect l="l" t="t" r="r" b="b"/>
              <a:pathLst>
                <a:path w="719" h="729" extrusionOk="0">
                  <a:moveTo>
                    <a:pt x="719" y="364"/>
                  </a:moveTo>
                  <a:lnTo>
                    <a:pt x="719" y="364"/>
                  </a:lnTo>
                  <a:cubicBezTo>
                    <a:pt x="719" y="562"/>
                    <a:pt x="563" y="729"/>
                    <a:pt x="354" y="729"/>
                  </a:cubicBezTo>
                  <a:cubicBezTo>
                    <a:pt x="156" y="729"/>
                    <a:pt x="0" y="562"/>
                    <a:pt x="0" y="364"/>
                  </a:cubicBezTo>
                  <a:cubicBezTo>
                    <a:pt x="0" y="166"/>
                    <a:pt x="156" y="0"/>
                    <a:pt x="354" y="0"/>
                  </a:cubicBezTo>
                  <a:cubicBezTo>
                    <a:pt x="563" y="0"/>
                    <a:pt x="719" y="166"/>
                    <a:pt x="719" y="36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13" name="Google Shape;1213;p45"/>
            <p:cNvSpPr/>
            <p:nvPr/>
          </p:nvSpPr>
          <p:spPr>
            <a:xfrm>
              <a:off x="4704020" y="3439927"/>
              <a:ext cx="105986" cy="105986"/>
            </a:xfrm>
            <a:custGeom>
              <a:avLst/>
              <a:gdLst/>
              <a:ahLst/>
              <a:cxnLst/>
              <a:rect l="l" t="t" r="r" b="b"/>
              <a:pathLst>
                <a:path w="729" h="729" extrusionOk="0">
                  <a:moveTo>
                    <a:pt x="729" y="364"/>
                  </a:moveTo>
                  <a:lnTo>
                    <a:pt x="729" y="364"/>
                  </a:lnTo>
                  <a:cubicBezTo>
                    <a:pt x="729" y="562"/>
                    <a:pt x="562" y="729"/>
                    <a:pt x="364" y="729"/>
                  </a:cubicBezTo>
                  <a:cubicBezTo>
                    <a:pt x="167" y="729"/>
                    <a:pt x="0" y="562"/>
                    <a:pt x="0" y="364"/>
                  </a:cubicBezTo>
                  <a:cubicBezTo>
                    <a:pt x="0" y="166"/>
                    <a:pt x="167" y="0"/>
                    <a:pt x="364" y="0"/>
                  </a:cubicBezTo>
                  <a:cubicBezTo>
                    <a:pt x="562" y="0"/>
                    <a:pt x="729" y="166"/>
                    <a:pt x="729" y="36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1214" name="Google Shape;1214;p45"/>
          <p:cNvGrpSpPr/>
          <p:nvPr/>
        </p:nvGrpSpPr>
        <p:grpSpPr>
          <a:xfrm>
            <a:off x="6385306" y="2354578"/>
            <a:ext cx="740446" cy="1689100"/>
            <a:chOff x="6070206" y="2875100"/>
            <a:chExt cx="740446" cy="1689100"/>
          </a:xfrm>
        </p:grpSpPr>
        <p:sp>
          <p:nvSpPr>
            <p:cNvPr id="1215" name="Google Shape;1215;p45"/>
            <p:cNvSpPr/>
            <p:nvPr/>
          </p:nvSpPr>
          <p:spPr>
            <a:xfrm>
              <a:off x="6300351" y="4508227"/>
              <a:ext cx="261838" cy="55973"/>
            </a:xfrm>
            <a:custGeom>
              <a:avLst/>
              <a:gdLst/>
              <a:ahLst/>
              <a:cxnLst/>
              <a:rect l="l" t="t" r="r" b="b"/>
              <a:pathLst>
                <a:path w="1801" h="385" extrusionOk="0">
                  <a:moveTo>
                    <a:pt x="1801" y="0"/>
                  </a:moveTo>
                  <a:lnTo>
                    <a:pt x="1583" y="385"/>
                  </a:lnTo>
                  <a:lnTo>
                    <a:pt x="229" y="385"/>
                  </a:lnTo>
                  <a:lnTo>
                    <a:pt x="0" y="0"/>
                  </a:lnTo>
                  <a:lnTo>
                    <a:pt x="1801"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16" name="Google Shape;1216;p45"/>
            <p:cNvSpPr/>
            <p:nvPr/>
          </p:nvSpPr>
          <p:spPr>
            <a:xfrm>
              <a:off x="6203524" y="4246095"/>
              <a:ext cx="457090" cy="262129"/>
            </a:xfrm>
            <a:custGeom>
              <a:avLst/>
              <a:gdLst/>
              <a:ahLst/>
              <a:cxnLst/>
              <a:rect l="l" t="t" r="r" b="b"/>
              <a:pathLst>
                <a:path w="3144" h="1803" extrusionOk="0">
                  <a:moveTo>
                    <a:pt x="3144" y="0"/>
                  </a:moveTo>
                  <a:lnTo>
                    <a:pt x="3144" y="1803"/>
                  </a:lnTo>
                  <a:lnTo>
                    <a:pt x="0" y="1803"/>
                  </a:lnTo>
                  <a:lnTo>
                    <a:pt x="0" y="0"/>
                  </a:lnTo>
                  <a:lnTo>
                    <a:pt x="3144" y="0"/>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17" name="Google Shape;1217;p45"/>
            <p:cNvSpPr/>
            <p:nvPr/>
          </p:nvSpPr>
          <p:spPr>
            <a:xfrm>
              <a:off x="6203524" y="4246095"/>
              <a:ext cx="457090" cy="262129"/>
            </a:xfrm>
            <a:custGeom>
              <a:avLst/>
              <a:gdLst/>
              <a:ahLst/>
              <a:cxnLst/>
              <a:rect l="l" t="t" r="r" b="b"/>
              <a:pathLst>
                <a:path w="3144" h="1803" extrusionOk="0">
                  <a:moveTo>
                    <a:pt x="3144" y="0"/>
                  </a:moveTo>
                  <a:lnTo>
                    <a:pt x="3144" y="1803"/>
                  </a:lnTo>
                  <a:lnTo>
                    <a:pt x="0" y="1803"/>
                  </a:lnTo>
                  <a:lnTo>
                    <a:pt x="0" y="0"/>
                  </a:lnTo>
                  <a:lnTo>
                    <a:pt x="3144"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18" name="Google Shape;1218;p45"/>
            <p:cNvSpPr/>
            <p:nvPr/>
          </p:nvSpPr>
          <p:spPr>
            <a:xfrm>
              <a:off x="6203524" y="4284041"/>
              <a:ext cx="457090" cy="46959"/>
            </a:xfrm>
            <a:custGeom>
              <a:avLst/>
              <a:gdLst/>
              <a:ahLst/>
              <a:cxnLst/>
              <a:rect l="l" t="t" r="r" b="b"/>
              <a:pathLst>
                <a:path w="3144" h="323" extrusionOk="0">
                  <a:moveTo>
                    <a:pt x="3144" y="0"/>
                  </a:moveTo>
                  <a:lnTo>
                    <a:pt x="0" y="0"/>
                  </a:lnTo>
                  <a:lnTo>
                    <a:pt x="0" y="323"/>
                  </a:lnTo>
                  <a:lnTo>
                    <a:pt x="3144" y="323"/>
                  </a:lnTo>
                  <a:lnTo>
                    <a:pt x="3144" y="0"/>
                  </a:lnTo>
                  <a:close/>
                </a:path>
              </a:pathLst>
            </a:custGeom>
            <a:solidFill>
              <a:srgbClr val="BBC8D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19" name="Google Shape;1219;p45"/>
            <p:cNvSpPr/>
            <p:nvPr/>
          </p:nvSpPr>
          <p:spPr>
            <a:xfrm>
              <a:off x="6203524" y="4284041"/>
              <a:ext cx="457090" cy="46959"/>
            </a:xfrm>
            <a:custGeom>
              <a:avLst/>
              <a:gdLst/>
              <a:ahLst/>
              <a:cxnLst/>
              <a:rect l="l" t="t" r="r" b="b"/>
              <a:pathLst>
                <a:path w="3144" h="323" extrusionOk="0">
                  <a:moveTo>
                    <a:pt x="3144" y="0"/>
                  </a:moveTo>
                  <a:lnTo>
                    <a:pt x="0" y="0"/>
                  </a:lnTo>
                  <a:lnTo>
                    <a:pt x="0" y="323"/>
                  </a:lnTo>
                  <a:lnTo>
                    <a:pt x="3144" y="323"/>
                  </a:lnTo>
                  <a:lnTo>
                    <a:pt x="3144" y="0"/>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20" name="Google Shape;1220;p45"/>
            <p:cNvSpPr/>
            <p:nvPr/>
          </p:nvSpPr>
          <p:spPr>
            <a:xfrm>
              <a:off x="6203524" y="4355135"/>
              <a:ext cx="457090" cy="45506"/>
            </a:xfrm>
            <a:custGeom>
              <a:avLst/>
              <a:gdLst/>
              <a:ahLst/>
              <a:cxnLst/>
              <a:rect l="l" t="t" r="r" b="b"/>
              <a:pathLst>
                <a:path w="3144" h="313" extrusionOk="0">
                  <a:moveTo>
                    <a:pt x="3144" y="0"/>
                  </a:moveTo>
                  <a:lnTo>
                    <a:pt x="0" y="0"/>
                  </a:lnTo>
                  <a:lnTo>
                    <a:pt x="0" y="313"/>
                  </a:lnTo>
                  <a:lnTo>
                    <a:pt x="3144" y="313"/>
                  </a:lnTo>
                  <a:lnTo>
                    <a:pt x="3144" y="0"/>
                  </a:lnTo>
                  <a:close/>
                </a:path>
              </a:pathLst>
            </a:custGeom>
            <a:solidFill>
              <a:srgbClr val="BBC8D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21" name="Google Shape;1221;p45"/>
            <p:cNvSpPr/>
            <p:nvPr/>
          </p:nvSpPr>
          <p:spPr>
            <a:xfrm>
              <a:off x="6203524" y="4355135"/>
              <a:ext cx="457090" cy="45506"/>
            </a:xfrm>
            <a:custGeom>
              <a:avLst/>
              <a:gdLst/>
              <a:ahLst/>
              <a:cxnLst/>
              <a:rect l="l" t="t" r="r" b="b"/>
              <a:pathLst>
                <a:path w="3144" h="313" extrusionOk="0">
                  <a:moveTo>
                    <a:pt x="3144" y="0"/>
                  </a:moveTo>
                  <a:lnTo>
                    <a:pt x="0" y="0"/>
                  </a:lnTo>
                  <a:lnTo>
                    <a:pt x="0" y="313"/>
                  </a:lnTo>
                  <a:lnTo>
                    <a:pt x="3144" y="313"/>
                  </a:lnTo>
                  <a:lnTo>
                    <a:pt x="3144" y="0"/>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22" name="Google Shape;1222;p45"/>
            <p:cNvSpPr/>
            <p:nvPr/>
          </p:nvSpPr>
          <p:spPr>
            <a:xfrm>
              <a:off x="6203524" y="4424920"/>
              <a:ext cx="457090" cy="45360"/>
            </a:xfrm>
            <a:custGeom>
              <a:avLst/>
              <a:gdLst/>
              <a:ahLst/>
              <a:cxnLst/>
              <a:rect l="l" t="t" r="r" b="b"/>
              <a:pathLst>
                <a:path w="3144" h="312" extrusionOk="0">
                  <a:moveTo>
                    <a:pt x="3144" y="0"/>
                  </a:moveTo>
                  <a:lnTo>
                    <a:pt x="0" y="0"/>
                  </a:lnTo>
                  <a:lnTo>
                    <a:pt x="0" y="312"/>
                  </a:lnTo>
                  <a:lnTo>
                    <a:pt x="3144" y="312"/>
                  </a:lnTo>
                  <a:lnTo>
                    <a:pt x="3144" y="0"/>
                  </a:lnTo>
                  <a:close/>
                </a:path>
              </a:pathLst>
            </a:custGeom>
            <a:solidFill>
              <a:srgbClr val="BBC8D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23" name="Google Shape;1223;p45"/>
            <p:cNvSpPr/>
            <p:nvPr/>
          </p:nvSpPr>
          <p:spPr>
            <a:xfrm>
              <a:off x="6203524" y="4424920"/>
              <a:ext cx="457090" cy="45360"/>
            </a:xfrm>
            <a:custGeom>
              <a:avLst/>
              <a:gdLst/>
              <a:ahLst/>
              <a:cxnLst/>
              <a:rect l="l" t="t" r="r" b="b"/>
              <a:pathLst>
                <a:path w="3144" h="312" extrusionOk="0">
                  <a:moveTo>
                    <a:pt x="3144" y="0"/>
                  </a:moveTo>
                  <a:lnTo>
                    <a:pt x="0" y="0"/>
                  </a:lnTo>
                  <a:lnTo>
                    <a:pt x="0" y="312"/>
                  </a:lnTo>
                  <a:lnTo>
                    <a:pt x="3144" y="312"/>
                  </a:lnTo>
                  <a:lnTo>
                    <a:pt x="3144" y="0"/>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24" name="Google Shape;1224;p45"/>
            <p:cNvSpPr/>
            <p:nvPr/>
          </p:nvSpPr>
          <p:spPr>
            <a:xfrm>
              <a:off x="6071078" y="3085038"/>
              <a:ext cx="738701" cy="327407"/>
            </a:xfrm>
            <a:custGeom>
              <a:avLst/>
              <a:gdLst/>
              <a:ahLst/>
              <a:cxnLst/>
              <a:rect l="l" t="t" r="r" b="b"/>
              <a:pathLst>
                <a:path w="5081" h="2252" extrusionOk="0">
                  <a:moveTo>
                    <a:pt x="921" y="2237"/>
                  </a:moveTo>
                  <a:lnTo>
                    <a:pt x="921" y="2237"/>
                  </a:lnTo>
                  <a:cubicBezTo>
                    <a:pt x="504" y="2321"/>
                    <a:pt x="98" y="2050"/>
                    <a:pt x="15" y="1633"/>
                  </a:cubicBezTo>
                  <a:cubicBezTo>
                    <a:pt x="-69" y="1217"/>
                    <a:pt x="202" y="810"/>
                    <a:pt x="619" y="727"/>
                  </a:cubicBezTo>
                  <a:cubicBezTo>
                    <a:pt x="4160" y="19"/>
                    <a:pt x="4160" y="19"/>
                    <a:pt x="4160" y="19"/>
                  </a:cubicBezTo>
                  <a:cubicBezTo>
                    <a:pt x="4576" y="-75"/>
                    <a:pt x="4983" y="196"/>
                    <a:pt x="5066" y="623"/>
                  </a:cubicBezTo>
                  <a:cubicBezTo>
                    <a:pt x="5149" y="1040"/>
                    <a:pt x="4878" y="1446"/>
                    <a:pt x="4462" y="1529"/>
                  </a:cubicBezTo>
                  <a:lnTo>
                    <a:pt x="921" y="2237"/>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25" name="Google Shape;1225;p45"/>
            <p:cNvSpPr/>
            <p:nvPr/>
          </p:nvSpPr>
          <p:spPr>
            <a:xfrm>
              <a:off x="6071078" y="2875100"/>
              <a:ext cx="454037" cy="270852"/>
            </a:xfrm>
            <a:custGeom>
              <a:avLst/>
              <a:gdLst/>
              <a:ahLst/>
              <a:cxnLst/>
              <a:rect l="l" t="t" r="r" b="b"/>
              <a:pathLst>
                <a:path w="3123" h="1863" extrusionOk="0">
                  <a:moveTo>
                    <a:pt x="921" y="1848"/>
                  </a:moveTo>
                  <a:lnTo>
                    <a:pt x="921" y="1848"/>
                  </a:lnTo>
                  <a:cubicBezTo>
                    <a:pt x="504" y="1931"/>
                    <a:pt x="98" y="1661"/>
                    <a:pt x="15" y="1244"/>
                  </a:cubicBezTo>
                  <a:cubicBezTo>
                    <a:pt x="-69" y="827"/>
                    <a:pt x="202" y="421"/>
                    <a:pt x="619" y="338"/>
                  </a:cubicBezTo>
                  <a:cubicBezTo>
                    <a:pt x="2202" y="15"/>
                    <a:pt x="2202" y="15"/>
                    <a:pt x="2202" y="15"/>
                  </a:cubicBezTo>
                  <a:cubicBezTo>
                    <a:pt x="2618" y="-69"/>
                    <a:pt x="3024" y="202"/>
                    <a:pt x="3108" y="629"/>
                  </a:cubicBezTo>
                  <a:cubicBezTo>
                    <a:pt x="3191" y="1046"/>
                    <a:pt x="2920" y="1452"/>
                    <a:pt x="2504" y="1536"/>
                  </a:cubicBezTo>
                  <a:lnTo>
                    <a:pt x="921" y="1848"/>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26" name="Google Shape;1226;p45"/>
            <p:cNvSpPr/>
            <p:nvPr/>
          </p:nvSpPr>
          <p:spPr>
            <a:xfrm>
              <a:off x="6080819" y="3465078"/>
              <a:ext cx="301383" cy="572090"/>
            </a:xfrm>
            <a:custGeom>
              <a:avLst/>
              <a:gdLst/>
              <a:ahLst/>
              <a:cxnLst/>
              <a:rect l="l" t="t" r="r" b="b"/>
              <a:pathLst>
                <a:path w="2073" h="3935" extrusionOk="0">
                  <a:moveTo>
                    <a:pt x="1385" y="3935"/>
                  </a:moveTo>
                  <a:lnTo>
                    <a:pt x="1385" y="3935"/>
                  </a:lnTo>
                  <a:cubicBezTo>
                    <a:pt x="1010" y="3935"/>
                    <a:pt x="708" y="3622"/>
                    <a:pt x="708" y="3247"/>
                  </a:cubicBezTo>
                  <a:cubicBezTo>
                    <a:pt x="708" y="2352"/>
                    <a:pt x="708" y="2352"/>
                    <a:pt x="708" y="2352"/>
                  </a:cubicBezTo>
                  <a:cubicBezTo>
                    <a:pt x="62" y="967"/>
                    <a:pt x="62" y="967"/>
                    <a:pt x="62" y="967"/>
                  </a:cubicBezTo>
                  <a:cubicBezTo>
                    <a:pt x="-94" y="634"/>
                    <a:pt x="52" y="228"/>
                    <a:pt x="396" y="61"/>
                  </a:cubicBezTo>
                  <a:cubicBezTo>
                    <a:pt x="739" y="-95"/>
                    <a:pt x="1146" y="61"/>
                    <a:pt x="1302" y="394"/>
                  </a:cubicBezTo>
                  <a:cubicBezTo>
                    <a:pt x="2010" y="1914"/>
                    <a:pt x="2010" y="1914"/>
                    <a:pt x="2010" y="1914"/>
                  </a:cubicBezTo>
                  <a:cubicBezTo>
                    <a:pt x="2052" y="2008"/>
                    <a:pt x="2073" y="2102"/>
                    <a:pt x="2073" y="2206"/>
                  </a:cubicBezTo>
                  <a:cubicBezTo>
                    <a:pt x="2073" y="3247"/>
                    <a:pt x="2073" y="3247"/>
                    <a:pt x="2073" y="3247"/>
                  </a:cubicBezTo>
                  <a:cubicBezTo>
                    <a:pt x="2073" y="3622"/>
                    <a:pt x="1760" y="3935"/>
                    <a:pt x="1385" y="3935"/>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27" name="Google Shape;1227;p45"/>
            <p:cNvSpPr/>
            <p:nvPr/>
          </p:nvSpPr>
          <p:spPr>
            <a:xfrm>
              <a:off x="6497057" y="3398637"/>
              <a:ext cx="298766" cy="638531"/>
            </a:xfrm>
            <a:custGeom>
              <a:avLst/>
              <a:gdLst/>
              <a:ahLst/>
              <a:cxnLst/>
              <a:rect l="l" t="t" r="r" b="b"/>
              <a:pathLst>
                <a:path w="2055" h="4392" extrusionOk="0">
                  <a:moveTo>
                    <a:pt x="678" y="4392"/>
                  </a:moveTo>
                  <a:lnTo>
                    <a:pt x="678" y="4392"/>
                  </a:lnTo>
                  <a:cubicBezTo>
                    <a:pt x="303" y="4392"/>
                    <a:pt x="0" y="4079"/>
                    <a:pt x="0" y="3704"/>
                  </a:cubicBezTo>
                  <a:cubicBezTo>
                    <a:pt x="0" y="2663"/>
                    <a:pt x="0" y="2663"/>
                    <a:pt x="0" y="2663"/>
                  </a:cubicBezTo>
                  <a:cubicBezTo>
                    <a:pt x="0" y="2590"/>
                    <a:pt x="11" y="2507"/>
                    <a:pt x="42" y="2434"/>
                  </a:cubicBezTo>
                  <a:cubicBezTo>
                    <a:pt x="730" y="455"/>
                    <a:pt x="730" y="455"/>
                    <a:pt x="730" y="455"/>
                  </a:cubicBezTo>
                  <a:cubicBezTo>
                    <a:pt x="855" y="101"/>
                    <a:pt x="1240" y="-86"/>
                    <a:pt x="1594" y="39"/>
                  </a:cubicBezTo>
                  <a:cubicBezTo>
                    <a:pt x="1948" y="164"/>
                    <a:pt x="2136" y="549"/>
                    <a:pt x="2021" y="903"/>
                  </a:cubicBezTo>
                  <a:cubicBezTo>
                    <a:pt x="1365" y="2777"/>
                    <a:pt x="1365" y="2777"/>
                    <a:pt x="1365" y="2777"/>
                  </a:cubicBezTo>
                  <a:cubicBezTo>
                    <a:pt x="1365" y="3704"/>
                    <a:pt x="1365" y="3704"/>
                    <a:pt x="1365" y="3704"/>
                  </a:cubicBezTo>
                  <a:cubicBezTo>
                    <a:pt x="1365" y="4079"/>
                    <a:pt x="1063" y="4392"/>
                    <a:pt x="678" y="4392"/>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28" name="Google Shape;1228;p45"/>
            <p:cNvSpPr/>
            <p:nvPr/>
          </p:nvSpPr>
          <p:spPr>
            <a:xfrm>
              <a:off x="6123272" y="3847881"/>
              <a:ext cx="616142" cy="254424"/>
            </a:xfrm>
            <a:custGeom>
              <a:avLst/>
              <a:gdLst/>
              <a:ahLst/>
              <a:cxnLst/>
              <a:rect l="l" t="t" r="r" b="b"/>
              <a:pathLst>
                <a:path w="4238" h="1750" extrusionOk="0">
                  <a:moveTo>
                    <a:pt x="4238" y="1750"/>
                  </a:moveTo>
                  <a:lnTo>
                    <a:pt x="0" y="1750"/>
                  </a:lnTo>
                  <a:lnTo>
                    <a:pt x="0" y="0"/>
                  </a:lnTo>
                  <a:lnTo>
                    <a:pt x="4238" y="0"/>
                  </a:lnTo>
                  <a:lnTo>
                    <a:pt x="4238" y="1750"/>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29" name="Google Shape;1229;p45"/>
            <p:cNvSpPr/>
            <p:nvPr/>
          </p:nvSpPr>
          <p:spPr>
            <a:xfrm>
              <a:off x="6123272" y="4102307"/>
              <a:ext cx="616142" cy="143786"/>
            </a:xfrm>
            <a:custGeom>
              <a:avLst/>
              <a:gdLst/>
              <a:ahLst/>
              <a:cxnLst/>
              <a:rect l="l" t="t" r="r" b="b"/>
              <a:pathLst>
                <a:path w="4238" h="989" extrusionOk="0">
                  <a:moveTo>
                    <a:pt x="4238" y="0"/>
                  </a:moveTo>
                  <a:lnTo>
                    <a:pt x="3686" y="989"/>
                  </a:lnTo>
                  <a:lnTo>
                    <a:pt x="552" y="989"/>
                  </a:lnTo>
                  <a:lnTo>
                    <a:pt x="0" y="0"/>
                  </a:lnTo>
                  <a:lnTo>
                    <a:pt x="4238" y="0"/>
                  </a:ln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30" name="Google Shape;1230;p45"/>
            <p:cNvSpPr/>
            <p:nvPr/>
          </p:nvSpPr>
          <p:spPr>
            <a:xfrm>
              <a:off x="6070206" y="3353567"/>
              <a:ext cx="740446" cy="328570"/>
            </a:xfrm>
            <a:custGeom>
              <a:avLst/>
              <a:gdLst/>
              <a:ahLst/>
              <a:cxnLst/>
              <a:rect l="l" t="t" r="r" b="b"/>
              <a:pathLst>
                <a:path w="5093" h="2260" extrusionOk="0">
                  <a:moveTo>
                    <a:pt x="5093" y="776"/>
                  </a:moveTo>
                  <a:lnTo>
                    <a:pt x="5093" y="776"/>
                  </a:lnTo>
                  <a:cubicBezTo>
                    <a:pt x="5093" y="953"/>
                    <a:pt x="5030" y="1109"/>
                    <a:pt x="4926" y="1245"/>
                  </a:cubicBezTo>
                  <a:lnTo>
                    <a:pt x="4926" y="1245"/>
                  </a:lnTo>
                  <a:cubicBezTo>
                    <a:pt x="4822" y="1390"/>
                    <a:pt x="4655" y="1495"/>
                    <a:pt x="4468" y="1536"/>
                  </a:cubicBezTo>
                  <a:cubicBezTo>
                    <a:pt x="3374" y="1755"/>
                    <a:pt x="3374" y="1755"/>
                    <a:pt x="3374" y="1755"/>
                  </a:cubicBezTo>
                  <a:cubicBezTo>
                    <a:pt x="1667" y="2099"/>
                    <a:pt x="1667" y="2099"/>
                    <a:pt x="1667" y="2099"/>
                  </a:cubicBezTo>
                  <a:cubicBezTo>
                    <a:pt x="927" y="2245"/>
                    <a:pt x="927" y="2245"/>
                    <a:pt x="927" y="2245"/>
                  </a:cubicBezTo>
                  <a:cubicBezTo>
                    <a:pt x="677" y="2297"/>
                    <a:pt x="427" y="2213"/>
                    <a:pt x="250" y="2057"/>
                  </a:cubicBezTo>
                  <a:cubicBezTo>
                    <a:pt x="135" y="1953"/>
                    <a:pt x="52" y="1807"/>
                    <a:pt x="21" y="1640"/>
                  </a:cubicBezTo>
                  <a:cubicBezTo>
                    <a:pt x="10" y="1588"/>
                    <a:pt x="0" y="1536"/>
                    <a:pt x="0" y="1484"/>
                  </a:cubicBezTo>
                  <a:cubicBezTo>
                    <a:pt x="0" y="1443"/>
                    <a:pt x="0" y="1411"/>
                    <a:pt x="10" y="1370"/>
                  </a:cubicBezTo>
                  <a:cubicBezTo>
                    <a:pt x="42" y="1172"/>
                    <a:pt x="156" y="984"/>
                    <a:pt x="312" y="870"/>
                  </a:cubicBezTo>
                  <a:cubicBezTo>
                    <a:pt x="323" y="859"/>
                    <a:pt x="323" y="859"/>
                    <a:pt x="323" y="859"/>
                  </a:cubicBezTo>
                  <a:cubicBezTo>
                    <a:pt x="375" y="818"/>
                    <a:pt x="427" y="797"/>
                    <a:pt x="490" y="765"/>
                  </a:cubicBezTo>
                  <a:cubicBezTo>
                    <a:pt x="531" y="755"/>
                    <a:pt x="573" y="734"/>
                    <a:pt x="625" y="734"/>
                  </a:cubicBezTo>
                  <a:cubicBezTo>
                    <a:pt x="1167" y="620"/>
                    <a:pt x="1167" y="620"/>
                    <a:pt x="1167" y="620"/>
                  </a:cubicBezTo>
                  <a:cubicBezTo>
                    <a:pt x="4166" y="15"/>
                    <a:pt x="4166" y="15"/>
                    <a:pt x="4166" y="15"/>
                  </a:cubicBezTo>
                  <a:cubicBezTo>
                    <a:pt x="4582" y="-68"/>
                    <a:pt x="4989" y="203"/>
                    <a:pt x="5072" y="630"/>
                  </a:cubicBezTo>
                  <a:cubicBezTo>
                    <a:pt x="5082" y="682"/>
                    <a:pt x="5093" y="734"/>
                    <a:pt x="5093" y="776"/>
                  </a:cubicBez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31" name="Google Shape;1231;p45"/>
            <p:cNvSpPr/>
            <p:nvPr/>
          </p:nvSpPr>
          <p:spPr>
            <a:xfrm>
              <a:off x="6103499" y="3372467"/>
              <a:ext cx="322609" cy="83306"/>
            </a:xfrm>
            <a:custGeom>
              <a:avLst/>
              <a:gdLst/>
              <a:ahLst/>
              <a:cxnLst/>
              <a:rect l="l" t="t" r="r" b="b"/>
              <a:pathLst>
                <a:path w="2219" h="573" extrusionOk="0">
                  <a:moveTo>
                    <a:pt x="2219" y="240"/>
                  </a:moveTo>
                  <a:lnTo>
                    <a:pt x="2219" y="240"/>
                  </a:lnTo>
                  <a:cubicBezTo>
                    <a:pt x="927" y="490"/>
                    <a:pt x="927" y="490"/>
                    <a:pt x="927" y="490"/>
                  </a:cubicBezTo>
                  <a:cubicBezTo>
                    <a:pt x="511" y="573"/>
                    <a:pt x="511" y="573"/>
                    <a:pt x="511" y="573"/>
                  </a:cubicBezTo>
                  <a:cubicBezTo>
                    <a:pt x="0" y="63"/>
                    <a:pt x="0" y="63"/>
                    <a:pt x="0" y="63"/>
                  </a:cubicBezTo>
                  <a:cubicBezTo>
                    <a:pt x="177" y="229"/>
                    <a:pt x="427" y="313"/>
                    <a:pt x="688" y="260"/>
                  </a:cubicBezTo>
                  <a:cubicBezTo>
                    <a:pt x="1990" y="0"/>
                    <a:pt x="1990" y="0"/>
                    <a:pt x="1990" y="0"/>
                  </a:cubicBezTo>
                  <a:lnTo>
                    <a:pt x="2219" y="240"/>
                  </a:ln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32" name="Google Shape;1232;p45"/>
            <p:cNvSpPr/>
            <p:nvPr/>
          </p:nvSpPr>
          <p:spPr>
            <a:xfrm>
              <a:off x="6105098" y="3109027"/>
              <a:ext cx="307344" cy="78653"/>
            </a:xfrm>
            <a:custGeom>
              <a:avLst/>
              <a:gdLst/>
              <a:ahLst/>
              <a:cxnLst/>
              <a:rect l="l" t="t" r="r" b="b"/>
              <a:pathLst>
                <a:path w="2114" h="541" extrusionOk="0">
                  <a:moveTo>
                    <a:pt x="2114" y="208"/>
                  </a:moveTo>
                  <a:lnTo>
                    <a:pt x="2114" y="208"/>
                  </a:lnTo>
                  <a:cubicBezTo>
                    <a:pt x="479" y="541"/>
                    <a:pt x="479" y="541"/>
                    <a:pt x="479" y="541"/>
                  </a:cubicBezTo>
                  <a:cubicBezTo>
                    <a:pt x="0" y="52"/>
                    <a:pt x="0" y="52"/>
                    <a:pt x="0" y="52"/>
                  </a:cubicBezTo>
                  <a:cubicBezTo>
                    <a:pt x="177" y="218"/>
                    <a:pt x="427" y="291"/>
                    <a:pt x="677" y="250"/>
                  </a:cubicBezTo>
                  <a:cubicBezTo>
                    <a:pt x="1906" y="0"/>
                    <a:pt x="1906" y="0"/>
                    <a:pt x="1906" y="0"/>
                  </a:cubicBezTo>
                  <a:lnTo>
                    <a:pt x="2114" y="208"/>
                  </a:ln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Shape 1236"/>
        <p:cNvGrpSpPr/>
        <p:nvPr/>
      </p:nvGrpSpPr>
      <p:grpSpPr>
        <a:xfrm>
          <a:off x="0" y="0"/>
          <a:ext cx="0" cy="0"/>
          <a:chOff x="0" y="0"/>
          <a:chExt cx="0" cy="0"/>
        </a:xfrm>
      </p:grpSpPr>
      <p:sp>
        <p:nvSpPr>
          <p:cNvPr id="1237" name="Google Shape;1237;p46"/>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1238" name="Google Shape;1238;p46"/>
          <p:cNvSpPr txBox="1"/>
          <p:nvPr/>
        </p:nvSpPr>
        <p:spPr>
          <a:xfrm>
            <a:off x="713225" y="1316725"/>
            <a:ext cx="7717500" cy="32874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Sofia Sans"/>
                <a:ea typeface="Sofia Sans"/>
                <a:cs typeface="Sofia Sans"/>
                <a:sym typeface="Sofia Sans"/>
              </a:rPr>
              <a:t>Did you like the resources used in this template? Get them on these websites:</a:t>
            </a:r>
            <a:endParaRPr>
              <a:solidFill>
                <a:schemeClr val="dk1"/>
              </a:solidFill>
              <a:latin typeface="Sofia Sans"/>
              <a:ea typeface="Sofia Sans"/>
              <a:cs typeface="Sofia Sans"/>
              <a:sym typeface="Sofia Sans"/>
            </a:endParaRPr>
          </a:p>
          <a:p>
            <a:pPr marL="0" lvl="0" indent="0" algn="l" rtl="0">
              <a:lnSpc>
                <a:spcPct val="115000"/>
              </a:lnSpc>
              <a:spcBef>
                <a:spcPts val="0"/>
              </a:spcBef>
              <a:spcAft>
                <a:spcPts val="0"/>
              </a:spcAft>
              <a:buNone/>
            </a:pPr>
            <a:r>
              <a:rPr lang="en" sz="1800" b="1">
                <a:solidFill>
                  <a:schemeClr val="dk1"/>
                </a:solidFill>
                <a:latin typeface="Sofia Sans"/>
                <a:ea typeface="Sofia Sans"/>
                <a:cs typeface="Sofia Sans"/>
                <a:sym typeface="Sofia Sans"/>
              </a:rPr>
              <a:t>Illustrations</a:t>
            </a:r>
            <a:endParaRPr sz="1800" b="1">
              <a:solidFill>
                <a:schemeClr val="dk1"/>
              </a:solidFill>
              <a:latin typeface="Sofia Sans"/>
              <a:ea typeface="Sofia Sans"/>
              <a:cs typeface="Sofia Sans"/>
              <a:sym typeface="Sofia Sans"/>
            </a:endParaRPr>
          </a:p>
          <a:p>
            <a:pPr marL="457200" lvl="0" indent="-317500" algn="l" rtl="0">
              <a:lnSpc>
                <a:spcPct val="115000"/>
              </a:lnSpc>
              <a:spcBef>
                <a:spcPts val="0"/>
              </a:spcBef>
              <a:spcAft>
                <a:spcPts val="0"/>
              </a:spcAft>
              <a:buClr>
                <a:schemeClr val="lt1"/>
              </a:buClr>
              <a:buSzPts val="1400"/>
              <a:buFont typeface="Sofia Sans"/>
              <a:buChar char="◻"/>
            </a:pPr>
            <a:r>
              <a:rPr lang="en" u="sng">
                <a:solidFill>
                  <a:schemeClr val="dk1"/>
                </a:solidFill>
                <a:latin typeface="Sofia Sans"/>
                <a:ea typeface="Sofia Sans"/>
                <a:cs typeface="Sofia Sans"/>
                <a:sym typeface="Sofia Sans"/>
                <a:hlinkClick r:id="rId3">
                  <a:extLst>
                    <a:ext uri="{A12FA001-AC4F-418D-AE19-62706E023703}">
                      <ahyp:hlinkClr xmlns:ahyp="http://schemas.microsoft.com/office/drawing/2018/hyperlinkcolor" val="tx"/>
                    </a:ext>
                  </a:extLst>
                </a:hlinkClick>
              </a:rPr>
              <a:t>Electricity icon flat set</a:t>
            </a:r>
            <a:endParaRPr>
              <a:solidFill>
                <a:schemeClr val="dk1"/>
              </a:solidFill>
              <a:latin typeface="Sofia Sans"/>
              <a:ea typeface="Sofia Sans"/>
              <a:cs typeface="Sofia Sans"/>
              <a:sym typeface="Sofia Sans"/>
            </a:endParaRPr>
          </a:p>
          <a:p>
            <a:pPr marL="0" lvl="0" indent="0" algn="l" rtl="0">
              <a:lnSpc>
                <a:spcPct val="115000"/>
              </a:lnSpc>
              <a:spcBef>
                <a:spcPts val="0"/>
              </a:spcBef>
              <a:spcAft>
                <a:spcPts val="0"/>
              </a:spcAft>
              <a:buNone/>
            </a:pPr>
            <a:r>
              <a:rPr lang="en" sz="1800" b="1">
                <a:solidFill>
                  <a:schemeClr val="dk1"/>
                </a:solidFill>
                <a:latin typeface="Sofia Sans"/>
                <a:ea typeface="Sofia Sans"/>
                <a:cs typeface="Sofia Sans"/>
                <a:sym typeface="Sofia Sans"/>
              </a:rPr>
              <a:t>Photos</a:t>
            </a:r>
            <a:endParaRPr sz="1800" b="1">
              <a:solidFill>
                <a:schemeClr val="dk1"/>
              </a:solidFill>
              <a:latin typeface="Sofia Sans"/>
              <a:ea typeface="Sofia Sans"/>
              <a:cs typeface="Sofia Sans"/>
              <a:sym typeface="Sofia Sans"/>
            </a:endParaRPr>
          </a:p>
          <a:p>
            <a:pPr marL="457200" lvl="0" indent="-317500" algn="l" rtl="0">
              <a:lnSpc>
                <a:spcPct val="115000"/>
              </a:lnSpc>
              <a:spcBef>
                <a:spcPts val="0"/>
              </a:spcBef>
              <a:spcAft>
                <a:spcPts val="0"/>
              </a:spcAft>
              <a:buClr>
                <a:schemeClr val="lt1"/>
              </a:buClr>
              <a:buSzPts val="1400"/>
              <a:buFont typeface="Sofia Sans"/>
              <a:buChar char="◻"/>
            </a:pPr>
            <a:r>
              <a:rPr lang="en" u="sng">
                <a:solidFill>
                  <a:schemeClr val="dk1"/>
                </a:solidFill>
                <a:latin typeface="Sofia Sans"/>
                <a:ea typeface="Sofia Sans"/>
                <a:cs typeface="Sofia Sans"/>
                <a:sym typeface="Sofia Sans"/>
                <a:hlinkClick r:id="rId4">
                  <a:extLst>
                    <a:ext uri="{A12FA001-AC4F-418D-AE19-62706E023703}">
                      <ahyp:hlinkClr xmlns:ahyp="http://schemas.microsoft.com/office/drawing/2018/hyperlinkcolor" val="tx"/>
                    </a:ext>
                  </a:extLst>
                </a:hlinkClick>
              </a:rPr>
              <a:t>Portrait female working</a:t>
            </a:r>
            <a:endParaRPr>
              <a:solidFill>
                <a:schemeClr val="dk1"/>
              </a:solidFill>
              <a:latin typeface="Sofia Sans"/>
              <a:ea typeface="Sofia Sans"/>
              <a:cs typeface="Sofia Sans"/>
              <a:sym typeface="Sofia Sans"/>
            </a:endParaRPr>
          </a:p>
          <a:p>
            <a:pPr marL="457200" lvl="0" indent="-317500" algn="l" rtl="0">
              <a:lnSpc>
                <a:spcPct val="115000"/>
              </a:lnSpc>
              <a:spcBef>
                <a:spcPts val="0"/>
              </a:spcBef>
              <a:spcAft>
                <a:spcPts val="0"/>
              </a:spcAft>
              <a:buClr>
                <a:schemeClr val="lt1"/>
              </a:buClr>
              <a:buSzPts val="1400"/>
              <a:buFont typeface="Sofia Sans"/>
              <a:buChar char="◻"/>
            </a:pPr>
            <a:r>
              <a:rPr lang="en" u="sng">
                <a:solidFill>
                  <a:schemeClr val="dk1"/>
                </a:solidFill>
                <a:latin typeface="Sofia Sans"/>
                <a:ea typeface="Sofia Sans"/>
                <a:cs typeface="Sofia Sans"/>
                <a:sym typeface="Sofia Sans"/>
                <a:hlinkClick r:id="rId5">
                  <a:extLst>
                    <a:ext uri="{A12FA001-AC4F-418D-AE19-62706E023703}">
                      <ahyp:hlinkClr xmlns:ahyp="http://schemas.microsoft.com/office/drawing/2018/hyperlinkcolor" val="tx"/>
                    </a:ext>
                  </a:extLst>
                </a:hlinkClick>
              </a:rPr>
              <a:t>Male technician hand wearing gloves holding computer parts</a:t>
            </a:r>
            <a:endParaRPr>
              <a:solidFill>
                <a:schemeClr val="dk1"/>
              </a:solidFill>
              <a:latin typeface="Sofia Sans"/>
              <a:ea typeface="Sofia Sans"/>
              <a:cs typeface="Sofia Sans"/>
              <a:sym typeface="Sofia Sans"/>
            </a:endParaRPr>
          </a:p>
          <a:p>
            <a:pPr marL="457200" lvl="0" indent="-317500" algn="l" rtl="0">
              <a:lnSpc>
                <a:spcPct val="115000"/>
              </a:lnSpc>
              <a:spcBef>
                <a:spcPts val="0"/>
              </a:spcBef>
              <a:spcAft>
                <a:spcPts val="0"/>
              </a:spcAft>
              <a:buClr>
                <a:schemeClr val="lt1"/>
              </a:buClr>
              <a:buSzPts val="1400"/>
              <a:buFont typeface="Sofia Sans"/>
              <a:buChar char="◻"/>
            </a:pPr>
            <a:r>
              <a:rPr lang="en" u="sng">
                <a:solidFill>
                  <a:schemeClr val="dk1"/>
                </a:solidFill>
                <a:latin typeface="Sofia Sans"/>
                <a:ea typeface="Sofia Sans"/>
                <a:cs typeface="Sofia Sans"/>
                <a:sym typeface="Sofia Sans"/>
                <a:hlinkClick r:id="rId6">
                  <a:extLst>
                    <a:ext uri="{A12FA001-AC4F-418D-AE19-62706E023703}">
                      <ahyp:hlinkClr xmlns:ahyp="http://schemas.microsoft.com/office/drawing/2018/hyperlinkcolor" val="tx"/>
                    </a:ext>
                  </a:extLst>
                </a:hlinkClick>
              </a:rPr>
              <a:t>Elevated view of electrical equipment and circuit board</a:t>
            </a:r>
            <a:endParaRPr>
              <a:solidFill>
                <a:schemeClr val="dk1"/>
              </a:solidFill>
              <a:latin typeface="Sofia Sans"/>
              <a:ea typeface="Sofia Sans"/>
              <a:cs typeface="Sofia Sans"/>
              <a:sym typeface="Sofia Sans"/>
            </a:endParaRPr>
          </a:p>
          <a:p>
            <a:pPr marL="0" lvl="0" indent="0" algn="l" rtl="0">
              <a:lnSpc>
                <a:spcPct val="115000"/>
              </a:lnSpc>
              <a:spcBef>
                <a:spcPts val="0"/>
              </a:spcBef>
              <a:spcAft>
                <a:spcPts val="0"/>
              </a:spcAft>
              <a:buNone/>
            </a:pPr>
            <a:r>
              <a:rPr lang="en" sz="1800" b="1">
                <a:solidFill>
                  <a:schemeClr val="dk1"/>
                </a:solidFill>
                <a:latin typeface="Sofia Sans"/>
                <a:ea typeface="Sofia Sans"/>
                <a:cs typeface="Sofia Sans"/>
                <a:sym typeface="Sofia Sans"/>
              </a:rPr>
              <a:t>Icons</a:t>
            </a:r>
            <a:endParaRPr sz="1800" b="1">
              <a:solidFill>
                <a:schemeClr val="dk1"/>
              </a:solidFill>
              <a:latin typeface="Sofia Sans"/>
              <a:ea typeface="Sofia Sans"/>
              <a:cs typeface="Sofia Sans"/>
              <a:sym typeface="Sofia Sans"/>
            </a:endParaRPr>
          </a:p>
          <a:p>
            <a:pPr marL="457200" lvl="0" indent="-317500" algn="l" rtl="0">
              <a:lnSpc>
                <a:spcPct val="115000"/>
              </a:lnSpc>
              <a:spcBef>
                <a:spcPts val="0"/>
              </a:spcBef>
              <a:spcAft>
                <a:spcPts val="0"/>
              </a:spcAft>
              <a:buClr>
                <a:schemeClr val="lt1"/>
              </a:buClr>
              <a:buSzPts val="1400"/>
              <a:buFont typeface="Sofia Sans"/>
              <a:buChar char="◻"/>
            </a:pPr>
            <a:r>
              <a:rPr lang="en" u="sng">
                <a:solidFill>
                  <a:schemeClr val="dk1"/>
                </a:solidFill>
                <a:latin typeface="Sofia Sans"/>
                <a:ea typeface="Sofia Sans"/>
                <a:cs typeface="Sofia Sans"/>
                <a:sym typeface="Sofia Sans"/>
                <a:hlinkClick r:id="rId7">
                  <a:extLst>
                    <a:ext uri="{A12FA001-AC4F-418D-AE19-62706E023703}">
                      <ahyp:hlinkClr xmlns:ahyp="http://schemas.microsoft.com/office/drawing/2018/hyperlinkcolor" val="tx"/>
                    </a:ext>
                  </a:extLst>
                </a:hlinkClick>
              </a:rPr>
              <a:t>Icon Pack: Electricity | Lineal</a:t>
            </a:r>
            <a:endParaRPr>
              <a:solidFill>
                <a:schemeClr val="dk1"/>
              </a:solidFill>
              <a:latin typeface="Sofia Sans"/>
              <a:ea typeface="Sofia Sans"/>
              <a:cs typeface="Sofia Sans"/>
              <a:sym typeface="Sofia Sans"/>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2"/>
        <p:cNvGrpSpPr/>
        <p:nvPr/>
      </p:nvGrpSpPr>
      <p:grpSpPr>
        <a:xfrm>
          <a:off x="0" y="0"/>
          <a:ext cx="0" cy="0"/>
          <a:chOff x="0" y="0"/>
          <a:chExt cx="0" cy="0"/>
        </a:xfrm>
      </p:grpSpPr>
      <p:sp>
        <p:nvSpPr>
          <p:cNvPr id="1243" name="Google Shape;1243;p4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1244" name="Google Shape;1244;p47"/>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8"/>
        <p:cNvGrpSpPr/>
        <p:nvPr/>
      </p:nvGrpSpPr>
      <p:grpSpPr>
        <a:xfrm>
          <a:off x="0" y="0"/>
          <a:ext cx="0" cy="0"/>
          <a:chOff x="0" y="0"/>
          <a:chExt cx="0" cy="0"/>
        </a:xfrm>
      </p:grpSpPr>
      <p:sp>
        <p:nvSpPr>
          <p:cNvPr id="1249" name="Google Shape;1249;p48"/>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1250" name="Google Shape;1250;p4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sp>
        <p:nvSpPr>
          <p:cNvPr id="4" name="Untertitel 3">
            <a:extLst>
              <a:ext uri="{FF2B5EF4-FFF2-40B4-BE49-F238E27FC236}">
                <a16:creationId xmlns:a16="http://schemas.microsoft.com/office/drawing/2014/main" id="{D1974EEC-BD4E-150C-5043-7CAB3558842E}"/>
              </a:ext>
            </a:extLst>
          </p:cNvPr>
          <p:cNvSpPr>
            <a:spLocks noGrp="1"/>
          </p:cNvSpPr>
          <p:nvPr>
            <p:ph type="subTitle" idx="1"/>
          </p:nvPr>
        </p:nvSpPr>
        <p:spPr>
          <a:xfrm>
            <a:off x="4350193" y="1327770"/>
            <a:ext cx="4256511" cy="3176308"/>
          </a:xfrm>
        </p:spPr>
        <p:txBody>
          <a:bodyPr/>
          <a:lstStyle/>
          <a:p>
            <a:pPr marL="0">
              <a:lnSpc>
                <a:spcPct val="114999"/>
              </a:lnSpc>
            </a:pPr>
            <a:r>
              <a:rPr lang="en-US"/>
              <a:t>Hydropower has vast untapped energy potential and has significantly impacted society by creating jobs, economic growth, and being a reliable source of renewable energy.</a:t>
            </a:r>
            <a:endParaRPr lang="de-DE"/>
          </a:p>
          <a:p>
            <a:pPr marL="0"/>
            <a:endParaRPr lang="en-US"/>
          </a:p>
          <a:p>
            <a:pPr marL="0"/>
            <a:r>
              <a:rPr lang="en-US"/>
              <a:t>This is only the beginning—technological advancements and innovative approaches are paving the way for greater efficiency and output.</a:t>
            </a:r>
          </a:p>
          <a:p>
            <a:pPr marL="0"/>
            <a:endParaRPr lang="en-US"/>
          </a:p>
          <a:p>
            <a:pPr marL="0"/>
            <a:r>
              <a:rPr lang="en-US"/>
              <a:t>Let’s explore the manifold facets of harnessing the power of moving water in the dynamic world of hydropower!</a:t>
            </a:r>
          </a:p>
        </p:txBody>
      </p:sp>
      <p:pic>
        <p:nvPicPr>
          <p:cNvPr id="5" name="Grafik 4">
            <a:extLst>
              <a:ext uri="{FF2B5EF4-FFF2-40B4-BE49-F238E27FC236}">
                <a16:creationId xmlns:a16="http://schemas.microsoft.com/office/drawing/2014/main" id="{A9F272EA-FC13-9F78-B03E-24E088D5D934}"/>
              </a:ext>
            </a:extLst>
          </p:cNvPr>
          <p:cNvPicPr>
            <a:picLocks noChangeAspect="1"/>
          </p:cNvPicPr>
          <p:nvPr/>
        </p:nvPicPr>
        <p:blipFill>
          <a:blip r:embed="rId3"/>
          <a:stretch>
            <a:fillRect/>
          </a:stretch>
        </p:blipFill>
        <p:spPr>
          <a:xfrm>
            <a:off x="910384" y="1218974"/>
            <a:ext cx="3320653" cy="2197411"/>
          </a:xfrm>
          <a:prstGeom prst="rect">
            <a:avLst/>
          </a:prstGeom>
        </p:spPr>
      </p:pic>
      <p:pic>
        <p:nvPicPr>
          <p:cNvPr id="7" name="Grafik 6">
            <a:extLst>
              <a:ext uri="{FF2B5EF4-FFF2-40B4-BE49-F238E27FC236}">
                <a16:creationId xmlns:a16="http://schemas.microsoft.com/office/drawing/2014/main" id="{49C666FC-09F6-6065-06CC-13FB0B476E7F}"/>
              </a:ext>
            </a:extLst>
          </p:cNvPr>
          <p:cNvPicPr>
            <a:picLocks noChangeAspect="1"/>
          </p:cNvPicPr>
          <p:nvPr/>
        </p:nvPicPr>
        <p:blipFill>
          <a:blip r:embed="rId4"/>
          <a:stretch>
            <a:fillRect/>
          </a:stretch>
        </p:blipFill>
        <p:spPr>
          <a:xfrm>
            <a:off x="910384" y="3467074"/>
            <a:ext cx="1649596" cy="1050682"/>
          </a:xfrm>
          <a:prstGeom prst="rect">
            <a:avLst/>
          </a:prstGeom>
        </p:spPr>
      </p:pic>
      <p:pic>
        <p:nvPicPr>
          <p:cNvPr id="9" name="Grafik 8">
            <a:extLst>
              <a:ext uri="{FF2B5EF4-FFF2-40B4-BE49-F238E27FC236}">
                <a16:creationId xmlns:a16="http://schemas.microsoft.com/office/drawing/2014/main" id="{6E651471-0123-4B59-1E7F-6CCDC2A6F027}"/>
              </a:ext>
            </a:extLst>
          </p:cNvPr>
          <p:cNvPicPr>
            <a:picLocks noChangeAspect="1"/>
          </p:cNvPicPr>
          <p:nvPr/>
        </p:nvPicPr>
        <p:blipFill>
          <a:blip r:embed="rId5"/>
          <a:stretch>
            <a:fillRect/>
          </a:stretch>
        </p:blipFill>
        <p:spPr>
          <a:xfrm>
            <a:off x="2570711" y="3467074"/>
            <a:ext cx="1649597" cy="1050682"/>
          </a:xfrm>
          <a:prstGeom prst="rect">
            <a:avLst/>
          </a:prstGeom>
        </p:spPr>
      </p:pic>
      <p:sp>
        <p:nvSpPr>
          <p:cNvPr id="6" name="Titel 5">
            <a:extLst>
              <a:ext uri="{FF2B5EF4-FFF2-40B4-BE49-F238E27FC236}">
                <a16:creationId xmlns:a16="http://schemas.microsoft.com/office/drawing/2014/main" id="{91B7235B-0185-AE1C-0683-7E2F89C8100F}"/>
              </a:ext>
            </a:extLst>
          </p:cNvPr>
          <p:cNvSpPr>
            <a:spLocks noGrp="1"/>
          </p:cNvSpPr>
          <p:nvPr>
            <p:ph type="title"/>
          </p:nvPr>
        </p:nvSpPr>
        <p:spPr/>
        <p:txBody>
          <a:bodyPr/>
          <a:lstStyle/>
          <a:p>
            <a:r>
              <a:rPr lang="de-DE"/>
              <a:t>Unlock </a:t>
            </a:r>
            <a:r>
              <a:rPr lang="de-DE" err="1"/>
              <a:t>the</a:t>
            </a:r>
            <a:r>
              <a:rPr lang="de-DE"/>
              <a:t> World </a:t>
            </a:r>
            <a:r>
              <a:rPr lang="de-DE" err="1"/>
              <a:t>of</a:t>
            </a:r>
            <a:r>
              <a:rPr lang="de-DE"/>
              <a:t> </a:t>
            </a:r>
            <a:r>
              <a:rPr lang="de-DE" err="1"/>
              <a:t>Hydro</a:t>
            </a:r>
            <a:r>
              <a:rPr lang="de-DE"/>
              <a:t> Energy</a:t>
            </a:r>
          </a:p>
        </p:txBody>
      </p:sp>
    </p:spTree>
    <p:extLst>
      <p:ext uri="{BB962C8B-B14F-4D97-AF65-F5344CB8AC3E}">
        <p14:creationId xmlns:p14="http://schemas.microsoft.com/office/powerpoint/2010/main" val="2950325932"/>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0"/>
        <p:cNvGrpSpPr/>
        <p:nvPr/>
      </p:nvGrpSpPr>
      <p:grpSpPr>
        <a:xfrm>
          <a:off x="0" y="0"/>
          <a:ext cx="0" cy="0"/>
          <a:chOff x="0" y="0"/>
          <a:chExt cx="0" cy="0"/>
        </a:xfrm>
      </p:grpSpPr>
      <p:sp>
        <p:nvSpPr>
          <p:cNvPr id="1281" name="Google Shape;1281;p50"/>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1282" name="Google Shape;1282;p5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1283" name="Google Shape;1283;p50"/>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284" name="Google Shape;1284;p50">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1285" name="Google Shape;1285;p50">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1286" name="Google Shape;1286;p50">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1287" name="Google Shape;1287;p50">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1288" name="Google Shape;1288;p50"/>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289" name="Google Shape;1289;p50"/>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290" name="Google Shape;1290;p50"/>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291" name="Google Shape;1291;p50"/>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292" name="Google Shape;1292;p50">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96"/>
        <p:cNvGrpSpPr/>
        <p:nvPr/>
      </p:nvGrpSpPr>
      <p:grpSpPr>
        <a:xfrm>
          <a:off x="0" y="0"/>
          <a:ext cx="0" cy="0"/>
          <a:chOff x="0" y="0"/>
          <a:chExt cx="0" cy="0"/>
        </a:xfrm>
      </p:grpSpPr>
      <p:sp>
        <p:nvSpPr>
          <p:cNvPr id="1297" name="Google Shape;1297;p51"/>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298" name="Google Shape;1298;p51"/>
          <p:cNvGrpSpPr/>
          <p:nvPr/>
        </p:nvGrpSpPr>
        <p:grpSpPr>
          <a:xfrm>
            <a:off x="5117640" y="3085736"/>
            <a:ext cx="474294" cy="551291"/>
            <a:chOff x="4727025" y="1332775"/>
            <a:chExt cx="59900" cy="69625"/>
          </a:xfrm>
        </p:grpSpPr>
        <p:sp>
          <p:nvSpPr>
            <p:cNvPr id="1299" name="Google Shape;1299;p5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 name="Google Shape;1301;p51"/>
          <p:cNvGrpSpPr/>
          <p:nvPr/>
        </p:nvGrpSpPr>
        <p:grpSpPr>
          <a:xfrm>
            <a:off x="5731296" y="2314340"/>
            <a:ext cx="555653" cy="557031"/>
            <a:chOff x="4820425" y="1329900"/>
            <a:chExt cx="70175" cy="70350"/>
          </a:xfrm>
        </p:grpSpPr>
        <p:sp>
          <p:nvSpPr>
            <p:cNvPr id="1302" name="Google Shape;1302;p5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 name="Google Shape;1306;p51"/>
          <p:cNvGrpSpPr/>
          <p:nvPr/>
        </p:nvGrpSpPr>
        <p:grpSpPr>
          <a:xfrm>
            <a:off x="6357664" y="2318845"/>
            <a:ext cx="582574" cy="533871"/>
            <a:chOff x="4903200" y="1331525"/>
            <a:chExt cx="73575" cy="67425"/>
          </a:xfrm>
        </p:grpSpPr>
        <p:sp>
          <p:nvSpPr>
            <p:cNvPr id="1307" name="Google Shape;1307;p5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 name="Google Shape;1309;p51"/>
          <p:cNvGrpSpPr/>
          <p:nvPr/>
        </p:nvGrpSpPr>
        <p:grpSpPr>
          <a:xfrm>
            <a:off x="5717142" y="3078709"/>
            <a:ext cx="583960" cy="565345"/>
            <a:chOff x="4815575" y="1416800"/>
            <a:chExt cx="73750" cy="71400"/>
          </a:xfrm>
        </p:grpSpPr>
        <p:sp>
          <p:nvSpPr>
            <p:cNvPr id="1310" name="Google Shape;1310;p5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51"/>
          <p:cNvGrpSpPr/>
          <p:nvPr/>
        </p:nvGrpSpPr>
        <p:grpSpPr>
          <a:xfrm>
            <a:off x="6351924" y="3108896"/>
            <a:ext cx="589898" cy="504970"/>
            <a:chOff x="4902475" y="1418875"/>
            <a:chExt cx="74500" cy="63775"/>
          </a:xfrm>
        </p:grpSpPr>
        <p:sp>
          <p:nvSpPr>
            <p:cNvPr id="1314" name="Google Shape;1314;p5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5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 name="Google Shape;1316;p51"/>
          <p:cNvGrpSpPr/>
          <p:nvPr/>
        </p:nvGrpSpPr>
        <p:grpSpPr>
          <a:xfrm>
            <a:off x="5727139" y="3826000"/>
            <a:ext cx="563967" cy="567127"/>
            <a:chOff x="4818100" y="1507675"/>
            <a:chExt cx="71225" cy="71625"/>
          </a:xfrm>
        </p:grpSpPr>
        <p:sp>
          <p:nvSpPr>
            <p:cNvPr id="1317" name="Google Shape;1317;p5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51"/>
          <p:cNvGrpSpPr/>
          <p:nvPr/>
        </p:nvGrpSpPr>
        <p:grpSpPr>
          <a:xfrm>
            <a:off x="5040636" y="3829461"/>
            <a:ext cx="628301" cy="588505"/>
            <a:chOff x="4721450" y="1509475"/>
            <a:chExt cx="79350" cy="74325"/>
          </a:xfrm>
        </p:grpSpPr>
        <p:sp>
          <p:nvSpPr>
            <p:cNvPr id="1322" name="Google Shape;1322;p5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 name="Google Shape;1326;p51"/>
          <p:cNvGrpSpPr/>
          <p:nvPr/>
        </p:nvGrpSpPr>
        <p:grpSpPr>
          <a:xfrm>
            <a:off x="6386170" y="3814027"/>
            <a:ext cx="557038" cy="562772"/>
            <a:chOff x="4906800" y="1507500"/>
            <a:chExt cx="70350" cy="71075"/>
          </a:xfrm>
        </p:grpSpPr>
        <p:sp>
          <p:nvSpPr>
            <p:cNvPr id="1327" name="Google Shape;1327;p5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5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 name="Google Shape;1332;p51"/>
          <p:cNvGrpSpPr/>
          <p:nvPr/>
        </p:nvGrpSpPr>
        <p:grpSpPr>
          <a:xfrm>
            <a:off x="4423778" y="2340963"/>
            <a:ext cx="517934" cy="517934"/>
            <a:chOff x="3736598" y="2170606"/>
            <a:chExt cx="404889" cy="404889"/>
          </a:xfrm>
        </p:grpSpPr>
        <p:sp>
          <p:nvSpPr>
            <p:cNvPr id="1333" name="Google Shape;1333;p5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5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5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5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 name="Google Shape;1337;p51"/>
          <p:cNvGrpSpPr/>
          <p:nvPr/>
        </p:nvGrpSpPr>
        <p:grpSpPr>
          <a:xfrm>
            <a:off x="3690839" y="2341061"/>
            <a:ext cx="586986" cy="517740"/>
            <a:chOff x="3161917" y="2170682"/>
            <a:chExt cx="458870" cy="404737"/>
          </a:xfrm>
        </p:grpSpPr>
        <p:sp>
          <p:nvSpPr>
            <p:cNvPr id="1338" name="Google Shape;1338;p5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5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5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51"/>
          <p:cNvGrpSpPr/>
          <p:nvPr/>
        </p:nvGrpSpPr>
        <p:grpSpPr>
          <a:xfrm>
            <a:off x="3713860" y="3102400"/>
            <a:ext cx="540943" cy="517963"/>
            <a:chOff x="3179914" y="2889488"/>
            <a:chExt cx="422876" cy="404911"/>
          </a:xfrm>
        </p:grpSpPr>
        <p:sp>
          <p:nvSpPr>
            <p:cNvPr id="1342" name="Google Shape;1342;p5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5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5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5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5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5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 name="Google Shape;1348;p51"/>
          <p:cNvGrpSpPr/>
          <p:nvPr/>
        </p:nvGrpSpPr>
        <p:grpSpPr>
          <a:xfrm>
            <a:off x="4414654" y="3102358"/>
            <a:ext cx="536180" cy="518047"/>
            <a:chOff x="3729467" y="2889422"/>
            <a:chExt cx="419153" cy="404977"/>
          </a:xfrm>
        </p:grpSpPr>
        <p:sp>
          <p:nvSpPr>
            <p:cNvPr id="1349" name="Google Shape;1349;p5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5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5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5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 name="Google Shape;1356;p51"/>
          <p:cNvGrpSpPr/>
          <p:nvPr/>
        </p:nvGrpSpPr>
        <p:grpSpPr>
          <a:xfrm>
            <a:off x="1951688" y="3445787"/>
            <a:ext cx="965351" cy="134611"/>
            <a:chOff x="4411970" y="2962952"/>
            <a:chExt cx="706544" cy="104212"/>
          </a:xfrm>
        </p:grpSpPr>
        <p:sp>
          <p:nvSpPr>
            <p:cNvPr id="1357" name="Google Shape;1357;p5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 name="Google Shape;1361;p51"/>
          <p:cNvGrpSpPr/>
          <p:nvPr/>
        </p:nvGrpSpPr>
        <p:grpSpPr>
          <a:xfrm>
            <a:off x="1951688" y="3041077"/>
            <a:ext cx="960158" cy="289172"/>
            <a:chOff x="4411970" y="2726085"/>
            <a:chExt cx="643107" cy="193659"/>
          </a:xfrm>
        </p:grpSpPr>
        <p:sp>
          <p:nvSpPr>
            <p:cNvPr id="1362" name="Google Shape;1362;p5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5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5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 name="Google Shape;1365;p51"/>
          <p:cNvGrpSpPr/>
          <p:nvPr/>
        </p:nvGrpSpPr>
        <p:grpSpPr>
          <a:xfrm>
            <a:off x="960185" y="3295400"/>
            <a:ext cx="811503" cy="252584"/>
            <a:chOff x="4411970" y="4340222"/>
            <a:chExt cx="779467" cy="242683"/>
          </a:xfrm>
        </p:grpSpPr>
        <p:sp>
          <p:nvSpPr>
            <p:cNvPr id="1366" name="Google Shape;1366;p5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5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51"/>
          <p:cNvGrpSpPr/>
          <p:nvPr/>
        </p:nvGrpSpPr>
        <p:grpSpPr>
          <a:xfrm>
            <a:off x="1951688" y="2709308"/>
            <a:ext cx="965160" cy="216230"/>
            <a:chOff x="4411970" y="2468674"/>
            <a:chExt cx="747317" cy="167425"/>
          </a:xfrm>
        </p:grpSpPr>
        <p:sp>
          <p:nvSpPr>
            <p:cNvPr id="1370" name="Google Shape;1370;p5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5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 name="Google Shape;1372;p51"/>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3" name="Google Shape;1373;p51"/>
          <p:cNvGrpSpPr/>
          <p:nvPr/>
        </p:nvGrpSpPr>
        <p:grpSpPr>
          <a:xfrm>
            <a:off x="959254" y="2334687"/>
            <a:ext cx="1959041" cy="208784"/>
            <a:chOff x="6336019" y="3733725"/>
            <a:chExt cx="2566206" cy="351310"/>
          </a:xfrm>
        </p:grpSpPr>
        <p:sp>
          <p:nvSpPr>
            <p:cNvPr id="1374" name="Google Shape;1374;p5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5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 name="Google Shape;1378;p51"/>
          <p:cNvGrpSpPr/>
          <p:nvPr/>
        </p:nvGrpSpPr>
        <p:grpSpPr>
          <a:xfrm>
            <a:off x="1951688" y="3950602"/>
            <a:ext cx="946551" cy="153200"/>
            <a:chOff x="4404545" y="3301592"/>
            <a:chExt cx="782403" cy="129272"/>
          </a:xfrm>
        </p:grpSpPr>
        <p:sp>
          <p:nvSpPr>
            <p:cNvPr id="1379" name="Google Shape;1379;p5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 name="Google Shape;1381;p51"/>
          <p:cNvGrpSpPr/>
          <p:nvPr/>
        </p:nvGrpSpPr>
        <p:grpSpPr>
          <a:xfrm>
            <a:off x="1951688" y="3695937"/>
            <a:ext cx="962257" cy="139127"/>
            <a:chOff x="4411970" y="3131459"/>
            <a:chExt cx="710520" cy="117397"/>
          </a:xfrm>
        </p:grpSpPr>
        <p:sp>
          <p:nvSpPr>
            <p:cNvPr id="1382" name="Google Shape;1382;p5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4" name="Google Shape;1384;p51"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5" name="Google Shape;1385;p51"/>
          <p:cNvGrpSpPr/>
          <p:nvPr/>
        </p:nvGrpSpPr>
        <p:grpSpPr>
          <a:xfrm>
            <a:off x="951833" y="3621603"/>
            <a:ext cx="823838" cy="458988"/>
            <a:chOff x="4411970" y="1801825"/>
            <a:chExt cx="734586" cy="409262"/>
          </a:xfrm>
        </p:grpSpPr>
        <p:sp>
          <p:nvSpPr>
            <p:cNvPr id="1386" name="Google Shape;1386;p5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51"/>
          <p:cNvGrpSpPr/>
          <p:nvPr/>
        </p:nvGrpSpPr>
        <p:grpSpPr>
          <a:xfrm>
            <a:off x="3056804" y="2339173"/>
            <a:ext cx="521514" cy="521514"/>
            <a:chOff x="5681300" y="2527788"/>
            <a:chExt cx="805800" cy="805800"/>
          </a:xfrm>
        </p:grpSpPr>
        <p:sp>
          <p:nvSpPr>
            <p:cNvPr id="1389" name="Google Shape;1389;p5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 name="Google Shape;1391;p51"/>
          <p:cNvGrpSpPr/>
          <p:nvPr/>
        </p:nvGrpSpPr>
        <p:grpSpPr>
          <a:xfrm>
            <a:off x="3051044" y="3094865"/>
            <a:ext cx="533033" cy="533033"/>
            <a:chOff x="4049800" y="640400"/>
            <a:chExt cx="858900" cy="858900"/>
          </a:xfrm>
        </p:grpSpPr>
        <p:sp>
          <p:nvSpPr>
            <p:cNvPr id="1392" name="Google Shape;1392;p5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5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 name="Google Shape;1394;p51"/>
          <p:cNvGrpSpPr/>
          <p:nvPr/>
        </p:nvGrpSpPr>
        <p:grpSpPr>
          <a:xfrm>
            <a:off x="2976527" y="3772543"/>
            <a:ext cx="682068" cy="682068"/>
            <a:chOff x="5080188" y="927900"/>
            <a:chExt cx="961200" cy="961200"/>
          </a:xfrm>
        </p:grpSpPr>
        <p:sp>
          <p:nvSpPr>
            <p:cNvPr id="1395" name="Google Shape;1395;p5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5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51"/>
          <p:cNvGrpSpPr/>
          <p:nvPr/>
        </p:nvGrpSpPr>
        <p:grpSpPr>
          <a:xfrm>
            <a:off x="4440026" y="3869234"/>
            <a:ext cx="505650" cy="504006"/>
            <a:chOff x="6039282" y="1042577"/>
            <a:chExt cx="734315" cy="731929"/>
          </a:xfrm>
        </p:grpSpPr>
        <p:sp>
          <p:nvSpPr>
            <p:cNvPr id="1404" name="Google Shape;1404;p5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5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5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5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5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5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5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5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5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51"/>
          <p:cNvGrpSpPr/>
          <p:nvPr/>
        </p:nvGrpSpPr>
        <p:grpSpPr>
          <a:xfrm>
            <a:off x="5052628" y="2298862"/>
            <a:ext cx="567744" cy="602136"/>
            <a:chOff x="1825800" y="1651625"/>
            <a:chExt cx="539989" cy="571775"/>
          </a:xfrm>
        </p:grpSpPr>
        <p:sp>
          <p:nvSpPr>
            <p:cNvPr id="1426" name="Google Shape;1426;p5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5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 name="Google Shape;1430;p51"/>
          <p:cNvGrpSpPr/>
          <p:nvPr/>
        </p:nvGrpSpPr>
        <p:grpSpPr>
          <a:xfrm>
            <a:off x="3727557" y="3855579"/>
            <a:ext cx="508123" cy="507955"/>
            <a:chOff x="1897577" y="2802432"/>
            <a:chExt cx="492176" cy="492014"/>
          </a:xfrm>
        </p:grpSpPr>
        <p:sp>
          <p:nvSpPr>
            <p:cNvPr id="1431" name="Google Shape;1431;p5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5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5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5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5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5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5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5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5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5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5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 name="Google Shape;1443;p51"/>
          <p:cNvGrpSpPr/>
          <p:nvPr/>
        </p:nvGrpSpPr>
        <p:grpSpPr>
          <a:xfrm>
            <a:off x="959087" y="4169123"/>
            <a:ext cx="809227" cy="200842"/>
            <a:chOff x="2013045" y="4813233"/>
            <a:chExt cx="921986" cy="228854"/>
          </a:xfrm>
        </p:grpSpPr>
        <p:sp>
          <p:nvSpPr>
            <p:cNvPr id="1444" name="Google Shape;1444;p5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5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 name="Google Shape;1446;p51"/>
          <p:cNvGrpSpPr/>
          <p:nvPr/>
        </p:nvGrpSpPr>
        <p:grpSpPr>
          <a:xfrm>
            <a:off x="967547" y="2656004"/>
            <a:ext cx="792421" cy="269941"/>
            <a:chOff x="1046767" y="4756633"/>
            <a:chExt cx="859646" cy="292841"/>
          </a:xfrm>
        </p:grpSpPr>
        <p:sp>
          <p:nvSpPr>
            <p:cNvPr id="1447" name="Google Shape;1447;p5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 name="Google Shape;1450;p51"/>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1"/>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51"/>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51"/>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4" name="Google Shape;1454;p51"/>
          <p:cNvGrpSpPr/>
          <p:nvPr/>
        </p:nvGrpSpPr>
        <p:grpSpPr>
          <a:xfrm>
            <a:off x="7103403" y="2550562"/>
            <a:ext cx="166473" cy="141497"/>
            <a:chOff x="4660325" y="1866850"/>
            <a:chExt cx="68350" cy="58100"/>
          </a:xfrm>
        </p:grpSpPr>
        <p:sp>
          <p:nvSpPr>
            <p:cNvPr id="1455" name="Google Shape;1455;p5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5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 name="Google Shape;1457;p51"/>
          <p:cNvGrpSpPr/>
          <p:nvPr/>
        </p:nvGrpSpPr>
        <p:grpSpPr>
          <a:xfrm>
            <a:off x="7412747" y="2576286"/>
            <a:ext cx="162515" cy="90049"/>
            <a:chOff x="4791775" y="1877500"/>
            <a:chExt cx="66725" cy="36975"/>
          </a:xfrm>
        </p:grpSpPr>
        <p:sp>
          <p:nvSpPr>
            <p:cNvPr id="1458" name="Google Shape;1458;p5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 name="Google Shape;1460;p51"/>
          <p:cNvGrpSpPr/>
          <p:nvPr/>
        </p:nvGrpSpPr>
        <p:grpSpPr>
          <a:xfrm>
            <a:off x="7734460" y="2576286"/>
            <a:ext cx="144979" cy="90049"/>
            <a:chOff x="4923925" y="1877500"/>
            <a:chExt cx="59525" cy="36975"/>
          </a:xfrm>
        </p:grpSpPr>
        <p:sp>
          <p:nvSpPr>
            <p:cNvPr id="1461" name="Google Shape;1461;p5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 name="Google Shape;1463;p51"/>
          <p:cNvGrpSpPr/>
          <p:nvPr/>
        </p:nvGrpSpPr>
        <p:grpSpPr>
          <a:xfrm>
            <a:off x="8028952" y="2558477"/>
            <a:ext cx="141447" cy="125667"/>
            <a:chOff x="5058450" y="1870100"/>
            <a:chExt cx="58075" cy="51600"/>
          </a:xfrm>
        </p:grpSpPr>
        <p:sp>
          <p:nvSpPr>
            <p:cNvPr id="1464" name="Google Shape;1464;p5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 name="Google Shape;1466;p51"/>
          <p:cNvGrpSpPr/>
          <p:nvPr/>
        </p:nvGrpSpPr>
        <p:grpSpPr>
          <a:xfrm>
            <a:off x="7443466" y="2980885"/>
            <a:ext cx="101077" cy="107645"/>
            <a:chOff x="4811425" y="2065025"/>
            <a:chExt cx="41500" cy="44200"/>
          </a:xfrm>
        </p:grpSpPr>
        <p:sp>
          <p:nvSpPr>
            <p:cNvPr id="1467" name="Google Shape;1467;p5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51"/>
          <p:cNvGrpSpPr/>
          <p:nvPr/>
        </p:nvGrpSpPr>
        <p:grpSpPr>
          <a:xfrm>
            <a:off x="7735904" y="2981098"/>
            <a:ext cx="120867" cy="107218"/>
            <a:chOff x="4929875" y="2065025"/>
            <a:chExt cx="49625" cy="44025"/>
          </a:xfrm>
        </p:grpSpPr>
        <p:sp>
          <p:nvSpPr>
            <p:cNvPr id="1470" name="Google Shape;1470;p5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 name="Google Shape;1472;p51"/>
          <p:cNvGrpSpPr/>
          <p:nvPr/>
        </p:nvGrpSpPr>
        <p:grpSpPr>
          <a:xfrm>
            <a:off x="8064572" y="2984112"/>
            <a:ext cx="70206" cy="101191"/>
            <a:chOff x="5083925" y="2066350"/>
            <a:chExt cx="28825" cy="41550"/>
          </a:xfrm>
        </p:grpSpPr>
        <p:sp>
          <p:nvSpPr>
            <p:cNvPr id="1473" name="Google Shape;1473;p5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51"/>
          <p:cNvGrpSpPr/>
          <p:nvPr/>
        </p:nvGrpSpPr>
        <p:grpSpPr>
          <a:xfrm>
            <a:off x="7096126" y="2999759"/>
            <a:ext cx="181026" cy="69896"/>
            <a:chOff x="4659775" y="2072775"/>
            <a:chExt cx="74325" cy="28700"/>
          </a:xfrm>
        </p:grpSpPr>
        <p:sp>
          <p:nvSpPr>
            <p:cNvPr id="1476" name="Google Shape;1476;p5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 name="Google Shape;1479;p51"/>
          <p:cNvGrpSpPr/>
          <p:nvPr/>
        </p:nvGrpSpPr>
        <p:grpSpPr>
          <a:xfrm>
            <a:off x="8015982" y="2790324"/>
            <a:ext cx="167387" cy="89197"/>
            <a:chOff x="4662475" y="1976500"/>
            <a:chExt cx="68725" cy="36625"/>
          </a:xfrm>
        </p:grpSpPr>
        <p:sp>
          <p:nvSpPr>
            <p:cNvPr id="1480" name="Google Shape;1480;p5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 name="Google Shape;1483;p51"/>
          <p:cNvGrpSpPr/>
          <p:nvPr/>
        </p:nvGrpSpPr>
        <p:grpSpPr>
          <a:xfrm>
            <a:off x="7712887" y="2793764"/>
            <a:ext cx="166899" cy="82317"/>
            <a:chOff x="4920150" y="1977875"/>
            <a:chExt cx="68525" cy="33800"/>
          </a:xfrm>
        </p:grpSpPr>
        <p:sp>
          <p:nvSpPr>
            <p:cNvPr id="1484" name="Google Shape;1484;p5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 name="Google Shape;1487;p51"/>
          <p:cNvGrpSpPr/>
          <p:nvPr/>
        </p:nvGrpSpPr>
        <p:grpSpPr>
          <a:xfrm>
            <a:off x="7124044" y="3197682"/>
            <a:ext cx="125190" cy="127859"/>
            <a:chOff x="4676550" y="2160575"/>
            <a:chExt cx="51400" cy="52500"/>
          </a:xfrm>
        </p:grpSpPr>
        <p:sp>
          <p:nvSpPr>
            <p:cNvPr id="1488" name="Google Shape;1488;p5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51"/>
          <p:cNvGrpSpPr/>
          <p:nvPr/>
        </p:nvGrpSpPr>
        <p:grpSpPr>
          <a:xfrm>
            <a:off x="7421302" y="3204714"/>
            <a:ext cx="145405" cy="113794"/>
            <a:chOff x="4768325" y="2163475"/>
            <a:chExt cx="59700" cy="46725"/>
          </a:xfrm>
        </p:grpSpPr>
        <p:sp>
          <p:nvSpPr>
            <p:cNvPr id="1492" name="Google Shape;1492;p5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4" name="Google Shape;1494;p51"/>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1"/>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1"/>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1"/>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1"/>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1"/>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0" name="Google Shape;1500;p51"/>
          <p:cNvGrpSpPr/>
          <p:nvPr/>
        </p:nvGrpSpPr>
        <p:grpSpPr>
          <a:xfrm>
            <a:off x="7437621" y="3459808"/>
            <a:ext cx="112768" cy="106853"/>
            <a:chOff x="4768575" y="2253950"/>
            <a:chExt cx="46300" cy="43875"/>
          </a:xfrm>
        </p:grpSpPr>
        <p:sp>
          <p:nvSpPr>
            <p:cNvPr id="1501" name="Google Shape;1501;p5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 name="Google Shape;1503;p51"/>
          <p:cNvGrpSpPr/>
          <p:nvPr/>
        </p:nvGrpSpPr>
        <p:grpSpPr>
          <a:xfrm>
            <a:off x="7737243" y="3948834"/>
            <a:ext cx="118187" cy="146246"/>
            <a:chOff x="4960900" y="2433225"/>
            <a:chExt cx="48525" cy="60050"/>
          </a:xfrm>
        </p:grpSpPr>
        <p:sp>
          <p:nvSpPr>
            <p:cNvPr id="1504" name="Google Shape;1504;p5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 name="Google Shape;1506;p51"/>
          <p:cNvGrpSpPr/>
          <p:nvPr/>
        </p:nvGrpSpPr>
        <p:grpSpPr>
          <a:xfrm>
            <a:off x="7425808" y="4212895"/>
            <a:ext cx="136394" cy="143810"/>
            <a:chOff x="4854075" y="2527625"/>
            <a:chExt cx="56000" cy="59050"/>
          </a:xfrm>
        </p:grpSpPr>
        <p:sp>
          <p:nvSpPr>
            <p:cNvPr id="1507" name="Google Shape;1507;p5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9" name="Google Shape;1509;p51"/>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1"/>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1"/>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 name="Google Shape;1512;p51"/>
          <p:cNvGrpSpPr/>
          <p:nvPr/>
        </p:nvGrpSpPr>
        <p:grpSpPr>
          <a:xfrm>
            <a:off x="8050020" y="3676639"/>
            <a:ext cx="99312" cy="160797"/>
            <a:chOff x="5059700" y="2334775"/>
            <a:chExt cx="40775" cy="66025"/>
          </a:xfrm>
        </p:grpSpPr>
        <p:sp>
          <p:nvSpPr>
            <p:cNvPr id="1513" name="Google Shape;1513;p5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 name="Google Shape;1522;p51"/>
          <p:cNvGrpSpPr/>
          <p:nvPr/>
        </p:nvGrpSpPr>
        <p:grpSpPr>
          <a:xfrm>
            <a:off x="8007184" y="3941771"/>
            <a:ext cx="184984" cy="160371"/>
            <a:chOff x="5037700" y="2430325"/>
            <a:chExt cx="75950" cy="65850"/>
          </a:xfrm>
        </p:grpSpPr>
        <p:sp>
          <p:nvSpPr>
            <p:cNvPr id="1523" name="Google Shape;1523;p5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51"/>
          <p:cNvGrpSpPr/>
          <p:nvPr/>
        </p:nvGrpSpPr>
        <p:grpSpPr>
          <a:xfrm>
            <a:off x="7426689" y="3708223"/>
            <a:ext cx="173014" cy="97629"/>
            <a:chOff x="4756975" y="2341800"/>
            <a:chExt cx="91975" cy="51925"/>
          </a:xfrm>
        </p:grpSpPr>
        <p:sp>
          <p:nvSpPr>
            <p:cNvPr id="1526" name="Google Shape;1526;p5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 name="Google Shape;1546;p51"/>
          <p:cNvGrpSpPr/>
          <p:nvPr/>
        </p:nvGrpSpPr>
        <p:grpSpPr>
          <a:xfrm>
            <a:off x="7693626" y="4196920"/>
            <a:ext cx="212497" cy="175761"/>
            <a:chOff x="4943575" y="2516350"/>
            <a:chExt cx="98675" cy="81700"/>
          </a:xfrm>
        </p:grpSpPr>
        <p:sp>
          <p:nvSpPr>
            <p:cNvPr id="1547" name="Google Shape;1547;p5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5" name="Google Shape;1625;p51"/>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1"/>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1"/>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1"/>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Shape 1633"/>
        <p:cNvGrpSpPr/>
        <p:nvPr/>
      </p:nvGrpSpPr>
      <p:grpSpPr>
        <a:xfrm>
          <a:off x="0" y="0"/>
          <a:ext cx="0" cy="0"/>
          <a:chOff x="0" y="0"/>
          <a:chExt cx="0" cy="0"/>
        </a:xfrm>
      </p:grpSpPr>
      <p:grpSp>
        <p:nvGrpSpPr>
          <p:cNvPr id="1634" name="Google Shape;1634;p52"/>
          <p:cNvGrpSpPr/>
          <p:nvPr/>
        </p:nvGrpSpPr>
        <p:grpSpPr>
          <a:xfrm>
            <a:off x="6681268" y="3584496"/>
            <a:ext cx="560636" cy="516497"/>
            <a:chOff x="6652051" y="3714143"/>
            <a:chExt cx="560636" cy="516497"/>
          </a:xfrm>
        </p:grpSpPr>
        <p:grpSp>
          <p:nvGrpSpPr>
            <p:cNvPr id="1635" name="Google Shape;1635;p52"/>
            <p:cNvGrpSpPr/>
            <p:nvPr/>
          </p:nvGrpSpPr>
          <p:grpSpPr>
            <a:xfrm>
              <a:off x="6669657" y="3716715"/>
              <a:ext cx="466768" cy="464314"/>
              <a:chOff x="3139766" y="765669"/>
              <a:chExt cx="886380" cy="881888"/>
            </a:xfrm>
          </p:grpSpPr>
          <p:grpSp>
            <p:nvGrpSpPr>
              <p:cNvPr id="1636" name="Google Shape;1636;p52"/>
              <p:cNvGrpSpPr/>
              <p:nvPr/>
            </p:nvGrpSpPr>
            <p:grpSpPr>
              <a:xfrm>
                <a:off x="3139766" y="765669"/>
                <a:ext cx="886380" cy="881888"/>
                <a:chOff x="3139766" y="765669"/>
                <a:chExt cx="886380" cy="881888"/>
              </a:xfrm>
            </p:grpSpPr>
            <p:sp>
              <p:nvSpPr>
                <p:cNvPr id="1637" name="Google Shape;1637;p5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6" name="Google Shape;1646;p5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50" name="Google Shape;1650;p5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 name="Google Shape;1651;p52"/>
          <p:cNvGrpSpPr/>
          <p:nvPr/>
        </p:nvGrpSpPr>
        <p:grpSpPr>
          <a:xfrm>
            <a:off x="7679978" y="3065079"/>
            <a:ext cx="104231" cy="320340"/>
            <a:chOff x="7564426" y="3224343"/>
            <a:chExt cx="119985" cy="368801"/>
          </a:xfrm>
        </p:grpSpPr>
        <p:sp>
          <p:nvSpPr>
            <p:cNvPr id="1652" name="Google Shape;1652;p5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 name="Google Shape;1654;p52"/>
          <p:cNvGrpSpPr/>
          <p:nvPr/>
        </p:nvGrpSpPr>
        <p:grpSpPr>
          <a:xfrm>
            <a:off x="7379466" y="3059180"/>
            <a:ext cx="189489" cy="332132"/>
            <a:chOff x="8370831" y="3202002"/>
            <a:chExt cx="218129" cy="382376"/>
          </a:xfrm>
        </p:grpSpPr>
        <p:sp>
          <p:nvSpPr>
            <p:cNvPr id="1655" name="Google Shape;1655;p5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 name="Google Shape;1657;p52"/>
          <p:cNvGrpSpPr/>
          <p:nvPr/>
        </p:nvGrpSpPr>
        <p:grpSpPr>
          <a:xfrm>
            <a:off x="8102855" y="3470312"/>
            <a:ext cx="309429" cy="267000"/>
            <a:chOff x="6742064" y="3750480"/>
            <a:chExt cx="399315" cy="344560"/>
          </a:xfrm>
        </p:grpSpPr>
        <p:sp>
          <p:nvSpPr>
            <p:cNvPr id="1658" name="Google Shape;1658;p5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 name="Google Shape;1660;p52"/>
          <p:cNvGrpSpPr/>
          <p:nvPr/>
        </p:nvGrpSpPr>
        <p:grpSpPr>
          <a:xfrm>
            <a:off x="7641874" y="3821360"/>
            <a:ext cx="180437" cy="281608"/>
            <a:chOff x="7248525" y="3739696"/>
            <a:chExt cx="230531" cy="359790"/>
          </a:xfrm>
        </p:grpSpPr>
        <p:sp>
          <p:nvSpPr>
            <p:cNvPr id="1661" name="Google Shape;1661;p5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 name="Google Shape;1663;p52"/>
          <p:cNvGrpSpPr/>
          <p:nvPr/>
        </p:nvGrpSpPr>
        <p:grpSpPr>
          <a:xfrm>
            <a:off x="7887794" y="3464584"/>
            <a:ext cx="162896" cy="278710"/>
            <a:chOff x="7601242" y="3729267"/>
            <a:chExt cx="222566" cy="380803"/>
          </a:xfrm>
        </p:grpSpPr>
        <p:sp>
          <p:nvSpPr>
            <p:cNvPr id="1664" name="Google Shape;1664;p5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6" name="Google Shape;1666;p52"/>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67" name="Google Shape;1667;p52"/>
          <p:cNvGrpSpPr/>
          <p:nvPr/>
        </p:nvGrpSpPr>
        <p:grpSpPr>
          <a:xfrm>
            <a:off x="7377439" y="3465724"/>
            <a:ext cx="193543" cy="275990"/>
            <a:chOff x="8304647" y="3738687"/>
            <a:chExt cx="225076" cy="320956"/>
          </a:xfrm>
        </p:grpSpPr>
        <p:sp>
          <p:nvSpPr>
            <p:cNvPr id="1668" name="Google Shape;1668;p5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1" name="Google Shape;1671;p52"/>
          <p:cNvGrpSpPr/>
          <p:nvPr/>
        </p:nvGrpSpPr>
        <p:grpSpPr>
          <a:xfrm>
            <a:off x="7649932" y="3465724"/>
            <a:ext cx="178492" cy="275990"/>
            <a:chOff x="8615101" y="3738687"/>
            <a:chExt cx="207573" cy="320956"/>
          </a:xfrm>
        </p:grpSpPr>
        <p:sp>
          <p:nvSpPr>
            <p:cNvPr id="1672" name="Google Shape;1672;p5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5" name="Google Shape;1675;p52"/>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76" name="Google Shape;1676;p52"/>
          <p:cNvGrpSpPr/>
          <p:nvPr/>
        </p:nvGrpSpPr>
        <p:grpSpPr>
          <a:xfrm>
            <a:off x="7875463" y="3868385"/>
            <a:ext cx="187557" cy="187557"/>
            <a:chOff x="8565775" y="671075"/>
            <a:chExt cx="441000" cy="441000"/>
          </a:xfrm>
        </p:grpSpPr>
        <p:sp>
          <p:nvSpPr>
            <p:cNvPr id="1677" name="Google Shape;1677;p5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79" name="Google Shape;1679;p52"/>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2"/>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1" name="Google Shape;1681;p52"/>
          <p:cNvGrpSpPr/>
          <p:nvPr/>
        </p:nvGrpSpPr>
        <p:grpSpPr>
          <a:xfrm>
            <a:off x="6029935" y="2940910"/>
            <a:ext cx="587865" cy="517731"/>
            <a:chOff x="6000718" y="3070557"/>
            <a:chExt cx="587865" cy="517731"/>
          </a:xfrm>
        </p:grpSpPr>
        <p:sp>
          <p:nvSpPr>
            <p:cNvPr id="1682" name="Google Shape;1682;p5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 name="Google Shape;1692;p52"/>
          <p:cNvGrpSpPr/>
          <p:nvPr/>
        </p:nvGrpSpPr>
        <p:grpSpPr>
          <a:xfrm>
            <a:off x="6044740" y="3584570"/>
            <a:ext cx="557665" cy="516387"/>
            <a:chOff x="6015523" y="3714217"/>
            <a:chExt cx="557665" cy="516387"/>
          </a:xfrm>
        </p:grpSpPr>
        <p:grpSp>
          <p:nvGrpSpPr>
            <p:cNvPr id="1693" name="Google Shape;1693;p52"/>
            <p:cNvGrpSpPr/>
            <p:nvPr/>
          </p:nvGrpSpPr>
          <p:grpSpPr>
            <a:xfrm>
              <a:off x="6036094" y="3716980"/>
              <a:ext cx="529822" cy="510480"/>
              <a:chOff x="3148311" y="-545634"/>
              <a:chExt cx="1006118" cy="969572"/>
            </a:xfrm>
          </p:grpSpPr>
          <p:sp>
            <p:nvSpPr>
              <p:cNvPr id="1694" name="Google Shape;1694;p5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4" name="Google Shape;1704;p5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 name="Google Shape;1705;p52"/>
          <p:cNvGrpSpPr/>
          <p:nvPr/>
        </p:nvGrpSpPr>
        <p:grpSpPr>
          <a:xfrm>
            <a:off x="6673522" y="2943981"/>
            <a:ext cx="576302" cy="511871"/>
            <a:chOff x="6644304" y="3073628"/>
            <a:chExt cx="576302" cy="511871"/>
          </a:xfrm>
        </p:grpSpPr>
        <p:grpSp>
          <p:nvGrpSpPr>
            <p:cNvPr id="1706" name="Google Shape;1706;p52"/>
            <p:cNvGrpSpPr/>
            <p:nvPr/>
          </p:nvGrpSpPr>
          <p:grpSpPr>
            <a:xfrm>
              <a:off x="6712169" y="3073651"/>
              <a:ext cx="481611" cy="506713"/>
              <a:chOff x="1833536" y="-546641"/>
              <a:chExt cx="914567" cy="962419"/>
            </a:xfrm>
          </p:grpSpPr>
          <p:grpSp>
            <p:nvGrpSpPr>
              <p:cNvPr id="1707" name="Google Shape;1707;p52"/>
              <p:cNvGrpSpPr/>
              <p:nvPr/>
            </p:nvGrpSpPr>
            <p:grpSpPr>
              <a:xfrm>
                <a:off x="1833536" y="-524249"/>
                <a:ext cx="914567" cy="940027"/>
                <a:chOff x="1833536" y="-524249"/>
                <a:chExt cx="914567" cy="940027"/>
              </a:xfrm>
            </p:grpSpPr>
            <p:sp>
              <p:nvSpPr>
                <p:cNvPr id="1708" name="Google Shape;1708;p5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3" name="Google Shape;1713;p5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7" name="Google Shape;1717;p5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52"/>
          <p:cNvGrpSpPr/>
          <p:nvPr/>
        </p:nvGrpSpPr>
        <p:grpSpPr>
          <a:xfrm>
            <a:off x="752796" y="2869970"/>
            <a:ext cx="2622876" cy="1333540"/>
            <a:chOff x="238125" y="1038125"/>
            <a:chExt cx="7146800" cy="3633625"/>
          </a:xfrm>
        </p:grpSpPr>
        <p:sp>
          <p:nvSpPr>
            <p:cNvPr id="1719" name="Google Shape;1719;p5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5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5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5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5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5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5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5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5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5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5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5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5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5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5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5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5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5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5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5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5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5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5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5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5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5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5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5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5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5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5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5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5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5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5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5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5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5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5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5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5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5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5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5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5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5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5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5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5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5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5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5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5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5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5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5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5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5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5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5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5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5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5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5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5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5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5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5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5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5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5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5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5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5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5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5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5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5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5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5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5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5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5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5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5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5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5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5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5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5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5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5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5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5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5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5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5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5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5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5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5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5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5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5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5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5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5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5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5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5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5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5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5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5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5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5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5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5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5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5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5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5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5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5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5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5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5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5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5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5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5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5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5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5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5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5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5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5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5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5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5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5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5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5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5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5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5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5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5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5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5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5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5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5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5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5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5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5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 name="Google Shape;3291;p52"/>
          <p:cNvGrpSpPr/>
          <p:nvPr/>
        </p:nvGrpSpPr>
        <p:grpSpPr>
          <a:xfrm>
            <a:off x="5938558" y="1033351"/>
            <a:ext cx="2435960" cy="1297725"/>
            <a:chOff x="233350" y="949250"/>
            <a:chExt cx="7137300" cy="3802300"/>
          </a:xfrm>
        </p:grpSpPr>
        <p:sp>
          <p:nvSpPr>
            <p:cNvPr id="3292" name="Google Shape;3292;p5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3" name="Google Shape;3343;p52"/>
          <p:cNvGrpSpPr/>
          <p:nvPr/>
        </p:nvGrpSpPr>
        <p:grpSpPr>
          <a:xfrm>
            <a:off x="731715" y="995041"/>
            <a:ext cx="2665073" cy="1317140"/>
            <a:chOff x="793334" y="1192826"/>
            <a:chExt cx="2665073" cy="1317140"/>
          </a:xfrm>
        </p:grpSpPr>
        <p:sp>
          <p:nvSpPr>
            <p:cNvPr id="3344" name="Google Shape;3344;p5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5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5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5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1" name="Google Shape;7311;p52"/>
          <p:cNvGrpSpPr/>
          <p:nvPr/>
        </p:nvGrpSpPr>
        <p:grpSpPr>
          <a:xfrm>
            <a:off x="3450485" y="919691"/>
            <a:ext cx="2310381" cy="1488888"/>
            <a:chOff x="229225" y="549050"/>
            <a:chExt cx="7161750" cy="4615275"/>
          </a:xfrm>
        </p:grpSpPr>
        <p:sp>
          <p:nvSpPr>
            <p:cNvPr id="7312" name="Google Shape;7312;p52"/>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2"/>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2"/>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2"/>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2"/>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2"/>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2"/>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2"/>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2"/>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2"/>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2"/>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2"/>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2"/>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2"/>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2"/>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2"/>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2"/>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2"/>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2"/>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2"/>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2"/>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2"/>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2"/>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2"/>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2"/>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2"/>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2"/>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2"/>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2"/>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2"/>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2"/>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2"/>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2"/>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2"/>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2"/>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2"/>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2"/>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2"/>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2"/>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2"/>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2"/>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2"/>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2"/>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2"/>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2"/>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2"/>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2"/>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2"/>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2"/>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2"/>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2"/>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2"/>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2"/>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2"/>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2"/>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2"/>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2"/>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2"/>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2"/>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2"/>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2"/>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2"/>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2"/>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2"/>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2"/>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2"/>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2"/>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2"/>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2"/>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2"/>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2"/>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2"/>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2"/>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2"/>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2"/>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2"/>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2"/>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2"/>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2"/>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2"/>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2"/>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2"/>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2"/>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2"/>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2"/>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2"/>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2"/>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2"/>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2"/>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2"/>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2"/>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2"/>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2"/>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2"/>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2"/>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2"/>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2"/>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2"/>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2"/>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2"/>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2"/>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2"/>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2"/>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2"/>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2"/>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2"/>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2"/>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2"/>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2"/>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2"/>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2"/>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2"/>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2"/>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2"/>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2"/>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2"/>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2"/>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9" name="Google Shape;7429;p52"/>
          <p:cNvGrpSpPr/>
          <p:nvPr/>
        </p:nvGrpSpPr>
        <p:grpSpPr>
          <a:xfrm>
            <a:off x="3548403" y="2849588"/>
            <a:ext cx="2310282" cy="1374222"/>
            <a:chOff x="238125" y="732525"/>
            <a:chExt cx="7130500" cy="4241425"/>
          </a:xfrm>
        </p:grpSpPr>
        <p:sp>
          <p:nvSpPr>
            <p:cNvPr id="7430" name="Google Shape;7430;p52"/>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2"/>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2"/>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2"/>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2"/>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2"/>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2"/>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2"/>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2"/>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2"/>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2"/>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2"/>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2"/>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2"/>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2"/>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2"/>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2"/>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2"/>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2"/>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2"/>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2"/>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2"/>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2"/>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2"/>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2"/>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2"/>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2"/>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2"/>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2"/>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2"/>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2"/>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2"/>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2"/>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2"/>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2"/>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2"/>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2"/>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2"/>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2"/>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2"/>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2"/>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2"/>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2"/>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2"/>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2"/>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2"/>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2"/>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2"/>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2"/>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2"/>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2"/>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2"/>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2"/>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2"/>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2"/>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2"/>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2"/>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2"/>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2"/>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2"/>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2"/>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2"/>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2"/>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2"/>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2"/>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2"/>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2"/>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2"/>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2"/>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2"/>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2"/>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2"/>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2"/>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2"/>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2"/>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2"/>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2"/>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2"/>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2"/>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2"/>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2"/>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2"/>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2"/>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2"/>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2"/>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2"/>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2"/>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2"/>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2"/>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2"/>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2"/>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2"/>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2"/>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2"/>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2"/>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2"/>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2"/>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2"/>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2"/>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2"/>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2"/>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2"/>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2"/>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2"/>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2"/>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2"/>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2"/>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2"/>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2"/>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2"/>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2"/>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2"/>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2"/>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2"/>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Shape 7547"/>
        <p:cNvGrpSpPr/>
        <p:nvPr/>
      </p:nvGrpSpPr>
      <p:grpSpPr>
        <a:xfrm>
          <a:off x="0" y="0"/>
          <a:ext cx="0" cy="0"/>
          <a:chOff x="0" y="0"/>
          <a:chExt cx="0" cy="0"/>
        </a:xfrm>
      </p:grpSpPr>
      <p:grpSp>
        <p:nvGrpSpPr>
          <p:cNvPr id="7548" name="Google Shape;7548;p53"/>
          <p:cNvGrpSpPr/>
          <p:nvPr/>
        </p:nvGrpSpPr>
        <p:grpSpPr>
          <a:xfrm>
            <a:off x="2100560" y="3398663"/>
            <a:ext cx="1102891" cy="760337"/>
            <a:chOff x="4967783" y="2151471"/>
            <a:chExt cx="3920692" cy="2702940"/>
          </a:xfrm>
        </p:grpSpPr>
        <p:grpSp>
          <p:nvGrpSpPr>
            <p:cNvPr id="7549" name="Google Shape;7549;p53"/>
            <p:cNvGrpSpPr/>
            <p:nvPr/>
          </p:nvGrpSpPr>
          <p:grpSpPr>
            <a:xfrm>
              <a:off x="5045709" y="2252109"/>
              <a:ext cx="3761071" cy="2501708"/>
              <a:chOff x="2691784" y="1805334"/>
              <a:chExt cx="3761071" cy="2501708"/>
            </a:xfrm>
          </p:grpSpPr>
          <p:sp>
            <p:nvSpPr>
              <p:cNvPr id="7550" name="Google Shape;7550;p5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53"/>
            <p:cNvGrpSpPr/>
            <p:nvPr/>
          </p:nvGrpSpPr>
          <p:grpSpPr>
            <a:xfrm>
              <a:off x="4967783" y="2151471"/>
              <a:ext cx="3920692" cy="2702940"/>
              <a:chOff x="2613858" y="1704696"/>
              <a:chExt cx="3920692" cy="2702940"/>
            </a:xfrm>
          </p:grpSpPr>
          <p:sp>
            <p:nvSpPr>
              <p:cNvPr id="7558" name="Google Shape;7558;p5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3" name="Google Shape;7563;p53"/>
          <p:cNvGrpSpPr/>
          <p:nvPr/>
        </p:nvGrpSpPr>
        <p:grpSpPr>
          <a:xfrm>
            <a:off x="3504468" y="1286940"/>
            <a:ext cx="1561911" cy="708580"/>
            <a:chOff x="3530532" y="1496185"/>
            <a:chExt cx="1561911" cy="708580"/>
          </a:xfrm>
        </p:grpSpPr>
        <p:grpSp>
          <p:nvGrpSpPr>
            <p:cNvPr id="7564" name="Google Shape;7564;p53"/>
            <p:cNvGrpSpPr/>
            <p:nvPr/>
          </p:nvGrpSpPr>
          <p:grpSpPr>
            <a:xfrm>
              <a:off x="3720318" y="1857562"/>
              <a:ext cx="1372125" cy="54"/>
              <a:chOff x="3720318" y="1857562"/>
              <a:chExt cx="1372125" cy="54"/>
            </a:xfrm>
          </p:grpSpPr>
          <p:cxnSp>
            <p:nvCxnSpPr>
              <p:cNvPr id="7565" name="Google Shape;7565;p53"/>
              <p:cNvCxnSpPr>
                <a:endCxn id="7566"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67" name="Google Shape;7567;p5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68" name="Google Shape;7568;p5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69" name="Google Shape;7569;p53"/>
              <p:cNvCxnSpPr>
                <a:stCxn id="7566"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570" name="Google Shape;7570;p53"/>
            <p:cNvGrpSpPr/>
            <p:nvPr/>
          </p:nvGrpSpPr>
          <p:grpSpPr>
            <a:xfrm>
              <a:off x="3567462" y="1496185"/>
              <a:ext cx="286500" cy="272914"/>
              <a:chOff x="3567462" y="1496185"/>
              <a:chExt cx="286500" cy="272914"/>
            </a:xfrm>
          </p:grpSpPr>
          <p:cxnSp>
            <p:nvCxnSpPr>
              <p:cNvPr id="7571" name="Google Shape;7571;p5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72" name="Google Shape;7572;p5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3" name="Google Shape;7573;p5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5" name="Google Shape;7575;p53"/>
            <p:cNvGrpSpPr/>
            <p:nvPr/>
          </p:nvGrpSpPr>
          <p:grpSpPr>
            <a:xfrm>
              <a:off x="3929014" y="1960574"/>
              <a:ext cx="286500" cy="242342"/>
              <a:chOff x="3929014" y="1960574"/>
              <a:chExt cx="286500" cy="242342"/>
            </a:xfrm>
          </p:grpSpPr>
          <p:cxnSp>
            <p:nvCxnSpPr>
              <p:cNvPr id="7576" name="Google Shape;7576;p5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577" name="Google Shape;7577;p5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8" name="Google Shape;7578;p53"/>
            <p:cNvGrpSpPr/>
            <p:nvPr/>
          </p:nvGrpSpPr>
          <p:grpSpPr>
            <a:xfrm>
              <a:off x="4290828" y="1496185"/>
              <a:ext cx="286500" cy="272914"/>
              <a:chOff x="4290828" y="1496185"/>
              <a:chExt cx="286500" cy="272914"/>
            </a:xfrm>
          </p:grpSpPr>
          <p:cxnSp>
            <p:nvCxnSpPr>
              <p:cNvPr id="7579" name="Google Shape;7579;p5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80" name="Google Shape;7580;p5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1" name="Google Shape;7581;p5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2" name="Google Shape;7582;p53"/>
            <p:cNvGrpSpPr/>
            <p:nvPr/>
          </p:nvGrpSpPr>
          <p:grpSpPr>
            <a:xfrm>
              <a:off x="4657726" y="1959674"/>
              <a:ext cx="286500" cy="245092"/>
              <a:chOff x="4657726" y="1959674"/>
              <a:chExt cx="286500" cy="245092"/>
            </a:xfrm>
          </p:grpSpPr>
          <p:cxnSp>
            <p:nvCxnSpPr>
              <p:cNvPr id="7583" name="Google Shape;7583;p5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584" name="Google Shape;7584;p5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5" name="Google Shape;7585;p53"/>
          <p:cNvGrpSpPr/>
          <p:nvPr/>
        </p:nvGrpSpPr>
        <p:grpSpPr>
          <a:xfrm>
            <a:off x="3486488" y="2149036"/>
            <a:ext cx="1597032" cy="378649"/>
            <a:chOff x="3512551" y="2358282"/>
            <a:chExt cx="1597032" cy="378649"/>
          </a:xfrm>
        </p:grpSpPr>
        <p:grpSp>
          <p:nvGrpSpPr>
            <p:cNvPr id="7586" name="Google Shape;7586;p53"/>
            <p:cNvGrpSpPr/>
            <p:nvPr/>
          </p:nvGrpSpPr>
          <p:grpSpPr>
            <a:xfrm>
              <a:off x="3738198" y="2553002"/>
              <a:ext cx="1145834" cy="117"/>
              <a:chOff x="3738198" y="2553002"/>
              <a:chExt cx="1145834" cy="117"/>
            </a:xfrm>
          </p:grpSpPr>
          <p:cxnSp>
            <p:nvCxnSpPr>
              <p:cNvPr id="7587" name="Google Shape;7587;p5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88" name="Google Shape;7588;p5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89" name="Google Shape;7589;p53"/>
              <p:cNvCxnSpPr>
                <a:stCxn id="7590" idx="6"/>
                <a:endCxn id="7591"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592" name="Google Shape;7592;p53"/>
            <p:cNvGrpSpPr/>
            <p:nvPr/>
          </p:nvGrpSpPr>
          <p:grpSpPr>
            <a:xfrm>
              <a:off x="3969644" y="2440153"/>
              <a:ext cx="225900" cy="296779"/>
              <a:chOff x="3969644" y="2440153"/>
              <a:chExt cx="225900" cy="296779"/>
            </a:xfrm>
          </p:grpSpPr>
          <p:cxnSp>
            <p:nvCxnSpPr>
              <p:cNvPr id="7593" name="Google Shape;7593;p5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591" name="Google Shape;7591;p5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53"/>
            <p:cNvGrpSpPr/>
            <p:nvPr/>
          </p:nvGrpSpPr>
          <p:grpSpPr>
            <a:xfrm>
              <a:off x="4426818" y="2358282"/>
              <a:ext cx="225600" cy="307471"/>
              <a:chOff x="4426818" y="2358282"/>
              <a:chExt cx="225600" cy="307471"/>
            </a:xfrm>
          </p:grpSpPr>
          <p:cxnSp>
            <p:nvCxnSpPr>
              <p:cNvPr id="7596" name="Google Shape;7596;p53"/>
              <p:cNvCxnSpPr>
                <a:stCxn id="7597"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598" name="Google Shape;7598;p5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53"/>
            <p:cNvGrpSpPr/>
            <p:nvPr/>
          </p:nvGrpSpPr>
          <p:grpSpPr>
            <a:xfrm>
              <a:off x="4883984" y="2440153"/>
              <a:ext cx="225600" cy="296479"/>
              <a:chOff x="4883984" y="2440153"/>
              <a:chExt cx="225600" cy="296479"/>
            </a:xfrm>
          </p:grpSpPr>
          <p:cxnSp>
            <p:nvCxnSpPr>
              <p:cNvPr id="7600" name="Google Shape;7600;p5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601" name="Google Shape;7601;p5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53"/>
            <p:cNvGrpSpPr/>
            <p:nvPr/>
          </p:nvGrpSpPr>
          <p:grpSpPr>
            <a:xfrm>
              <a:off x="3512551" y="2358356"/>
              <a:ext cx="225647" cy="307629"/>
              <a:chOff x="2182679" y="2005014"/>
              <a:chExt cx="792300" cy="1080158"/>
            </a:xfrm>
          </p:grpSpPr>
          <p:cxnSp>
            <p:nvCxnSpPr>
              <p:cNvPr id="7604" name="Google Shape;7604;p53"/>
              <p:cNvCxnSpPr>
                <a:stCxn id="7605"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590" name="Google Shape;7590;p5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6" name="Google Shape;7606;p53"/>
          <p:cNvGrpSpPr/>
          <p:nvPr/>
        </p:nvGrpSpPr>
        <p:grpSpPr>
          <a:xfrm>
            <a:off x="6846570" y="972834"/>
            <a:ext cx="1559809" cy="722610"/>
            <a:chOff x="634175" y="2986275"/>
            <a:chExt cx="3147949" cy="1458344"/>
          </a:xfrm>
        </p:grpSpPr>
        <p:cxnSp>
          <p:nvCxnSpPr>
            <p:cNvPr id="7607" name="Google Shape;7607;p53"/>
            <p:cNvCxnSpPr>
              <a:stCxn id="7608" idx="4"/>
              <a:endCxn id="7609"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610" name="Google Shape;7610;p53"/>
            <p:cNvCxnSpPr>
              <a:stCxn id="7609" idx="0"/>
              <a:endCxn id="7611"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612" name="Google Shape;7612;p53"/>
            <p:cNvCxnSpPr>
              <a:stCxn id="7611" idx="4"/>
              <a:endCxn id="7613"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614" name="Google Shape;7614;p53"/>
            <p:cNvCxnSpPr>
              <a:stCxn id="7613" idx="0"/>
              <a:endCxn id="7615"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615" name="Google Shape;7615;p5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11" name="Google Shape;7611;p5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08" name="Google Shape;7608;p5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13" name="Google Shape;7613;p5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09" name="Google Shape;7609;p5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616" name="Google Shape;7616;p53"/>
          <p:cNvGrpSpPr/>
          <p:nvPr/>
        </p:nvGrpSpPr>
        <p:grpSpPr>
          <a:xfrm>
            <a:off x="3500360" y="2682741"/>
            <a:ext cx="1570719" cy="294123"/>
            <a:chOff x="998425" y="1182125"/>
            <a:chExt cx="1065400" cy="199500"/>
          </a:xfrm>
        </p:grpSpPr>
        <p:sp>
          <p:nvSpPr>
            <p:cNvPr id="7617" name="Google Shape;7617;p5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2" name="Google Shape;7622;p53"/>
          <p:cNvGrpSpPr/>
          <p:nvPr/>
        </p:nvGrpSpPr>
        <p:grpSpPr>
          <a:xfrm>
            <a:off x="6843616" y="1800228"/>
            <a:ext cx="1565716" cy="366729"/>
            <a:chOff x="1247650" y="2075423"/>
            <a:chExt cx="6648477" cy="1557238"/>
          </a:xfrm>
        </p:grpSpPr>
        <p:sp>
          <p:nvSpPr>
            <p:cNvPr id="7623" name="Google Shape;7623;p5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53"/>
          <p:cNvGrpSpPr/>
          <p:nvPr/>
        </p:nvGrpSpPr>
        <p:grpSpPr>
          <a:xfrm>
            <a:off x="6827928" y="2949043"/>
            <a:ext cx="1597061" cy="663440"/>
            <a:chOff x="6796238" y="3158297"/>
            <a:chExt cx="1630319" cy="677257"/>
          </a:xfrm>
        </p:grpSpPr>
        <p:cxnSp>
          <p:nvCxnSpPr>
            <p:cNvPr id="7630" name="Google Shape;7630;p5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631" name="Google Shape;7631;p5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632" name="Google Shape;7632;p5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633" name="Google Shape;7633;p5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634" name="Google Shape;7634;p53"/>
            <p:cNvGrpSpPr/>
            <p:nvPr/>
          </p:nvGrpSpPr>
          <p:grpSpPr>
            <a:xfrm>
              <a:off x="6796238" y="3311904"/>
              <a:ext cx="1630319" cy="377697"/>
              <a:chOff x="6796238" y="3311904"/>
              <a:chExt cx="1630319" cy="377697"/>
            </a:xfrm>
          </p:grpSpPr>
          <p:sp>
            <p:nvSpPr>
              <p:cNvPr id="7635" name="Google Shape;7635;p5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38" name="Google Shape;7638;p53"/>
          <p:cNvGrpSpPr/>
          <p:nvPr/>
        </p:nvGrpSpPr>
        <p:grpSpPr>
          <a:xfrm>
            <a:off x="5349066" y="970435"/>
            <a:ext cx="1368606" cy="1593805"/>
            <a:chOff x="1839112" y="2209163"/>
            <a:chExt cx="1918159" cy="2233784"/>
          </a:xfrm>
        </p:grpSpPr>
        <p:sp>
          <p:nvSpPr>
            <p:cNvPr id="7639" name="Google Shape;7639;p5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42" name="Google Shape;7642;p53"/>
            <p:cNvCxnSpPr>
              <a:stCxn id="7639" idx="6"/>
              <a:endCxn id="7640"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643" name="Google Shape;7643;p53"/>
            <p:cNvCxnSpPr>
              <a:stCxn id="7640" idx="4"/>
              <a:endCxn id="7644"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645" name="Google Shape;7645;p53"/>
            <p:cNvCxnSpPr>
              <a:stCxn id="7644" idx="6"/>
              <a:endCxn id="7641"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646" name="Google Shape;7646;p53"/>
            <p:cNvCxnSpPr>
              <a:stCxn id="7641" idx="4"/>
              <a:endCxn id="7647"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644" name="Google Shape;7644;p5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49" name="Google Shape;7649;p53"/>
            <p:cNvCxnSpPr>
              <a:endCxn id="7648"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650" name="Google Shape;7650;p53"/>
          <p:cNvGrpSpPr/>
          <p:nvPr/>
        </p:nvGrpSpPr>
        <p:grpSpPr>
          <a:xfrm>
            <a:off x="3481439" y="976671"/>
            <a:ext cx="1637968" cy="154942"/>
            <a:chOff x="238125" y="2506075"/>
            <a:chExt cx="7115411" cy="673075"/>
          </a:xfrm>
        </p:grpSpPr>
        <p:sp>
          <p:nvSpPr>
            <p:cNvPr id="7651" name="Google Shape;7651;p5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53"/>
          <p:cNvGrpSpPr/>
          <p:nvPr/>
        </p:nvGrpSpPr>
        <p:grpSpPr>
          <a:xfrm>
            <a:off x="720124" y="1298269"/>
            <a:ext cx="2476762" cy="91743"/>
            <a:chOff x="1464850" y="436376"/>
            <a:chExt cx="6001362" cy="222300"/>
          </a:xfrm>
        </p:grpSpPr>
        <p:sp>
          <p:nvSpPr>
            <p:cNvPr id="7657" name="Google Shape;7657;p5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62" name="Google Shape;7662;p5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63" name="Google Shape;7663;p5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64" name="Google Shape;7664;p5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65" name="Google Shape;7665;p5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666" name="Google Shape;7666;p53"/>
          <p:cNvGrpSpPr/>
          <p:nvPr/>
        </p:nvGrpSpPr>
        <p:grpSpPr>
          <a:xfrm>
            <a:off x="706391" y="2533734"/>
            <a:ext cx="1452710" cy="651923"/>
            <a:chOff x="803162" y="2667727"/>
            <a:chExt cx="1411906" cy="633611"/>
          </a:xfrm>
        </p:grpSpPr>
        <p:cxnSp>
          <p:nvCxnSpPr>
            <p:cNvPr id="7667" name="Google Shape;7667;p53"/>
            <p:cNvCxnSpPr>
              <a:stCxn id="7668" idx="2"/>
              <a:endCxn id="7669"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70" name="Google Shape;7670;p53"/>
            <p:cNvCxnSpPr>
              <a:stCxn id="7671" idx="0"/>
              <a:endCxn id="7668"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72" name="Google Shape;7672;p53"/>
            <p:cNvCxnSpPr>
              <a:stCxn id="7671" idx="2"/>
              <a:endCxn id="7673"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74" name="Google Shape;7674;p53"/>
            <p:cNvCxnSpPr>
              <a:stCxn id="7675" idx="0"/>
              <a:endCxn id="7671"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76" name="Google Shape;7676;p53"/>
            <p:cNvCxnSpPr>
              <a:stCxn id="7669" idx="2"/>
              <a:endCxn id="7677"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78" name="Google Shape;7678;p53"/>
            <p:cNvCxnSpPr>
              <a:stCxn id="7679" idx="0"/>
              <a:endCxn id="7669"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675" name="Google Shape;7675;p5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73" name="Google Shape;7673;p5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79" name="Google Shape;7679;p5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77" name="Google Shape;7677;p5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69" name="Google Shape;7669;p5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71" name="Google Shape;7671;p5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68" name="Google Shape;7668;p5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680" name="Google Shape;7680;p53"/>
          <p:cNvGrpSpPr/>
          <p:nvPr/>
        </p:nvGrpSpPr>
        <p:grpSpPr>
          <a:xfrm>
            <a:off x="706393" y="969273"/>
            <a:ext cx="2518541" cy="209309"/>
            <a:chOff x="803163" y="1111966"/>
            <a:chExt cx="2447800" cy="203430"/>
          </a:xfrm>
        </p:grpSpPr>
        <p:grpSp>
          <p:nvGrpSpPr>
            <p:cNvPr id="7681" name="Google Shape;7681;p53"/>
            <p:cNvGrpSpPr/>
            <p:nvPr/>
          </p:nvGrpSpPr>
          <p:grpSpPr>
            <a:xfrm>
              <a:off x="1958180" y="1111966"/>
              <a:ext cx="588019" cy="121396"/>
              <a:chOff x="4808316" y="2800065"/>
              <a:chExt cx="1999386" cy="412910"/>
            </a:xfrm>
          </p:grpSpPr>
          <p:sp>
            <p:nvSpPr>
              <p:cNvPr id="7682" name="Google Shape;7682;p5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3" name="Google Shape;7683;p53"/>
              <p:cNvGrpSpPr/>
              <p:nvPr/>
            </p:nvGrpSpPr>
            <p:grpSpPr>
              <a:xfrm>
                <a:off x="4808316" y="2800065"/>
                <a:ext cx="92400" cy="411825"/>
                <a:chOff x="845575" y="2563700"/>
                <a:chExt cx="92400" cy="411825"/>
              </a:xfrm>
            </p:grpSpPr>
            <p:cxnSp>
              <p:nvCxnSpPr>
                <p:cNvPr id="7684" name="Google Shape;7684;p5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85" name="Google Shape;7685;p5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686" name="Google Shape;7686;p5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687" name="Google Shape;7687;p5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8" name="Google Shape;7688;p53"/>
            <p:cNvGrpSpPr/>
            <p:nvPr/>
          </p:nvGrpSpPr>
          <p:grpSpPr>
            <a:xfrm>
              <a:off x="803163" y="1111974"/>
              <a:ext cx="591158" cy="121545"/>
              <a:chOff x="803163" y="1111974"/>
              <a:chExt cx="591158" cy="121545"/>
            </a:xfrm>
          </p:grpSpPr>
          <p:grpSp>
            <p:nvGrpSpPr>
              <p:cNvPr id="7689" name="Google Shape;7689;p53"/>
              <p:cNvGrpSpPr/>
              <p:nvPr/>
            </p:nvGrpSpPr>
            <p:grpSpPr>
              <a:xfrm>
                <a:off x="803163" y="1111974"/>
                <a:ext cx="27175" cy="121077"/>
                <a:chOff x="845575" y="2563700"/>
                <a:chExt cx="92400" cy="411825"/>
              </a:xfrm>
            </p:grpSpPr>
            <p:cxnSp>
              <p:nvCxnSpPr>
                <p:cNvPr id="7690" name="Google Shape;7690;p5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91" name="Google Shape;7691;p5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2" name="Google Shape;7692;p5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53"/>
            <p:cNvGrpSpPr/>
            <p:nvPr/>
          </p:nvGrpSpPr>
          <p:grpSpPr>
            <a:xfrm>
              <a:off x="1381910" y="1194219"/>
              <a:ext cx="588341" cy="121177"/>
              <a:chOff x="1381910" y="1194219"/>
              <a:chExt cx="588341" cy="121177"/>
            </a:xfrm>
          </p:grpSpPr>
          <p:grpSp>
            <p:nvGrpSpPr>
              <p:cNvPr id="7694" name="Google Shape;7694;p53"/>
              <p:cNvGrpSpPr/>
              <p:nvPr/>
            </p:nvGrpSpPr>
            <p:grpSpPr>
              <a:xfrm rot="10800000">
                <a:off x="1381910" y="1194319"/>
                <a:ext cx="27175" cy="121077"/>
                <a:chOff x="2070100" y="2563700"/>
                <a:chExt cx="92400" cy="411825"/>
              </a:xfrm>
            </p:grpSpPr>
            <p:cxnSp>
              <p:nvCxnSpPr>
                <p:cNvPr id="7695" name="Google Shape;7695;p5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96" name="Google Shape;7696;p5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7" name="Google Shape;7697;p5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8" name="Google Shape;7698;p53"/>
            <p:cNvGrpSpPr/>
            <p:nvPr/>
          </p:nvGrpSpPr>
          <p:grpSpPr>
            <a:xfrm>
              <a:off x="2532079" y="1194219"/>
              <a:ext cx="704927" cy="121177"/>
              <a:chOff x="2532079" y="1194219"/>
              <a:chExt cx="704927" cy="121177"/>
            </a:xfrm>
          </p:grpSpPr>
          <p:grpSp>
            <p:nvGrpSpPr>
              <p:cNvPr id="7699" name="Google Shape;7699;p53"/>
              <p:cNvGrpSpPr/>
              <p:nvPr/>
            </p:nvGrpSpPr>
            <p:grpSpPr>
              <a:xfrm rot="10800000">
                <a:off x="2532079" y="1194319"/>
                <a:ext cx="27175" cy="121077"/>
                <a:chOff x="2070100" y="2563700"/>
                <a:chExt cx="92400" cy="411825"/>
              </a:xfrm>
            </p:grpSpPr>
            <p:cxnSp>
              <p:nvCxnSpPr>
                <p:cNvPr id="7700" name="Google Shape;7700;p5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701" name="Google Shape;7701;p5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2" name="Google Shape;7702;p5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3" name="Google Shape;7703;p53"/>
          <p:cNvGrpSpPr/>
          <p:nvPr/>
        </p:nvGrpSpPr>
        <p:grpSpPr>
          <a:xfrm>
            <a:off x="3499403" y="3665904"/>
            <a:ext cx="1567778" cy="491677"/>
            <a:chOff x="5194708" y="3484366"/>
            <a:chExt cx="3148148" cy="987304"/>
          </a:xfrm>
        </p:grpSpPr>
        <p:grpSp>
          <p:nvGrpSpPr>
            <p:cNvPr id="7704" name="Google Shape;7704;p53"/>
            <p:cNvGrpSpPr/>
            <p:nvPr/>
          </p:nvGrpSpPr>
          <p:grpSpPr>
            <a:xfrm>
              <a:off x="7531521" y="3484366"/>
              <a:ext cx="811335" cy="987304"/>
              <a:chOff x="3379425" y="1617275"/>
              <a:chExt cx="1090650" cy="1327200"/>
            </a:xfrm>
          </p:grpSpPr>
          <p:sp>
            <p:nvSpPr>
              <p:cNvPr id="7705" name="Google Shape;7705;p5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8" name="Google Shape;7708;p53"/>
            <p:cNvGrpSpPr/>
            <p:nvPr/>
          </p:nvGrpSpPr>
          <p:grpSpPr>
            <a:xfrm>
              <a:off x="6752546" y="3484366"/>
              <a:ext cx="811428" cy="987304"/>
              <a:chOff x="2332275" y="1617275"/>
              <a:chExt cx="1090775" cy="1327200"/>
            </a:xfrm>
          </p:grpSpPr>
          <p:sp>
            <p:nvSpPr>
              <p:cNvPr id="7709" name="Google Shape;7709;p5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53"/>
            <p:cNvGrpSpPr/>
            <p:nvPr/>
          </p:nvGrpSpPr>
          <p:grpSpPr>
            <a:xfrm>
              <a:off x="5973664" y="3484366"/>
              <a:ext cx="811335" cy="987304"/>
              <a:chOff x="1285250" y="1617275"/>
              <a:chExt cx="1090650" cy="1327200"/>
            </a:xfrm>
          </p:grpSpPr>
          <p:sp>
            <p:nvSpPr>
              <p:cNvPr id="7713" name="Google Shape;7713;p5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53"/>
            <p:cNvGrpSpPr/>
            <p:nvPr/>
          </p:nvGrpSpPr>
          <p:grpSpPr>
            <a:xfrm>
              <a:off x="5194708" y="3484366"/>
              <a:ext cx="811409" cy="987304"/>
              <a:chOff x="238125" y="1617275"/>
              <a:chExt cx="1090750" cy="1327200"/>
            </a:xfrm>
          </p:grpSpPr>
          <p:sp>
            <p:nvSpPr>
              <p:cNvPr id="7717" name="Google Shape;7717;p5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0" name="Google Shape;7720;p53"/>
          <p:cNvGrpSpPr/>
          <p:nvPr/>
        </p:nvGrpSpPr>
        <p:grpSpPr>
          <a:xfrm>
            <a:off x="3460012" y="3146315"/>
            <a:ext cx="1616964" cy="346256"/>
            <a:chOff x="1808063" y="4294338"/>
            <a:chExt cx="3370782" cy="721817"/>
          </a:xfrm>
        </p:grpSpPr>
        <p:sp>
          <p:nvSpPr>
            <p:cNvPr id="7721" name="Google Shape;7721;p5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53"/>
          <p:cNvGrpSpPr/>
          <p:nvPr/>
        </p:nvGrpSpPr>
        <p:grpSpPr>
          <a:xfrm>
            <a:off x="738224" y="3432344"/>
            <a:ext cx="1295882" cy="646587"/>
            <a:chOff x="834100" y="3642869"/>
            <a:chExt cx="1259483" cy="628426"/>
          </a:xfrm>
        </p:grpSpPr>
        <p:sp>
          <p:nvSpPr>
            <p:cNvPr id="7732" name="Google Shape;7732;p5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57" name="Google Shape;7757;p53"/>
            <p:cNvGrpSpPr/>
            <p:nvPr/>
          </p:nvGrpSpPr>
          <p:grpSpPr>
            <a:xfrm>
              <a:off x="1360364" y="3847835"/>
              <a:ext cx="208119" cy="224359"/>
              <a:chOff x="1360769" y="3847100"/>
              <a:chExt cx="208119" cy="224359"/>
            </a:xfrm>
          </p:grpSpPr>
          <p:sp>
            <p:nvSpPr>
              <p:cNvPr id="7758" name="Google Shape;7758;p5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78" name="Google Shape;7778;p5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53"/>
          <p:cNvGrpSpPr/>
          <p:nvPr/>
        </p:nvGrpSpPr>
        <p:grpSpPr>
          <a:xfrm rot="5400000">
            <a:off x="5951337" y="3228841"/>
            <a:ext cx="164064" cy="1414916"/>
            <a:chOff x="4428249" y="1369375"/>
            <a:chExt cx="36905" cy="429569"/>
          </a:xfrm>
        </p:grpSpPr>
        <p:sp>
          <p:nvSpPr>
            <p:cNvPr id="7793" name="Google Shape;7793;p5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53"/>
          <p:cNvGrpSpPr/>
          <p:nvPr/>
        </p:nvGrpSpPr>
        <p:grpSpPr>
          <a:xfrm rot="10800000" flipH="1">
            <a:off x="5323766" y="2817385"/>
            <a:ext cx="1419207" cy="24808"/>
            <a:chOff x="219558" y="4738465"/>
            <a:chExt cx="5852400" cy="102300"/>
          </a:xfrm>
        </p:grpSpPr>
        <p:cxnSp>
          <p:nvCxnSpPr>
            <p:cNvPr id="7826" name="Google Shape;7826;p5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827" name="Google Shape;7827;p5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53"/>
          <p:cNvGrpSpPr/>
          <p:nvPr/>
        </p:nvGrpSpPr>
        <p:grpSpPr>
          <a:xfrm>
            <a:off x="5335084" y="3190448"/>
            <a:ext cx="1396570" cy="385016"/>
            <a:chOff x="5286284" y="2966544"/>
            <a:chExt cx="1396570" cy="385016"/>
          </a:xfrm>
        </p:grpSpPr>
        <p:cxnSp>
          <p:nvCxnSpPr>
            <p:cNvPr id="7833" name="Google Shape;7833;p5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834" name="Google Shape;7834;p5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835" name="Google Shape;7835;p53"/>
            <p:cNvGrpSpPr/>
            <p:nvPr/>
          </p:nvGrpSpPr>
          <p:grpSpPr>
            <a:xfrm>
              <a:off x="5287688" y="3173364"/>
              <a:ext cx="1395166" cy="74100"/>
              <a:chOff x="5287688" y="3173364"/>
              <a:chExt cx="1395166" cy="74100"/>
            </a:xfrm>
          </p:grpSpPr>
          <p:cxnSp>
            <p:nvCxnSpPr>
              <p:cNvPr id="7836" name="Google Shape;7836;p5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837" name="Google Shape;7837;p5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7838" name="Google Shape;7838;p5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839" name="Google Shape;7839;p5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840" name="Google Shape;7840;p5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841" name="Google Shape;7841;p5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842" name="Google Shape;7842;p5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7843" name="Google Shape;7843;p5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7844" name="Google Shape;7844;p5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845" name="Google Shape;7845;p53"/>
          <p:cNvGrpSpPr/>
          <p:nvPr/>
        </p:nvGrpSpPr>
        <p:grpSpPr>
          <a:xfrm>
            <a:off x="2021150" y="1609224"/>
            <a:ext cx="1182276" cy="662027"/>
            <a:chOff x="2029517" y="1732295"/>
            <a:chExt cx="1149068" cy="643432"/>
          </a:xfrm>
        </p:grpSpPr>
        <p:grpSp>
          <p:nvGrpSpPr>
            <p:cNvPr id="7846" name="Google Shape;7846;p53"/>
            <p:cNvGrpSpPr/>
            <p:nvPr/>
          </p:nvGrpSpPr>
          <p:grpSpPr>
            <a:xfrm>
              <a:off x="2708660" y="1746937"/>
              <a:ext cx="455427" cy="244429"/>
              <a:chOff x="2700693" y="1746937"/>
              <a:chExt cx="455427" cy="244429"/>
            </a:xfrm>
          </p:grpSpPr>
          <p:grpSp>
            <p:nvGrpSpPr>
              <p:cNvPr id="7847" name="Google Shape;7847;p53"/>
              <p:cNvGrpSpPr/>
              <p:nvPr/>
            </p:nvGrpSpPr>
            <p:grpSpPr>
              <a:xfrm>
                <a:off x="2905682" y="1782817"/>
                <a:ext cx="250438" cy="208549"/>
                <a:chOff x="2905682" y="1782817"/>
                <a:chExt cx="250438" cy="208549"/>
              </a:xfrm>
            </p:grpSpPr>
            <p:cxnSp>
              <p:nvCxnSpPr>
                <p:cNvPr id="7848" name="Google Shape;7848;p5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49" name="Google Shape;7849;p5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53"/>
              <p:cNvGrpSpPr/>
              <p:nvPr/>
            </p:nvGrpSpPr>
            <p:grpSpPr>
              <a:xfrm>
                <a:off x="2700693" y="1746937"/>
                <a:ext cx="449967" cy="72374"/>
                <a:chOff x="2700693" y="1746937"/>
                <a:chExt cx="449967" cy="72374"/>
              </a:xfrm>
            </p:grpSpPr>
            <p:cxnSp>
              <p:nvCxnSpPr>
                <p:cNvPr id="7851" name="Google Shape;7851;p5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52" name="Google Shape;7852;p5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3" name="Google Shape;7853;p53"/>
            <p:cNvGrpSpPr/>
            <p:nvPr/>
          </p:nvGrpSpPr>
          <p:grpSpPr>
            <a:xfrm>
              <a:off x="2029517" y="1732295"/>
              <a:ext cx="1149068" cy="643432"/>
              <a:chOff x="2029517" y="1732295"/>
              <a:chExt cx="1149068" cy="643432"/>
            </a:xfrm>
          </p:grpSpPr>
          <p:grpSp>
            <p:nvGrpSpPr>
              <p:cNvPr id="7854" name="Google Shape;7854;p53"/>
              <p:cNvGrpSpPr/>
              <p:nvPr/>
            </p:nvGrpSpPr>
            <p:grpSpPr>
              <a:xfrm>
                <a:off x="2703618" y="2103152"/>
                <a:ext cx="474966" cy="260017"/>
                <a:chOff x="2703618" y="2103152"/>
                <a:chExt cx="474966" cy="260017"/>
              </a:xfrm>
            </p:grpSpPr>
            <p:grpSp>
              <p:nvGrpSpPr>
                <p:cNvPr id="7855" name="Google Shape;7855;p53"/>
                <p:cNvGrpSpPr/>
                <p:nvPr/>
              </p:nvGrpSpPr>
              <p:grpSpPr>
                <a:xfrm>
                  <a:off x="2703618" y="2290640"/>
                  <a:ext cx="450291" cy="72529"/>
                  <a:chOff x="2703618" y="2290640"/>
                  <a:chExt cx="450291" cy="72529"/>
                </a:xfrm>
              </p:grpSpPr>
              <p:cxnSp>
                <p:nvCxnSpPr>
                  <p:cNvPr id="7856" name="Google Shape;7856;p5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57" name="Google Shape;7857;p5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8" name="Google Shape;7858;p53"/>
                <p:cNvGrpSpPr/>
                <p:nvPr/>
              </p:nvGrpSpPr>
              <p:grpSpPr>
                <a:xfrm>
                  <a:off x="2908607" y="2103152"/>
                  <a:ext cx="269977" cy="223538"/>
                  <a:chOff x="2908607" y="2103152"/>
                  <a:chExt cx="269977" cy="223538"/>
                </a:xfrm>
              </p:grpSpPr>
              <p:cxnSp>
                <p:nvCxnSpPr>
                  <p:cNvPr id="7859" name="Google Shape;7859;p5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60" name="Google Shape;7860;p5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1" name="Google Shape;7861;p53"/>
              <p:cNvGrpSpPr/>
              <p:nvPr/>
            </p:nvGrpSpPr>
            <p:grpSpPr>
              <a:xfrm>
                <a:off x="2029517" y="1732295"/>
                <a:ext cx="685827" cy="643432"/>
                <a:chOff x="2029517" y="1732295"/>
                <a:chExt cx="685827" cy="643432"/>
              </a:xfrm>
            </p:grpSpPr>
            <p:sp>
              <p:nvSpPr>
                <p:cNvPr id="7862" name="Google Shape;7862;p5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3" name="Google Shape;7863;p53"/>
                <p:cNvGrpSpPr/>
                <p:nvPr/>
              </p:nvGrpSpPr>
              <p:grpSpPr>
                <a:xfrm>
                  <a:off x="2158948" y="1732295"/>
                  <a:ext cx="556396" cy="333108"/>
                  <a:chOff x="2158948" y="1732295"/>
                  <a:chExt cx="556396" cy="333108"/>
                </a:xfrm>
              </p:grpSpPr>
              <p:cxnSp>
                <p:nvCxnSpPr>
                  <p:cNvPr id="7864" name="Google Shape;7864;p5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65" name="Google Shape;7865;p5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53"/>
                <p:cNvGrpSpPr/>
                <p:nvPr/>
              </p:nvGrpSpPr>
              <p:grpSpPr>
                <a:xfrm>
                  <a:off x="2159908" y="2065057"/>
                  <a:ext cx="550884" cy="310670"/>
                  <a:chOff x="2159908" y="2065057"/>
                  <a:chExt cx="550884" cy="310670"/>
                </a:xfrm>
              </p:grpSpPr>
              <p:cxnSp>
                <p:nvCxnSpPr>
                  <p:cNvPr id="7867" name="Google Shape;7867;p5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68" name="Google Shape;7868;p5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869" name="Google Shape;7869;p53"/>
          <p:cNvGrpSpPr/>
          <p:nvPr/>
        </p:nvGrpSpPr>
        <p:grpSpPr>
          <a:xfrm>
            <a:off x="706399" y="1556837"/>
            <a:ext cx="962651" cy="810058"/>
            <a:chOff x="844912" y="1681380"/>
            <a:chExt cx="935611" cy="787305"/>
          </a:xfrm>
        </p:grpSpPr>
        <p:grpSp>
          <p:nvGrpSpPr>
            <p:cNvPr id="7870" name="Google Shape;7870;p53"/>
            <p:cNvGrpSpPr/>
            <p:nvPr/>
          </p:nvGrpSpPr>
          <p:grpSpPr>
            <a:xfrm>
              <a:off x="844912" y="1819635"/>
              <a:ext cx="329836" cy="510016"/>
              <a:chOff x="844912" y="1819635"/>
              <a:chExt cx="329836" cy="510016"/>
            </a:xfrm>
          </p:grpSpPr>
          <p:sp>
            <p:nvSpPr>
              <p:cNvPr id="7871" name="Google Shape;7871;p5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53"/>
            <p:cNvGrpSpPr/>
            <p:nvPr/>
          </p:nvGrpSpPr>
          <p:grpSpPr>
            <a:xfrm>
              <a:off x="1284601" y="2158168"/>
              <a:ext cx="495923" cy="310517"/>
              <a:chOff x="1284601" y="2158168"/>
              <a:chExt cx="495923" cy="310517"/>
            </a:xfrm>
          </p:grpSpPr>
          <p:sp>
            <p:nvSpPr>
              <p:cNvPr id="7878" name="Google Shape;7878;p5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9" name="Google Shape;7879;p53"/>
              <p:cNvGrpSpPr/>
              <p:nvPr/>
            </p:nvGrpSpPr>
            <p:grpSpPr>
              <a:xfrm>
                <a:off x="1507666" y="2158168"/>
                <a:ext cx="272858" cy="310517"/>
                <a:chOff x="1507666" y="2158168"/>
                <a:chExt cx="272858" cy="310517"/>
              </a:xfrm>
            </p:grpSpPr>
            <p:grpSp>
              <p:nvGrpSpPr>
                <p:cNvPr id="7880" name="Google Shape;7880;p53"/>
                <p:cNvGrpSpPr/>
                <p:nvPr/>
              </p:nvGrpSpPr>
              <p:grpSpPr>
                <a:xfrm>
                  <a:off x="1507666" y="2176104"/>
                  <a:ext cx="166395" cy="273149"/>
                  <a:chOff x="1507666" y="2176104"/>
                  <a:chExt cx="166395" cy="273149"/>
                </a:xfrm>
              </p:grpSpPr>
              <p:sp>
                <p:nvSpPr>
                  <p:cNvPr id="7881" name="Google Shape;7881;p5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8" name="Google Shape;7888;p5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0" name="Google Shape;7890;p53"/>
            <p:cNvGrpSpPr/>
            <p:nvPr/>
          </p:nvGrpSpPr>
          <p:grpSpPr>
            <a:xfrm>
              <a:off x="1284601" y="1681380"/>
              <a:ext cx="495923" cy="310517"/>
              <a:chOff x="1284601" y="1681380"/>
              <a:chExt cx="495923" cy="310517"/>
            </a:xfrm>
          </p:grpSpPr>
          <p:sp>
            <p:nvSpPr>
              <p:cNvPr id="7891" name="Google Shape;7891;p5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2" name="Google Shape;7892;p53"/>
              <p:cNvGrpSpPr/>
              <p:nvPr/>
            </p:nvGrpSpPr>
            <p:grpSpPr>
              <a:xfrm>
                <a:off x="1507666" y="1681380"/>
                <a:ext cx="272858" cy="310517"/>
                <a:chOff x="1507666" y="1681380"/>
                <a:chExt cx="272858" cy="310517"/>
              </a:xfrm>
            </p:grpSpPr>
            <p:grpSp>
              <p:nvGrpSpPr>
                <p:cNvPr id="7893" name="Google Shape;7893;p53"/>
                <p:cNvGrpSpPr/>
                <p:nvPr/>
              </p:nvGrpSpPr>
              <p:grpSpPr>
                <a:xfrm>
                  <a:off x="1507666" y="1700120"/>
                  <a:ext cx="166395" cy="272984"/>
                  <a:chOff x="1507666" y="1700120"/>
                  <a:chExt cx="166395" cy="272984"/>
                </a:xfrm>
              </p:grpSpPr>
              <p:sp>
                <p:nvSpPr>
                  <p:cNvPr id="7894" name="Google Shape;7894;p5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1" name="Google Shape;7901;p5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03" name="Google Shape;7903;p53"/>
          <p:cNvGrpSpPr/>
          <p:nvPr/>
        </p:nvGrpSpPr>
        <p:grpSpPr>
          <a:xfrm>
            <a:off x="6815339" y="2324267"/>
            <a:ext cx="1622269" cy="552443"/>
            <a:chOff x="6894650" y="2574740"/>
            <a:chExt cx="1445100" cy="492111"/>
          </a:xfrm>
        </p:grpSpPr>
        <p:sp>
          <p:nvSpPr>
            <p:cNvPr id="7904" name="Google Shape;7904;p5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09" name="Google Shape;7909;p5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910" name="Google Shape;7910;p53"/>
          <p:cNvGrpSpPr/>
          <p:nvPr/>
        </p:nvGrpSpPr>
        <p:grpSpPr>
          <a:xfrm>
            <a:off x="6834882" y="3698522"/>
            <a:ext cx="1583206" cy="475705"/>
            <a:chOff x="6953919" y="3907920"/>
            <a:chExt cx="1377300" cy="475705"/>
          </a:xfrm>
        </p:grpSpPr>
        <p:cxnSp>
          <p:nvCxnSpPr>
            <p:cNvPr id="7911" name="Google Shape;7911;p5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912" name="Google Shape;7912;p5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913" name="Google Shape;7913;p5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7914" name="Google Shape;7914;p5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7915" name="Google Shape;7915;p5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7916" name="Google Shape;7916;p53"/>
          <p:cNvGrpSpPr/>
          <p:nvPr/>
        </p:nvGrpSpPr>
        <p:grpSpPr>
          <a:xfrm>
            <a:off x="2338470" y="2459668"/>
            <a:ext cx="836286" cy="824529"/>
            <a:chOff x="2389399" y="2595741"/>
            <a:chExt cx="812796" cy="801369"/>
          </a:xfrm>
        </p:grpSpPr>
        <p:grpSp>
          <p:nvGrpSpPr>
            <p:cNvPr id="7917" name="Google Shape;7917;p53"/>
            <p:cNvGrpSpPr/>
            <p:nvPr/>
          </p:nvGrpSpPr>
          <p:grpSpPr>
            <a:xfrm>
              <a:off x="2492145" y="2881565"/>
              <a:ext cx="607300" cy="229751"/>
              <a:chOff x="2492145" y="2881565"/>
              <a:chExt cx="607300" cy="229751"/>
            </a:xfrm>
          </p:grpSpPr>
          <p:sp>
            <p:nvSpPr>
              <p:cNvPr id="7918" name="Google Shape;7918;p5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1" name="Google Shape;7921;p53"/>
            <p:cNvGrpSpPr/>
            <p:nvPr/>
          </p:nvGrpSpPr>
          <p:grpSpPr>
            <a:xfrm>
              <a:off x="2389399" y="2595741"/>
              <a:ext cx="812796" cy="296825"/>
              <a:chOff x="2389399" y="2595741"/>
              <a:chExt cx="812796" cy="296825"/>
            </a:xfrm>
          </p:grpSpPr>
          <p:grpSp>
            <p:nvGrpSpPr>
              <p:cNvPr id="7922" name="Google Shape;7922;p53"/>
              <p:cNvGrpSpPr/>
              <p:nvPr/>
            </p:nvGrpSpPr>
            <p:grpSpPr>
              <a:xfrm>
                <a:off x="2389399" y="2595741"/>
                <a:ext cx="363638" cy="296825"/>
                <a:chOff x="2389399" y="2595741"/>
                <a:chExt cx="363638" cy="296825"/>
              </a:xfrm>
            </p:grpSpPr>
            <p:grpSp>
              <p:nvGrpSpPr>
                <p:cNvPr id="7923" name="Google Shape;7923;p53"/>
                <p:cNvGrpSpPr/>
                <p:nvPr/>
              </p:nvGrpSpPr>
              <p:grpSpPr>
                <a:xfrm>
                  <a:off x="2493852" y="2794333"/>
                  <a:ext cx="259185" cy="98232"/>
                  <a:chOff x="2493852" y="2794333"/>
                  <a:chExt cx="259185" cy="98232"/>
                </a:xfrm>
              </p:grpSpPr>
              <p:sp>
                <p:nvSpPr>
                  <p:cNvPr id="7924" name="Google Shape;7924;p5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7" name="Google Shape;7927;p53"/>
                <p:cNvGrpSpPr/>
                <p:nvPr/>
              </p:nvGrpSpPr>
              <p:grpSpPr>
                <a:xfrm>
                  <a:off x="2389399" y="2595741"/>
                  <a:ext cx="224343" cy="182054"/>
                  <a:chOff x="2389399" y="2595741"/>
                  <a:chExt cx="224343" cy="182054"/>
                </a:xfrm>
              </p:grpSpPr>
              <p:sp>
                <p:nvSpPr>
                  <p:cNvPr id="7928" name="Google Shape;7928;p5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0" name="Google Shape;7930;p53"/>
              <p:cNvGrpSpPr/>
              <p:nvPr/>
            </p:nvGrpSpPr>
            <p:grpSpPr>
              <a:xfrm>
                <a:off x="2683630" y="2595741"/>
                <a:ext cx="224334" cy="296825"/>
                <a:chOff x="2683630" y="2595741"/>
                <a:chExt cx="224334" cy="296825"/>
              </a:xfrm>
            </p:grpSpPr>
            <p:grpSp>
              <p:nvGrpSpPr>
                <p:cNvPr id="7931" name="Google Shape;7931;p53"/>
                <p:cNvGrpSpPr/>
                <p:nvPr/>
              </p:nvGrpSpPr>
              <p:grpSpPr>
                <a:xfrm>
                  <a:off x="2788083" y="2794333"/>
                  <a:ext cx="15356" cy="98232"/>
                  <a:chOff x="2788083" y="2794333"/>
                  <a:chExt cx="15356" cy="98232"/>
                </a:xfrm>
              </p:grpSpPr>
              <p:sp>
                <p:nvSpPr>
                  <p:cNvPr id="7932" name="Google Shape;7932;p5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5" name="Google Shape;7935;p53"/>
                <p:cNvGrpSpPr/>
                <p:nvPr/>
              </p:nvGrpSpPr>
              <p:grpSpPr>
                <a:xfrm>
                  <a:off x="2683630" y="2595741"/>
                  <a:ext cx="224334" cy="182054"/>
                  <a:chOff x="2683630" y="2595741"/>
                  <a:chExt cx="224334" cy="182054"/>
                </a:xfrm>
              </p:grpSpPr>
              <p:sp>
                <p:nvSpPr>
                  <p:cNvPr id="7936" name="Google Shape;7936;p5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8" name="Google Shape;7938;p53"/>
              <p:cNvGrpSpPr/>
              <p:nvPr/>
            </p:nvGrpSpPr>
            <p:grpSpPr>
              <a:xfrm>
                <a:off x="2838475" y="2595741"/>
                <a:ext cx="363719" cy="296825"/>
                <a:chOff x="2838475" y="2595741"/>
                <a:chExt cx="363719" cy="296825"/>
              </a:xfrm>
            </p:grpSpPr>
            <p:grpSp>
              <p:nvGrpSpPr>
                <p:cNvPr id="7939" name="Google Shape;7939;p53"/>
                <p:cNvGrpSpPr/>
                <p:nvPr/>
              </p:nvGrpSpPr>
              <p:grpSpPr>
                <a:xfrm>
                  <a:off x="2838475" y="2794333"/>
                  <a:ext cx="259185" cy="98232"/>
                  <a:chOff x="2838475" y="2794333"/>
                  <a:chExt cx="259185" cy="98232"/>
                </a:xfrm>
              </p:grpSpPr>
              <p:sp>
                <p:nvSpPr>
                  <p:cNvPr id="7940" name="Google Shape;7940;p5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3" name="Google Shape;7943;p53"/>
                <p:cNvGrpSpPr/>
                <p:nvPr/>
              </p:nvGrpSpPr>
              <p:grpSpPr>
                <a:xfrm>
                  <a:off x="2977852" y="2595741"/>
                  <a:ext cx="224343" cy="182054"/>
                  <a:chOff x="2977852" y="2595741"/>
                  <a:chExt cx="224343" cy="182054"/>
                </a:xfrm>
              </p:grpSpPr>
              <p:sp>
                <p:nvSpPr>
                  <p:cNvPr id="7944" name="Google Shape;7944;p5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46" name="Google Shape;7946;p53"/>
            <p:cNvGrpSpPr/>
            <p:nvPr/>
          </p:nvGrpSpPr>
          <p:grpSpPr>
            <a:xfrm>
              <a:off x="2389399" y="3100241"/>
              <a:ext cx="812796" cy="296869"/>
              <a:chOff x="2389399" y="3100241"/>
              <a:chExt cx="812796" cy="296869"/>
            </a:xfrm>
          </p:grpSpPr>
          <p:grpSp>
            <p:nvGrpSpPr>
              <p:cNvPr id="7947" name="Google Shape;7947;p53"/>
              <p:cNvGrpSpPr/>
              <p:nvPr/>
            </p:nvGrpSpPr>
            <p:grpSpPr>
              <a:xfrm>
                <a:off x="2683630" y="3100241"/>
                <a:ext cx="224334" cy="296869"/>
                <a:chOff x="2683630" y="3100241"/>
                <a:chExt cx="224334" cy="296869"/>
              </a:xfrm>
            </p:grpSpPr>
            <p:grpSp>
              <p:nvGrpSpPr>
                <p:cNvPr id="7948" name="Google Shape;7948;p53"/>
                <p:cNvGrpSpPr/>
                <p:nvPr/>
              </p:nvGrpSpPr>
              <p:grpSpPr>
                <a:xfrm>
                  <a:off x="2788083" y="3100241"/>
                  <a:ext cx="15356" cy="98237"/>
                  <a:chOff x="2788083" y="3100241"/>
                  <a:chExt cx="15356" cy="98237"/>
                </a:xfrm>
              </p:grpSpPr>
              <p:sp>
                <p:nvSpPr>
                  <p:cNvPr id="7949" name="Google Shape;7949;p5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53"/>
                <p:cNvGrpSpPr/>
                <p:nvPr/>
              </p:nvGrpSpPr>
              <p:grpSpPr>
                <a:xfrm>
                  <a:off x="2683630" y="3215065"/>
                  <a:ext cx="224334" cy="182045"/>
                  <a:chOff x="2683630" y="3215065"/>
                  <a:chExt cx="224334" cy="182045"/>
                </a:xfrm>
              </p:grpSpPr>
              <p:sp>
                <p:nvSpPr>
                  <p:cNvPr id="7953" name="Google Shape;7953;p5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5" name="Google Shape;7955;p53"/>
              <p:cNvGrpSpPr/>
              <p:nvPr/>
            </p:nvGrpSpPr>
            <p:grpSpPr>
              <a:xfrm>
                <a:off x="2389399" y="3100241"/>
                <a:ext cx="363638" cy="296869"/>
                <a:chOff x="2389399" y="3100241"/>
                <a:chExt cx="363638" cy="296869"/>
              </a:xfrm>
            </p:grpSpPr>
            <p:grpSp>
              <p:nvGrpSpPr>
                <p:cNvPr id="7956" name="Google Shape;7956;p53"/>
                <p:cNvGrpSpPr/>
                <p:nvPr/>
              </p:nvGrpSpPr>
              <p:grpSpPr>
                <a:xfrm>
                  <a:off x="2493852" y="3100241"/>
                  <a:ext cx="259185" cy="98237"/>
                  <a:chOff x="2493852" y="3100241"/>
                  <a:chExt cx="259185" cy="98237"/>
                </a:xfrm>
              </p:grpSpPr>
              <p:sp>
                <p:nvSpPr>
                  <p:cNvPr id="7957" name="Google Shape;7957;p5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53"/>
                <p:cNvGrpSpPr/>
                <p:nvPr/>
              </p:nvGrpSpPr>
              <p:grpSpPr>
                <a:xfrm>
                  <a:off x="2389399" y="3215065"/>
                  <a:ext cx="224343" cy="182045"/>
                  <a:chOff x="2389399" y="3215065"/>
                  <a:chExt cx="224343" cy="182045"/>
                </a:xfrm>
              </p:grpSpPr>
              <p:sp>
                <p:nvSpPr>
                  <p:cNvPr id="7961" name="Google Shape;7961;p5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63" name="Google Shape;7963;p53"/>
              <p:cNvGrpSpPr/>
              <p:nvPr/>
            </p:nvGrpSpPr>
            <p:grpSpPr>
              <a:xfrm>
                <a:off x="2838475" y="3100241"/>
                <a:ext cx="363719" cy="296869"/>
                <a:chOff x="2838475" y="3100241"/>
                <a:chExt cx="363719" cy="296869"/>
              </a:xfrm>
            </p:grpSpPr>
            <p:grpSp>
              <p:nvGrpSpPr>
                <p:cNvPr id="7964" name="Google Shape;7964;p53"/>
                <p:cNvGrpSpPr/>
                <p:nvPr/>
              </p:nvGrpSpPr>
              <p:grpSpPr>
                <a:xfrm>
                  <a:off x="2838475" y="3100241"/>
                  <a:ext cx="259185" cy="98237"/>
                  <a:chOff x="2838475" y="3100241"/>
                  <a:chExt cx="259185" cy="98237"/>
                </a:xfrm>
              </p:grpSpPr>
              <p:sp>
                <p:nvSpPr>
                  <p:cNvPr id="7965" name="Google Shape;7965;p5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53"/>
                <p:cNvGrpSpPr/>
                <p:nvPr/>
              </p:nvGrpSpPr>
              <p:grpSpPr>
                <a:xfrm>
                  <a:off x="2977852" y="3215065"/>
                  <a:ext cx="224343" cy="182045"/>
                  <a:chOff x="2977852" y="3215065"/>
                  <a:chExt cx="224343" cy="182045"/>
                </a:xfrm>
              </p:grpSpPr>
              <p:sp>
                <p:nvSpPr>
                  <p:cNvPr id="7969" name="Google Shape;7969;p5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Shape 7974"/>
        <p:cNvGrpSpPr/>
        <p:nvPr/>
      </p:nvGrpSpPr>
      <p:grpSpPr>
        <a:xfrm>
          <a:off x="0" y="0"/>
          <a:ext cx="0" cy="0"/>
          <a:chOff x="0" y="0"/>
          <a:chExt cx="0" cy="0"/>
        </a:xfrm>
      </p:grpSpPr>
      <p:grpSp>
        <p:nvGrpSpPr>
          <p:cNvPr id="7975" name="Google Shape;7975;p54"/>
          <p:cNvGrpSpPr/>
          <p:nvPr/>
        </p:nvGrpSpPr>
        <p:grpSpPr>
          <a:xfrm>
            <a:off x="702088" y="3155922"/>
            <a:ext cx="2390414" cy="1024800"/>
            <a:chOff x="728925" y="3296613"/>
            <a:chExt cx="2390414" cy="1024800"/>
          </a:xfrm>
        </p:grpSpPr>
        <p:grpSp>
          <p:nvGrpSpPr>
            <p:cNvPr id="7976" name="Google Shape;7976;p54"/>
            <p:cNvGrpSpPr/>
            <p:nvPr/>
          </p:nvGrpSpPr>
          <p:grpSpPr>
            <a:xfrm>
              <a:off x="728925" y="3619800"/>
              <a:ext cx="2390414" cy="500893"/>
              <a:chOff x="728925" y="3619800"/>
              <a:chExt cx="2390414" cy="500893"/>
            </a:xfrm>
          </p:grpSpPr>
          <p:sp>
            <p:nvSpPr>
              <p:cNvPr id="7977" name="Google Shape;7977;p5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78" name="Google Shape;7978;p5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79" name="Google Shape;7979;p54"/>
            <p:cNvGrpSpPr/>
            <p:nvPr/>
          </p:nvGrpSpPr>
          <p:grpSpPr>
            <a:xfrm>
              <a:off x="1348050" y="3296613"/>
              <a:ext cx="1706152" cy="1024800"/>
              <a:chOff x="1348050" y="3296613"/>
              <a:chExt cx="1706152" cy="1024800"/>
            </a:xfrm>
          </p:grpSpPr>
          <p:sp>
            <p:nvSpPr>
              <p:cNvPr id="7980" name="Google Shape;7980;p5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81" name="Google Shape;7981;p5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82" name="Google Shape;7982;p5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83" name="Google Shape;7983;p5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84" name="Google Shape;7984;p5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85" name="Google Shape;7985;p54"/>
            <p:cNvGrpSpPr/>
            <p:nvPr/>
          </p:nvGrpSpPr>
          <p:grpSpPr>
            <a:xfrm>
              <a:off x="1455707" y="3654858"/>
              <a:ext cx="1491150" cy="417657"/>
              <a:chOff x="1455707" y="3654858"/>
              <a:chExt cx="1491150" cy="417657"/>
            </a:xfrm>
          </p:grpSpPr>
          <p:sp>
            <p:nvSpPr>
              <p:cNvPr id="7986" name="Google Shape;7986;p5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006" name="Google Shape;8006;p54"/>
          <p:cNvGraphicFramePr/>
          <p:nvPr/>
        </p:nvGraphicFramePr>
        <p:xfrm>
          <a:off x="5937787" y="2153834"/>
          <a:ext cx="2504100" cy="864780"/>
        </p:xfrm>
        <a:graphic>
          <a:graphicData uri="http://schemas.openxmlformats.org/drawingml/2006/table">
            <a:tbl>
              <a:tblPr>
                <a:noFill/>
                <a:tableStyleId>{87981CF4-4D3E-4045-9ACF-D1447FECE155}</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007" name="Google Shape;8007;p54"/>
          <p:cNvGrpSpPr/>
          <p:nvPr/>
        </p:nvGrpSpPr>
        <p:grpSpPr>
          <a:xfrm>
            <a:off x="710464" y="981599"/>
            <a:ext cx="2396505" cy="976502"/>
            <a:chOff x="749309" y="1112739"/>
            <a:chExt cx="2371603" cy="976502"/>
          </a:xfrm>
        </p:grpSpPr>
        <p:grpSp>
          <p:nvGrpSpPr>
            <p:cNvPr id="8008" name="Google Shape;8008;p54"/>
            <p:cNvGrpSpPr/>
            <p:nvPr/>
          </p:nvGrpSpPr>
          <p:grpSpPr>
            <a:xfrm>
              <a:off x="1092126" y="1112739"/>
              <a:ext cx="2028786" cy="975464"/>
              <a:chOff x="1092126" y="1112739"/>
              <a:chExt cx="2028786" cy="975464"/>
            </a:xfrm>
          </p:grpSpPr>
          <p:sp>
            <p:nvSpPr>
              <p:cNvPr id="8009" name="Google Shape;8009;p5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3" name="Google Shape;8033;p54"/>
            <p:cNvGrpSpPr/>
            <p:nvPr/>
          </p:nvGrpSpPr>
          <p:grpSpPr>
            <a:xfrm>
              <a:off x="749309" y="1112739"/>
              <a:ext cx="314700" cy="975464"/>
              <a:chOff x="749309" y="1112739"/>
              <a:chExt cx="314700" cy="975464"/>
            </a:xfrm>
          </p:grpSpPr>
          <p:sp>
            <p:nvSpPr>
              <p:cNvPr id="8034" name="Google Shape;8034;p5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8" name="Google Shape;8038;p5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042" name="Google Shape;8042;p54"/>
          <p:cNvGraphicFramePr/>
          <p:nvPr/>
        </p:nvGraphicFramePr>
        <p:xfrm>
          <a:off x="5937812" y="981584"/>
          <a:ext cx="2504100" cy="976500"/>
        </p:xfrm>
        <a:graphic>
          <a:graphicData uri="http://schemas.openxmlformats.org/drawingml/2006/table">
            <a:tbl>
              <a:tblPr>
                <a:noFill/>
                <a:tableStyleId>{87981CF4-4D3E-4045-9ACF-D1447FECE155}</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043" name="Google Shape;8043;p54"/>
          <p:cNvGraphicFramePr/>
          <p:nvPr/>
        </p:nvGraphicFramePr>
        <p:xfrm>
          <a:off x="3358675" y="2153834"/>
          <a:ext cx="2363400" cy="868575"/>
        </p:xfrm>
        <a:graphic>
          <a:graphicData uri="http://schemas.openxmlformats.org/drawingml/2006/table">
            <a:tbl>
              <a:tblPr>
                <a:noFill/>
                <a:tableStyleId>{87981CF4-4D3E-4045-9ACF-D1447FECE155}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44" name="Google Shape;8044;p54"/>
          <p:cNvGrpSpPr/>
          <p:nvPr/>
        </p:nvGrpSpPr>
        <p:grpSpPr>
          <a:xfrm>
            <a:off x="3360661" y="3144795"/>
            <a:ext cx="2363377" cy="1047062"/>
            <a:chOff x="3358399" y="3285485"/>
            <a:chExt cx="2363377" cy="1047062"/>
          </a:xfrm>
        </p:grpSpPr>
        <p:grpSp>
          <p:nvGrpSpPr>
            <p:cNvPr id="8045" name="Google Shape;8045;p54"/>
            <p:cNvGrpSpPr/>
            <p:nvPr/>
          </p:nvGrpSpPr>
          <p:grpSpPr>
            <a:xfrm>
              <a:off x="3358412" y="3285485"/>
              <a:ext cx="2363244" cy="139500"/>
              <a:chOff x="3358412" y="3285485"/>
              <a:chExt cx="2363244" cy="139500"/>
            </a:xfrm>
          </p:grpSpPr>
          <p:sp>
            <p:nvSpPr>
              <p:cNvPr id="8046" name="Google Shape;8046;p5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54"/>
            <p:cNvGrpSpPr/>
            <p:nvPr/>
          </p:nvGrpSpPr>
          <p:grpSpPr>
            <a:xfrm>
              <a:off x="3358412" y="3466996"/>
              <a:ext cx="2363244" cy="139500"/>
              <a:chOff x="3358412" y="3466996"/>
              <a:chExt cx="2363244" cy="139500"/>
            </a:xfrm>
          </p:grpSpPr>
          <p:sp>
            <p:nvSpPr>
              <p:cNvPr id="8052" name="Google Shape;8052;p5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54"/>
            <p:cNvGrpSpPr/>
            <p:nvPr/>
          </p:nvGrpSpPr>
          <p:grpSpPr>
            <a:xfrm>
              <a:off x="3358412" y="3648507"/>
              <a:ext cx="2363244" cy="139500"/>
              <a:chOff x="3358412" y="3648507"/>
              <a:chExt cx="2363244" cy="139500"/>
            </a:xfrm>
          </p:grpSpPr>
          <p:sp>
            <p:nvSpPr>
              <p:cNvPr id="8058" name="Google Shape;8058;p5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3" name="Google Shape;8063;p54"/>
            <p:cNvGrpSpPr/>
            <p:nvPr/>
          </p:nvGrpSpPr>
          <p:grpSpPr>
            <a:xfrm>
              <a:off x="3358412" y="3830018"/>
              <a:ext cx="2363244" cy="139500"/>
              <a:chOff x="3358412" y="3830018"/>
              <a:chExt cx="2363244" cy="139500"/>
            </a:xfrm>
          </p:grpSpPr>
          <p:sp>
            <p:nvSpPr>
              <p:cNvPr id="8064" name="Google Shape;8064;p5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54"/>
            <p:cNvGrpSpPr/>
            <p:nvPr/>
          </p:nvGrpSpPr>
          <p:grpSpPr>
            <a:xfrm>
              <a:off x="3358399" y="4011514"/>
              <a:ext cx="2363377" cy="139537"/>
              <a:chOff x="3294800" y="4134603"/>
              <a:chExt cx="2638876" cy="152400"/>
            </a:xfrm>
          </p:grpSpPr>
          <p:sp>
            <p:nvSpPr>
              <p:cNvPr id="8070" name="Google Shape;8070;p5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5" name="Google Shape;8075;p54"/>
            <p:cNvGrpSpPr/>
            <p:nvPr/>
          </p:nvGrpSpPr>
          <p:grpSpPr>
            <a:xfrm>
              <a:off x="3358399" y="4193010"/>
              <a:ext cx="2363377" cy="139537"/>
              <a:chOff x="3294800" y="4134603"/>
              <a:chExt cx="2638876" cy="152400"/>
            </a:xfrm>
          </p:grpSpPr>
          <p:sp>
            <p:nvSpPr>
              <p:cNvPr id="8076" name="Google Shape;8076;p5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081" name="Google Shape;8081;p54"/>
          <p:cNvGraphicFramePr/>
          <p:nvPr/>
        </p:nvGraphicFramePr>
        <p:xfrm>
          <a:off x="711463" y="2153834"/>
          <a:ext cx="2369800" cy="889350"/>
        </p:xfrm>
        <a:graphic>
          <a:graphicData uri="http://schemas.openxmlformats.org/drawingml/2006/table">
            <a:tbl>
              <a:tblPr>
                <a:noFill/>
                <a:tableStyleId>{87981CF4-4D3E-4045-9ACF-D1447FECE155}</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82" name="Google Shape;8082;p54"/>
          <p:cNvGrpSpPr/>
          <p:nvPr/>
        </p:nvGrpSpPr>
        <p:grpSpPr>
          <a:xfrm>
            <a:off x="4161132" y="2557649"/>
            <a:ext cx="1302095" cy="60959"/>
            <a:chOff x="3558802" y="4011427"/>
            <a:chExt cx="1866000" cy="111300"/>
          </a:xfrm>
        </p:grpSpPr>
        <p:sp>
          <p:nvSpPr>
            <p:cNvPr id="8083" name="Google Shape;8083;p5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5" name="Google Shape;8085;p54"/>
          <p:cNvGrpSpPr/>
          <p:nvPr/>
        </p:nvGrpSpPr>
        <p:grpSpPr>
          <a:xfrm>
            <a:off x="4706620" y="2839808"/>
            <a:ext cx="914340" cy="60959"/>
            <a:chOff x="3558802" y="4011427"/>
            <a:chExt cx="1866000" cy="111300"/>
          </a:xfrm>
        </p:grpSpPr>
        <p:sp>
          <p:nvSpPr>
            <p:cNvPr id="8086" name="Google Shape;8086;p5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8" name="Google Shape;8088;p54"/>
          <p:cNvGrpSpPr/>
          <p:nvPr/>
        </p:nvGrpSpPr>
        <p:grpSpPr>
          <a:xfrm>
            <a:off x="5871419" y="3167606"/>
            <a:ext cx="2522867" cy="1001454"/>
            <a:chOff x="1904318" y="789980"/>
            <a:chExt cx="1489472" cy="606868"/>
          </a:xfrm>
        </p:grpSpPr>
        <p:cxnSp>
          <p:nvCxnSpPr>
            <p:cNvPr id="8089" name="Google Shape;8089;p5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90" name="Google Shape;8090;p5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91" name="Google Shape;8091;p5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092" name="Google Shape;8092;p54"/>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8093" name="Google Shape;8093;p54"/>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8094" name="Google Shape;8094;p54"/>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8095" name="Google Shape;8095;p54"/>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8096" name="Google Shape;8096;p5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4"/>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103" name="Google Shape;8103;p54"/>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104" name="Google Shape;8104;p54"/>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105" name="Google Shape;8105;p5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6" name="Google Shape;8106;p54"/>
          <p:cNvGrpSpPr/>
          <p:nvPr/>
        </p:nvGrpSpPr>
        <p:grpSpPr>
          <a:xfrm>
            <a:off x="3355824" y="951642"/>
            <a:ext cx="2363393" cy="1005865"/>
            <a:chOff x="3292400" y="1193188"/>
            <a:chExt cx="2615240" cy="1131075"/>
          </a:xfrm>
        </p:grpSpPr>
        <p:sp>
          <p:nvSpPr>
            <p:cNvPr id="8107" name="Google Shape;8107;p5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08" name="Google Shape;8108;p5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09" name="Google Shape;8109;p5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110" name="Google Shape;8110;p5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111" name="Google Shape;8111;p5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112" name="Google Shape;8112;p5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113" name="Google Shape;8113;p5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114" name="Google Shape;8114;p5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115" name="Google Shape;8115;p5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116" name="Google Shape;8116;p5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117" name="Google Shape;8117;p5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118" name="Google Shape;8118;p5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119" name="Google Shape;8119;p5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120" name="Google Shape;8120;p5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121" name="Google Shape;8121;p54"/>
            <p:cNvGrpSpPr/>
            <p:nvPr/>
          </p:nvGrpSpPr>
          <p:grpSpPr>
            <a:xfrm>
              <a:off x="3748438" y="1378608"/>
              <a:ext cx="2159202" cy="903971"/>
              <a:chOff x="1683525" y="2179850"/>
              <a:chExt cx="4519050" cy="2134525"/>
            </a:xfrm>
          </p:grpSpPr>
          <p:sp>
            <p:nvSpPr>
              <p:cNvPr id="8122" name="Google Shape;8122;p5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23" name="Google Shape;8123;p5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24" name="Google Shape;8124;p5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25" name="Google Shape;8125;p5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26" name="Google Shape;8126;p5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27" name="Google Shape;8127;p5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28" name="Google Shape;8128;p5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29" name="Google Shape;8129;p5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0" name="Google Shape;8130;p5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1" name="Google Shape;8131;p5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2" name="Google Shape;8132;p5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3" name="Google Shape;8133;p5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Shape 8137"/>
        <p:cNvGrpSpPr/>
        <p:nvPr/>
      </p:nvGrpSpPr>
      <p:grpSpPr>
        <a:xfrm>
          <a:off x="0" y="0"/>
          <a:ext cx="0" cy="0"/>
          <a:chOff x="0" y="0"/>
          <a:chExt cx="0" cy="0"/>
        </a:xfrm>
      </p:grpSpPr>
      <p:grpSp>
        <p:nvGrpSpPr>
          <p:cNvPr id="8138" name="Google Shape;8138;p55"/>
          <p:cNvGrpSpPr/>
          <p:nvPr/>
        </p:nvGrpSpPr>
        <p:grpSpPr>
          <a:xfrm>
            <a:off x="4796690" y="970936"/>
            <a:ext cx="745431" cy="718863"/>
            <a:chOff x="4249973" y="1201875"/>
            <a:chExt cx="1958568" cy="1888762"/>
          </a:xfrm>
        </p:grpSpPr>
        <p:sp>
          <p:nvSpPr>
            <p:cNvPr id="8139" name="Google Shape;8139;p5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0" name="Google Shape;8140;p55"/>
            <p:cNvGrpSpPr/>
            <p:nvPr/>
          </p:nvGrpSpPr>
          <p:grpSpPr>
            <a:xfrm>
              <a:off x="5853086" y="1789142"/>
              <a:ext cx="355454" cy="1048099"/>
              <a:chOff x="5576108" y="2016725"/>
              <a:chExt cx="565200" cy="1666560"/>
            </a:xfrm>
          </p:grpSpPr>
          <p:sp>
            <p:nvSpPr>
              <p:cNvPr id="8141" name="Google Shape;8141;p5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42" name="Google Shape;8142;p5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55"/>
            <p:cNvGrpSpPr/>
            <p:nvPr/>
          </p:nvGrpSpPr>
          <p:grpSpPr>
            <a:xfrm>
              <a:off x="4869455" y="2691676"/>
              <a:ext cx="1013897" cy="398961"/>
              <a:chOff x="4012057" y="3451825"/>
              <a:chExt cx="1612175" cy="634379"/>
            </a:xfrm>
          </p:grpSpPr>
          <p:sp>
            <p:nvSpPr>
              <p:cNvPr id="8144" name="Google Shape;8144;p5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45" name="Google Shape;8145;p5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6" name="Google Shape;8146;p55"/>
            <p:cNvGrpSpPr/>
            <p:nvPr/>
          </p:nvGrpSpPr>
          <p:grpSpPr>
            <a:xfrm>
              <a:off x="4276937" y="2155961"/>
              <a:ext cx="651965" cy="891358"/>
              <a:chOff x="3069908" y="2599997"/>
              <a:chExt cx="1036675" cy="1417328"/>
            </a:xfrm>
          </p:grpSpPr>
          <p:sp>
            <p:nvSpPr>
              <p:cNvPr id="8147" name="Google Shape;8147;p5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48" name="Google Shape;8148;p5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55"/>
            <p:cNvGrpSpPr/>
            <p:nvPr/>
          </p:nvGrpSpPr>
          <p:grpSpPr>
            <a:xfrm>
              <a:off x="5054918" y="1201875"/>
              <a:ext cx="999548" cy="602711"/>
              <a:chOff x="4306958" y="1082925"/>
              <a:chExt cx="1589359" cy="958358"/>
            </a:xfrm>
          </p:grpSpPr>
          <p:sp>
            <p:nvSpPr>
              <p:cNvPr id="8150" name="Google Shape;8150;p5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51" name="Google Shape;8151;p5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2" name="Google Shape;8152;p55"/>
            <p:cNvGrpSpPr/>
            <p:nvPr/>
          </p:nvGrpSpPr>
          <p:grpSpPr>
            <a:xfrm>
              <a:off x="4249973" y="1303451"/>
              <a:ext cx="799317" cy="841334"/>
              <a:chOff x="3027033" y="1244439"/>
              <a:chExt cx="1270977" cy="1337786"/>
            </a:xfrm>
          </p:grpSpPr>
          <p:sp>
            <p:nvSpPr>
              <p:cNvPr id="8153" name="Google Shape;8153;p5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54" name="Google Shape;8154;p5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5" name="Google Shape;8155;p55"/>
          <p:cNvGrpSpPr/>
          <p:nvPr/>
        </p:nvGrpSpPr>
        <p:grpSpPr>
          <a:xfrm>
            <a:off x="713063" y="1849386"/>
            <a:ext cx="761767" cy="729896"/>
            <a:chOff x="2657744" y="2337745"/>
            <a:chExt cx="832987" cy="798137"/>
          </a:xfrm>
        </p:grpSpPr>
        <p:sp>
          <p:nvSpPr>
            <p:cNvPr id="8156" name="Google Shape;8156;p5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2" name="Google Shape;8162;p55"/>
          <p:cNvGrpSpPr/>
          <p:nvPr/>
        </p:nvGrpSpPr>
        <p:grpSpPr>
          <a:xfrm>
            <a:off x="3224027" y="1852592"/>
            <a:ext cx="685569" cy="723586"/>
            <a:chOff x="3398134" y="2057755"/>
            <a:chExt cx="704087" cy="743130"/>
          </a:xfrm>
        </p:grpSpPr>
        <p:grpSp>
          <p:nvGrpSpPr>
            <p:cNvPr id="8163" name="Google Shape;8163;p55"/>
            <p:cNvGrpSpPr/>
            <p:nvPr/>
          </p:nvGrpSpPr>
          <p:grpSpPr>
            <a:xfrm>
              <a:off x="3398134" y="2290183"/>
              <a:ext cx="315300" cy="219900"/>
              <a:chOff x="3398134" y="2290183"/>
              <a:chExt cx="315300" cy="219900"/>
            </a:xfrm>
          </p:grpSpPr>
          <p:sp>
            <p:nvSpPr>
              <p:cNvPr id="8164" name="Google Shape;8164;p5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65" name="Google Shape;8165;p55"/>
              <p:cNvCxnSpPr>
                <a:stCxn id="8164"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166" name="Google Shape;8166;p55"/>
            <p:cNvGrpSpPr/>
            <p:nvPr/>
          </p:nvGrpSpPr>
          <p:grpSpPr>
            <a:xfrm>
              <a:off x="3547823" y="2467358"/>
              <a:ext cx="219900" cy="333527"/>
              <a:chOff x="3547823" y="2467358"/>
              <a:chExt cx="219900" cy="333527"/>
            </a:xfrm>
          </p:grpSpPr>
          <p:sp>
            <p:nvSpPr>
              <p:cNvPr id="8167" name="Google Shape;8167;p5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68" name="Google Shape;8168;p5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169" name="Google Shape;8169;p55"/>
            <p:cNvGrpSpPr/>
            <p:nvPr/>
          </p:nvGrpSpPr>
          <p:grpSpPr>
            <a:xfrm>
              <a:off x="3734138" y="2467358"/>
              <a:ext cx="219900" cy="333527"/>
              <a:chOff x="3734138" y="2467358"/>
              <a:chExt cx="219900" cy="333527"/>
            </a:xfrm>
          </p:grpSpPr>
          <p:sp>
            <p:nvSpPr>
              <p:cNvPr id="8170" name="Google Shape;8170;p5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71" name="Google Shape;8171;p5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172" name="Google Shape;8172;p55"/>
            <p:cNvGrpSpPr/>
            <p:nvPr/>
          </p:nvGrpSpPr>
          <p:grpSpPr>
            <a:xfrm>
              <a:off x="3787560" y="2288011"/>
              <a:ext cx="314661" cy="219900"/>
              <a:chOff x="3787560" y="2288011"/>
              <a:chExt cx="314661" cy="219900"/>
            </a:xfrm>
          </p:grpSpPr>
          <p:sp>
            <p:nvSpPr>
              <p:cNvPr id="8173" name="Google Shape;8173;p5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74" name="Google Shape;8174;p5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175" name="Google Shape;8175;p55"/>
            <p:cNvGrpSpPr/>
            <p:nvPr/>
          </p:nvGrpSpPr>
          <p:grpSpPr>
            <a:xfrm>
              <a:off x="3637290" y="2057755"/>
              <a:ext cx="219900" cy="335499"/>
              <a:chOff x="3637290" y="2057755"/>
              <a:chExt cx="219900" cy="335499"/>
            </a:xfrm>
          </p:grpSpPr>
          <p:sp>
            <p:nvSpPr>
              <p:cNvPr id="8176" name="Google Shape;8176;p5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177" name="Google Shape;8177;p5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178" name="Google Shape;8178;p55"/>
          <p:cNvGrpSpPr/>
          <p:nvPr/>
        </p:nvGrpSpPr>
        <p:grpSpPr>
          <a:xfrm>
            <a:off x="4899249" y="1859288"/>
            <a:ext cx="710153" cy="710153"/>
            <a:chOff x="5007123" y="2079403"/>
            <a:chExt cx="687600" cy="687600"/>
          </a:xfrm>
        </p:grpSpPr>
        <p:sp>
          <p:nvSpPr>
            <p:cNvPr id="8179" name="Google Shape;8179;p5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55"/>
          <p:cNvGrpSpPr/>
          <p:nvPr/>
        </p:nvGrpSpPr>
        <p:grpSpPr>
          <a:xfrm>
            <a:off x="5708687" y="1853794"/>
            <a:ext cx="720998" cy="721183"/>
            <a:chOff x="5797446" y="2063053"/>
            <a:chExt cx="698100" cy="698280"/>
          </a:xfrm>
        </p:grpSpPr>
        <p:sp>
          <p:nvSpPr>
            <p:cNvPr id="8184" name="Google Shape;8184;p5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55"/>
          <p:cNvGrpSpPr/>
          <p:nvPr/>
        </p:nvGrpSpPr>
        <p:grpSpPr>
          <a:xfrm>
            <a:off x="8153834" y="3499399"/>
            <a:ext cx="280585" cy="673164"/>
            <a:chOff x="8075075" y="3754290"/>
            <a:chExt cx="255612" cy="613194"/>
          </a:xfrm>
        </p:grpSpPr>
        <p:grpSp>
          <p:nvGrpSpPr>
            <p:cNvPr id="8189" name="Google Shape;8189;p55"/>
            <p:cNvGrpSpPr/>
            <p:nvPr/>
          </p:nvGrpSpPr>
          <p:grpSpPr>
            <a:xfrm>
              <a:off x="8075075" y="3754290"/>
              <a:ext cx="255612" cy="613194"/>
              <a:chOff x="8075075" y="3754290"/>
              <a:chExt cx="255612" cy="613194"/>
            </a:xfrm>
          </p:grpSpPr>
          <p:sp>
            <p:nvSpPr>
              <p:cNvPr id="8190" name="Google Shape;8190;p5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2" name="Google Shape;8192;p5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55"/>
          <p:cNvGrpSpPr/>
          <p:nvPr/>
        </p:nvGrpSpPr>
        <p:grpSpPr>
          <a:xfrm>
            <a:off x="5270892" y="3488196"/>
            <a:ext cx="470352" cy="683745"/>
            <a:chOff x="1697726" y="3244179"/>
            <a:chExt cx="788124" cy="1146069"/>
          </a:xfrm>
        </p:grpSpPr>
        <p:sp>
          <p:nvSpPr>
            <p:cNvPr id="8194" name="Google Shape;8194;p5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6" name="Google Shape;8196;p55"/>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97" name="Google Shape;8197;p55"/>
          <p:cNvGrpSpPr/>
          <p:nvPr/>
        </p:nvGrpSpPr>
        <p:grpSpPr>
          <a:xfrm>
            <a:off x="5892043" y="3499398"/>
            <a:ext cx="293891" cy="293845"/>
            <a:chOff x="6134814" y="3754290"/>
            <a:chExt cx="293891" cy="293845"/>
          </a:xfrm>
        </p:grpSpPr>
        <p:sp>
          <p:nvSpPr>
            <p:cNvPr id="8198" name="Google Shape;8198;p5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55"/>
          <p:cNvGrpSpPr/>
          <p:nvPr/>
        </p:nvGrpSpPr>
        <p:grpSpPr>
          <a:xfrm>
            <a:off x="5892043" y="3878069"/>
            <a:ext cx="293891" cy="293891"/>
            <a:chOff x="6134814" y="4086186"/>
            <a:chExt cx="293891" cy="293891"/>
          </a:xfrm>
        </p:grpSpPr>
        <p:sp>
          <p:nvSpPr>
            <p:cNvPr id="8201" name="Google Shape;8201;p5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3" name="Google Shape;8203;p55"/>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5"/>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5" name="Google Shape;8205;p55"/>
          <p:cNvGrpSpPr/>
          <p:nvPr/>
        </p:nvGrpSpPr>
        <p:grpSpPr>
          <a:xfrm>
            <a:off x="7817018" y="2706762"/>
            <a:ext cx="622883" cy="621944"/>
            <a:chOff x="1187048" y="238125"/>
            <a:chExt cx="5256397" cy="5248476"/>
          </a:xfrm>
        </p:grpSpPr>
        <p:sp>
          <p:nvSpPr>
            <p:cNvPr id="8206" name="Google Shape;8206;p5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0" name="Google Shape;8210;p55"/>
          <p:cNvGrpSpPr/>
          <p:nvPr/>
        </p:nvGrpSpPr>
        <p:grpSpPr>
          <a:xfrm>
            <a:off x="2274123" y="2716370"/>
            <a:ext cx="1310987" cy="612407"/>
            <a:chOff x="238125" y="1188750"/>
            <a:chExt cx="7140450" cy="3335550"/>
          </a:xfrm>
        </p:grpSpPr>
        <p:sp>
          <p:nvSpPr>
            <p:cNvPr id="8211" name="Google Shape;8211;p5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6" name="Google Shape;8216;p55"/>
          <p:cNvGrpSpPr/>
          <p:nvPr/>
        </p:nvGrpSpPr>
        <p:grpSpPr>
          <a:xfrm>
            <a:off x="6599995" y="2706925"/>
            <a:ext cx="1110299" cy="621702"/>
            <a:chOff x="238125" y="1335475"/>
            <a:chExt cx="5418735" cy="3034175"/>
          </a:xfrm>
        </p:grpSpPr>
        <p:sp>
          <p:nvSpPr>
            <p:cNvPr id="8217" name="Google Shape;8217;p5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55"/>
          <p:cNvGrpSpPr/>
          <p:nvPr/>
        </p:nvGrpSpPr>
        <p:grpSpPr>
          <a:xfrm>
            <a:off x="5417655" y="2703822"/>
            <a:ext cx="1074451" cy="627181"/>
            <a:chOff x="5359127" y="2910889"/>
            <a:chExt cx="1097723" cy="640831"/>
          </a:xfrm>
        </p:grpSpPr>
        <p:grpSp>
          <p:nvGrpSpPr>
            <p:cNvPr id="8221" name="Google Shape;8221;p55"/>
            <p:cNvGrpSpPr/>
            <p:nvPr/>
          </p:nvGrpSpPr>
          <p:grpSpPr>
            <a:xfrm>
              <a:off x="5929791" y="3263088"/>
              <a:ext cx="527060" cy="287097"/>
              <a:chOff x="5929791" y="3263088"/>
              <a:chExt cx="527060" cy="287097"/>
            </a:xfrm>
          </p:grpSpPr>
          <p:sp>
            <p:nvSpPr>
              <p:cNvPr id="8222" name="Google Shape;8222;p5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23" name="Google Shape;8223;p5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24" name="Google Shape;8224;p55"/>
            <p:cNvGrpSpPr/>
            <p:nvPr/>
          </p:nvGrpSpPr>
          <p:grpSpPr>
            <a:xfrm>
              <a:off x="5359127" y="3263089"/>
              <a:ext cx="526428" cy="288631"/>
              <a:chOff x="5359127" y="3263089"/>
              <a:chExt cx="526428" cy="288631"/>
            </a:xfrm>
          </p:grpSpPr>
          <p:sp>
            <p:nvSpPr>
              <p:cNvPr id="8225" name="Google Shape;8225;p5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26" name="Google Shape;8226;p5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27" name="Google Shape;8227;p55"/>
            <p:cNvGrpSpPr/>
            <p:nvPr/>
          </p:nvGrpSpPr>
          <p:grpSpPr>
            <a:xfrm>
              <a:off x="5551525" y="2910889"/>
              <a:ext cx="520901" cy="610283"/>
              <a:chOff x="5551525" y="2910889"/>
              <a:chExt cx="520901" cy="610283"/>
            </a:xfrm>
          </p:grpSpPr>
          <p:sp>
            <p:nvSpPr>
              <p:cNvPr id="8228" name="Google Shape;8228;p5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29" name="Google Shape;8229;p5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30" name="Google Shape;8230;p55"/>
            <p:cNvGrpSpPr/>
            <p:nvPr/>
          </p:nvGrpSpPr>
          <p:grpSpPr>
            <a:xfrm>
              <a:off x="5743962" y="2919100"/>
              <a:ext cx="623674" cy="284502"/>
              <a:chOff x="5743962" y="2919100"/>
              <a:chExt cx="623674" cy="284502"/>
            </a:xfrm>
          </p:grpSpPr>
          <p:sp>
            <p:nvSpPr>
              <p:cNvPr id="8231" name="Google Shape;8231;p5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32" name="Google Shape;8232;p5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233" name="Google Shape;8233;p55"/>
          <p:cNvGrpSpPr/>
          <p:nvPr/>
        </p:nvGrpSpPr>
        <p:grpSpPr>
          <a:xfrm>
            <a:off x="7568868" y="1854534"/>
            <a:ext cx="874976" cy="719600"/>
            <a:chOff x="7608988" y="2093194"/>
            <a:chExt cx="817276" cy="672147"/>
          </a:xfrm>
        </p:grpSpPr>
        <p:cxnSp>
          <p:nvCxnSpPr>
            <p:cNvPr id="8234" name="Google Shape;8234;p5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35" name="Google Shape;8235;p5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36" name="Google Shape;8236;p5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37" name="Google Shape;8237;p5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38" name="Google Shape;8238;p5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239" name="Google Shape;8239;p5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240" name="Google Shape;8240;p55"/>
            <p:cNvGrpSpPr/>
            <p:nvPr/>
          </p:nvGrpSpPr>
          <p:grpSpPr>
            <a:xfrm>
              <a:off x="7721175" y="2093194"/>
              <a:ext cx="599587" cy="623846"/>
              <a:chOff x="7721175" y="2093194"/>
              <a:chExt cx="599587" cy="623846"/>
            </a:xfrm>
          </p:grpSpPr>
          <p:grpSp>
            <p:nvGrpSpPr>
              <p:cNvPr id="8241" name="Google Shape;8241;p55"/>
              <p:cNvGrpSpPr/>
              <p:nvPr/>
            </p:nvGrpSpPr>
            <p:grpSpPr>
              <a:xfrm>
                <a:off x="7721175" y="2093194"/>
                <a:ext cx="291605" cy="623846"/>
                <a:chOff x="9405575" y="2061418"/>
                <a:chExt cx="291605" cy="623846"/>
              </a:xfrm>
            </p:grpSpPr>
            <p:sp>
              <p:nvSpPr>
                <p:cNvPr id="8242" name="Google Shape;8242;p5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9" name="Google Shape;8249;p55"/>
              <p:cNvGrpSpPr/>
              <p:nvPr/>
            </p:nvGrpSpPr>
            <p:grpSpPr>
              <a:xfrm flipH="1">
                <a:off x="8029157" y="2093194"/>
                <a:ext cx="291605" cy="623846"/>
                <a:chOff x="9405575" y="2061418"/>
                <a:chExt cx="291605" cy="623846"/>
              </a:xfrm>
            </p:grpSpPr>
            <p:sp>
              <p:nvSpPr>
                <p:cNvPr id="8250" name="Google Shape;8250;p5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57" name="Google Shape;8257;p55"/>
          <p:cNvGrpSpPr/>
          <p:nvPr/>
        </p:nvGrpSpPr>
        <p:grpSpPr>
          <a:xfrm>
            <a:off x="4013304" y="970936"/>
            <a:ext cx="712557" cy="785901"/>
            <a:chOff x="4206459" y="1191441"/>
            <a:chExt cx="712557" cy="785901"/>
          </a:xfrm>
        </p:grpSpPr>
        <p:sp>
          <p:nvSpPr>
            <p:cNvPr id="8258" name="Google Shape;8258;p5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2" name="Google Shape;8262;p55"/>
            <p:cNvGrpSpPr/>
            <p:nvPr/>
          </p:nvGrpSpPr>
          <p:grpSpPr>
            <a:xfrm>
              <a:off x="4644280" y="1290523"/>
              <a:ext cx="143716" cy="29463"/>
              <a:chOff x="4644280" y="1290523"/>
              <a:chExt cx="143716" cy="29463"/>
            </a:xfrm>
          </p:grpSpPr>
          <p:sp>
            <p:nvSpPr>
              <p:cNvPr id="8263" name="Google Shape;8263;p5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7" name="Google Shape;8267;p55"/>
            <p:cNvGrpSpPr/>
            <p:nvPr/>
          </p:nvGrpSpPr>
          <p:grpSpPr>
            <a:xfrm>
              <a:off x="4356567" y="1191441"/>
              <a:ext cx="143690" cy="29488"/>
              <a:chOff x="4356567" y="1191441"/>
              <a:chExt cx="143690" cy="29488"/>
            </a:xfrm>
          </p:grpSpPr>
          <p:sp>
            <p:nvSpPr>
              <p:cNvPr id="8268" name="Google Shape;8268;p5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55"/>
            <p:cNvGrpSpPr/>
            <p:nvPr/>
          </p:nvGrpSpPr>
          <p:grpSpPr>
            <a:xfrm>
              <a:off x="4339009" y="1863727"/>
              <a:ext cx="143703" cy="29476"/>
              <a:chOff x="4339009" y="1863727"/>
              <a:chExt cx="143703" cy="29476"/>
            </a:xfrm>
          </p:grpSpPr>
          <p:sp>
            <p:nvSpPr>
              <p:cNvPr id="8273" name="Google Shape;8273;p5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55"/>
            <p:cNvGrpSpPr/>
            <p:nvPr/>
          </p:nvGrpSpPr>
          <p:grpSpPr>
            <a:xfrm>
              <a:off x="4206459" y="1607315"/>
              <a:ext cx="29539" cy="142899"/>
              <a:chOff x="4206459" y="1607315"/>
              <a:chExt cx="29539" cy="142899"/>
            </a:xfrm>
          </p:grpSpPr>
          <p:sp>
            <p:nvSpPr>
              <p:cNvPr id="8278" name="Google Shape;8278;p5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2" name="Google Shape;8282;p5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86" name="Google Shape;8286;p55"/>
            <p:cNvGrpSpPr/>
            <p:nvPr/>
          </p:nvGrpSpPr>
          <p:grpSpPr>
            <a:xfrm>
              <a:off x="4889463" y="1423737"/>
              <a:ext cx="29552" cy="142899"/>
              <a:chOff x="4889463" y="1423737"/>
              <a:chExt cx="29552" cy="142899"/>
            </a:xfrm>
          </p:grpSpPr>
          <p:sp>
            <p:nvSpPr>
              <p:cNvPr id="8287" name="Google Shape;8287;p5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55"/>
            <p:cNvGrpSpPr/>
            <p:nvPr/>
          </p:nvGrpSpPr>
          <p:grpSpPr>
            <a:xfrm>
              <a:off x="4771663" y="1876896"/>
              <a:ext cx="108651" cy="100447"/>
              <a:chOff x="4771663" y="1876896"/>
              <a:chExt cx="108651" cy="100447"/>
            </a:xfrm>
          </p:grpSpPr>
          <p:sp>
            <p:nvSpPr>
              <p:cNvPr id="8292" name="Google Shape;8292;p5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6" name="Google Shape;8296;p55"/>
          <p:cNvGrpSpPr/>
          <p:nvPr/>
        </p:nvGrpSpPr>
        <p:grpSpPr>
          <a:xfrm>
            <a:off x="4008780" y="1854159"/>
            <a:ext cx="791287" cy="720350"/>
            <a:chOff x="267375" y="1071875"/>
            <a:chExt cx="470500" cy="428550"/>
          </a:xfrm>
        </p:grpSpPr>
        <p:sp>
          <p:nvSpPr>
            <p:cNvPr id="8297" name="Google Shape;8297;p5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55"/>
          <p:cNvGrpSpPr/>
          <p:nvPr/>
        </p:nvGrpSpPr>
        <p:grpSpPr>
          <a:xfrm>
            <a:off x="709275" y="3498789"/>
            <a:ext cx="1408444" cy="673166"/>
            <a:chOff x="712664" y="3693287"/>
            <a:chExt cx="1460738" cy="698160"/>
          </a:xfrm>
        </p:grpSpPr>
        <p:grpSp>
          <p:nvGrpSpPr>
            <p:cNvPr id="8306" name="Google Shape;8306;p55"/>
            <p:cNvGrpSpPr/>
            <p:nvPr/>
          </p:nvGrpSpPr>
          <p:grpSpPr>
            <a:xfrm>
              <a:off x="1380079" y="4133090"/>
              <a:ext cx="234048" cy="258099"/>
              <a:chOff x="1380079" y="4133090"/>
              <a:chExt cx="234048" cy="258099"/>
            </a:xfrm>
          </p:grpSpPr>
          <p:sp>
            <p:nvSpPr>
              <p:cNvPr id="8307" name="Google Shape;8307;p5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55"/>
            <p:cNvGrpSpPr/>
            <p:nvPr/>
          </p:nvGrpSpPr>
          <p:grpSpPr>
            <a:xfrm>
              <a:off x="884610" y="3864082"/>
              <a:ext cx="1118566" cy="527275"/>
              <a:chOff x="890961" y="3865463"/>
              <a:chExt cx="1115221" cy="525698"/>
            </a:xfrm>
          </p:grpSpPr>
          <p:sp>
            <p:nvSpPr>
              <p:cNvPr id="8311" name="Google Shape;8311;p5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55"/>
            <p:cNvGrpSpPr/>
            <p:nvPr/>
          </p:nvGrpSpPr>
          <p:grpSpPr>
            <a:xfrm>
              <a:off x="712664" y="3693287"/>
              <a:ext cx="1460738" cy="698160"/>
              <a:chOff x="712664" y="3693025"/>
              <a:chExt cx="1460738" cy="698160"/>
            </a:xfrm>
          </p:grpSpPr>
          <p:sp>
            <p:nvSpPr>
              <p:cNvPr id="8315" name="Google Shape;8315;p5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1" name="Google Shape;8321;p55"/>
          <p:cNvGrpSpPr/>
          <p:nvPr/>
        </p:nvGrpSpPr>
        <p:grpSpPr>
          <a:xfrm>
            <a:off x="3146990" y="970936"/>
            <a:ext cx="795485" cy="738831"/>
            <a:chOff x="3348603" y="1236445"/>
            <a:chExt cx="749256" cy="695894"/>
          </a:xfrm>
        </p:grpSpPr>
        <p:grpSp>
          <p:nvGrpSpPr>
            <p:cNvPr id="8322" name="Google Shape;8322;p55"/>
            <p:cNvGrpSpPr/>
            <p:nvPr/>
          </p:nvGrpSpPr>
          <p:grpSpPr>
            <a:xfrm>
              <a:off x="3583779" y="1236445"/>
              <a:ext cx="293795" cy="285811"/>
              <a:chOff x="3750225" y="1774000"/>
              <a:chExt cx="149575" cy="145525"/>
            </a:xfrm>
          </p:grpSpPr>
          <p:sp>
            <p:nvSpPr>
              <p:cNvPr id="8323" name="Google Shape;8323;p5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55"/>
            <p:cNvGrpSpPr/>
            <p:nvPr/>
          </p:nvGrpSpPr>
          <p:grpSpPr>
            <a:xfrm>
              <a:off x="3775534" y="1462599"/>
              <a:ext cx="322325" cy="285958"/>
              <a:chOff x="3847850" y="1889150"/>
              <a:chExt cx="164100" cy="145600"/>
            </a:xfrm>
          </p:grpSpPr>
          <p:sp>
            <p:nvSpPr>
              <p:cNvPr id="8326" name="Google Shape;8326;p5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55"/>
            <p:cNvGrpSpPr/>
            <p:nvPr/>
          </p:nvGrpSpPr>
          <p:grpSpPr>
            <a:xfrm>
              <a:off x="3545329" y="1646528"/>
              <a:ext cx="293746" cy="285811"/>
              <a:chOff x="3730650" y="1982800"/>
              <a:chExt cx="149550" cy="145525"/>
            </a:xfrm>
          </p:grpSpPr>
          <p:sp>
            <p:nvSpPr>
              <p:cNvPr id="8329" name="Google Shape;8329;p5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1" name="Google Shape;8331;p55"/>
            <p:cNvGrpSpPr/>
            <p:nvPr/>
          </p:nvGrpSpPr>
          <p:grpSpPr>
            <a:xfrm>
              <a:off x="3348603" y="1415046"/>
              <a:ext cx="294384" cy="284387"/>
              <a:chOff x="3630494" y="1864938"/>
              <a:chExt cx="149875" cy="144800"/>
            </a:xfrm>
          </p:grpSpPr>
          <p:sp>
            <p:nvSpPr>
              <p:cNvPr id="8332" name="Google Shape;8332;p5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4" name="Google Shape;8334;p55"/>
          <p:cNvGrpSpPr/>
          <p:nvPr/>
        </p:nvGrpSpPr>
        <p:grpSpPr>
          <a:xfrm>
            <a:off x="2268517" y="3493832"/>
            <a:ext cx="1324924" cy="678083"/>
            <a:chOff x="2413923" y="3711366"/>
            <a:chExt cx="1374117" cy="703260"/>
          </a:xfrm>
        </p:grpSpPr>
        <p:grpSp>
          <p:nvGrpSpPr>
            <p:cNvPr id="8335" name="Google Shape;8335;p55"/>
            <p:cNvGrpSpPr/>
            <p:nvPr/>
          </p:nvGrpSpPr>
          <p:grpSpPr>
            <a:xfrm>
              <a:off x="2413923" y="3711366"/>
              <a:ext cx="1374117" cy="703260"/>
              <a:chOff x="2413923" y="3711366"/>
              <a:chExt cx="1374117" cy="703260"/>
            </a:xfrm>
          </p:grpSpPr>
          <p:sp>
            <p:nvSpPr>
              <p:cNvPr id="8336" name="Google Shape;8336;p5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7" name="Google Shape;8337;p55"/>
              <p:cNvGrpSpPr/>
              <p:nvPr/>
            </p:nvGrpSpPr>
            <p:grpSpPr>
              <a:xfrm>
                <a:off x="2600284" y="3808654"/>
                <a:ext cx="234506" cy="138009"/>
                <a:chOff x="2600284" y="3808654"/>
                <a:chExt cx="234506" cy="138009"/>
              </a:xfrm>
            </p:grpSpPr>
            <p:sp>
              <p:nvSpPr>
                <p:cNvPr id="8338" name="Google Shape;8338;p5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39" name="Google Shape;8339;p5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40" name="Google Shape;8340;p55"/>
              <p:cNvGrpSpPr/>
              <p:nvPr/>
            </p:nvGrpSpPr>
            <p:grpSpPr>
              <a:xfrm>
                <a:off x="3359659" y="3805664"/>
                <a:ext cx="232294" cy="141000"/>
                <a:chOff x="3359659" y="3805664"/>
                <a:chExt cx="232294" cy="141000"/>
              </a:xfrm>
            </p:grpSpPr>
            <p:sp>
              <p:nvSpPr>
                <p:cNvPr id="8341" name="Google Shape;8341;p5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42" name="Google Shape;8342;p5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43" name="Google Shape;8343;p55"/>
              <p:cNvGrpSpPr/>
              <p:nvPr/>
            </p:nvGrpSpPr>
            <p:grpSpPr>
              <a:xfrm>
                <a:off x="3067316" y="3711366"/>
                <a:ext cx="66900" cy="166809"/>
                <a:chOff x="3067316" y="3711366"/>
                <a:chExt cx="66900" cy="166809"/>
              </a:xfrm>
            </p:grpSpPr>
            <p:sp>
              <p:nvSpPr>
                <p:cNvPr id="8344" name="Google Shape;8344;p5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45" name="Google Shape;8345;p5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46" name="Google Shape;8346;p55"/>
              <p:cNvGrpSpPr/>
              <p:nvPr/>
            </p:nvGrpSpPr>
            <p:grpSpPr>
              <a:xfrm>
                <a:off x="2413923" y="4058666"/>
                <a:ext cx="224119" cy="66900"/>
                <a:chOff x="2413923" y="4058666"/>
                <a:chExt cx="224119" cy="66900"/>
              </a:xfrm>
            </p:grpSpPr>
            <p:sp>
              <p:nvSpPr>
                <p:cNvPr id="8347" name="Google Shape;8347;p5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48" name="Google Shape;8348;p5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49" name="Google Shape;8349;p55"/>
              <p:cNvGrpSpPr/>
              <p:nvPr/>
            </p:nvGrpSpPr>
            <p:grpSpPr>
              <a:xfrm>
                <a:off x="3564643" y="4058666"/>
                <a:ext cx="223397" cy="66900"/>
                <a:chOff x="3564643" y="4058666"/>
                <a:chExt cx="223397" cy="66900"/>
              </a:xfrm>
            </p:grpSpPr>
            <p:sp>
              <p:nvSpPr>
                <p:cNvPr id="8350" name="Google Shape;8350;p5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51" name="Google Shape;8351;p5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352" name="Google Shape;8352;p55"/>
            <p:cNvGrpSpPr/>
            <p:nvPr/>
          </p:nvGrpSpPr>
          <p:grpSpPr>
            <a:xfrm>
              <a:off x="2633353" y="3965763"/>
              <a:ext cx="933975" cy="445687"/>
              <a:chOff x="2633353" y="3965763"/>
              <a:chExt cx="933975" cy="445687"/>
            </a:xfrm>
          </p:grpSpPr>
          <p:sp>
            <p:nvSpPr>
              <p:cNvPr id="8353" name="Google Shape;8353;p5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5" name="Google Shape;8355;p55"/>
          <p:cNvGrpSpPr/>
          <p:nvPr/>
        </p:nvGrpSpPr>
        <p:grpSpPr>
          <a:xfrm>
            <a:off x="6392789" y="1044380"/>
            <a:ext cx="1131087" cy="587383"/>
            <a:chOff x="238125" y="999450"/>
            <a:chExt cx="7140700" cy="3708225"/>
          </a:xfrm>
        </p:grpSpPr>
        <p:sp>
          <p:nvSpPr>
            <p:cNvPr id="8356" name="Google Shape;8356;p5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55"/>
          <p:cNvGrpSpPr/>
          <p:nvPr/>
        </p:nvGrpSpPr>
        <p:grpSpPr>
          <a:xfrm>
            <a:off x="3744240" y="3493874"/>
            <a:ext cx="1375854" cy="678131"/>
            <a:chOff x="3913765" y="3641905"/>
            <a:chExt cx="1522805" cy="750560"/>
          </a:xfrm>
        </p:grpSpPr>
        <p:grpSp>
          <p:nvGrpSpPr>
            <p:cNvPr id="8366" name="Google Shape;8366;p55"/>
            <p:cNvGrpSpPr/>
            <p:nvPr/>
          </p:nvGrpSpPr>
          <p:grpSpPr>
            <a:xfrm>
              <a:off x="3913765" y="3997002"/>
              <a:ext cx="1522805" cy="395463"/>
              <a:chOff x="3913765" y="3997002"/>
              <a:chExt cx="1522805" cy="395463"/>
            </a:xfrm>
          </p:grpSpPr>
          <p:grpSp>
            <p:nvGrpSpPr>
              <p:cNvPr id="8367" name="Google Shape;8367;p55"/>
              <p:cNvGrpSpPr/>
              <p:nvPr/>
            </p:nvGrpSpPr>
            <p:grpSpPr>
              <a:xfrm>
                <a:off x="3913765" y="4138659"/>
                <a:ext cx="507602" cy="253806"/>
                <a:chOff x="3913765" y="4138659"/>
                <a:chExt cx="507602" cy="253806"/>
              </a:xfrm>
            </p:grpSpPr>
            <p:sp>
              <p:nvSpPr>
                <p:cNvPr id="8368" name="Google Shape;8368;p5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370" name="Google Shape;8370;p55"/>
              <p:cNvGrpSpPr/>
              <p:nvPr/>
            </p:nvGrpSpPr>
            <p:grpSpPr>
              <a:xfrm>
                <a:off x="4421361" y="3997002"/>
                <a:ext cx="507618" cy="395463"/>
                <a:chOff x="4421361" y="3997002"/>
                <a:chExt cx="507618" cy="395463"/>
              </a:xfrm>
            </p:grpSpPr>
            <p:sp>
              <p:nvSpPr>
                <p:cNvPr id="8371" name="Google Shape;8371;p5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55"/>
              <p:cNvGrpSpPr/>
              <p:nvPr/>
            </p:nvGrpSpPr>
            <p:grpSpPr>
              <a:xfrm>
                <a:off x="4928973" y="4189418"/>
                <a:ext cx="507596" cy="203047"/>
                <a:chOff x="4928973" y="4189418"/>
                <a:chExt cx="507596" cy="203047"/>
              </a:xfrm>
            </p:grpSpPr>
            <p:sp>
              <p:nvSpPr>
                <p:cNvPr id="8374" name="Google Shape;8374;p5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76" name="Google Shape;8376;p55"/>
            <p:cNvGrpSpPr/>
            <p:nvPr/>
          </p:nvGrpSpPr>
          <p:grpSpPr>
            <a:xfrm>
              <a:off x="4482186" y="3641905"/>
              <a:ext cx="397605" cy="349784"/>
              <a:chOff x="2906375" y="1159725"/>
              <a:chExt cx="1860575" cy="1636800"/>
            </a:xfrm>
          </p:grpSpPr>
          <p:sp>
            <p:nvSpPr>
              <p:cNvPr id="8377" name="Google Shape;8377;p5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1" name="Google Shape;8381;p55"/>
          <p:cNvGrpSpPr/>
          <p:nvPr/>
        </p:nvGrpSpPr>
        <p:grpSpPr>
          <a:xfrm>
            <a:off x="6528949" y="1853801"/>
            <a:ext cx="940737" cy="721067"/>
            <a:chOff x="6599718" y="2068734"/>
            <a:chExt cx="940737" cy="721067"/>
          </a:xfrm>
        </p:grpSpPr>
        <p:sp>
          <p:nvSpPr>
            <p:cNvPr id="8382" name="Google Shape;8382;p5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8" name="Google Shape;8388;p55"/>
            <p:cNvGrpSpPr/>
            <p:nvPr/>
          </p:nvGrpSpPr>
          <p:grpSpPr>
            <a:xfrm>
              <a:off x="6836957" y="2068734"/>
              <a:ext cx="461892" cy="721067"/>
              <a:chOff x="6836957" y="2068734"/>
              <a:chExt cx="461892" cy="721067"/>
            </a:xfrm>
          </p:grpSpPr>
          <p:sp>
            <p:nvSpPr>
              <p:cNvPr id="8389" name="Google Shape;8389;p5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5" name="Google Shape;8395;p55"/>
              <p:cNvGrpSpPr/>
              <p:nvPr/>
            </p:nvGrpSpPr>
            <p:grpSpPr>
              <a:xfrm>
                <a:off x="6836957" y="2068734"/>
                <a:ext cx="461892" cy="721067"/>
                <a:chOff x="6836957" y="2068734"/>
                <a:chExt cx="461892" cy="721067"/>
              </a:xfrm>
            </p:grpSpPr>
            <p:sp>
              <p:nvSpPr>
                <p:cNvPr id="8396" name="Google Shape;8396;p5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03" name="Google Shape;8403;p55"/>
          <p:cNvGrpSpPr/>
          <p:nvPr/>
        </p:nvGrpSpPr>
        <p:grpSpPr>
          <a:xfrm>
            <a:off x="2412267" y="1858147"/>
            <a:ext cx="712577" cy="712374"/>
            <a:chOff x="2559249" y="2069323"/>
            <a:chExt cx="685566" cy="685634"/>
          </a:xfrm>
        </p:grpSpPr>
        <p:sp>
          <p:nvSpPr>
            <p:cNvPr id="8404" name="Google Shape;8404;p5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55"/>
          <p:cNvGrpSpPr/>
          <p:nvPr/>
        </p:nvGrpSpPr>
        <p:grpSpPr>
          <a:xfrm>
            <a:off x="7594705" y="970936"/>
            <a:ext cx="845645" cy="711911"/>
            <a:chOff x="951975" y="315800"/>
            <a:chExt cx="5860325" cy="4933550"/>
          </a:xfrm>
        </p:grpSpPr>
        <p:sp>
          <p:nvSpPr>
            <p:cNvPr id="8418" name="Google Shape;8418;p5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6" name="Google Shape;8426;p55"/>
          <p:cNvGrpSpPr/>
          <p:nvPr/>
        </p:nvGrpSpPr>
        <p:grpSpPr>
          <a:xfrm>
            <a:off x="3691834" y="2707045"/>
            <a:ext cx="1617932" cy="621724"/>
            <a:chOff x="3862800" y="3038525"/>
            <a:chExt cx="1329006" cy="510698"/>
          </a:xfrm>
        </p:grpSpPr>
        <p:sp>
          <p:nvSpPr>
            <p:cNvPr id="8427" name="Google Shape;8427;p5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29" name="Google Shape;8429;p55"/>
            <p:cNvGrpSpPr/>
            <p:nvPr/>
          </p:nvGrpSpPr>
          <p:grpSpPr>
            <a:xfrm>
              <a:off x="3967075" y="3040337"/>
              <a:ext cx="1019927" cy="402126"/>
              <a:chOff x="3967075" y="3040337"/>
              <a:chExt cx="1019927" cy="402126"/>
            </a:xfrm>
          </p:grpSpPr>
          <p:sp>
            <p:nvSpPr>
              <p:cNvPr id="8430" name="Google Shape;8430;p5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2" name="Google Shape;8432;p55"/>
            <p:cNvGrpSpPr/>
            <p:nvPr/>
          </p:nvGrpSpPr>
          <p:grpSpPr>
            <a:xfrm>
              <a:off x="4186700" y="3040337"/>
              <a:ext cx="390475" cy="183289"/>
              <a:chOff x="4186700" y="3040337"/>
              <a:chExt cx="390475" cy="183289"/>
            </a:xfrm>
          </p:grpSpPr>
          <p:sp>
            <p:nvSpPr>
              <p:cNvPr id="8433" name="Google Shape;8433;p5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55"/>
            <p:cNvGrpSpPr/>
            <p:nvPr/>
          </p:nvGrpSpPr>
          <p:grpSpPr>
            <a:xfrm>
              <a:off x="4073727" y="3040337"/>
              <a:ext cx="697794" cy="296263"/>
              <a:chOff x="4073727" y="3040337"/>
              <a:chExt cx="697794" cy="296263"/>
            </a:xfrm>
          </p:grpSpPr>
          <p:sp>
            <p:nvSpPr>
              <p:cNvPr id="8436" name="Google Shape;8436;p5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8" name="Google Shape;8438;p55"/>
            <p:cNvGrpSpPr/>
            <p:nvPr/>
          </p:nvGrpSpPr>
          <p:grpSpPr>
            <a:xfrm>
              <a:off x="3862800" y="3038525"/>
              <a:ext cx="1329006" cy="510698"/>
              <a:chOff x="3862800" y="3038525"/>
              <a:chExt cx="1329006" cy="510698"/>
            </a:xfrm>
          </p:grpSpPr>
          <p:sp>
            <p:nvSpPr>
              <p:cNvPr id="8439" name="Google Shape;8439;p5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1" name="Google Shape;8441;p55"/>
          <p:cNvGrpSpPr/>
          <p:nvPr/>
        </p:nvGrpSpPr>
        <p:grpSpPr>
          <a:xfrm>
            <a:off x="700156" y="970936"/>
            <a:ext cx="883205" cy="775176"/>
            <a:chOff x="649648" y="271400"/>
            <a:chExt cx="6215377" cy="5455143"/>
          </a:xfrm>
        </p:grpSpPr>
        <p:sp>
          <p:nvSpPr>
            <p:cNvPr id="8442" name="Google Shape;8442;p5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4" name="Google Shape;8454;p55"/>
          <p:cNvGrpSpPr/>
          <p:nvPr/>
        </p:nvGrpSpPr>
        <p:grpSpPr>
          <a:xfrm>
            <a:off x="2308457" y="970936"/>
            <a:ext cx="767704" cy="815489"/>
            <a:chOff x="2499700" y="1135950"/>
            <a:chExt cx="732402" cy="777990"/>
          </a:xfrm>
        </p:grpSpPr>
        <p:grpSp>
          <p:nvGrpSpPr>
            <p:cNvPr id="8455" name="Google Shape;8455;p55"/>
            <p:cNvGrpSpPr/>
            <p:nvPr/>
          </p:nvGrpSpPr>
          <p:grpSpPr>
            <a:xfrm>
              <a:off x="2499700" y="1135950"/>
              <a:ext cx="732402" cy="694705"/>
              <a:chOff x="2499700" y="1135950"/>
              <a:chExt cx="732402" cy="694705"/>
            </a:xfrm>
          </p:grpSpPr>
          <p:sp>
            <p:nvSpPr>
              <p:cNvPr id="8456" name="Google Shape;8456;p5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55"/>
            <p:cNvGrpSpPr/>
            <p:nvPr/>
          </p:nvGrpSpPr>
          <p:grpSpPr>
            <a:xfrm>
              <a:off x="2517909" y="1188726"/>
              <a:ext cx="702702" cy="725214"/>
              <a:chOff x="2517909" y="1188726"/>
              <a:chExt cx="702702" cy="725214"/>
            </a:xfrm>
          </p:grpSpPr>
          <p:sp>
            <p:nvSpPr>
              <p:cNvPr id="8484" name="Google Shape;8484;p5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89" name="Google Shape;8489;p55"/>
          <p:cNvGrpSpPr/>
          <p:nvPr/>
        </p:nvGrpSpPr>
        <p:grpSpPr>
          <a:xfrm>
            <a:off x="1654189" y="970936"/>
            <a:ext cx="583439" cy="870229"/>
            <a:chOff x="1716825" y="1121550"/>
            <a:chExt cx="622800" cy="928938"/>
          </a:xfrm>
        </p:grpSpPr>
        <p:grpSp>
          <p:nvGrpSpPr>
            <p:cNvPr id="8490" name="Google Shape;8490;p55"/>
            <p:cNvGrpSpPr/>
            <p:nvPr/>
          </p:nvGrpSpPr>
          <p:grpSpPr>
            <a:xfrm>
              <a:off x="1716825" y="1121550"/>
              <a:ext cx="622800" cy="928938"/>
              <a:chOff x="1716825" y="1121550"/>
              <a:chExt cx="622800" cy="928938"/>
            </a:xfrm>
          </p:grpSpPr>
          <p:cxnSp>
            <p:nvCxnSpPr>
              <p:cNvPr id="8491" name="Google Shape;8491;p5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492" name="Google Shape;8492;p5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55"/>
            <p:cNvGrpSpPr/>
            <p:nvPr/>
          </p:nvGrpSpPr>
          <p:grpSpPr>
            <a:xfrm>
              <a:off x="1768050" y="1172775"/>
              <a:ext cx="520200" cy="832000"/>
              <a:chOff x="1768050" y="1172775"/>
              <a:chExt cx="520200" cy="832000"/>
            </a:xfrm>
          </p:grpSpPr>
          <p:cxnSp>
            <p:nvCxnSpPr>
              <p:cNvPr id="8494" name="Google Shape;8494;p5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495" name="Google Shape;8495;p5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55"/>
            <p:cNvGrpSpPr/>
            <p:nvPr/>
          </p:nvGrpSpPr>
          <p:grpSpPr>
            <a:xfrm>
              <a:off x="1820100" y="1225475"/>
              <a:ext cx="416400" cy="729575"/>
              <a:chOff x="1820100" y="1225475"/>
              <a:chExt cx="416400" cy="729575"/>
            </a:xfrm>
          </p:grpSpPr>
          <p:cxnSp>
            <p:nvCxnSpPr>
              <p:cNvPr id="8497" name="Google Shape;8497;p5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498" name="Google Shape;8498;p5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55"/>
            <p:cNvGrpSpPr/>
            <p:nvPr/>
          </p:nvGrpSpPr>
          <p:grpSpPr>
            <a:xfrm>
              <a:off x="1874250" y="1278825"/>
              <a:ext cx="308100" cy="605275"/>
              <a:chOff x="1874250" y="1278825"/>
              <a:chExt cx="308100" cy="605275"/>
            </a:xfrm>
          </p:grpSpPr>
          <p:cxnSp>
            <p:nvCxnSpPr>
              <p:cNvPr id="8500" name="Google Shape;8500;p5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501" name="Google Shape;8501;p5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2" name="Google Shape;8502;p5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55"/>
          <p:cNvGrpSpPr/>
          <p:nvPr/>
        </p:nvGrpSpPr>
        <p:grpSpPr>
          <a:xfrm>
            <a:off x="1574012" y="1857258"/>
            <a:ext cx="739072" cy="714152"/>
            <a:chOff x="4334725" y="1355875"/>
            <a:chExt cx="3106650" cy="3001900"/>
          </a:xfrm>
        </p:grpSpPr>
        <p:grpSp>
          <p:nvGrpSpPr>
            <p:cNvPr id="8504" name="Google Shape;8504;p55"/>
            <p:cNvGrpSpPr/>
            <p:nvPr/>
          </p:nvGrpSpPr>
          <p:grpSpPr>
            <a:xfrm>
              <a:off x="4516050" y="1724875"/>
              <a:ext cx="2693725" cy="2632900"/>
              <a:chOff x="4516050" y="1724875"/>
              <a:chExt cx="2693725" cy="2632900"/>
            </a:xfrm>
          </p:grpSpPr>
          <p:sp>
            <p:nvSpPr>
              <p:cNvPr id="8505" name="Google Shape;8505;p5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8" name="Google Shape;8508;p55"/>
            <p:cNvGrpSpPr/>
            <p:nvPr/>
          </p:nvGrpSpPr>
          <p:grpSpPr>
            <a:xfrm>
              <a:off x="4334725" y="1355875"/>
              <a:ext cx="3106650" cy="2709650"/>
              <a:chOff x="4334725" y="1355875"/>
              <a:chExt cx="3106650" cy="2709650"/>
            </a:xfrm>
          </p:grpSpPr>
          <p:sp>
            <p:nvSpPr>
              <p:cNvPr id="8509" name="Google Shape;8509;p5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2" name="Google Shape;8512;p55"/>
          <p:cNvGrpSpPr/>
          <p:nvPr/>
        </p:nvGrpSpPr>
        <p:grpSpPr>
          <a:xfrm>
            <a:off x="7690961" y="3488029"/>
            <a:ext cx="312074" cy="684173"/>
            <a:chOff x="7645573" y="3754300"/>
            <a:chExt cx="293855" cy="644170"/>
          </a:xfrm>
        </p:grpSpPr>
        <p:sp>
          <p:nvSpPr>
            <p:cNvPr id="8513" name="Google Shape;8513;p5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55"/>
          <p:cNvGrpSpPr/>
          <p:nvPr/>
        </p:nvGrpSpPr>
        <p:grpSpPr>
          <a:xfrm>
            <a:off x="5612949" y="970936"/>
            <a:ext cx="709011" cy="739359"/>
            <a:chOff x="5830645" y="1256617"/>
            <a:chExt cx="530340" cy="553040"/>
          </a:xfrm>
        </p:grpSpPr>
        <p:grpSp>
          <p:nvGrpSpPr>
            <p:cNvPr id="8516" name="Google Shape;8516;p55"/>
            <p:cNvGrpSpPr/>
            <p:nvPr/>
          </p:nvGrpSpPr>
          <p:grpSpPr>
            <a:xfrm>
              <a:off x="5830645" y="1256617"/>
              <a:ext cx="259743" cy="269909"/>
              <a:chOff x="5830645" y="1256617"/>
              <a:chExt cx="259743" cy="269909"/>
            </a:xfrm>
          </p:grpSpPr>
          <p:sp>
            <p:nvSpPr>
              <p:cNvPr id="8517" name="Google Shape;8517;p5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55"/>
            <p:cNvGrpSpPr/>
            <p:nvPr/>
          </p:nvGrpSpPr>
          <p:grpSpPr>
            <a:xfrm>
              <a:off x="6101293" y="1256617"/>
              <a:ext cx="259692" cy="269909"/>
              <a:chOff x="6101293" y="1256617"/>
              <a:chExt cx="259692" cy="269909"/>
            </a:xfrm>
          </p:grpSpPr>
          <p:sp>
            <p:nvSpPr>
              <p:cNvPr id="8520" name="Google Shape;8520;p5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2" name="Google Shape;8522;p55"/>
            <p:cNvGrpSpPr/>
            <p:nvPr/>
          </p:nvGrpSpPr>
          <p:grpSpPr>
            <a:xfrm>
              <a:off x="5830645" y="1539749"/>
              <a:ext cx="259692" cy="269909"/>
              <a:chOff x="5830645" y="1539749"/>
              <a:chExt cx="259692" cy="269909"/>
            </a:xfrm>
          </p:grpSpPr>
          <p:sp>
            <p:nvSpPr>
              <p:cNvPr id="8523" name="Google Shape;8523;p5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55"/>
            <p:cNvGrpSpPr/>
            <p:nvPr/>
          </p:nvGrpSpPr>
          <p:grpSpPr>
            <a:xfrm>
              <a:off x="6101293" y="1539749"/>
              <a:ext cx="259692" cy="269909"/>
              <a:chOff x="6101293" y="1539749"/>
              <a:chExt cx="259692" cy="269909"/>
            </a:xfrm>
          </p:grpSpPr>
          <p:sp>
            <p:nvSpPr>
              <p:cNvPr id="8526" name="Google Shape;8526;p5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28" name="Google Shape;8528;p5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55"/>
          <p:cNvGrpSpPr/>
          <p:nvPr/>
        </p:nvGrpSpPr>
        <p:grpSpPr>
          <a:xfrm>
            <a:off x="714444" y="2707052"/>
            <a:ext cx="1452955" cy="621360"/>
            <a:chOff x="732422" y="2990152"/>
            <a:chExt cx="1337773" cy="572102"/>
          </a:xfrm>
        </p:grpSpPr>
        <p:sp>
          <p:nvSpPr>
            <p:cNvPr id="8530" name="Google Shape;8530;p5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Shape 8539"/>
        <p:cNvGrpSpPr/>
        <p:nvPr/>
      </p:nvGrpSpPr>
      <p:grpSpPr>
        <a:xfrm>
          <a:off x="0" y="0"/>
          <a:ext cx="0" cy="0"/>
          <a:chOff x="0" y="0"/>
          <a:chExt cx="0" cy="0"/>
        </a:xfrm>
      </p:grpSpPr>
      <p:grpSp>
        <p:nvGrpSpPr>
          <p:cNvPr id="8540" name="Google Shape;8540;p56"/>
          <p:cNvGrpSpPr/>
          <p:nvPr/>
        </p:nvGrpSpPr>
        <p:grpSpPr>
          <a:xfrm>
            <a:off x="708579" y="965872"/>
            <a:ext cx="1636117" cy="1526144"/>
            <a:chOff x="729238" y="1179665"/>
            <a:chExt cx="1636117" cy="1526144"/>
          </a:xfrm>
        </p:grpSpPr>
        <p:grpSp>
          <p:nvGrpSpPr>
            <p:cNvPr id="8541" name="Google Shape;8541;p56"/>
            <p:cNvGrpSpPr/>
            <p:nvPr/>
          </p:nvGrpSpPr>
          <p:grpSpPr>
            <a:xfrm>
              <a:off x="729238" y="1179665"/>
              <a:ext cx="80700" cy="1526144"/>
              <a:chOff x="729238" y="1179665"/>
              <a:chExt cx="80700" cy="1526144"/>
            </a:xfrm>
          </p:grpSpPr>
          <p:sp>
            <p:nvSpPr>
              <p:cNvPr id="8542" name="Google Shape;8542;p5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56"/>
            <p:cNvGrpSpPr/>
            <p:nvPr/>
          </p:nvGrpSpPr>
          <p:grpSpPr>
            <a:xfrm>
              <a:off x="903098" y="1179665"/>
              <a:ext cx="80700" cy="1526144"/>
              <a:chOff x="903098" y="1179665"/>
              <a:chExt cx="80700" cy="1526144"/>
            </a:xfrm>
          </p:grpSpPr>
          <p:sp>
            <p:nvSpPr>
              <p:cNvPr id="8553" name="Google Shape;8553;p5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3" name="Google Shape;8563;p56"/>
            <p:cNvGrpSpPr/>
            <p:nvPr/>
          </p:nvGrpSpPr>
          <p:grpSpPr>
            <a:xfrm>
              <a:off x="1076958" y="1179665"/>
              <a:ext cx="80700" cy="1526144"/>
              <a:chOff x="1076958" y="1179665"/>
              <a:chExt cx="80700" cy="1526144"/>
            </a:xfrm>
          </p:grpSpPr>
          <p:sp>
            <p:nvSpPr>
              <p:cNvPr id="8564" name="Google Shape;8564;p5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4" name="Google Shape;8574;p56"/>
            <p:cNvGrpSpPr/>
            <p:nvPr/>
          </p:nvGrpSpPr>
          <p:grpSpPr>
            <a:xfrm>
              <a:off x="1247707" y="1179665"/>
              <a:ext cx="80700" cy="1526144"/>
              <a:chOff x="1247707" y="1179665"/>
              <a:chExt cx="80700" cy="1526144"/>
            </a:xfrm>
          </p:grpSpPr>
          <p:sp>
            <p:nvSpPr>
              <p:cNvPr id="8575" name="Google Shape;8575;p5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5" name="Google Shape;8585;p56"/>
            <p:cNvGrpSpPr/>
            <p:nvPr/>
          </p:nvGrpSpPr>
          <p:grpSpPr>
            <a:xfrm>
              <a:off x="1421567" y="1179665"/>
              <a:ext cx="80700" cy="1526144"/>
              <a:chOff x="1421567" y="1179665"/>
              <a:chExt cx="80700" cy="1526144"/>
            </a:xfrm>
          </p:grpSpPr>
          <p:sp>
            <p:nvSpPr>
              <p:cNvPr id="8586" name="Google Shape;8586;p5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6" name="Google Shape;8596;p56"/>
            <p:cNvGrpSpPr/>
            <p:nvPr/>
          </p:nvGrpSpPr>
          <p:grpSpPr>
            <a:xfrm>
              <a:off x="1592327" y="1179665"/>
              <a:ext cx="80700" cy="1526144"/>
              <a:chOff x="1592327" y="1179665"/>
              <a:chExt cx="80700" cy="1526144"/>
            </a:xfrm>
          </p:grpSpPr>
          <p:sp>
            <p:nvSpPr>
              <p:cNvPr id="8597" name="Google Shape;8597;p5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7" name="Google Shape;8607;p56"/>
            <p:cNvGrpSpPr/>
            <p:nvPr/>
          </p:nvGrpSpPr>
          <p:grpSpPr>
            <a:xfrm>
              <a:off x="1766187" y="1179665"/>
              <a:ext cx="80700" cy="1526144"/>
              <a:chOff x="1766187" y="1179665"/>
              <a:chExt cx="80700" cy="1526144"/>
            </a:xfrm>
          </p:grpSpPr>
          <p:sp>
            <p:nvSpPr>
              <p:cNvPr id="8608" name="Google Shape;8608;p5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8" name="Google Shape;8618;p56"/>
            <p:cNvGrpSpPr/>
            <p:nvPr/>
          </p:nvGrpSpPr>
          <p:grpSpPr>
            <a:xfrm>
              <a:off x="1936935" y="1179665"/>
              <a:ext cx="80700" cy="1526144"/>
              <a:chOff x="1936935" y="1179665"/>
              <a:chExt cx="80700" cy="1526144"/>
            </a:xfrm>
          </p:grpSpPr>
          <p:sp>
            <p:nvSpPr>
              <p:cNvPr id="8619" name="Google Shape;8619;p5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9" name="Google Shape;8629;p56"/>
            <p:cNvGrpSpPr/>
            <p:nvPr/>
          </p:nvGrpSpPr>
          <p:grpSpPr>
            <a:xfrm>
              <a:off x="2110795" y="1179665"/>
              <a:ext cx="80700" cy="1526144"/>
              <a:chOff x="2110795" y="1179665"/>
              <a:chExt cx="80700" cy="1526144"/>
            </a:xfrm>
          </p:grpSpPr>
          <p:sp>
            <p:nvSpPr>
              <p:cNvPr id="8630" name="Google Shape;8630;p5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0" name="Google Shape;8640;p56"/>
            <p:cNvGrpSpPr/>
            <p:nvPr/>
          </p:nvGrpSpPr>
          <p:grpSpPr>
            <a:xfrm>
              <a:off x="2284655" y="1179665"/>
              <a:ext cx="80700" cy="1526144"/>
              <a:chOff x="2284655" y="1179665"/>
              <a:chExt cx="80700" cy="1526144"/>
            </a:xfrm>
          </p:grpSpPr>
          <p:sp>
            <p:nvSpPr>
              <p:cNvPr id="8641" name="Google Shape;8641;p5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1" name="Google Shape;8651;p56"/>
          <p:cNvGrpSpPr/>
          <p:nvPr/>
        </p:nvGrpSpPr>
        <p:grpSpPr>
          <a:xfrm>
            <a:off x="2603245" y="985011"/>
            <a:ext cx="1364248" cy="1102133"/>
            <a:chOff x="2623904" y="1198803"/>
            <a:chExt cx="1364248" cy="1102133"/>
          </a:xfrm>
        </p:grpSpPr>
        <p:grpSp>
          <p:nvGrpSpPr>
            <p:cNvPr id="8652" name="Google Shape;8652;p56"/>
            <p:cNvGrpSpPr/>
            <p:nvPr/>
          </p:nvGrpSpPr>
          <p:grpSpPr>
            <a:xfrm>
              <a:off x="2623907" y="1198803"/>
              <a:ext cx="1364245" cy="273000"/>
              <a:chOff x="2623907" y="1198803"/>
              <a:chExt cx="1364245" cy="273000"/>
            </a:xfrm>
          </p:grpSpPr>
          <p:sp>
            <p:nvSpPr>
              <p:cNvPr id="8653" name="Google Shape;8653;p5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8" name="Google Shape;8658;p56"/>
            <p:cNvGrpSpPr/>
            <p:nvPr/>
          </p:nvGrpSpPr>
          <p:grpSpPr>
            <a:xfrm>
              <a:off x="2623904" y="1476964"/>
              <a:ext cx="1364245" cy="273000"/>
              <a:chOff x="2623904" y="1476964"/>
              <a:chExt cx="1364245" cy="273000"/>
            </a:xfrm>
          </p:grpSpPr>
          <p:sp>
            <p:nvSpPr>
              <p:cNvPr id="8659" name="Google Shape;8659;p5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4" name="Google Shape;8664;p56"/>
            <p:cNvGrpSpPr/>
            <p:nvPr/>
          </p:nvGrpSpPr>
          <p:grpSpPr>
            <a:xfrm>
              <a:off x="2623907" y="1749775"/>
              <a:ext cx="1364245" cy="273000"/>
              <a:chOff x="2623907" y="1749775"/>
              <a:chExt cx="1364245" cy="273000"/>
            </a:xfrm>
          </p:grpSpPr>
          <p:sp>
            <p:nvSpPr>
              <p:cNvPr id="8665" name="Google Shape;8665;p5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56"/>
            <p:cNvGrpSpPr/>
            <p:nvPr/>
          </p:nvGrpSpPr>
          <p:grpSpPr>
            <a:xfrm>
              <a:off x="2623904" y="2027936"/>
              <a:ext cx="1364245" cy="273000"/>
              <a:chOff x="2623904" y="2027936"/>
              <a:chExt cx="1364245" cy="273000"/>
            </a:xfrm>
          </p:grpSpPr>
          <p:sp>
            <p:nvSpPr>
              <p:cNvPr id="8671" name="Google Shape;8671;p5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6" name="Google Shape;8676;p56"/>
          <p:cNvGrpSpPr/>
          <p:nvPr/>
        </p:nvGrpSpPr>
        <p:grpSpPr>
          <a:xfrm>
            <a:off x="2592706" y="2444193"/>
            <a:ext cx="1387541" cy="159124"/>
            <a:chOff x="3200660" y="2180272"/>
            <a:chExt cx="2563824" cy="378237"/>
          </a:xfrm>
        </p:grpSpPr>
        <p:sp>
          <p:nvSpPr>
            <p:cNvPr id="8677" name="Google Shape;8677;p5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56"/>
          <p:cNvGrpSpPr/>
          <p:nvPr/>
        </p:nvGrpSpPr>
        <p:grpSpPr>
          <a:xfrm>
            <a:off x="2589231" y="2722018"/>
            <a:ext cx="1390502" cy="159625"/>
            <a:chOff x="3530150" y="2790075"/>
            <a:chExt cx="1962600" cy="225300"/>
          </a:xfrm>
        </p:grpSpPr>
        <p:sp>
          <p:nvSpPr>
            <p:cNvPr id="8696" name="Google Shape;8696;p5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8" name="Google Shape;8698;p56"/>
          <p:cNvGrpSpPr/>
          <p:nvPr/>
        </p:nvGrpSpPr>
        <p:grpSpPr>
          <a:xfrm>
            <a:off x="2589884" y="3000344"/>
            <a:ext cx="1411629" cy="153761"/>
            <a:chOff x="3558802" y="4011427"/>
            <a:chExt cx="1866000" cy="111300"/>
          </a:xfrm>
        </p:grpSpPr>
        <p:sp>
          <p:nvSpPr>
            <p:cNvPr id="8699" name="Google Shape;8699;p5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56"/>
          <p:cNvGrpSpPr/>
          <p:nvPr/>
        </p:nvGrpSpPr>
        <p:grpSpPr>
          <a:xfrm>
            <a:off x="2589576" y="2205744"/>
            <a:ext cx="1383503" cy="119749"/>
            <a:chOff x="3465975" y="2270276"/>
            <a:chExt cx="1986364" cy="171929"/>
          </a:xfrm>
        </p:grpSpPr>
        <p:sp>
          <p:nvSpPr>
            <p:cNvPr id="8702" name="Google Shape;8702;p5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0" name="Google Shape;8710;p56"/>
          <p:cNvGrpSpPr/>
          <p:nvPr/>
        </p:nvGrpSpPr>
        <p:grpSpPr>
          <a:xfrm>
            <a:off x="2600584" y="3569394"/>
            <a:ext cx="1369531" cy="195460"/>
            <a:chOff x="723300" y="4253549"/>
            <a:chExt cx="2276482" cy="324900"/>
          </a:xfrm>
        </p:grpSpPr>
        <p:sp>
          <p:nvSpPr>
            <p:cNvPr id="8711" name="Google Shape;8711;p5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6" name="Google Shape;8716;p56"/>
          <p:cNvGrpSpPr/>
          <p:nvPr/>
        </p:nvGrpSpPr>
        <p:grpSpPr>
          <a:xfrm>
            <a:off x="2590145" y="3270574"/>
            <a:ext cx="1389066" cy="180119"/>
            <a:chOff x="705948" y="3788465"/>
            <a:chExt cx="2308953" cy="299400"/>
          </a:xfrm>
        </p:grpSpPr>
        <p:sp>
          <p:nvSpPr>
            <p:cNvPr id="8717" name="Google Shape;8717;p5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2" name="Google Shape;8722;p56"/>
          <p:cNvGrpSpPr/>
          <p:nvPr/>
        </p:nvGrpSpPr>
        <p:grpSpPr>
          <a:xfrm>
            <a:off x="2638082" y="3883554"/>
            <a:ext cx="1304609" cy="294074"/>
            <a:chOff x="2658741" y="4097347"/>
            <a:chExt cx="1304609" cy="294074"/>
          </a:xfrm>
        </p:grpSpPr>
        <p:grpSp>
          <p:nvGrpSpPr>
            <p:cNvPr id="8723" name="Google Shape;8723;p56"/>
            <p:cNvGrpSpPr/>
            <p:nvPr/>
          </p:nvGrpSpPr>
          <p:grpSpPr>
            <a:xfrm>
              <a:off x="2658741" y="4097347"/>
              <a:ext cx="118572" cy="294074"/>
              <a:chOff x="3343310" y="4475555"/>
              <a:chExt cx="127717" cy="316753"/>
            </a:xfrm>
          </p:grpSpPr>
          <p:sp>
            <p:nvSpPr>
              <p:cNvPr id="8724" name="Google Shape;8724;p5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56"/>
            <p:cNvGrpSpPr/>
            <p:nvPr/>
          </p:nvGrpSpPr>
          <p:grpSpPr>
            <a:xfrm>
              <a:off x="3815519" y="4098388"/>
              <a:ext cx="147831" cy="291991"/>
              <a:chOff x="3527539" y="4476677"/>
              <a:chExt cx="159232" cy="314510"/>
            </a:xfrm>
          </p:grpSpPr>
          <p:sp>
            <p:nvSpPr>
              <p:cNvPr id="8727" name="Google Shape;8727;p5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9" name="Google Shape;8729;p56"/>
            <p:cNvGrpSpPr/>
            <p:nvPr/>
          </p:nvGrpSpPr>
          <p:grpSpPr>
            <a:xfrm>
              <a:off x="3511696" y="4098388"/>
              <a:ext cx="147831" cy="291991"/>
              <a:chOff x="3527539" y="4476677"/>
              <a:chExt cx="159232" cy="314510"/>
            </a:xfrm>
          </p:grpSpPr>
          <p:sp>
            <p:nvSpPr>
              <p:cNvPr id="8730" name="Google Shape;8730;p5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2" name="Google Shape;8732;p56"/>
            <p:cNvGrpSpPr/>
            <p:nvPr/>
          </p:nvGrpSpPr>
          <p:grpSpPr>
            <a:xfrm>
              <a:off x="3207874" y="4098388"/>
              <a:ext cx="147831" cy="291991"/>
              <a:chOff x="3527539" y="4476677"/>
              <a:chExt cx="159232" cy="314510"/>
            </a:xfrm>
          </p:grpSpPr>
          <p:sp>
            <p:nvSpPr>
              <p:cNvPr id="8733" name="Google Shape;8733;p5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5" name="Google Shape;8735;p56"/>
            <p:cNvGrpSpPr/>
            <p:nvPr/>
          </p:nvGrpSpPr>
          <p:grpSpPr>
            <a:xfrm>
              <a:off x="2933305" y="4097347"/>
              <a:ext cx="118572" cy="294074"/>
              <a:chOff x="3343310" y="4475555"/>
              <a:chExt cx="127717" cy="316753"/>
            </a:xfrm>
          </p:grpSpPr>
          <p:sp>
            <p:nvSpPr>
              <p:cNvPr id="8736" name="Google Shape;8736;p5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38" name="Google Shape;8738;p56"/>
          <p:cNvGrpSpPr/>
          <p:nvPr/>
        </p:nvGrpSpPr>
        <p:grpSpPr>
          <a:xfrm>
            <a:off x="4256912" y="1866676"/>
            <a:ext cx="1433821" cy="191501"/>
            <a:chOff x="4273350" y="2080469"/>
            <a:chExt cx="1433821" cy="191501"/>
          </a:xfrm>
        </p:grpSpPr>
        <p:grpSp>
          <p:nvGrpSpPr>
            <p:cNvPr id="8739" name="Google Shape;8739;p56"/>
            <p:cNvGrpSpPr/>
            <p:nvPr/>
          </p:nvGrpSpPr>
          <p:grpSpPr>
            <a:xfrm>
              <a:off x="4273350" y="2080469"/>
              <a:ext cx="1433821" cy="0"/>
              <a:chOff x="5224975" y="2962250"/>
              <a:chExt cx="1544400" cy="0"/>
            </a:xfrm>
          </p:grpSpPr>
          <p:cxnSp>
            <p:nvCxnSpPr>
              <p:cNvPr id="8740" name="Google Shape;8740;p5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741" name="Google Shape;8741;p5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742" name="Google Shape;8742;p56"/>
            <p:cNvGrpSpPr/>
            <p:nvPr/>
          </p:nvGrpSpPr>
          <p:grpSpPr>
            <a:xfrm>
              <a:off x="4273350" y="2271969"/>
              <a:ext cx="1433821" cy="0"/>
              <a:chOff x="5224975" y="2962250"/>
              <a:chExt cx="1544400" cy="0"/>
            </a:xfrm>
          </p:grpSpPr>
          <p:cxnSp>
            <p:nvCxnSpPr>
              <p:cNvPr id="8743" name="Google Shape;8743;p5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744" name="Google Shape;8744;p5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745" name="Google Shape;8745;p56"/>
          <p:cNvGrpSpPr/>
          <p:nvPr/>
        </p:nvGrpSpPr>
        <p:grpSpPr>
          <a:xfrm>
            <a:off x="4258467" y="969244"/>
            <a:ext cx="1430711" cy="743389"/>
            <a:chOff x="5159450" y="1919950"/>
            <a:chExt cx="1541050" cy="862500"/>
          </a:xfrm>
        </p:grpSpPr>
        <p:sp>
          <p:nvSpPr>
            <p:cNvPr id="8746" name="Google Shape;8746;p5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de-DE"/>
            </a:p>
          </p:txBody>
        </p:sp>
        <p:grpSp>
          <p:nvGrpSpPr>
            <p:cNvPr id="8747" name="Google Shape;8747;p56"/>
            <p:cNvGrpSpPr/>
            <p:nvPr/>
          </p:nvGrpSpPr>
          <p:grpSpPr>
            <a:xfrm>
              <a:off x="5159450" y="1919950"/>
              <a:ext cx="1541050" cy="862500"/>
              <a:chOff x="5159450" y="1919950"/>
              <a:chExt cx="1541050" cy="862500"/>
            </a:xfrm>
          </p:grpSpPr>
          <p:cxnSp>
            <p:nvCxnSpPr>
              <p:cNvPr id="8748" name="Google Shape;8748;p5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749" name="Google Shape;8749;p5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750" name="Google Shape;8750;p56"/>
          <p:cNvGrpSpPr/>
          <p:nvPr/>
        </p:nvGrpSpPr>
        <p:grpSpPr>
          <a:xfrm>
            <a:off x="4248581" y="2192571"/>
            <a:ext cx="1450484" cy="1052087"/>
            <a:chOff x="5230575" y="1554475"/>
            <a:chExt cx="2137150" cy="1550150"/>
          </a:xfrm>
        </p:grpSpPr>
        <p:sp>
          <p:nvSpPr>
            <p:cNvPr id="8751" name="Google Shape;8751;p5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4" name="Google Shape;8764;p56"/>
          <p:cNvGrpSpPr/>
          <p:nvPr/>
        </p:nvGrpSpPr>
        <p:grpSpPr>
          <a:xfrm rot="10800000">
            <a:off x="4265131" y="3284761"/>
            <a:ext cx="1417383" cy="887946"/>
            <a:chOff x="5645403" y="2920021"/>
            <a:chExt cx="2650800" cy="2180614"/>
          </a:xfrm>
        </p:grpSpPr>
        <p:sp>
          <p:nvSpPr>
            <p:cNvPr id="8765" name="Google Shape;8765;p5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6" name="Google Shape;8766;p56"/>
            <p:cNvCxnSpPr>
              <a:stCxn id="8765"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767" name="Google Shape;8767;p5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68" name="Google Shape;8768;p56"/>
            <p:cNvCxnSpPr>
              <a:endCxn id="8767"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8769" name="Google Shape;8769;p5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0" name="Google Shape;8770;p56"/>
            <p:cNvCxnSpPr>
              <a:stCxn id="8769"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771" name="Google Shape;8771;p5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2" name="Google Shape;8772;p56"/>
            <p:cNvCxnSpPr>
              <a:endCxn id="8771"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773" name="Google Shape;8773;p56"/>
          <p:cNvGrpSpPr/>
          <p:nvPr/>
        </p:nvGrpSpPr>
        <p:grpSpPr>
          <a:xfrm>
            <a:off x="7365491" y="2188116"/>
            <a:ext cx="1071743" cy="1021579"/>
            <a:chOff x="7189833" y="2022667"/>
            <a:chExt cx="1251159" cy="1192597"/>
          </a:xfrm>
        </p:grpSpPr>
        <p:sp>
          <p:nvSpPr>
            <p:cNvPr id="8774" name="Google Shape;8774;p5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8" name="Google Shape;8778;p56"/>
          <p:cNvGrpSpPr/>
          <p:nvPr/>
        </p:nvGrpSpPr>
        <p:grpSpPr>
          <a:xfrm>
            <a:off x="706762" y="2614523"/>
            <a:ext cx="1695374" cy="1560837"/>
            <a:chOff x="727421" y="2828315"/>
            <a:chExt cx="1695374" cy="1560837"/>
          </a:xfrm>
        </p:grpSpPr>
        <p:grpSp>
          <p:nvGrpSpPr>
            <p:cNvPr id="8779" name="Google Shape;8779;p56"/>
            <p:cNvGrpSpPr/>
            <p:nvPr/>
          </p:nvGrpSpPr>
          <p:grpSpPr>
            <a:xfrm>
              <a:off x="819108" y="2882501"/>
              <a:ext cx="103104" cy="1426186"/>
              <a:chOff x="4674013" y="3100904"/>
              <a:chExt cx="122758" cy="1698043"/>
            </a:xfrm>
          </p:grpSpPr>
          <p:sp>
            <p:nvSpPr>
              <p:cNvPr id="8780" name="Google Shape;8780;p5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5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5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56"/>
            <p:cNvGrpSpPr/>
            <p:nvPr/>
          </p:nvGrpSpPr>
          <p:grpSpPr>
            <a:xfrm>
              <a:off x="1062475" y="2882501"/>
              <a:ext cx="103104" cy="1426186"/>
              <a:chOff x="4940438" y="3100904"/>
              <a:chExt cx="122758" cy="1698043"/>
            </a:xfrm>
          </p:grpSpPr>
          <p:sp>
            <p:nvSpPr>
              <p:cNvPr id="8788" name="Google Shape;8788;p5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5" name="Google Shape;8795;p56"/>
            <p:cNvGrpSpPr/>
            <p:nvPr/>
          </p:nvGrpSpPr>
          <p:grpSpPr>
            <a:xfrm>
              <a:off x="1299324" y="2882501"/>
              <a:ext cx="103104" cy="1426186"/>
              <a:chOff x="5206863" y="3100904"/>
              <a:chExt cx="122758" cy="1698043"/>
            </a:xfrm>
          </p:grpSpPr>
          <p:sp>
            <p:nvSpPr>
              <p:cNvPr id="8796" name="Google Shape;8796;p5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56"/>
            <p:cNvGrpSpPr/>
            <p:nvPr/>
          </p:nvGrpSpPr>
          <p:grpSpPr>
            <a:xfrm>
              <a:off x="1786057" y="2882501"/>
              <a:ext cx="103104" cy="1426186"/>
              <a:chOff x="6006138" y="3143629"/>
              <a:chExt cx="122758" cy="1698043"/>
            </a:xfrm>
          </p:grpSpPr>
          <p:sp>
            <p:nvSpPr>
              <p:cNvPr id="8804" name="Google Shape;8804;p5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1" name="Google Shape;8811;p56"/>
            <p:cNvGrpSpPr/>
            <p:nvPr/>
          </p:nvGrpSpPr>
          <p:grpSpPr>
            <a:xfrm>
              <a:off x="2029422" y="2882501"/>
              <a:ext cx="103104" cy="1426186"/>
              <a:chOff x="6805413" y="3100904"/>
              <a:chExt cx="122758" cy="1698043"/>
            </a:xfrm>
          </p:grpSpPr>
          <p:sp>
            <p:nvSpPr>
              <p:cNvPr id="8812" name="Google Shape;8812;p5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56"/>
            <p:cNvGrpSpPr/>
            <p:nvPr/>
          </p:nvGrpSpPr>
          <p:grpSpPr>
            <a:xfrm>
              <a:off x="727421" y="2828315"/>
              <a:ext cx="1695374" cy="1560837"/>
              <a:chOff x="734799" y="2782450"/>
              <a:chExt cx="1571100" cy="1577400"/>
            </a:xfrm>
          </p:grpSpPr>
          <p:cxnSp>
            <p:nvCxnSpPr>
              <p:cNvPr id="8820" name="Google Shape;8820;p5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821" name="Google Shape;8821;p5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822" name="Google Shape;8822;p56"/>
            <p:cNvGrpSpPr/>
            <p:nvPr/>
          </p:nvGrpSpPr>
          <p:grpSpPr>
            <a:xfrm>
              <a:off x="2272795" y="2882501"/>
              <a:ext cx="103104" cy="1426186"/>
              <a:chOff x="5206863" y="3100904"/>
              <a:chExt cx="122758" cy="1698043"/>
            </a:xfrm>
          </p:grpSpPr>
          <p:sp>
            <p:nvSpPr>
              <p:cNvPr id="8823" name="Google Shape;8823;p5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0" name="Google Shape;8830;p56"/>
            <p:cNvGrpSpPr/>
            <p:nvPr/>
          </p:nvGrpSpPr>
          <p:grpSpPr>
            <a:xfrm>
              <a:off x="1542694" y="2882501"/>
              <a:ext cx="103104" cy="1426186"/>
              <a:chOff x="6006138" y="3143629"/>
              <a:chExt cx="122758" cy="1698043"/>
            </a:xfrm>
          </p:grpSpPr>
          <p:sp>
            <p:nvSpPr>
              <p:cNvPr id="8831" name="Google Shape;8831;p5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38" name="Google Shape;8838;p56"/>
          <p:cNvGrpSpPr/>
          <p:nvPr/>
        </p:nvGrpSpPr>
        <p:grpSpPr>
          <a:xfrm>
            <a:off x="5915341" y="2192094"/>
            <a:ext cx="1248543" cy="1025319"/>
            <a:chOff x="5183758" y="1210600"/>
            <a:chExt cx="3605380" cy="2960783"/>
          </a:xfrm>
        </p:grpSpPr>
        <p:sp>
          <p:nvSpPr>
            <p:cNvPr id="8839" name="Google Shape;8839;p5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43" name="Google Shape;8843;p5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844" name="Google Shape;8844;p5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845" name="Google Shape;8845;p5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846" name="Google Shape;8846;p5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847" name="Google Shape;8847;p5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56"/>
          <p:cNvGrpSpPr/>
          <p:nvPr/>
        </p:nvGrpSpPr>
        <p:grpSpPr>
          <a:xfrm>
            <a:off x="5772403" y="3330411"/>
            <a:ext cx="2664831" cy="843440"/>
            <a:chOff x="5916567" y="1099697"/>
            <a:chExt cx="2556683" cy="809211"/>
          </a:xfrm>
        </p:grpSpPr>
        <p:sp>
          <p:nvSpPr>
            <p:cNvPr id="8849" name="Google Shape;8849;p5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56"/>
          <p:cNvGrpSpPr/>
          <p:nvPr/>
        </p:nvGrpSpPr>
        <p:grpSpPr>
          <a:xfrm>
            <a:off x="5879943" y="979270"/>
            <a:ext cx="1299851" cy="1023338"/>
            <a:chOff x="5900602" y="1193063"/>
            <a:chExt cx="1299851" cy="1023338"/>
          </a:xfrm>
        </p:grpSpPr>
        <p:grpSp>
          <p:nvGrpSpPr>
            <p:cNvPr id="8858" name="Google Shape;8858;p56"/>
            <p:cNvGrpSpPr/>
            <p:nvPr/>
          </p:nvGrpSpPr>
          <p:grpSpPr>
            <a:xfrm>
              <a:off x="6743564" y="1193063"/>
              <a:ext cx="456889" cy="700379"/>
              <a:chOff x="6743564" y="1193063"/>
              <a:chExt cx="456889" cy="700379"/>
            </a:xfrm>
          </p:grpSpPr>
          <p:grpSp>
            <p:nvGrpSpPr>
              <p:cNvPr id="8859" name="Google Shape;8859;p56"/>
              <p:cNvGrpSpPr/>
              <p:nvPr/>
            </p:nvGrpSpPr>
            <p:grpSpPr>
              <a:xfrm>
                <a:off x="6743564" y="1690731"/>
                <a:ext cx="214402" cy="202710"/>
                <a:chOff x="6743564" y="1690731"/>
                <a:chExt cx="214402" cy="202710"/>
              </a:xfrm>
            </p:grpSpPr>
            <p:sp>
              <p:nvSpPr>
                <p:cNvPr id="8860" name="Google Shape;8860;p5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2" name="Google Shape;8862;p56"/>
              <p:cNvGrpSpPr/>
              <p:nvPr/>
            </p:nvGrpSpPr>
            <p:grpSpPr>
              <a:xfrm>
                <a:off x="6915505" y="1193063"/>
                <a:ext cx="284947" cy="589637"/>
                <a:chOff x="6915505" y="1193063"/>
                <a:chExt cx="284947" cy="589637"/>
              </a:xfrm>
            </p:grpSpPr>
            <p:sp>
              <p:nvSpPr>
                <p:cNvPr id="8863" name="Google Shape;8863;p5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64" name="Google Shape;8864;p5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865" name="Google Shape;8865;p56"/>
            <p:cNvGrpSpPr/>
            <p:nvPr/>
          </p:nvGrpSpPr>
          <p:grpSpPr>
            <a:xfrm>
              <a:off x="6520337" y="1193063"/>
              <a:ext cx="341815" cy="801589"/>
              <a:chOff x="6520337" y="1193063"/>
              <a:chExt cx="341815" cy="801589"/>
            </a:xfrm>
          </p:grpSpPr>
          <p:grpSp>
            <p:nvGrpSpPr>
              <p:cNvPr id="8866" name="Google Shape;8866;p56"/>
              <p:cNvGrpSpPr/>
              <p:nvPr/>
            </p:nvGrpSpPr>
            <p:grpSpPr>
              <a:xfrm>
                <a:off x="6520337" y="1589527"/>
                <a:ext cx="213950" cy="405125"/>
                <a:chOff x="6520337" y="1589527"/>
                <a:chExt cx="213950" cy="405125"/>
              </a:xfrm>
            </p:grpSpPr>
            <p:sp>
              <p:nvSpPr>
                <p:cNvPr id="8867" name="Google Shape;8867;p5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56"/>
              <p:cNvGrpSpPr/>
              <p:nvPr/>
            </p:nvGrpSpPr>
            <p:grpSpPr>
              <a:xfrm>
                <a:off x="6577204" y="1193063"/>
                <a:ext cx="284947" cy="453562"/>
                <a:chOff x="6577204" y="1193063"/>
                <a:chExt cx="284947" cy="453562"/>
              </a:xfrm>
            </p:grpSpPr>
            <p:sp>
              <p:nvSpPr>
                <p:cNvPr id="8870" name="Google Shape;8870;p5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71" name="Google Shape;8871;p5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72" name="Google Shape;8872;p56"/>
            <p:cNvGrpSpPr/>
            <p:nvPr/>
          </p:nvGrpSpPr>
          <p:grpSpPr>
            <a:xfrm>
              <a:off x="6238903" y="1193063"/>
              <a:ext cx="300475" cy="901782"/>
              <a:chOff x="6238903" y="1193063"/>
              <a:chExt cx="300475" cy="901782"/>
            </a:xfrm>
          </p:grpSpPr>
          <p:grpSp>
            <p:nvGrpSpPr>
              <p:cNvPr id="8873" name="Google Shape;8873;p56"/>
              <p:cNvGrpSpPr/>
              <p:nvPr/>
            </p:nvGrpSpPr>
            <p:grpSpPr>
              <a:xfrm>
                <a:off x="6290865" y="1489315"/>
                <a:ext cx="248514" cy="605530"/>
                <a:chOff x="6290865" y="1489315"/>
                <a:chExt cx="248514" cy="605530"/>
              </a:xfrm>
            </p:grpSpPr>
            <p:sp>
              <p:nvSpPr>
                <p:cNvPr id="8874" name="Google Shape;8874;p5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56"/>
              <p:cNvGrpSpPr/>
              <p:nvPr/>
            </p:nvGrpSpPr>
            <p:grpSpPr>
              <a:xfrm>
                <a:off x="6238903" y="1193063"/>
                <a:ext cx="284947" cy="327512"/>
                <a:chOff x="6238903" y="1193063"/>
                <a:chExt cx="284947" cy="327512"/>
              </a:xfrm>
            </p:grpSpPr>
            <p:sp>
              <p:nvSpPr>
                <p:cNvPr id="8877" name="Google Shape;8877;p5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78" name="Google Shape;8878;p5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79" name="Google Shape;8879;p56"/>
            <p:cNvGrpSpPr/>
            <p:nvPr/>
          </p:nvGrpSpPr>
          <p:grpSpPr>
            <a:xfrm>
              <a:off x="5900602" y="1193063"/>
              <a:ext cx="444345" cy="1023338"/>
              <a:chOff x="5900602" y="1193063"/>
              <a:chExt cx="444345" cy="1023338"/>
            </a:xfrm>
          </p:grpSpPr>
          <p:grpSp>
            <p:nvGrpSpPr>
              <p:cNvPr id="8880" name="Google Shape;8880;p56"/>
              <p:cNvGrpSpPr/>
              <p:nvPr/>
            </p:nvGrpSpPr>
            <p:grpSpPr>
              <a:xfrm>
                <a:off x="6046501" y="1367785"/>
                <a:ext cx="298446" cy="848616"/>
                <a:chOff x="6046501" y="1367785"/>
                <a:chExt cx="298446" cy="848616"/>
              </a:xfrm>
            </p:grpSpPr>
            <p:sp>
              <p:nvSpPr>
                <p:cNvPr id="8881" name="Google Shape;8881;p5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3" name="Google Shape;8883;p56"/>
              <p:cNvGrpSpPr/>
              <p:nvPr/>
            </p:nvGrpSpPr>
            <p:grpSpPr>
              <a:xfrm>
                <a:off x="5900602" y="1193063"/>
                <a:ext cx="284947" cy="182312"/>
                <a:chOff x="5900602" y="1193063"/>
                <a:chExt cx="284947" cy="182312"/>
              </a:xfrm>
            </p:grpSpPr>
            <p:sp>
              <p:nvSpPr>
                <p:cNvPr id="8884" name="Google Shape;8884;p5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85" name="Google Shape;8885;p5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886" name="Google Shape;8886;p56"/>
          <p:cNvGrpSpPr/>
          <p:nvPr/>
        </p:nvGrpSpPr>
        <p:grpSpPr>
          <a:xfrm>
            <a:off x="7217825" y="979415"/>
            <a:ext cx="1219413" cy="1051365"/>
            <a:chOff x="7287122" y="1165658"/>
            <a:chExt cx="1219413" cy="1051365"/>
          </a:xfrm>
        </p:grpSpPr>
        <p:grpSp>
          <p:nvGrpSpPr>
            <p:cNvPr id="8887" name="Google Shape;8887;p56"/>
            <p:cNvGrpSpPr/>
            <p:nvPr/>
          </p:nvGrpSpPr>
          <p:grpSpPr>
            <a:xfrm>
              <a:off x="7287122" y="1969723"/>
              <a:ext cx="1219413" cy="247300"/>
              <a:chOff x="7287122" y="1969723"/>
              <a:chExt cx="1219413" cy="247300"/>
            </a:xfrm>
          </p:grpSpPr>
          <p:sp>
            <p:nvSpPr>
              <p:cNvPr id="8888" name="Google Shape;8888;p5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9" name="Google Shape;8889;p56"/>
              <p:cNvGrpSpPr/>
              <p:nvPr/>
            </p:nvGrpSpPr>
            <p:grpSpPr>
              <a:xfrm>
                <a:off x="7287122" y="2063892"/>
                <a:ext cx="1151753" cy="73428"/>
                <a:chOff x="7287122" y="2063892"/>
                <a:chExt cx="1151753" cy="73428"/>
              </a:xfrm>
            </p:grpSpPr>
            <p:sp>
              <p:nvSpPr>
                <p:cNvPr id="8890" name="Google Shape;8890;p5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91" name="Google Shape;8891;p5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92" name="Google Shape;8892;p56"/>
            <p:cNvGrpSpPr/>
            <p:nvPr/>
          </p:nvGrpSpPr>
          <p:grpSpPr>
            <a:xfrm>
              <a:off x="7287122" y="1712201"/>
              <a:ext cx="1219403" cy="246767"/>
              <a:chOff x="7287122" y="1712201"/>
              <a:chExt cx="1219403" cy="246767"/>
            </a:xfrm>
          </p:grpSpPr>
          <p:sp>
            <p:nvSpPr>
              <p:cNvPr id="8893" name="Google Shape;8893;p5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4" name="Google Shape;8894;p56"/>
              <p:cNvGrpSpPr/>
              <p:nvPr/>
            </p:nvGrpSpPr>
            <p:grpSpPr>
              <a:xfrm>
                <a:off x="7287122" y="1842861"/>
                <a:ext cx="1005303" cy="73419"/>
                <a:chOff x="7287122" y="1842861"/>
                <a:chExt cx="1005303" cy="73419"/>
              </a:xfrm>
            </p:grpSpPr>
            <p:sp>
              <p:nvSpPr>
                <p:cNvPr id="8895" name="Google Shape;8895;p5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96" name="Google Shape;8896;p5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897" name="Google Shape;8897;p56"/>
            <p:cNvGrpSpPr/>
            <p:nvPr/>
          </p:nvGrpSpPr>
          <p:grpSpPr>
            <a:xfrm>
              <a:off x="7287122" y="1447520"/>
              <a:ext cx="1219403" cy="286667"/>
              <a:chOff x="7287122" y="1447520"/>
              <a:chExt cx="1219403" cy="286667"/>
            </a:xfrm>
          </p:grpSpPr>
          <p:sp>
            <p:nvSpPr>
              <p:cNvPr id="8898" name="Google Shape;8898;p5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9" name="Google Shape;8899;p56"/>
              <p:cNvGrpSpPr/>
              <p:nvPr/>
            </p:nvGrpSpPr>
            <p:grpSpPr>
              <a:xfrm>
                <a:off x="7287122" y="1581977"/>
                <a:ext cx="852803" cy="73428"/>
                <a:chOff x="7287122" y="1581977"/>
                <a:chExt cx="852803" cy="73428"/>
              </a:xfrm>
            </p:grpSpPr>
            <p:sp>
              <p:nvSpPr>
                <p:cNvPr id="8900" name="Google Shape;8900;p5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01" name="Google Shape;8901;p5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902" name="Google Shape;8902;p56"/>
            <p:cNvGrpSpPr/>
            <p:nvPr/>
          </p:nvGrpSpPr>
          <p:grpSpPr>
            <a:xfrm>
              <a:off x="7287122" y="1165658"/>
              <a:ext cx="1219403" cy="344253"/>
              <a:chOff x="7287122" y="1165658"/>
              <a:chExt cx="1219403" cy="344253"/>
            </a:xfrm>
          </p:grpSpPr>
          <p:sp>
            <p:nvSpPr>
              <p:cNvPr id="8903" name="Google Shape;8903;p5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4" name="Google Shape;8904;p56"/>
              <p:cNvGrpSpPr/>
              <p:nvPr/>
            </p:nvGrpSpPr>
            <p:grpSpPr>
              <a:xfrm>
                <a:off x="7287122" y="1341025"/>
                <a:ext cx="695703" cy="73419"/>
                <a:chOff x="7287122" y="1341025"/>
                <a:chExt cx="695703" cy="73419"/>
              </a:xfrm>
            </p:grpSpPr>
            <p:sp>
              <p:nvSpPr>
                <p:cNvPr id="8905" name="Google Shape;8905;p5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06" name="Google Shape;8906;p5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910"/>
        <p:cNvGrpSpPr/>
        <p:nvPr/>
      </p:nvGrpSpPr>
      <p:grpSpPr>
        <a:xfrm>
          <a:off x="0" y="0"/>
          <a:ext cx="0" cy="0"/>
          <a:chOff x="0" y="0"/>
          <a:chExt cx="0" cy="0"/>
        </a:xfrm>
      </p:grpSpPr>
      <p:grpSp>
        <p:nvGrpSpPr>
          <p:cNvPr id="8911" name="Google Shape;8911;p57"/>
          <p:cNvGrpSpPr/>
          <p:nvPr/>
        </p:nvGrpSpPr>
        <p:grpSpPr>
          <a:xfrm>
            <a:off x="846551" y="2273217"/>
            <a:ext cx="415546" cy="355053"/>
            <a:chOff x="866243" y="2291587"/>
            <a:chExt cx="415546" cy="355053"/>
          </a:xfrm>
        </p:grpSpPr>
        <p:sp>
          <p:nvSpPr>
            <p:cNvPr id="8912" name="Google Shape;8912;p57"/>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7"/>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7"/>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7"/>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7"/>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7" name="Google Shape;8917;p57"/>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8" name="Google Shape;8918;p57"/>
          <p:cNvGrpSpPr/>
          <p:nvPr/>
        </p:nvGrpSpPr>
        <p:grpSpPr>
          <a:xfrm>
            <a:off x="1938828" y="2284205"/>
            <a:ext cx="359213" cy="327807"/>
            <a:chOff x="1958520" y="2302574"/>
            <a:chExt cx="359213" cy="327807"/>
          </a:xfrm>
        </p:grpSpPr>
        <p:sp>
          <p:nvSpPr>
            <p:cNvPr id="8919" name="Google Shape;8919;p5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57"/>
          <p:cNvGrpSpPr/>
          <p:nvPr/>
        </p:nvGrpSpPr>
        <p:grpSpPr>
          <a:xfrm>
            <a:off x="2560190" y="2269057"/>
            <a:ext cx="207582" cy="359594"/>
            <a:chOff x="2656082" y="2287427"/>
            <a:chExt cx="207582" cy="359594"/>
          </a:xfrm>
        </p:grpSpPr>
        <p:sp>
          <p:nvSpPr>
            <p:cNvPr id="8923" name="Google Shape;8923;p57"/>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7"/>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7"/>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7"/>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57"/>
          <p:cNvGrpSpPr/>
          <p:nvPr/>
        </p:nvGrpSpPr>
        <p:grpSpPr>
          <a:xfrm>
            <a:off x="3029961" y="2303099"/>
            <a:ext cx="362991" cy="290018"/>
            <a:chOff x="3049653" y="2321468"/>
            <a:chExt cx="362991" cy="290018"/>
          </a:xfrm>
        </p:grpSpPr>
        <p:sp>
          <p:nvSpPr>
            <p:cNvPr id="8928" name="Google Shape;8928;p57"/>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7"/>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7"/>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7"/>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2" name="Google Shape;8932;p57"/>
          <p:cNvGrpSpPr/>
          <p:nvPr/>
        </p:nvGrpSpPr>
        <p:grpSpPr>
          <a:xfrm>
            <a:off x="3544551" y="2271534"/>
            <a:ext cx="422342" cy="355243"/>
            <a:chOff x="3564243" y="2289904"/>
            <a:chExt cx="422342" cy="355243"/>
          </a:xfrm>
        </p:grpSpPr>
        <p:sp>
          <p:nvSpPr>
            <p:cNvPr id="8933" name="Google Shape;8933;p57"/>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7"/>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7"/>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57"/>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57"/>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38" name="Google Shape;8938;p57"/>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39" name="Google Shape;8939;p57"/>
          <p:cNvGrpSpPr/>
          <p:nvPr/>
        </p:nvGrpSpPr>
        <p:grpSpPr>
          <a:xfrm>
            <a:off x="4668202" y="2271344"/>
            <a:ext cx="359594" cy="353909"/>
            <a:chOff x="4687894" y="2289713"/>
            <a:chExt cx="359594" cy="353909"/>
          </a:xfrm>
        </p:grpSpPr>
        <p:sp>
          <p:nvSpPr>
            <p:cNvPr id="8940" name="Google Shape;8940;p57"/>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7"/>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7"/>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3" name="Google Shape;8943;p57"/>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4" name="Google Shape;8944;p57"/>
          <p:cNvGrpSpPr/>
          <p:nvPr/>
        </p:nvGrpSpPr>
        <p:grpSpPr>
          <a:xfrm>
            <a:off x="6352932" y="2289857"/>
            <a:ext cx="263567" cy="317614"/>
            <a:chOff x="6421399" y="2308227"/>
            <a:chExt cx="263567" cy="317614"/>
          </a:xfrm>
        </p:grpSpPr>
        <p:sp>
          <p:nvSpPr>
            <p:cNvPr id="8945" name="Google Shape;8945;p57"/>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7"/>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7"/>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7"/>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57"/>
          <p:cNvGrpSpPr/>
          <p:nvPr/>
        </p:nvGrpSpPr>
        <p:grpSpPr>
          <a:xfrm>
            <a:off x="6850501" y="2277250"/>
            <a:ext cx="360356" cy="343462"/>
            <a:chOff x="6870193" y="2295620"/>
            <a:chExt cx="360356" cy="343462"/>
          </a:xfrm>
        </p:grpSpPr>
        <p:sp>
          <p:nvSpPr>
            <p:cNvPr id="8950" name="Google Shape;8950;p57"/>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7"/>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2" name="Google Shape;8952;p57"/>
          <p:cNvGrpSpPr/>
          <p:nvPr/>
        </p:nvGrpSpPr>
        <p:grpSpPr>
          <a:xfrm>
            <a:off x="7421773" y="2284490"/>
            <a:ext cx="342192" cy="327140"/>
            <a:chOff x="7441465" y="2302860"/>
            <a:chExt cx="342192" cy="327140"/>
          </a:xfrm>
        </p:grpSpPr>
        <p:sp>
          <p:nvSpPr>
            <p:cNvPr id="8953" name="Google Shape;8953;p57"/>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7"/>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5" name="Google Shape;8955;p57"/>
          <p:cNvGrpSpPr/>
          <p:nvPr/>
        </p:nvGrpSpPr>
        <p:grpSpPr>
          <a:xfrm>
            <a:off x="7969991" y="2331837"/>
            <a:ext cx="332761" cy="234066"/>
            <a:chOff x="7989683" y="2350207"/>
            <a:chExt cx="332761" cy="234066"/>
          </a:xfrm>
        </p:grpSpPr>
        <p:sp>
          <p:nvSpPr>
            <p:cNvPr id="8956" name="Google Shape;8956;p57"/>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7"/>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7"/>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7"/>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7"/>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7"/>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57"/>
          <p:cNvGrpSpPr/>
          <p:nvPr/>
        </p:nvGrpSpPr>
        <p:grpSpPr>
          <a:xfrm>
            <a:off x="5803602" y="2291381"/>
            <a:ext cx="315327" cy="314978"/>
            <a:chOff x="5823294" y="2309751"/>
            <a:chExt cx="315327" cy="314978"/>
          </a:xfrm>
        </p:grpSpPr>
        <p:sp>
          <p:nvSpPr>
            <p:cNvPr id="8963" name="Google Shape;8963;p57"/>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7"/>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7"/>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7"/>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57"/>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57"/>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7"/>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7"/>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57"/>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7"/>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7"/>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7"/>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7"/>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7"/>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7"/>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7"/>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57"/>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0" name="Google Shape;8980;p57"/>
          <p:cNvGrpSpPr/>
          <p:nvPr/>
        </p:nvGrpSpPr>
        <p:grpSpPr>
          <a:xfrm>
            <a:off x="2477583" y="2725790"/>
            <a:ext cx="370930" cy="370549"/>
            <a:chOff x="2497275" y="2744159"/>
            <a:chExt cx="370930" cy="370549"/>
          </a:xfrm>
        </p:grpSpPr>
        <p:sp>
          <p:nvSpPr>
            <p:cNvPr id="8981" name="Google Shape;8981;p5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57"/>
          <p:cNvGrpSpPr/>
          <p:nvPr/>
        </p:nvGrpSpPr>
        <p:grpSpPr>
          <a:xfrm>
            <a:off x="841248" y="2728108"/>
            <a:ext cx="371883" cy="365691"/>
            <a:chOff x="860940" y="2746477"/>
            <a:chExt cx="371883" cy="365691"/>
          </a:xfrm>
        </p:grpSpPr>
        <p:sp>
          <p:nvSpPr>
            <p:cNvPr id="8988" name="Google Shape;8988;p5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57"/>
          <p:cNvGrpSpPr/>
          <p:nvPr/>
        </p:nvGrpSpPr>
        <p:grpSpPr>
          <a:xfrm>
            <a:off x="1431144" y="2747889"/>
            <a:ext cx="283985" cy="341080"/>
            <a:chOff x="1493849" y="2775533"/>
            <a:chExt cx="283985" cy="341080"/>
          </a:xfrm>
        </p:grpSpPr>
        <p:sp>
          <p:nvSpPr>
            <p:cNvPr id="8994" name="Google Shape;8994;p57"/>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57"/>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6" name="Google Shape;8996;p57"/>
          <p:cNvGrpSpPr/>
          <p:nvPr/>
        </p:nvGrpSpPr>
        <p:grpSpPr>
          <a:xfrm>
            <a:off x="1933144" y="2756052"/>
            <a:ext cx="372835" cy="342573"/>
            <a:chOff x="1952836" y="2774422"/>
            <a:chExt cx="372835" cy="342573"/>
          </a:xfrm>
        </p:grpSpPr>
        <p:sp>
          <p:nvSpPr>
            <p:cNvPr id="8997" name="Google Shape;8997;p57"/>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57"/>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57"/>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57"/>
          <p:cNvGrpSpPr/>
          <p:nvPr/>
        </p:nvGrpSpPr>
        <p:grpSpPr>
          <a:xfrm>
            <a:off x="3060224" y="2726107"/>
            <a:ext cx="332729" cy="372518"/>
            <a:chOff x="3079916" y="2744477"/>
            <a:chExt cx="332729" cy="372518"/>
          </a:xfrm>
        </p:grpSpPr>
        <p:sp>
          <p:nvSpPr>
            <p:cNvPr id="9001" name="Google Shape;9001;p57"/>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57"/>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7"/>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57"/>
          <p:cNvGrpSpPr/>
          <p:nvPr/>
        </p:nvGrpSpPr>
        <p:grpSpPr>
          <a:xfrm>
            <a:off x="3600884" y="2727155"/>
            <a:ext cx="336889" cy="355592"/>
            <a:chOff x="3620576" y="2745525"/>
            <a:chExt cx="336889" cy="355592"/>
          </a:xfrm>
        </p:grpSpPr>
        <p:sp>
          <p:nvSpPr>
            <p:cNvPr id="9005" name="Google Shape;9005;p57"/>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7"/>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57"/>
          <p:cNvGrpSpPr/>
          <p:nvPr/>
        </p:nvGrpSpPr>
        <p:grpSpPr>
          <a:xfrm>
            <a:off x="4107123" y="2742334"/>
            <a:ext cx="380393" cy="363118"/>
            <a:chOff x="4126815" y="2760704"/>
            <a:chExt cx="380393" cy="363118"/>
          </a:xfrm>
        </p:grpSpPr>
        <p:sp>
          <p:nvSpPr>
            <p:cNvPr id="9008" name="Google Shape;9008;p57"/>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7"/>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7"/>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57"/>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57"/>
          <p:cNvGrpSpPr/>
          <p:nvPr/>
        </p:nvGrpSpPr>
        <p:grpSpPr>
          <a:xfrm>
            <a:off x="4656294" y="2727314"/>
            <a:ext cx="381346" cy="368644"/>
            <a:chOff x="4675986" y="2745684"/>
            <a:chExt cx="381346" cy="368644"/>
          </a:xfrm>
        </p:grpSpPr>
        <p:sp>
          <p:nvSpPr>
            <p:cNvPr id="9013" name="Google Shape;9013;p57"/>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57"/>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5" name="Google Shape;9015;p57"/>
          <p:cNvGrpSpPr/>
          <p:nvPr/>
        </p:nvGrpSpPr>
        <p:grpSpPr>
          <a:xfrm>
            <a:off x="5200924" y="2772692"/>
            <a:ext cx="373185" cy="302466"/>
            <a:chOff x="5220616" y="2791061"/>
            <a:chExt cx="373185" cy="302466"/>
          </a:xfrm>
        </p:grpSpPr>
        <p:sp>
          <p:nvSpPr>
            <p:cNvPr id="9016" name="Google Shape;9016;p57"/>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7"/>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57"/>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57"/>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57"/>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57"/>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57"/>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57"/>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57"/>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7"/>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7"/>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7"/>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7"/>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7"/>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7"/>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57"/>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57"/>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7"/>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4" name="Google Shape;9034;p57"/>
          <p:cNvGrpSpPr/>
          <p:nvPr/>
        </p:nvGrpSpPr>
        <p:grpSpPr>
          <a:xfrm>
            <a:off x="5768969" y="2754147"/>
            <a:ext cx="284366" cy="344097"/>
            <a:chOff x="5864861" y="2772517"/>
            <a:chExt cx="284366" cy="344097"/>
          </a:xfrm>
        </p:grpSpPr>
        <p:sp>
          <p:nvSpPr>
            <p:cNvPr id="9035" name="Google Shape;9035;p57"/>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7"/>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57"/>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57"/>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57"/>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7"/>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1" name="Google Shape;9041;p57"/>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2" name="Google Shape;9042;p57"/>
          <p:cNvGrpSpPr/>
          <p:nvPr/>
        </p:nvGrpSpPr>
        <p:grpSpPr>
          <a:xfrm>
            <a:off x="6954467" y="2771168"/>
            <a:ext cx="255247" cy="327458"/>
            <a:chOff x="6974158" y="2789537"/>
            <a:chExt cx="255247" cy="327458"/>
          </a:xfrm>
        </p:grpSpPr>
        <p:sp>
          <p:nvSpPr>
            <p:cNvPr id="9043" name="Google Shape;9043;p57"/>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57"/>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57"/>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57"/>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57"/>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7"/>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9" name="Google Shape;9049;p57"/>
          <p:cNvGrpSpPr/>
          <p:nvPr/>
        </p:nvGrpSpPr>
        <p:grpSpPr>
          <a:xfrm>
            <a:off x="7511005" y="2771930"/>
            <a:ext cx="244291" cy="326314"/>
            <a:chOff x="7530697" y="2790299"/>
            <a:chExt cx="244291" cy="326314"/>
          </a:xfrm>
        </p:grpSpPr>
        <p:sp>
          <p:nvSpPr>
            <p:cNvPr id="9050" name="Google Shape;9050;p57"/>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57"/>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57"/>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57"/>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57"/>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57"/>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6" name="Google Shape;9056;p57"/>
          <p:cNvGrpSpPr/>
          <p:nvPr/>
        </p:nvGrpSpPr>
        <p:grpSpPr>
          <a:xfrm>
            <a:off x="7968499" y="2813878"/>
            <a:ext cx="332348" cy="283985"/>
            <a:chOff x="7988191" y="2832248"/>
            <a:chExt cx="332348" cy="283985"/>
          </a:xfrm>
        </p:grpSpPr>
        <p:sp>
          <p:nvSpPr>
            <p:cNvPr id="9057" name="Google Shape;9057;p57"/>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57"/>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57"/>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0" name="Google Shape;9060;p57"/>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1" name="Google Shape;9061;p57"/>
          <p:cNvGrpSpPr/>
          <p:nvPr/>
        </p:nvGrpSpPr>
        <p:grpSpPr>
          <a:xfrm>
            <a:off x="3568748" y="3239998"/>
            <a:ext cx="364484" cy="262423"/>
            <a:chOff x="3588440" y="3258368"/>
            <a:chExt cx="364484" cy="262423"/>
          </a:xfrm>
        </p:grpSpPr>
        <p:sp>
          <p:nvSpPr>
            <p:cNvPr id="9062" name="Google Shape;9062;p57"/>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57"/>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57"/>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57"/>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57"/>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57"/>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8" name="Google Shape;9068;p57"/>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9" name="Google Shape;9069;p57"/>
          <p:cNvGrpSpPr/>
          <p:nvPr/>
        </p:nvGrpSpPr>
        <p:grpSpPr>
          <a:xfrm>
            <a:off x="5746125" y="3209355"/>
            <a:ext cx="364865" cy="324822"/>
            <a:chOff x="5765817" y="3227724"/>
            <a:chExt cx="364865" cy="324822"/>
          </a:xfrm>
        </p:grpSpPr>
        <p:sp>
          <p:nvSpPr>
            <p:cNvPr id="9070" name="Google Shape;9070;p57"/>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7"/>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57"/>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57"/>
          <p:cNvGrpSpPr/>
          <p:nvPr/>
        </p:nvGrpSpPr>
        <p:grpSpPr>
          <a:xfrm>
            <a:off x="6208891" y="3219294"/>
            <a:ext cx="446539" cy="303895"/>
            <a:chOff x="6228583" y="3237664"/>
            <a:chExt cx="446539" cy="303895"/>
          </a:xfrm>
        </p:grpSpPr>
        <p:sp>
          <p:nvSpPr>
            <p:cNvPr id="9074" name="Google Shape;9074;p57"/>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57"/>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7"/>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57"/>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57"/>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7"/>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57"/>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57"/>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57"/>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57"/>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57"/>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57"/>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57"/>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57"/>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57"/>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57"/>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57"/>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57"/>
          <p:cNvGrpSpPr/>
          <p:nvPr/>
        </p:nvGrpSpPr>
        <p:grpSpPr>
          <a:xfrm>
            <a:off x="846170" y="3188936"/>
            <a:ext cx="364484" cy="364897"/>
            <a:chOff x="865862" y="3207306"/>
            <a:chExt cx="364484" cy="364897"/>
          </a:xfrm>
        </p:grpSpPr>
        <p:sp>
          <p:nvSpPr>
            <p:cNvPr id="9092" name="Google Shape;9092;p57"/>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57"/>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7"/>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7"/>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57"/>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57"/>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7"/>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7"/>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7"/>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7"/>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7"/>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57"/>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57"/>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57"/>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57"/>
          <p:cNvGrpSpPr/>
          <p:nvPr/>
        </p:nvGrpSpPr>
        <p:grpSpPr>
          <a:xfrm>
            <a:off x="1384925" y="3208593"/>
            <a:ext cx="370168" cy="325965"/>
            <a:chOff x="1404617" y="3226962"/>
            <a:chExt cx="370168" cy="325965"/>
          </a:xfrm>
        </p:grpSpPr>
        <p:sp>
          <p:nvSpPr>
            <p:cNvPr id="9107" name="Google Shape;9107;p5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5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5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5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5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57"/>
          <p:cNvGrpSpPr/>
          <p:nvPr/>
        </p:nvGrpSpPr>
        <p:grpSpPr>
          <a:xfrm>
            <a:off x="1933711" y="3197724"/>
            <a:ext cx="366389" cy="354481"/>
            <a:chOff x="1954741" y="3212419"/>
            <a:chExt cx="366389" cy="354481"/>
          </a:xfrm>
        </p:grpSpPr>
        <p:sp>
          <p:nvSpPr>
            <p:cNvPr id="9117" name="Google Shape;9117;p57"/>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57"/>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57"/>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57"/>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7"/>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7"/>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57"/>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57"/>
          <p:cNvGrpSpPr/>
          <p:nvPr/>
        </p:nvGrpSpPr>
        <p:grpSpPr>
          <a:xfrm>
            <a:off x="3023547" y="3197256"/>
            <a:ext cx="366008" cy="348670"/>
            <a:chOff x="3043239" y="3215626"/>
            <a:chExt cx="366008" cy="348670"/>
          </a:xfrm>
        </p:grpSpPr>
        <p:sp>
          <p:nvSpPr>
            <p:cNvPr id="9125" name="Google Shape;9125;p57"/>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7"/>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7" name="Google Shape;9127;p57"/>
          <p:cNvGrpSpPr/>
          <p:nvPr/>
        </p:nvGrpSpPr>
        <p:grpSpPr>
          <a:xfrm>
            <a:off x="4198641" y="3166613"/>
            <a:ext cx="209107" cy="383442"/>
            <a:chOff x="4218333" y="3184982"/>
            <a:chExt cx="209107" cy="383442"/>
          </a:xfrm>
        </p:grpSpPr>
        <p:sp>
          <p:nvSpPr>
            <p:cNvPr id="9128" name="Google Shape;9128;p57"/>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7"/>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0" name="Google Shape;9130;p57"/>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1" name="Google Shape;9131;p57"/>
          <p:cNvGrpSpPr/>
          <p:nvPr/>
        </p:nvGrpSpPr>
        <p:grpSpPr>
          <a:xfrm>
            <a:off x="6876953" y="3197637"/>
            <a:ext cx="322917" cy="347876"/>
            <a:chOff x="6896644" y="3216007"/>
            <a:chExt cx="322917" cy="347876"/>
          </a:xfrm>
        </p:grpSpPr>
        <p:sp>
          <p:nvSpPr>
            <p:cNvPr id="9132" name="Google Shape;9132;p57"/>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7"/>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7"/>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7"/>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57"/>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57"/>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57"/>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9" name="Google Shape;9139;p57"/>
          <p:cNvGrpSpPr/>
          <p:nvPr/>
        </p:nvGrpSpPr>
        <p:grpSpPr>
          <a:xfrm>
            <a:off x="7409674" y="3204814"/>
            <a:ext cx="334634" cy="333904"/>
            <a:chOff x="7429366" y="3223183"/>
            <a:chExt cx="334634" cy="333904"/>
          </a:xfrm>
        </p:grpSpPr>
        <p:sp>
          <p:nvSpPr>
            <p:cNvPr id="9140" name="Google Shape;9140;p5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5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2" name="Google Shape;9142;p57"/>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3" name="Google Shape;9143;p57"/>
          <p:cNvGrpSpPr/>
          <p:nvPr/>
        </p:nvGrpSpPr>
        <p:grpSpPr>
          <a:xfrm>
            <a:off x="5196764" y="3707114"/>
            <a:ext cx="356196" cy="265631"/>
            <a:chOff x="5216456" y="3725484"/>
            <a:chExt cx="356196" cy="265631"/>
          </a:xfrm>
        </p:grpSpPr>
        <p:sp>
          <p:nvSpPr>
            <p:cNvPr id="9144" name="Google Shape;9144;p57"/>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57"/>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6" name="Google Shape;9146;p57"/>
          <p:cNvGrpSpPr/>
          <p:nvPr/>
        </p:nvGrpSpPr>
        <p:grpSpPr>
          <a:xfrm>
            <a:off x="6829701" y="3715625"/>
            <a:ext cx="355053" cy="248038"/>
            <a:chOff x="6849393" y="3733994"/>
            <a:chExt cx="355053" cy="248038"/>
          </a:xfrm>
        </p:grpSpPr>
        <p:sp>
          <p:nvSpPr>
            <p:cNvPr id="9147" name="Google Shape;9147;p57"/>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57"/>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57"/>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57"/>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57"/>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2" name="Google Shape;9152;p57"/>
          <p:cNvGrpSpPr/>
          <p:nvPr/>
        </p:nvGrpSpPr>
        <p:grpSpPr>
          <a:xfrm>
            <a:off x="7899305" y="3696318"/>
            <a:ext cx="392111" cy="280206"/>
            <a:chOff x="7918997" y="3714687"/>
            <a:chExt cx="392111" cy="280206"/>
          </a:xfrm>
        </p:grpSpPr>
        <p:sp>
          <p:nvSpPr>
            <p:cNvPr id="9153" name="Google Shape;9153;p57"/>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57"/>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57"/>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57"/>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57"/>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8" name="Google Shape;9158;p57"/>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9" name="Google Shape;9159;p57"/>
          <p:cNvGrpSpPr/>
          <p:nvPr/>
        </p:nvGrpSpPr>
        <p:grpSpPr>
          <a:xfrm>
            <a:off x="1389085" y="3662594"/>
            <a:ext cx="357720" cy="355148"/>
            <a:chOff x="1408777" y="3680964"/>
            <a:chExt cx="357720" cy="355148"/>
          </a:xfrm>
        </p:grpSpPr>
        <p:sp>
          <p:nvSpPr>
            <p:cNvPr id="9160" name="Google Shape;9160;p5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5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5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5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5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5" name="Google Shape;9165;p57"/>
          <p:cNvGrpSpPr/>
          <p:nvPr/>
        </p:nvGrpSpPr>
        <p:grpSpPr>
          <a:xfrm>
            <a:off x="1933144" y="3662594"/>
            <a:ext cx="357720" cy="355148"/>
            <a:chOff x="1952836" y="3680964"/>
            <a:chExt cx="357720" cy="355148"/>
          </a:xfrm>
        </p:grpSpPr>
        <p:sp>
          <p:nvSpPr>
            <p:cNvPr id="9166" name="Google Shape;9166;p57"/>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57"/>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57"/>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57"/>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57"/>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57"/>
          <p:cNvGrpSpPr/>
          <p:nvPr/>
        </p:nvGrpSpPr>
        <p:grpSpPr>
          <a:xfrm>
            <a:off x="2477202" y="3662594"/>
            <a:ext cx="357720" cy="355148"/>
            <a:chOff x="2496894" y="3680964"/>
            <a:chExt cx="357720" cy="355148"/>
          </a:xfrm>
        </p:grpSpPr>
        <p:sp>
          <p:nvSpPr>
            <p:cNvPr id="9172" name="Google Shape;9172;p57"/>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57"/>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57"/>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57"/>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57"/>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57"/>
          <p:cNvGrpSpPr/>
          <p:nvPr/>
        </p:nvGrpSpPr>
        <p:grpSpPr>
          <a:xfrm>
            <a:off x="3021292" y="3662689"/>
            <a:ext cx="356164" cy="355815"/>
            <a:chOff x="3040984" y="3681059"/>
            <a:chExt cx="356164" cy="355815"/>
          </a:xfrm>
        </p:grpSpPr>
        <p:sp>
          <p:nvSpPr>
            <p:cNvPr id="9178" name="Google Shape;9178;p57"/>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57"/>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7"/>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57"/>
          <p:cNvGrpSpPr/>
          <p:nvPr/>
        </p:nvGrpSpPr>
        <p:grpSpPr>
          <a:xfrm>
            <a:off x="3564589" y="3680821"/>
            <a:ext cx="358069" cy="317995"/>
            <a:chOff x="3584280" y="3699191"/>
            <a:chExt cx="358069" cy="317995"/>
          </a:xfrm>
        </p:grpSpPr>
        <p:sp>
          <p:nvSpPr>
            <p:cNvPr id="9182" name="Google Shape;9182;p57"/>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57"/>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7"/>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7"/>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57"/>
          <p:cNvGrpSpPr/>
          <p:nvPr/>
        </p:nvGrpSpPr>
        <p:grpSpPr>
          <a:xfrm>
            <a:off x="4109790" y="3662689"/>
            <a:ext cx="355402" cy="354291"/>
            <a:chOff x="4129482" y="3681059"/>
            <a:chExt cx="355402" cy="354291"/>
          </a:xfrm>
        </p:grpSpPr>
        <p:sp>
          <p:nvSpPr>
            <p:cNvPr id="9187" name="Google Shape;9187;p57"/>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7"/>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7"/>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57"/>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57"/>
          <p:cNvGrpSpPr/>
          <p:nvPr/>
        </p:nvGrpSpPr>
        <p:grpSpPr>
          <a:xfrm>
            <a:off x="4653849" y="3661927"/>
            <a:ext cx="355434" cy="355815"/>
            <a:chOff x="4673540" y="3680297"/>
            <a:chExt cx="355434" cy="355815"/>
          </a:xfrm>
        </p:grpSpPr>
        <p:sp>
          <p:nvSpPr>
            <p:cNvPr id="9192" name="Google Shape;9192;p57"/>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57"/>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57"/>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5" name="Google Shape;9195;p57"/>
          <p:cNvGrpSpPr/>
          <p:nvPr/>
        </p:nvGrpSpPr>
        <p:grpSpPr>
          <a:xfrm>
            <a:off x="5759716" y="3680821"/>
            <a:ext cx="317645" cy="318757"/>
            <a:chOff x="5779408" y="3699191"/>
            <a:chExt cx="317645" cy="318757"/>
          </a:xfrm>
        </p:grpSpPr>
        <p:sp>
          <p:nvSpPr>
            <p:cNvPr id="9196" name="Google Shape;9196;p57"/>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7"/>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8" name="Google Shape;9198;p57"/>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9" name="Google Shape;9199;p57"/>
          <p:cNvGrpSpPr/>
          <p:nvPr/>
        </p:nvGrpSpPr>
        <p:grpSpPr>
          <a:xfrm>
            <a:off x="7370743" y="3662499"/>
            <a:ext cx="372073" cy="355243"/>
            <a:chOff x="7390435" y="3680868"/>
            <a:chExt cx="372073" cy="355243"/>
          </a:xfrm>
        </p:grpSpPr>
        <p:sp>
          <p:nvSpPr>
            <p:cNvPr id="9200" name="Google Shape;9200;p57"/>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7"/>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7"/>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7"/>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7"/>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57"/>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57"/>
          <p:cNvGrpSpPr/>
          <p:nvPr/>
        </p:nvGrpSpPr>
        <p:grpSpPr>
          <a:xfrm>
            <a:off x="1392301" y="4119346"/>
            <a:ext cx="374709" cy="374010"/>
            <a:chOff x="1421638" y="4125629"/>
            <a:chExt cx="374709" cy="374010"/>
          </a:xfrm>
        </p:grpSpPr>
        <p:sp>
          <p:nvSpPr>
            <p:cNvPr id="9207" name="Google Shape;9207;p57"/>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7"/>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57"/>
          <p:cNvGrpSpPr/>
          <p:nvPr/>
        </p:nvGrpSpPr>
        <p:grpSpPr>
          <a:xfrm>
            <a:off x="1943917" y="4135255"/>
            <a:ext cx="357720" cy="342192"/>
            <a:chOff x="1973254" y="4156304"/>
            <a:chExt cx="357720" cy="342192"/>
          </a:xfrm>
        </p:grpSpPr>
        <p:sp>
          <p:nvSpPr>
            <p:cNvPr id="9210" name="Google Shape;9210;p57"/>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7"/>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7"/>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7"/>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7"/>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7"/>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57"/>
          <p:cNvGrpSpPr/>
          <p:nvPr/>
        </p:nvGrpSpPr>
        <p:grpSpPr>
          <a:xfrm>
            <a:off x="2494422" y="4136192"/>
            <a:ext cx="341049" cy="340318"/>
            <a:chOff x="2523759" y="4135505"/>
            <a:chExt cx="341049" cy="340318"/>
          </a:xfrm>
        </p:grpSpPr>
        <p:sp>
          <p:nvSpPr>
            <p:cNvPr id="9217" name="Google Shape;9217;p57"/>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7"/>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57"/>
          <p:cNvGrpSpPr/>
          <p:nvPr/>
        </p:nvGrpSpPr>
        <p:grpSpPr>
          <a:xfrm>
            <a:off x="3011266" y="4131175"/>
            <a:ext cx="392079" cy="350353"/>
            <a:chOff x="3040603" y="4130360"/>
            <a:chExt cx="392079" cy="350353"/>
          </a:xfrm>
        </p:grpSpPr>
        <p:sp>
          <p:nvSpPr>
            <p:cNvPr id="9220" name="Google Shape;9220;p57"/>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7"/>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57"/>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57"/>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7"/>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7"/>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57"/>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57"/>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7"/>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7"/>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57"/>
          <p:cNvGrpSpPr/>
          <p:nvPr/>
        </p:nvGrpSpPr>
        <p:grpSpPr>
          <a:xfrm>
            <a:off x="3632807" y="4136192"/>
            <a:ext cx="232955" cy="340318"/>
            <a:chOff x="3662144" y="4135505"/>
            <a:chExt cx="232955" cy="340318"/>
          </a:xfrm>
        </p:grpSpPr>
        <p:sp>
          <p:nvSpPr>
            <p:cNvPr id="9231" name="Google Shape;9231;p57"/>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57"/>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7"/>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7"/>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57"/>
          <p:cNvGrpSpPr/>
          <p:nvPr/>
        </p:nvGrpSpPr>
        <p:grpSpPr>
          <a:xfrm>
            <a:off x="4119801" y="4122029"/>
            <a:ext cx="344065" cy="368644"/>
            <a:chOff x="4149138" y="4121151"/>
            <a:chExt cx="344065" cy="368644"/>
          </a:xfrm>
        </p:grpSpPr>
        <p:sp>
          <p:nvSpPr>
            <p:cNvPr id="9236" name="Google Shape;9236;p57"/>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57"/>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57"/>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57"/>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57"/>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57"/>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57"/>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57"/>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57"/>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57"/>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57"/>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57"/>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8" name="Google Shape;9248;p57"/>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9" name="Google Shape;9249;p57"/>
          <p:cNvGrpSpPr/>
          <p:nvPr/>
        </p:nvGrpSpPr>
        <p:grpSpPr>
          <a:xfrm>
            <a:off x="5176925" y="4174949"/>
            <a:ext cx="397763" cy="262804"/>
            <a:chOff x="5206262" y="4174817"/>
            <a:chExt cx="397763" cy="262804"/>
          </a:xfrm>
        </p:grpSpPr>
        <p:sp>
          <p:nvSpPr>
            <p:cNvPr id="9250" name="Google Shape;9250;p57"/>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57"/>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57"/>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57"/>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57"/>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57"/>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57"/>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57"/>
          <p:cNvGrpSpPr/>
          <p:nvPr/>
        </p:nvGrpSpPr>
        <p:grpSpPr>
          <a:xfrm>
            <a:off x="5698279" y="4161342"/>
            <a:ext cx="440505" cy="290018"/>
            <a:chOff x="5727616" y="4204699"/>
            <a:chExt cx="440505" cy="290018"/>
          </a:xfrm>
        </p:grpSpPr>
        <p:sp>
          <p:nvSpPr>
            <p:cNvPr id="9258" name="Google Shape;9258;p57"/>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57"/>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57"/>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57"/>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57"/>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57"/>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7"/>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7"/>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57"/>
          <p:cNvGrpSpPr/>
          <p:nvPr/>
        </p:nvGrpSpPr>
        <p:grpSpPr>
          <a:xfrm>
            <a:off x="6380726" y="4124093"/>
            <a:ext cx="159950" cy="364516"/>
            <a:chOff x="6410063" y="4135124"/>
            <a:chExt cx="159950" cy="364516"/>
          </a:xfrm>
        </p:grpSpPr>
        <p:sp>
          <p:nvSpPr>
            <p:cNvPr id="9267" name="Google Shape;9267;p57"/>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57"/>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57"/>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57"/>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57"/>
          <p:cNvGrpSpPr/>
          <p:nvPr/>
        </p:nvGrpSpPr>
        <p:grpSpPr>
          <a:xfrm>
            <a:off x="6641065" y="4124284"/>
            <a:ext cx="214378" cy="364135"/>
            <a:chOff x="6924652" y="4135505"/>
            <a:chExt cx="214378" cy="364135"/>
          </a:xfrm>
        </p:grpSpPr>
        <p:sp>
          <p:nvSpPr>
            <p:cNvPr id="9272" name="Google Shape;9272;p57"/>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7"/>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57"/>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57"/>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6" name="Google Shape;9276;p57"/>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9277" name="Google Shape;9277;p5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9278" name="Google Shape;9278;p57"/>
          <p:cNvGrpSpPr/>
          <p:nvPr/>
        </p:nvGrpSpPr>
        <p:grpSpPr>
          <a:xfrm>
            <a:off x="841240" y="4119220"/>
            <a:ext cx="374177" cy="374263"/>
            <a:chOff x="775325" y="4143525"/>
            <a:chExt cx="468776" cy="468884"/>
          </a:xfrm>
        </p:grpSpPr>
        <p:sp>
          <p:nvSpPr>
            <p:cNvPr id="9279" name="Google Shape;9279;p57"/>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57"/>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57"/>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57"/>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3" name="Google Shape;9283;p57"/>
          <p:cNvGrpSpPr/>
          <p:nvPr/>
        </p:nvGrpSpPr>
        <p:grpSpPr>
          <a:xfrm>
            <a:off x="7015917" y="4114633"/>
            <a:ext cx="219464" cy="383437"/>
            <a:chOff x="1426400" y="1814750"/>
            <a:chExt cx="407850" cy="712575"/>
          </a:xfrm>
        </p:grpSpPr>
        <p:sp>
          <p:nvSpPr>
            <p:cNvPr id="9284" name="Google Shape;9284;p57"/>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57"/>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7"/>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57"/>
          <p:cNvGrpSpPr/>
          <p:nvPr/>
        </p:nvGrpSpPr>
        <p:grpSpPr>
          <a:xfrm>
            <a:off x="7391519" y="4149408"/>
            <a:ext cx="313833" cy="313887"/>
            <a:chOff x="1910075" y="2021700"/>
            <a:chExt cx="583225" cy="583325"/>
          </a:xfrm>
        </p:grpSpPr>
        <p:sp>
          <p:nvSpPr>
            <p:cNvPr id="9288" name="Google Shape;9288;p57"/>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7"/>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57"/>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57"/>
          <p:cNvGrpSpPr/>
          <p:nvPr/>
        </p:nvGrpSpPr>
        <p:grpSpPr>
          <a:xfrm>
            <a:off x="7861486" y="4189187"/>
            <a:ext cx="441255" cy="234329"/>
            <a:chOff x="2749275" y="2099575"/>
            <a:chExt cx="820025" cy="435475"/>
          </a:xfrm>
        </p:grpSpPr>
        <p:sp>
          <p:nvSpPr>
            <p:cNvPr id="9292" name="Google Shape;9292;p57"/>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57"/>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57"/>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57"/>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Shape 9299"/>
        <p:cNvGrpSpPr/>
        <p:nvPr/>
      </p:nvGrpSpPr>
      <p:grpSpPr>
        <a:xfrm>
          <a:off x="0" y="0"/>
          <a:ext cx="0" cy="0"/>
          <a:chOff x="0" y="0"/>
          <a:chExt cx="0" cy="0"/>
        </a:xfrm>
      </p:grpSpPr>
      <p:grpSp>
        <p:nvGrpSpPr>
          <p:cNvPr id="9300" name="Google Shape;9300;p58"/>
          <p:cNvGrpSpPr/>
          <p:nvPr/>
        </p:nvGrpSpPr>
        <p:grpSpPr>
          <a:xfrm>
            <a:off x="1989449" y="4101269"/>
            <a:ext cx="374774" cy="346073"/>
            <a:chOff x="1989449" y="4282269"/>
            <a:chExt cx="374774" cy="346073"/>
          </a:xfrm>
        </p:grpSpPr>
        <p:sp>
          <p:nvSpPr>
            <p:cNvPr id="9301" name="Google Shape;9301;p5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5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5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5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5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58"/>
          <p:cNvGrpSpPr/>
          <p:nvPr/>
        </p:nvGrpSpPr>
        <p:grpSpPr>
          <a:xfrm>
            <a:off x="2487439" y="4099740"/>
            <a:ext cx="198775" cy="348972"/>
            <a:chOff x="2487439" y="4280740"/>
            <a:chExt cx="198775" cy="348972"/>
          </a:xfrm>
        </p:grpSpPr>
        <p:sp>
          <p:nvSpPr>
            <p:cNvPr id="9307" name="Google Shape;9307;p58"/>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58"/>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58"/>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58"/>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1" name="Google Shape;9311;p58"/>
          <p:cNvGrpSpPr/>
          <p:nvPr/>
        </p:nvGrpSpPr>
        <p:grpSpPr>
          <a:xfrm>
            <a:off x="2810958" y="4092923"/>
            <a:ext cx="353145" cy="361873"/>
            <a:chOff x="2810958" y="4273923"/>
            <a:chExt cx="353145" cy="361873"/>
          </a:xfrm>
        </p:grpSpPr>
        <p:sp>
          <p:nvSpPr>
            <p:cNvPr id="9312" name="Google Shape;9312;p58"/>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58"/>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58"/>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58"/>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58"/>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58"/>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58"/>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58"/>
          <p:cNvGrpSpPr/>
          <p:nvPr/>
        </p:nvGrpSpPr>
        <p:grpSpPr>
          <a:xfrm>
            <a:off x="6275635" y="4101651"/>
            <a:ext cx="209383" cy="366778"/>
            <a:chOff x="6275635" y="4282651"/>
            <a:chExt cx="209383" cy="366778"/>
          </a:xfrm>
        </p:grpSpPr>
        <p:sp>
          <p:nvSpPr>
            <p:cNvPr id="9320" name="Google Shape;9320;p58"/>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58"/>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2" name="Google Shape;9322;p58"/>
          <p:cNvGrpSpPr/>
          <p:nvPr/>
        </p:nvGrpSpPr>
        <p:grpSpPr>
          <a:xfrm>
            <a:off x="6701186" y="4102033"/>
            <a:ext cx="280292" cy="366396"/>
            <a:chOff x="6701186" y="4283033"/>
            <a:chExt cx="280292" cy="366396"/>
          </a:xfrm>
        </p:grpSpPr>
        <p:sp>
          <p:nvSpPr>
            <p:cNvPr id="9323" name="Google Shape;9323;p58"/>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58"/>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58"/>
          <p:cNvGrpSpPr/>
          <p:nvPr/>
        </p:nvGrpSpPr>
        <p:grpSpPr>
          <a:xfrm>
            <a:off x="2609571" y="3643958"/>
            <a:ext cx="373627" cy="347347"/>
            <a:chOff x="2609571" y="3824958"/>
            <a:chExt cx="373627" cy="347347"/>
          </a:xfrm>
        </p:grpSpPr>
        <p:sp>
          <p:nvSpPr>
            <p:cNvPr id="9326" name="Google Shape;9326;p58"/>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58"/>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8" name="Google Shape;9328;p58"/>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9" name="Google Shape;9329;p58"/>
          <p:cNvGrpSpPr/>
          <p:nvPr/>
        </p:nvGrpSpPr>
        <p:grpSpPr>
          <a:xfrm>
            <a:off x="916127" y="3626056"/>
            <a:ext cx="221902" cy="380795"/>
            <a:chOff x="916127" y="3807056"/>
            <a:chExt cx="221902" cy="380795"/>
          </a:xfrm>
        </p:grpSpPr>
        <p:sp>
          <p:nvSpPr>
            <p:cNvPr id="9330" name="Google Shape;9330;p58"/>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58"/>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58"/>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58"/>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34" name="Google Shape;9334;p58"/>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58"/>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6" name="Google Shape;9336;p58"/>
          <p:cNvGrpSpPr/>
          <p:nvPr/>
        </p:nvGrpSpPr>
        <p:grpSpPr>
          <a:xfrm>
            <a:off x="3513010" y="3635134"/>
            <a:ext cx="362223" cy="361108"/>
            <a:chOff x="3513010" y="3816134"/>
            <a:chExt cx="362223" cy="361108"/>
          </a:xfrm>
        </p:grpSpPr>
        <p:sp>
          <p:nvSpPr>
            <p:cNvPr id="9337" name="Google Shape;9337;p58"/>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58"/>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58"/>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58"/>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58"/>
          <p:cNvGrpSpPr/>
          <p:nvPr/>
        </p:nvGrpSpPr>
        <p:grpSpPr>
          <a:xfrm>
            <a:off x="3950316" y="3639307"/>
            <a:ext cx="369805" cy="353782"/>
            <a:chOff x="3950316" y="3820307"/>
            <a:chExt cx="369805" cy="353782"/>
          </a:xfrm>
        </p:grpSpPr>
        <p:sp>
          <p:nvSpPr>
            <p:cNvPr id="9342" name="Google Shape;9342;p58"/>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58"/>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58"/>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58"/>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58"/>
          <p:cNvGrpSpPr/>
          <p:nvPr/>
        </p:nvGrpSpPr>
        <p:grpSpPr>
          <a:xfrm>
            <a:off x="1761909" y="3630961"/>
            <a:ext cx="307974" cy="371716"/>
            <a:chOff x="1761909" y="3811961"/>
            <a:chExt cx="307974" cy="371716"/>
          </a:xfrm>
        </p:grpSpPr>
        <p:sp>
          <p:nvSpPr>
            <p:cNvPr id="9347" name="Google Shape;9347;p58"/>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58"/>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8"/>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8"/>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58"/>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58"/>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58"/>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58"/>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58"/>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8"/>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58"/>
          <p:cNvGrpSpPr/>
          <p:nvPr/>
        </p:nvGrpSpPr>
        <p:grpSpPr>
          <a:xfrm>
            <a:off x="5373342" y="3627935"/>
            <a:ext cx="231395" cy="353145"/>
            <a:chOff x="5373342" y="3808935"/>
            <a:chExt cx="231395" cy="353145"/>
          </a:xfrm>
        </p:grpSpPr>
        <p:sp>
          <p:nvSpPr>
            <p:cNvPr id="9358" name="Google Shape;9358;p58"/>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8"/>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58"/>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8"/>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58"/>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58"/>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58"/>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58"/>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58"/>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7" name="Google Shape;9367;p58"/>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58"/>
          <p:cNvGrpSpPr/>
          <p:nvPr/>
        </p:nvGrpSpPr>
        <p:grpSpPr>
          <a:xfrm>
            <a:off x="5833775" y="3628445"/>
            <a:ext cx="235185" cy="352253"/>
            <a:chOff x="5833775" y="3809445"/>
            <a:chExt cx="235185" cy="352253"/>
          </a:xfrm>
        </p:grpSpPr>
        <p:sp>
          <p:nvSpPr>
            <p:cNvPr id="9369" name="Google Shape;9369;p58"/>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58"/>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58"/>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2" name="Google Shape;9372;p58"/>
          <p:cNvGrpSpPr/>
          <p:nvPr/>
        </p:nvGrpSpPr>
        <p:grpSpPr>
          <a:xfrm>
            <a:off x="4942472" y="3628318"/>
            <a:ext cx="238976" cy="352762"/>
            <a:chOff x="4942472" y="3809318"/>
            <a:chExt cx="238976" cy="352762"/>
          </a:xfrm>
        </p:grpSpPr>
        <p:sp>
          <p:nvSpPr>
            <p:cNvPr id="9373" name="Google Shape;9373;p58"/>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58"/>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58"/>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8"/>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58"/>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58"/>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8"/>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58"/>
          <p:cNvGrpSpPr/>
          <p:nvPr/>
        </p:nvGrpSpPr>
        <p:grpSpPr>
          <a:xfrm>
            <a:off x="6266525" y="3626788"/>
            <a:ext cx="260223" cy="353527"/>
            <a:chOff x="6266525" y="3807788"/>
            <a:chExt cx="260223" cy="353527"/>
          </a:xfrm>
        </p:grpSpPr>
        <p:sp>
          <p:nvSpPr>
            <p:cNvPr id="9381" name="Google Shape;9381;p58"/>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8"/>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58"/>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58"/>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5" name="Google Shape;9385;p58"/>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6" name="Google Shape;9386;p58"/>
          <p:cNvGrpSpPr/>
          <p:nvPr/>
        </p:nvGrpSpPr>
        <p:grpSpPr>
          <a:xfrm>
            <a:off x="7184363" y="3628604"/>
            <a:ext cx="202184" cy="352762"/>
            <a:chOff x="7184363" y="3809604"/>
            <a:chExt cx="202184" cy="352762"/>
          </a:xfrm>
        </p:grpSpPr>
        <p:sp>
          <p:nvSpPr>
            <p:cNvPr id="9387" name="Google Shape;9387;p58"/>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58"/>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9" name="Google Shape;9389;p58"/>
          <p:cNvGrpSpPr/>
          <p:nvPr/>
        </p:nvGrpSpPr>
        <p:grpSpPr>
          <a:xfrm>
            <a:off x="7571624" y="3627935"/>
            <a:ext cx="292047" cy="352762"/>
            <a:chOff x="7571624" y="3808935"/>
            <a:chExt cx="292047" cy="352762"/>
          </a:xfrm>
        </p:grpSpPr>
        <p:sp>
          <p:nvSpPr>
            <p:cNvPr id="9390" name="Google Shape;9390;p58"/>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58"/>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58"/>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8"/>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8"/>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58"/>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58"/>
          <p:cNvGrpSpPr/>
          <p:nvPr/>
        </p:nvGrpSpPr>
        <p:grpSpPr>
          <a:xfrm>
            <a:off x="2174559" y="3175116"/>
            <a:ext cx="364135" cy="359930"/>
            <a:chOff x="2174559" y="3356116"/>
            <a:chExt cx="364135" cy="359930"/>
          </a:xfrm>
        </p:grpSpPr>
        <p:sp>
          <p:nvSpPr>
            <p:cNvPr id="9397" name="Google Shape;9397;p58"/>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58"/>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58"/>
          <p:cNvGrpSpPr/>
          <p:nvPr/>
        </p:nvGrpSpPr>
        <p:grpSpPr>
          <a:xfrm>
            <a:off x="1731934" y="3174639"/>
            <a:ext cx="368371" cy="361554"/>
            <a:chOff x="1731934" y="3355639"/>
            <a:chExt cx="368371" cy="361554"/>
          </a:xfrm>
        </p:grpSpPr>
        <p:sp>
          <p:nvSpPr>
            <p:cNvPr id="9400" name="Google Shape;9400;p58"/>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58"/>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2" name="Google Shape;9402;p58"/>
          <p:cNvGrpSpPr/>
          <p:nvPr/>
        </p:nvGrpSpPr>
        <p:grpSpPr>
          <a:xfrm>
            <a:off x="3990517" y="3173173"/>
            <a:ext cx="279559" cy="363402"/>
            <a:chOff x="3990517" y="3354173"/>
            <a:chExt cx="279559" cy="363402"/>
          </a:xfrm>
        </p:grpSpPr>
        <p:sp>
          <p:nvSpPr>
            <p:cNvPr id="9403" name="Google Shape;9403;p58"/>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58"/>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58"/>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58"/>
          <p:cNvGrpSpPr/>
          <p:nvPr/>
        </p:nvGrpSpPr>
        <p:grpSpPr>
          <a:xfrm>
            <a:off x="3497847" y="3236374"/>
            <a:ext cx="379680" cy="237606"/>
            <a:chOff x="3497847" y="3417374"/>
            <a:chExt cx="379680" cy="237606"/>
          </a:xfrm>
        </p:grpSpPr>
        <p:sp>
          <p:nvSpPr>
            <p:cNvPr id="9407" name="Google Shape;9407;p58"/>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8"/>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58"/>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58"/>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58"/>
          <p:cNvGrpSpPr/>
          <p:nvPr/>
        </p:nvGrpSpPr>
        <p:grpSpPr>
          <a:xfrm>
            <a:off x="2612597" y="3186075"/>
            <a:ext cx="376271" cy="337982"/>
            <a:chOff x="2612597" y="3367075"/>
            <a:chExt cx="376271" cy="337982"/>
          </a:xfrm>
        </p:grpSpPr>
        <p:sp>
          <p:nvSpPr>
            <p:cNvPr id="9412" name="Google Shape;9412;p58"/>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58"/>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4" name="Google Shape;9414;p58"/>
          <p:cNvGrpSpPr/>
          <p:nvPr/>
        </p:nvGrpSpPr>
        <p:grpSpPr>
          <a:xfrm>
            <a:off x="3071914" y="3183431"/>
            <a:ext cx="343652" cy="342505"/>
            <a:chOff x="3071914" y="3364431"/>
            <a:chExt cx="343652" cy="342505"/>
          </a:xfrm>
        </p:grpSpPr>
        <p:sp>
          <p:nvSpPr>
            <p:cNvPr id="9415" name="Google Shape;9415;p58"/>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8"/>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58"/>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58"/>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8"/>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0" name="Google Shape;9420;p58"/>
          <p:cNvGrpSpPr/>
          <p:nvPr/>
        </p:nvGrpSpPr>
        <p:grpSpPr>
          <a:xfrm>
            <a:off x="897141" y="3178875"/>
            <a:ext cx="257962" cy="352762"/>
            <a:chOff x="897141" y="3359875"/>
            <a:chExt cx="257962" cy="352762"/>
          </a:xfrm>
        </p:grpSpPr>
        <p:sp>
          <p:nvSpPr>
            <p:cNvPr id="9421" name="Google Shape;9421;p58"/>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58"/>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58"/>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8"/>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58"/>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58"/>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58"/>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58"/>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58"/>
          <p:cNvGrpSpPr/>
          <p:nvPr/>
        </p:nvGrpSpPr>
        <p:grpSpPr>
          <a:xfrm>
            <a:off x="1333682" y="3163330"/>
            <a:ext cx="271213" cy="383088"/>
            <a:chOff x="1333682" y="3344330"/>
            <a:chExt cx="271213" cy="383088"/>
          </a:xfrm>
        </p:grpSpPr>
        <p:sp>
          <p:nvSpPr>
            <p:cNvPr id="9430" name="Google Shape;9430;p58"/>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58"/>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58"/>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58"/>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58"/>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58"/>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8"/>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58"/>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58"/>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58"/>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8"/>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58"/>
          <p:cNvGrpSpPr/>
          <p:nvPr/>
        </p:nvGrpSpPr>
        <p:grpSpPr>
          <a:xfrm>
            <a:off x="6664394" y="3165974"/>
            <a:ext cx="353113" cy="351998"/>
            <a:chOff x="6664394" y="3346974"/>
            <a:chExt cx="353113" cy="351998"/>
          </a:xfrm>
        </p:grpSpPr>
        <p:sp>
          <p:nvSpPr>
            <p:cNvPr id="9442" name="Google Shape;9442;p5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5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5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5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5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58"/>
          <p:cNvGrpSpPr/>
          <p:nvPr/>
        </p:nvGrpSpPr>
        <p:grpSpPr>
          <a:xfrm>
            <a:off x="849741" y="1778307"/>
            <a:ext cx="399398" cy="375443"/>
            <a:chOff x="849741" y="1959307"/>
            <a:chExt cx="399398" cy="375443"/>
          </a:xfrm>
        </p:grpSpPr>
        <p:sp>
          <p:nvSpPr>
            <p:cNvPr id="9448" name="Google Shape;9448;p58"/>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58"/>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58"/>
          <p:cNvGrpSpPr/>
          <p:nvPr/>
        </p:nvGrpSpPr>
        <p:grpSpPr>
          <a:xfrm>
            <a:off x="1284212" y="1782766"/>
            <a:ext cx="379489" cy="366046"/>
            <a:chOff x="1284212" y="1963766"/>
            <a:chExt cx="379489" cy="366046"/>
          </a:xfrm>
        </p:grpSpPr>
        <p:sp>
          <p:nvSpPr>
            <p:cNvPr id="9451" name="Google Shape;9451;p58"/>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58"/>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58"/>
          <p:cNvGrpSpPr/>
          <p:nvPr/>
        </p:nvGrpSpPr>
        <p:grpSpPr>
          <a:xfrm>
            <a:off x="3037766" y="1788564"/>
            <a:ext cx="370219" cy="354928"/>
            <a:chOff x="3037766" y="1969564"/>
            <a:chExt cx="370219" cy="354928"/>
          </a:xfrm>
        </p:grpSpPr>
        <p:sp>
          <p:nvSpPr>
            <p:cNvPr id="9454" name="Google Shape;9454;p58"/>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58"/>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58"/>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58"/>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58"/>
          <p:cNvGrpSpPr/>
          <p:nvPr/>
        </p:nvGrpSpPr>
        <p:grpSpPr>
          <a:xfrm>
            <a:off x="3982553" y="1790730"/>
            <a:ext cx="304566" cy="350501"/>
            <a:chOff x="3982553" y="1971730"/>
            <a:chExt cx="304566" cy="350501"/>
          </a:xfrm>
        </p:grpSpPr>
        <p:sp>
          <p:nvSpPr>
            <p:cNvPr id="9459" name="Google Shape;9459;p58"/>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58"/>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58"/>
          <p:cNvGrpSpPr/>
          <p:nvPr/>
        </p:nvGrpSpPr>
        <p:grpSpPr>
          <a:xfrm>
            <a:off x="2567841" y="1813124"/>
            <a:ext cx="399812" cy="306477"/>
            <a:chOff x="2567841" y="1994124"/>
            <a:chExt cx="399812" cy="306477"/>
          </a:xfrm>
        </p:grpSpPr>
        <p:sp>
          <p:nvSpPr>
            <p:cNvPr id="9462" name="Google Shape;9462;p58"/>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58"/>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58"/>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5" name="Google Shape;9465;p58"/>
          <p:cNvGrpSpPr/>
          <p:nvPr/>
        </p:nvGrpSpPr>
        <p:grpSpPr>
          <a:xfrm>
            <a:off x="2212084" y="1779358"/>
            <a:ext cx="324698" cy="372863"/>
            <a:chOff x="2212084" y="1960358"/>
            <a:chExt cx="324698" cy="372863"/>
          </a:xfrm>
        </p:grpSpPr>
        <p:sp>
          <p:nvSpPr>
            <p:cNvPr id="9466" name="Google Shape;9466;p5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5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5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58"/>
          <p:cNvGrpSpPr/>
          <p:nvPr/>
        </p:nvGrpSpPr>
        <p:grpSpPr>
          <a:xfrm>
            <a:off x="1805901" y="1779358"/>
            <a:ext cx="284847" cy="373627"/>
            <a:chOff x="1805901" y="1960358"/>
            <a:chExt cx="284847" cy="373627"/>
          </a:xfrm>
        </p:grpSpPr>
        <p:sp>
          <p:nvSpPr>
            <p:cNvPr id="9470" name="Google Shape;9470;p58"/>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58"/>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2" name="Google Shape;9472;p58"/>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58"/>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58"/>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5" name="Google Shape;9475;p58"/>
          <p:cNvGrpSpPr/>
          <p:nvPr/>
        </p:nvGrpSpPr>
        <p:grpSpPr>
          <a:xfrm>
            <a:off x="6656812" y="1848388"/>
            <a:ext cx="368690" cy="245793"/>
            <a:chOff x="6656812" y="2029388"/>
            <a:chExt cx="368690" cy="245793"/>
          </a:xfrm>
        </p:grpSpPr>
        <p:sp>
          <p:nvSpPr>
            <p:cNvPr id="9476" name="Google Shape;9476;p58"/>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58"/>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58"/>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58"/>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58"/>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58"/>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58"/>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58"/>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58"/>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58"/>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6" name="Google Shape;9486;p58"/>
          <p:cNvGrpSpPr/>
          <p:nvPr/>
        </p:nvGrpSpPr>
        <p:grpSpPr>
          <a:xfrm>
            <a:off x="4869651" y="1831218"/>
            <a:ext cx="376654" cy="281566"/>
            <a:chOff x="4869651" y="2012218"/>
            <a:chExt cx="376654" cy="281566"/>
          </a:xfrm>
        </p:grpSpPr>
        <p:sp>
          <p:nvSpPr>
            <p:cNvPr id="9487" name="Google Shape;9487;p58"/>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8"/>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8"/>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8"/>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1" name="Google Shape;9491;p58"/>
          <p:cNvGrpSpPr/>
          <p:nvPr/>
        </p:nvGrpSpPr>
        <p:grpSpPr>
          <a:xfrm>
            <a:off x="5306224" y="1831313"/>
            <a:ext cx="367925" cy="281694"/>
            <a:chOff x="5306224" y="2012313"/>
            <a:chExt cx="367925" cy="281694"/>
          </a:xfrm>
        </p:grpSpPr>
        <p:sp>
          <p:nvSpPr>
            <p:cNvPr id="9492" name="Google Shape;9492;p58"/>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8"/>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4" name="Google Shape;9494;p58"/>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95" name="Google Shape;9495;p58"/>
          <p:cNvGrpSpPr/>
          <p:nvPr/>
        </p:nvGrpSpPr>
        <p:grpSpPr>
          <a:xfrm>
            <a:off x="6195998" y="1802102"/>
            <a:ext cx="368308" cy="338746"/>
            <a:chOff x="6195998" y="1983102"/>
            <a:chExt cx="368308" cy="338746"/>
          </a:xfrm>
        </p:grpSpPr>
        <p:sp>
          <p:nvSpPr>
            <p:cNvPr id="9496" name="Google Shape;9496;p58"/>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8"/>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8"/>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58"/>
          <p:cNvGrpSpPr/>
          <p:nvPr/>
        </p:nvGrpSpPr>
        <p:grpSpPr>
          <a:xfrm>
            <a:off x="7542031" y="1830835"/>
            <a:ext cx="369072" cy="280037"/>
            <a:chOff x="7542031" y="2011835"/>
            <a:chExt cx="369072" cy="280037"/>
          </a:xfrm>
        </p:grpSpPr>
        <p:sp>
          <p:nvSpPr>
            <p:cNvPr id="9500" name="Google Shape;9500;p58"/>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8"/>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8"/>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8"/>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8"/>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8"/>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8"/>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8"/>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8"/>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9" name="Google Shape;9509;p58"/>
          <p:cNvGrpSpPr/>
          <p:nvPr/>
        </p:nvGrpSpPr>
        <p:grpSpPr>
          <a:xfrm>
            <a:off x="8010427" y="3167503"/>
            <a:ext cx="278795" cy="351615"/>
            <a:chOff x="8010427" y="3348503"/>
            <a:chExt cx="278795" cy="351615"/>
          </a:xfrm>
        </p:grpSpPr>
        <p:sp>
          <p:nvSpPr>
            <p:cNvPr id="9510" name="Google Shape;9510;p58"/>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8"/>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8"/>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8"/>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4" name="Google Shape;9514;p58"/>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5" name="Google Shape;9515;p58"/>
          <p:cNvGrpSpPr/>
          <p:nvPr/>
        </p:nvGrpSpPr>
        <p:grpSpPr>
          <a:xfrm>
            <a:off x="7141900" y="3168204"/>
            <a:ext cx="281057" cy="351010"/>
            <a:chOff x="7141900" y="3349204"/>
            <a:chExt cx="281057" cy="351010"/>
          </a:xfrm>
        </p:grpSpPr>
        <p:sp>
          <p:nvSpPr>
            <p:cNvPr id="9516" name="Google Shape;9516;p58"/>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8"/>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8"/>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9" name="Google Shape;9519;p58"/>
          <p:cNvGrpSpPr/>
          <p:nvPr/>
        </p:nvGrpSpPr>
        <p:grpSpPr>
          <a:xfrm>
            <a:off x="5314188" y="3169032"/>
            <a:ext cx="363752" cy="353113"/>
            <a:chOff x="5314188" y="3350032"/>
            <a:chExt cx="363752" cy="353113"/>
          </a:xfrm>
        </p:grpSpPr>
        <p:sp>
          <p:nvSpPr>
            <p:cNvPr id="9520" name="Google Shape;9520;p58"/>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8"/>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2" name="Google Shape;9522;p58"/>
          <p:cNvGrpSpPr/>
          <p:nvPr/>
        </p:nvGrpSpPr>
        <p:grpSpPr>
          <a:xfrm>
            <a:off x="5829984" y="3169032"/>
            <a:ext cx="220755" cy="352348"/>
            <a:chOff x="5829984" y="3350032"/>
            <a:chExt cx="220755" cy="352348"/>
          </a:xfrm>
        </p:grpSpPr>
        <p:sp>
          <p:nvSpPr>
            <p:cNvPr id="9523" name="Google Shape;9523;p58"/>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8"/>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8"/>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8"/>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58"/>
          <p:cNvGrpSpPr/>
          <p:nvPr/>
        </p:nvGrpSpPr>
        <p:grpSpPr>
          <a:xfrm>
            <a:off x="4882170" y="3168841"/>
            <a:ext cx="358464" cy="352316"/>
            <a:chOff x="4882170" y="3349841"/>
            <a:chExt cx="358464" cy="352316"/>
          </a:xfrm>
        </p:grpSpPr>
        <p:sp>
          <p:nvSpPr>
            <p:cNvPr id="9528" name="Google Shape;9528;p58"/>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8"/>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0" name="Google Shape;9530;p58"/>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8"/>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2" name="Google Shape;9532;p58"/>
          <p:cNvGrpSpPr/>
          <p:nvPr/>
        </p:nvGrpSpPr>
        <p:grpSpPr>
          <a:xfrm>
            <a:off x="3044965" y="2254220"/>
            <a:ext cx="400194" cy="324316"/>
            <a:chOff x="3044965" y="2435220"/>
            <a:chExt cx="400194" cy="324316"/>
          </a:xfrm>
        </p:grpSpPr>
        <p:sp>
          <p:nvSpPr>
            <p:cNvPr id="9533" name="Google Shape;9533;p58"/>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58"/>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58"/>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6" name="Google Shape;9536;p58"/>
          <p:cNvGrpSpPr/>
          <p:nvPr/>
        </p:nvGrpSpPr>
        <p:grpSpPr>
          <a:xfrm>
            <a:off x="6203579" y="3167981"/>
            <a:ext cx="351615" cy="350373"/>
            <a:chOff x="6203579" y="3348981"/>
            <a:chExt cx="351615" cy="350373"/>
          </a:xfrm>
        </p:grpSpPr>
        <p:sp>
          <p:nvSpPr>
            <p:cNvPr id="9537" name="Google Shape;9537;p58"/>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58"/>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58"/>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58"/>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58"/>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2" name="Google Shape;9542;p58"/>
          <p:cNvGrpSpPr/>
          <p:nvPr/>
        </p:nvGrpSpPr>
        <p:grpSpPr>
          <a:xfrm>
            <a:off x="4878379" y="2292892"/>
            <a:ext cx="367161" cy="287523"/>
            <a:chOff x="4878379" y="2473892"/>
            <a:chExt cx="367161" cy="287523"/>
          </a:xfrm>
        </p:grpSpPr>
        <p:sp>
          <p:nvSpPr>
            <p:cNvPr id="9543" name="Google Shape;9543;p58"/>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58"/>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58"/>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58"/>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58"/>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58"/>
          <p:cNvGrpSpPr/>
          <p:nvPr/>
        </p:nvGrpSpPr>
        <p:grpSpPr>
          <a:xfrm>
            <a:off x="1325719" y="2706689"/>
            <a:ext cx="290581" cy="372481"/>
            <a:chOff x="1325719" y="2887689"/>
            <a:chExt cx="290581" cy="372481"/>
          </a:xfrm>
        </p:grpSpPr>
        <p:sp>
          <p:nvSpPr>
            <p:cNvPr id="9549" name="Google Shape;9549;p58"/>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58"/>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51" name="Google Shape;9551;p58"/>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2" name="Google Shape;9552;p58"/>
          <p:cNvGrpSpPr/>
          <p:nvPr/>
        </p:nvGrpSpPr>
        <p:grpSpPr>
          <a:xfrm>
            <a:off x="3510335" y="2711499"/>
            <a:ext cx="360726" cy="361204"/>
            <a:chOff x="3510335" y="2892499"/>
            <a:chExt cx="360726" cy="361204"/>
          </a:xfrm>
        </p:grpSpPr>
        <p:sp>
          <p:nvSpPr>
            <p:cNvPr id="9553" name="Google Shape;9553;p58"/>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58"/>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58"/>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58"/>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58"/>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8" name="Google Shape;9558;p58"/>
          <p:cNvGrpSpPr/>
          <p:nvPr/>
        </p:nvGrpSpPr>
        <p:grpSpPr>
          <a:xfrm>
            <a:off x="3086313" y="2696049"/>
            <a:ext cx="320143" cy="392581"/>
            <a:chOff x="3086313" y="2877049"/>
            <a:chExt cx="320143" cy="392581"/>
          </a:xfrm>
        </p:grpSpPr>
        <p:sp>
          <p:nvSpPr>
            <p:cNvPr id="9559" name="Google Shape;9559;p58"/>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58"/>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58"/>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58"/>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58"/>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58"/>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58"/>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58"/>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58"/>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58"/>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58"/>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58"/>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1" name="Google Shape;9571;p58"/>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2" name="Google Shape;9572;p58"/>
          <p:cNvGrpSpPr/>
          <p:nvPr/>
        </p:nvGrpSpPr>
        <p:grpSpPr>
          <a:xfrm>
            <a:off x="861113" y="2704746"/>
            <a:ext cx="333809" cy="373277"/>
            <a:chOff x="861113" y="2885746"/>
            <a:chExt cx="333809" cy="373277"/>
          </a:xfrm>
        </p:grpSpPr>
        <p:sp>
          <p:nvSpPr>
            <p:cNvPr id="9573" name="Google Shape;9573;p58"/>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58"/>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58"/>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6" name="Google Shape;9576;p58"/>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58"/>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8" name="Google Shape;9578;p58"/>
          <p:cNvGrpSpPr/>
          <p:nvPr/>
        </p:nvGrpSpPr>
        <p:grpSpPr>
          <a:xfrm>
            <a:off x="1297654" y="1323481"/>
            <a:ext cx="349354" cy="362223"/>
            <a:chOff x="1297654" y="1504481"/>
            <a:chExt cx="349354" cy="362223"/>
          </a:xfrm>
        </p:grpSpPr>
        <p:sp>
          <p:nvSpPr>
            <p:cNvPr id="9579" name="Google Shape;9579;p58"/>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58"/>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58"/>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2" name="Google Shape;9582;p58"/>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83" name="Google Shape;9583;p58"/>
          <p:cNvGrpSpPr/>
          <p:nvPr/>
        </p:nvGrpSpPr>
        <p:grpSpPr>
          <a:xfrm>
            <a:off x="852385" y="1329916"/>
            <a:ext cx="353145" cy="351998"/>
            <a:chOff x="852385" y="1510916"/>
            <a:chExt cx="353145" cy="351998"/>
          </a:xfrm>
        </p:grpSpPr>
        <p:sp>
          <p:nvSpPr>
            <p:cNvPr id="9584" name="Google Shape;9584;p58"/>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58"/>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58"/>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7" name="Google Shape;9587;p58"/>
          <p:cNvGrpSpPr/>
          <p:nvPr/>
        </p:nvGrpSpPr>
        <p:grpSpPr>
          <a:xfrm>
            <a:off x="1745217" y="1334471"/>
            <a:ext cx="343269" cy="342505"/>
            <a:chOff x="1745217" y="1515471"/>
            <a:chExt cx="343269" cy="342505"/>
          </a:xfrm>
        </p:grpSpPr>
        <p:sp>
          <p:nvSpPr>
            <p:cNvPr id="9588" name="Google Shape;9588;p58"/>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58"/>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58"/>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58"/>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2" name="Google Shape;9592;p58"/>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3" name="Google Shape;9593;p58"/>
          <p:cNvGrpSpPr/>
          <p:nvPr/>
        </p:nvGrpSpPr>
        <p:grpSpPr>
          <a:xfrm>
            <a:off x="3042703" y="1348137"/>
            <a:ext cx="411535" cy="315587"/>
            <a:chOff x="3042703" y="1529137"/>
            <a:chExt cx="411535" cy="315587"/>
          </a:xfrm>
        </p:grpSpPr>
        <p:sp>
          <p:nvSpPr>
            <p:cNvPr id="9594" name="Google Shape;9594;p58"/>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58"/>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58"/>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58"/>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58"/>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58"/>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58"/>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58"/>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58"/>
          <p:cNvGrpSpPr/>
          <p:nvPr/>
        </p:nvGrpSpPr>
        <p:grpSpPr>
          <a:xfrm>
            <a:off x="2629289" y="1363682"/>
            <a:ext cx="350501" cy="284497"/>
            <a:chOff x="2629289" y="1544682"/>
            <a:chExt cx="350501" cy="284497"/>
          </a:xfrm>
        </p:grpSpPr>
        <p:sp>
          <p:nvSpPr>
            <p:cNvPr id="9605" name="Google Shape;9605;p58"/>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58"/>
          <p:cNvGrpSpPr/>
          <p:nvPr/>
        </p:nvGrpSpPr>
        <p:grpSpPr>
          <a:xfrm>
            <a:off x="5305077" y="1321633"/>
            <a:ext cx="367893" cy="365218"/>
            <a:chOff x="5305077" y="1502633"/>
            <a:chExt cx="367893" cy="365218"/>
          </a:xfrm>
        </p:grpSpPr>
        <p:sp>
          <p:nvSpPr>
            <p:cNvPr id="9611" name="Google Shape;9611;p58"/>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58"/>
          <p:cNvGrpSpPr/>
          <p:nvPr/>
        </p:nvGrpSpPr>
        <p:grpSpPr>
          <a:xfrm>
            <a:off x="7100170" y="1319117"/>
            <a:ext cx="368308" cy="367033"/>
            <a:chOff x="7100170" y="1500117"/>
            <a:chExt cx="368308" cy="367033"/>
          </a:xfrm>
        </p:grpSpPr>
        <p:sp>
          <p:nvSpPr>
            <p:cNvPr id="9614" name="Google Shape;9614;p58"/>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7" name="Google Shape;9627;p58"/>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8" name="Google Shape;9628;p58"/>
          <p:cNvGrpSpPr/>
          <p:nvPr/>
        </p:nvGrpSpPr>
        <p:grpSpPr>
          <a:xfrm>
            <a:off x="6649231" y="1319021"/>
            <a:ext cx="390287" cy="367065"/>
            <a:chOff x="6649231" y="1500021"/>
            <a:chExt cx="390287" cy="367065"/>
          </a:xfrm>
        </p:grpSpPr>
        <p:sp>
          <p:nvSpPr>
            <p:cNvPr id="9629" name="Google Shape;9629;p58"/>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1" name="Google Shape;9641;p58"/>
          <p:cNvGrpSpPr/>
          <p:nvPr/>
        </p:nvGrpSpPr>
        <p:grpSpPr>
          <a:xfrm>
            <a:off x="5746938" y="1362503"/>
            <a:ext cx="387261" cy="280356"/>
            <a:chOff x="5746938" y="1543503"/>
            <a:chExt cx="387261" cy="280356"/>
          </a:xfrm>
        </p:grpSpPr>
        <p:sp>
          <p:nvSpPr>
            <p:cNvPr id="9642" name="Google Shape;9642;p58"/>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58"/>
          <p:cNvGrpSpPr/>
          <p:nvPr/>
        </p:nvGrpSpPr>
        <p:grpSpPr>
          <a:xfrm>
            <a:off x="6196730" y="1344346"/>
            <a:ext cx="369072" cy="317467"/>
            <a:chOff x="6196730" y="1525346"/>
            <a:chExt cx="369072" cy="317467"/>
          </a:xfrm>
        </p:grpSpPr>
        <p:sp>
          <p:nvSpPr>
            <p:cNvPr id="9645" name="Google Shape;9645;p58"/>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58"/>
          <p:cNvGrpSpPr/>
          <p:nvPr/>
        </p:nvGrpSpPr>
        <p:grpSpPr>
          <a:xfrm>
            <a:off x="4940592" y="1319690"/>
            <a:ext cx="246558" cy="367161"/>
            <a:chOff x="4940592" y="1500690"/>
            <a:chExt cx="246558" cy="367161"/>
          </a:xfrm>
        </p:grpSpPr>
        <p:sp>
          <p:nvSpPr>
            <p:cNvPr id="9649" name="Google Shape;9649;p58"/>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3" name="Google Shape;9653;p58"/>
          <p:cNvGrpSpPr/>
          <p:nvPr/>
        </p:nvGrpSpPr>
        <p:grpSpPr>
          <a:xfrm>
            <a:off x="7964906" y="1318894"/>
            <a:ext cx="380858" cy="367575"/>
            <a:chOff x="7964906" y="1499894"/>
            <a:chExt cx="380858" cy="367575"/>
          </a:xfrm>
        </p:grpSpPr>
        <p:sp>
          <p:nvSpPr>
            <p:cNvPr id="9654" name="Google Shape;9654;p58"/>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7" name="Google Shape;9657;p58"/>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8" name="Google Shape;9658;p58"/>
          <p:cNvGrpSpPr/>
          <p:nvPr/>
        </p:nvGrpSpPr>
        <p:grpSpPr>
          <a:xfrm>
            <a:off x="8007400" y="2721278"/>
            <a:ext cx="285230" cy="355597"/>
            <a:chOff x="8007400" y="2902278"/>
            <a:chExt cx="285230" cy="355597"/>
          </a:xfrm>
        </p:grpSpPr>
        <p:sp>
          <p:nvSpPr>
            <p:cNvPr id="9659" name="Google Shape;9659;p58"/>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1" name="Google Shape;9661;p58"/>
          <p:cNvGrpSpPr/>
          <p:nvPr/>
        </p:nvGrpSpPr>
        <p:grpSpPr>
          <a:xfrm>
            <a:off x="6219124" y="2721788"/>
            <a:ext cx="318231" cy="355470"/>
            <a:chOff x="6219124" y="2902788"/>
            <a:chExt cx="318231" cy="355470"/>
          </a:xfrm>
        </p:grpSpPr>
        <p:sp>
          <p:nvSpPr>
            <p:cNvPr id="9662" name="Google Shape;9662;p58"/>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5" name="Google Shape;9665;p58"/>
          <p:cNvGrpSpPr/>
          <p:nvPr/>
        </p:nvGrpSpPr>
        <p:grpSpPr>
          <a:xfrm>
            <a:off x="4969421" y="2721852"/>
            <a:ext cx="185109" cy="355406"/>
            <a:chOff x="4969421" y="2902852"/>
            <a:chExt cx="185109" cy="355406"/>
          </a:xfrm>
        </p:grpSpPr>
        <p:sp>
          <p:nvSpPr>
            <p:cNvPr id="9666" name="Google Shape;9666;p58"/>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58"/>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58"/>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58"/>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58"/>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2" name="Google Shape;9672;p58"/>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58"/>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4" name="Google Shape;9674;p58"/>
          <p:cNvGrpSpPr/>
          <p:nvPr/>
        </p:nvGrpSpPr>
        <p:grpSpPr>
          <a:xfrm>
            <a:off x="6685259" y="2721852"/>
            <a:ext cx="311414" cy="355406"/>
            <a:chOff x="6685259" y="2902852"/>
            <a:chExt cx="311414" cy="355406"/>
          </a:xfrm>
        </p:grpSpPr>
        <p:sp>
          <p:nvSpPr>
            <p:cNvPr id="9675" name="Google Shape;9675;p58"/>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58"/>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58"/>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8" name="Google Shape;9678;p58"/>
          <p:cNvGrpSpPr/>
          <p:nvPr/>
        </p:nvGrpSpPr>
        <p:grpSpPr>
          <a:xfrm>
            <a:off x="5309250" y="2722170"/>
            <a:ext cx="359579" cy="355852"/>
            <a:chOff x="5309250" y="2903170"/>
            <a:chExt cx="359579" cy="355852"/>
          </a:xfrm>
        </p:grpSpPr>
        <p:sp>
          <p:nvSpPr>
            <p:cNvPr id="9679" name="Google Shape;9679;p58"/>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58"/>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58"/>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58"/>
          <p:cNvGrpSpPr/>
          <p:nvPr/>
        </p:nvGrpSpPr>
        <p:grpSpPr>
          <a:xfrm>
            <a:off x="2199565" y="2240172"/>
            <a:ext cx="312179" cy="353431"/>
            <a:chOff x="2199565" y="2421172"/>
            <a:chExt cx="312179" cy="353431"/>
          </a:xfrm>
        </p:grpSpPr>
        <p:sp>
          <p:nvSpPr>
            <p:cNvPr id="9683" name="Google Shape;9683;p58"/>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58"/>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58"/>
          <p:cNvGrpSpPr/>
          <p:nvPr/>
        </p:nvGrpSpPr>
        <p:grpSpPr>
          <a:xfrm>
            <a:off x="1750887" y="2244727"/>
            <a:ext cx="320143" cy="343269"/>
            <a:chOff x="1750887" y="2425727"/>
            <a:chExt cx="320143" cy="343269"/>
          </a:xfrm>
        </p:grpSpPr>
        <p:sp>
          <p:nvSpPr>
            <p:cNvPr id="9686" name="Google Shape;9686;p58"/>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58"/>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8" name="Google Shape;9688;p58"/>
          <p:cNvGrpSpPr/>
          <p:nvPr/>
        </p:nvGrpSpPr>
        <p:grpSpPr>
          <a:xfrm>
            <a:off x="1298037" y="2244727"/>
            <a:ext cx="338364" cy="342887"/>
            <a:chOff x="1298037" y="2425727"/>
            <a:chExt cx="338364" cy="342887"/>
          </a:xfrm>
        </p:grpSpPr>
        <p:sp>
          <p:nvSpPr>
            <p:cNvPr id="9689" name="Google Shape;9689;p58"/>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58"/>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58"/>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58"/>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3" name="Google Shape;9693;p58"/>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4" name="Google Shape;9694;p58"/>
          <p:cNvGrpSpPr/>
          <p:nvPr/>
        </p:nvGrpSpPr>
        <p:grpSpPr>
          <a:xfrm>
            <a:off x="3974207" y="2248009"/>
            <a:ext cx="320143" cy="338491"/>
            <a:chOff x="3974207" y="2429009"/>
            <a:chExt cx="320143" cy="338491"/>
          </a:xfrm>
        </p:grpSpPr>
        <p:sp>
          <p:nvSpPr>
            <p:cNvPr id="9695" name="Google Shape;9695;p5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5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7" name="Google Shape;9697;p58"/>
          <p:cNvGrpSpPr/>
          <p:nvPr/>
        </p:nvGrpSpPr>
        <p:grpSpPr>
          <a:xfrm>
            <a:off x="2623237" y="2250047"/>
            <a:ext cx="355024" cy="332630"/>
            <a:chOff x="2623237" y="2431047"/>
            <a:chExt cx="355024" cy="332630"/>
          </a:xfrm>
        </p:grpSpPr>
        <p:sp>
          <p:nvSpPr>
            <p:cNvPr id="9698" name="Google Shape;9698;p58"/>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58"/>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58"/>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58"/>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58"/>
          <p:cNvGrpSpPr/>
          <p:nvPr/>
        </p:nvGrpSpPr>
        <p:grpSpPr>
          <a:xfrm>
            <a:off x="6657194" y="2253073"/>
            <a:ext cx="375507" cy="367925"/>
            <a:chOff x="6657194" y="2434073"/>
            <a:chExt cx="375507" cy="367925"/>
          </a:xfrm>
        </p:grpSpPr>
        <p:sp>
          <p:nvSpPr>
            <p:cNvPr id="9703" name="Google Shape;9703;p58"/>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58"/>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58"/>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58"/>
          <p:cNvGrpSpPr/>
          <p:nvPr/>
        </p:nvGrpSpPr>
        <p:grpSpPr>
          <a:xfrm>
            <a:off x="7101317" y="2260655"/>
            <a:ext cx="367925" cy="352380"/>
            <a:chOff x="7101317" y="2441655"/>
            <a:chExt cx="367925" cy="352380"/>
          </a:xfrm>
        </p:grpSpPr>
        <p:sp>
          <p:nvSpPr>
            <p:cNvPr id="9707" name="Google Shape;9707;p58"/>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58"/>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58"/>
          <p:cNvGrpSpPr/>
          <p:nvPr/>
        </p:nvGrpSpPr>
        <p:grpSpPr>
          <a:xfrm>
            <a:off x="5756399" y="2253456"/>
            <a:ext cx="367925" cy="367161"/>
            <a:chOff x="5756399" y="2434456"/>
            <a:chExt cx="367925" cy="367161"/>
          </a:xfrm>
        </p:grpSpPr>
        <p:sp>
          <p:nvSpPr>
            <p:cNvPr id="9710" name="Google Shape;9710;p58"/>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58"/>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58"/>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58"/>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58"/>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58"/>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58"/>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7" name="Google Shape;9717;p58"/>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58"/>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9" name="Google Shape;9719;p58"/>
          <p:cNvGrpSpPr/>
          <p:nvPr/>
        </p:nvGrpSpPr>
        <p:grpSpPr>
          <a:xfrm>
            <a:off x="7964906" y="2253073"/>
            <a:ext cx="373627" cy="367925"/>
            <a:chOff x="7964906" y="2434073"/>
            <a:chExt cx="373627" cy="367925"/>
          </a:xfrm>
        </p:grpSpPr>
        <p:sp>
          <p:nvSpPr>
            <p:cNvPr id="9720" name="Google Shape;9720;p58"/>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58"/>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58"/>
          <p:cNvGrpSpPr/>
          <p:nvPr/>
        </p:nvGrpSpPr>
        <p:grpSpPr>
          <a:xfrm>
            <a:off x="6194086" y="2256737"/>
            <a:ext cx="369837" cy="360471"/>
            <a:chOff x="6194086" y="2437737"/>
            <a:chExt cx="369837" cy="360471"/>
          </a:xfrm>
        </p:grpSpPr>
        <p:sp>
          <p:nvSpPr>
            <p:cNvPr id="9723" name="Google Shape;9723;p58"/>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58"/>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5" name="Google Shape;9725;p58"/>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9726" name="Google Shape;9726;p58"/>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30"/>
        <p:cNvGrpSpPr/>
        <p:nvPr/>
      </p:nvGrpSpPr>
      <p:grpSpPr>
        <a:xfrm>
          <a:off x="0" y="0"/>
          <a:ext cx="0" cy="0"/>
          <a:chOff x="0" y="0"/>
          <a:chExt cx="0" cy="0"/>
        </a:xfrm>
      </p:grpSpPr>
      <p:grpSp>
        <p:nvGrpSpPr>
          <p:cNvPr id="9731" name="Google Shape;9731;p59"/>
          <p:cNvGrpSpPr/>
          <p:nvPr/>
        </p:nvGrpSpPr>
        <p:grpSpPr>
          <a:xfrm>
            <a:off x="3122257" y="1334344"/>
            <a:ext cx="294850" cy="349434"/>
            <a:chOff x="3122257" y="1508594"/>
            <a:chExt cx="294850" cy="349434"/>
          </a:xfrm>
        </p:grpSpPr>
        <p:sp>
          <p:nvSpPr>
            <p:cNvPr id="9732" name="Google Shape;9732;p59"/>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59"/>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59"/>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59"/>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59"/>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59"/>
          <p:cNvGrpSpPr/>
          <p:nvPr/>
        </p:nvGrpSpPr>
        <p:grpSpPr>
          <a:xfrm>
            <a:off x="910723" y="1333962"/>
            <a:ext cx="251660" cy="350166"/>
            <a:chOff x="910723" y="1508212"/>
            <a:chExt cx="251660" cy="350166"/>
          </a:xfrm>
        </p:grpSpPr>
        <p:sp>
          <p:nvSpPr>
            <p:cNvPr id="9738" name="Google Shape;9738;p59"/>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59"/>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59"/>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59"/>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59"/>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59"/>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59"/>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59"/>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59"/>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59"/>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59"/>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59"/>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59"/>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59"/>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59"/>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59"/>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59"/>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59"/>
          <p:cNvGrpSpPr/>
          <p:nvPr/>
        </p:nvGrpSpPr>
        <p:grpSpPr>
          <a:xfrm>
            <a:off x="1308631" y="1333580"/>
            <a:ext cx="350166" cy="350198"/>
            <a:chOff x="1308631" y="1507830"/>
            <a:chExt cx="350166" cy="350198"/>
          </a:xfrm>
        </p:grpSpPr>
        <p:sp>
          <p:nvSpPr>
            <p:cNvPr id="9756" name="Google Shape;9756;p5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5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5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5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59"/>
          <p:cNvGrpSpPr/>
          <p:nvPr/>
        </p:nvGrpSpPr>
        <p:grpSpPr>
          <a:xfrm>
            <a:off x="1756921" y="1335489"/>
            <a:ext cx="345997" cy="345997"/>
            <a:chOff x="1756921" y="1509739"/>
            <a:chExt cx="345997" cy="345997"/>
          </a:xfrm>
        </p:grpSpPr>
        <p:sp>
          <p:nvSpPr>
            <p:cNvPr id="9761" name="Google Shape;9761;p59"/>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59"/>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59"/>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59"/>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59"/>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59"/>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59"/>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59"/>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9"/>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59"/>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59"/>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59"/>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59"/>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59"/>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59"/>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59"/>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59"/>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8" name="Google Shape;9778;p59"/>
          <p:cNvGrpSpPr/>
          <p:nvPr/>
        </p:nvGrpSpPr>
        <p:grpSpPr>
          <a:xfrm>
            <a:off x="2216956" y="1336253"/>
            <a:ext cx="318721" cy="345615"/>
            <a:chOff x="2216956" y="1510503"/>
            <a:chExt cx="318721" cy="345615"/>
          </a:xfrm>
        </p:grpSpPr>
        <p:sp>
          <p:nvSpPr>
            <p:cNvPr id="9779" name="Google Shape;9779;p59"/>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59"/>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59"/>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59"/>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59"/>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59"/>
          <p:cNvGrpSpPr/>
          <p:nvPr/>
        </p:nvGrpSpPr>
        <p:grpSpPr>
          <a:xfrm>
            <a:off x="3988156" y="1394211"/>
            <a:ext cx="349052" cy="230049"/>
            <a:chOff x="3988156" y="1568461"/>
            <a:chExt cx="349052" cy="230049"/>
          </a:xfrm>
        </p:grpSpPr>
        <p:sp>
          <p:nvSpPr>
            <p:cNvPr id="9785" name="Google Shape;9785;p59"/>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59"/>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59"/>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59"/>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59"/>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59"/>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59"/>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59"/>
          <p:cNvGrpSpPr/>
          <p:nvPr/>
        </p:nvGrpSpPr>
        <p:grpSpPr>
          <a:xfrm>
            <a:off x="2633037" y="1325623"/>
            <a:ext cx="379002" cy="366112"/>
            <a:chOff x="2633037" y="1499873"/>
            <a:chExt cx="379002" cy="366112"/>
          </a:xfrm>
        </p:grpSpPr>
        <p:sp>
          <p:nvSpPr>
            <p:cNvPr id="9793" name="Google Shape;9793;p59"/>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59"/>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59"/>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59"/>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59"/>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9"/>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59"/>
          <p:cNvGrpSpPr/>
          <p:nvPr/>
        </p:nvGrpSpPr>
        <p:grpSpPr>
          <a:xfrm>
            <a:off x="6675256" y="1341919"/>
            <a:ext cx="327823" cy="357009"/>
            <a:chOff x="6675256" y="1516169"/>
            <a:chExt cx="327823" cy="357009"/>
          </a:xfrm>
        </p:grpSpPr>
        <p:sp>
          <p:nvSpPr>
            <p:cNvPr id="9800" name="Google Shape;9800;p59"/>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59"/>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59"/>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59"/>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9"/>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59"/>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59"/>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59"/>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59"/>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59"/>
          <p:cNvGrpSpPr/>
          <p:nvPr/>
        </p:nvGrpSpPr>
        <p:grpSpPr>
          <a:xfrm>
            <a:off x="8020159" y="1342301"/>
            <a:ext cx="300897" cy="356627"/>
            <a:chOff x="8020159" y="1516551"/>
            <a:chExt cx="300897" cy="356627"/>
          </a:xfrm>
        </p:grpSpPr>
        <p:sp>
          <p:nvSpPr>
            <p:cNvPr id="9810" name="Google Shape;9810;p59"/>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59"/>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59"/>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59"/>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59"/>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59"/>
          <p:cNvGrpSpPr/>
          <p:nvPr/>
        </p:nvGrpSpPr>
        <p:grpSpPr>
          <a:xfrm>
            <a:off x="5377363" y="1341919"/>
            <a:ext cx="257357" cy="356627"/>
            <a:chOff x="5377363" y="1516169"/>
            <a:chExt cx="257357" cy="356627"/>
          </a:xfrm>
        </p:grpSpPr>
        <p:sp>
          <p:nvSpPr>
            <p:cNvPr id="9816" name="Google Shape;9816;p5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5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5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5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5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5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5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5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5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5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5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5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5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5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5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5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5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59"/>
          <p:cNvGrpSpPr/>
          <p:nvPr/>
        </p:nvGrpSpPr>
        <p:grpSpPr>
          <a:xfrm>
            <a:off x="4880567" y="1361620"/>
            <a:ext cx="356245" cy="317607"/>
            <a:chOff x="4880567" y="1535870"/>
            <a:chExt cx="356245" cy="317607"/>
          </a:xfrm>
        </p:grpSpPr>
        <p:sp>
          <p:nvSpPr>
            <p:cNvPr id="9834" name="Google Shape;9834;p59"/>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59"/>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59"/>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9"/>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59"/>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59"/>
          <p:cNvGrpSpPr/>
          <p:nvPr/>
        </p:nvGrpSpPr>
        <p:grpSpPr>
          <a:xfrm>
            <a:off x="5771483" y="1341537"/>
            <a:ext cx="357359" cy="357391"/>
            <a:chOff x="5771483" y="1515787"/>
            <a:chExt cx="357359" cy="357391"/>
          </a:xfrm>
        </p:grpSpPr>
        <p:sp>
          <p:nvSpPr>
            <p:cNvPr id="9840" name="Google Shape;9840;p59"/>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59"/>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59"/>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59"/>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59"/>
          <p:cNvGrpSpPr/>
          <p:nvPr/>
        </p:nvGrpSpPr>
        <p:grpSpPr>
          <a:xfrm>
            <a:off x="7121669" y="1359360"/>
            <a:ext cx="321362" cy="321362"/>
            <a:chOff x="7121669" y="1533610"/>
            <a:chExt cx="321362" cy="321362"/>
          </a:xfrm>
        </p:grpSpPr>
        <p:sp>
          <p:nvSpPr>
            <p:cNvPr id="9845" name="Google Shape;9845;p59"/>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59"/>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59"/>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59"/>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9" name="Google Shape;9849;p59"/>
          <p:cNvGrpSpPr/>
          <p:nvPr/>
        </p:nvGrpSpPr>
        <p:grpSpPr>
          <a:xfrm>
            <a:off x="7562766" y="1340614"/>
            <a:ext cx="327059" cy="360192"/>
            <a:chOff x="7562766" y="1514864"/>
            <a:chExt cx="327059" cy="360192"/>
          </a:xfrm>
        </p:grpSpPr>
        <p:sp>
          <p:nvSpPr>
            <p:cNvPr id="9850" name="Google Shape;9850;p59"/>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59"/>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59"/>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59"/>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59"/>
          <p:cNvGrpSpPr/>
          <p:nvPr/>
        </p:nvGrpSpPr>
        <p:grpSpPr>
          <a:xfrm>
            <a:off x="6221229" y="1324423"/>
            <a:ext cx="361636" cy="362183"/>
            <a:chOff x="6259175" y="1559008"/>
            <a:chExt cx="271743" cy="272093"/>
          </a:xfrm>
        </p:grpSpPr>
        <p:sp>
          <p:nvSpPr>
            <p:cNvPr id="9855" name="Google Shape;9855;p59"/>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59"/>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59"/>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59"/>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59"/>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59"/>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59"/>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59"/>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59"/>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59"/>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59"/>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59"/>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59"/>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59"/>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59"/>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59"/>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59"/>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59"/>
          <p:cNvGrpSpPr/>
          <p:nvPr/>
        </p:nvGrpSpPr>
        <p:grpSpPr>
          <a:xfrm>
            <a:off x="6671087" y="1835054"/>
            <a:ext cx="332757" cy="281833"/>
            <a:chOff x="6671087" y="2009304"/>
            <a:chExt cx="332757" cy="281833"/>
          </a:xfrm>
        </p:grpSpPr>
        <p:sp>
          <p:nvSpPr>
            <p:cNvPr id="9873" name="Google Shape;9873;p59"/>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59"/>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5" name="Google Shape;9875;p59"/>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6" name="Google Shape;9876;p59"/>
          <p:cNvGrpSpPr/>
          <p:nvPr/>
        </p:nvGrpSpPr>
        <p:grpSpPr>
          <a:xfrm>
            <a:off x="2201806" y="1802335"/>
            <a:ext cx="349784" cy="349434"/>
            <a:chOff x="2201806" y="1976585"/>
            <a:chExt cx="349784" cy="349434"/>
          </a:xfrm>
        </p:grpSpPr>
        <p:sp>
          <p:nvSpPr>
            <p:cNvPr id="9877" name="Google Shape;9877;p59"/>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59"/>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59"/>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59"/>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59"/>
          <p:cNvGrpSpPr/>
          <p:nvPr/>
        </p:nvGrpSpPr>
        <p:grpSpPr>
          <a:xfrm>
            <a:off x="3094217" y="1802335"/>
            <a:ext cx="350198" cy="350548"/>
            <a:chOff x="3094217" y="1976585"/>
            <a:chExt cx="350198" cy="350548"/>
          </a:xfrm>
        </p:grpSpPr>
        <p:sp>
          <p:nvSpPr>
            <p:cNvPr id="9882" name="Google Shape;9882;p59"/>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59"/>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59"/>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59"/>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59"/>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59"/>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59"/>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59"/>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59"/>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59"/>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59"/>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59"/>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59"/>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5" name="Google Shape;9895;p59"/>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6" name="Google Shape;9896;p59"/>
          <p:cNvGrpSpPr/>
          <p:nvPr/>
        </p:nvGrpSpPr>
        <p:grpSpPr>
          <a:xfrm>
            <a:off x="3979435" y="1802335"/>
            <a:ext cx="345265" cy="349848"/>
            <a:chOff x="3979435" y="1976585"/>
            <a:chExt cx="345265" cy="349848"/>
          </a:xfrm>
        </p:grpSpPr>
        <p:sp>
          <p:nvSpPr>
            <p:cNvPr id="9897" name="Google Shape;9897;p59"/>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59"/>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59"/>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59"/>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59"/>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59"/>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59"/>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59"/>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59"/>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59"/>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59"/>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59"/>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59"/>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59"/>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59"/>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59"/>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59"/>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59"/>
          <p:cNvGrpSpPr/>
          <p:nvPr/>
        </p:nvGrpSpPr>
        <p:grpSpPr>
          <a:xfrm>
            <a:off x="3541011" y="1334344"/>
            <a:ext cx="350166" cy="349434"/>
            <a:chOff x="3541011" y="1508594"/>
            <a:chExt cx="350166" cy="349434"/>
          </a:xfrm>
        </p:grpSpPr>
        <p:sp>
          <p:nvSpPr>
            <p:cNvPr id="9915" name="Google Shape;9915;p59"/>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59"/>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59"/>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59"/>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59"/>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59"/>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59"/>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59"/>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59"/>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59"/>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59"/>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59"/>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59"/>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59"/>
          <p:cNvGrpSpPr/>
          <p:nvPr/>
        </p:nvGrpSpPr>
        <p:grpSpPr>
          <a:xfrm>
            <a:off x="3576626" y="1801571"/>
            <a:ext cx="284251" cy="351694"/>
            <a:chOff x="3576626" y="1975821"/>
            <a:chExt cx="284251" cy="351694"/>
          </a:xfrm>
        </p:grpSpPr>
        <p:sp>
          <p:nvSpPr>
            <p:cNvPr id="9929" name="Google Shape;9929;p59"/>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59"/>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59"/>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59"/>
          <p:cNvGrpSpPr/>
          <p:nvPr/>
        </p:nvGrpSpPr>
        <p:grpSpPr>
          <a:xfrm>
            <a:off x="2722090" y="2715912"/>
            <a:ext cx="238770" cy="371841"/>
            <a:chOff x="2722090" y="2890162"/>
            <a:chExt cx="238770" cy="371841"/>
          </a:xfrm>
        </p:grpSpPr>
        <p:sp>
          <p:nvSpPr>
            <p:cNvPr id="9933" name="Google Shape;9933;p59"/>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59"/>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59"/>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6" name="Google Shape;9936;p59"/>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7" name="Google Shape;9937;p59"/>
          <p:cNvGrpSpPr/>
          <p:nvPr/>
        </p:nvGrpSpPr>
        <p:grpSpPr>
          <a:xfrm>
            <a:off x="6216367" y="1795906"/>
            <a:ext cx="361147" cy="361147"/>
            <a:chOff x="6216367" y="1970156"/>
            <a:chExt cx="361147" cy="361147"/>
          </a:xfrm>
        </p:grpSpPr>
        <p:sp>
          <p:nvSpPr>
            <p:cNvPr id="9938" name="Google Shape;9938;p59"/>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59"/>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59"/>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59"/>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59"/>
          <p:cNvGrpSpPr/>
          <p:nvPr/>
        </p:nvGrpSpPr>
        <p:grpSpPr>
          <a:xfrm>
            <a:off x="1289311" y="2751972"/>
            <a:ext cx="408156" cy="299783"/>
            <a:chOff x="1289311" y="2926222"/>
            <a:chExt cx="408156" cy="299783"/>
          </a:xfrm>
        </p:grpSpPr>
        <p:sp>
          <p:nvSpPr>
            <p:cNvPr id="9943" name="Google Shape;9943;p59"/>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59"/>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59"/>
          <p:cNvGrpSpPr/>
          <p:nvPr/>
        </p:nvGrpSpPr>
        <p:grpSpPr>
          <a:xfrm>
            <a:off x="7978465" y="1795142"/>
            <a:ext cx="361147" cy="360797"/>
            <a:chOff x="7978465" y="1969392"/>
            <a:chExt cx="361147" cy="360797"/>
          </a:xfrm>
        </p:grpSpPr>
        <p:sp>
          <p:nvSpPr>
            <p:cNvPr id="9946" name="Google Shape;9946;p59"/>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59"/>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59"/>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59"/>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59"/>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59"/>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59"/>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59"/>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59"/>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5" name="Google Shape;9955;p59"/>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6" name="Google Shape;9956;p59"/>
          <p:cNvGrpSpPr/>
          <p:nvPr/>
        </p:nvGrpSpPr>
        <p:grpSpPr>
          <a:xfrm>
            <a:off x="854261" y="2734563"/>
            <a:ext cx="377474" cy="335748"/>
            <a:chOff x="854261" y="2908813"/>
            <a:chExt cx="377474" cy="335748"/>
          </a:xfrm>
        </p:grpSpPr>
        <p:sp>
          <p:nvSpPr>
            <p:cNvPr id="9957" name="Google Shape;9957;p59"/>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59"/>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59"/>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59"/>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59"/>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59"/>
          <p:cNvGrpSpPr/>
          <p:nvPr/>
        </p:nvGrpSpPr>
        <p:grpSpPr>
          <a:xfrm>
            <a:off x="1749728" y="2720527"/>
            <a:ext cx="386927" cy="363438"/>
            <a:chOff x="1749728" y="2894777"/>
            <a:chExt cx="386927" cy="363438"/>
          </a:xfrm>
        </p:grpSpPr>
        <p:sp>
          <p:nvSpPr>
            <p:cNvPr id="9963" name="Google Shape;9963;p59"/>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59"/>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59"/>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59"/>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59"/>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59"/>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59"/>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59"/>
          <p:cNvGrpSpPr/>
          <p:nvPr/>
        </p:nvGrpSpPr>
        <p:grpSpPr>
          <a:xfrm>
            <a:off x="7098912" y="1795142"/>
            <a:ext cx="359651" cy="361560"/>
            <a:chOff x="7098912" y="1969392"/>
            <a:chExt cx="359651" cy="361560"/>
          </a:xfrm>
        </p:grpSpPr>
        <p:sp>
          <p:nvSpPr>
            <p:cNvPr id="9971" name="Google Shape;9971;p5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5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5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5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5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5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5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5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5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5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5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5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5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4" name="Google Shape;9984;p59"/>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5" name="Google Shape;9985;p59"/>
          <p:cNvGrpSpPr/>
          <p:nvPr/>
        </p:nvGrpSpPr>
        <p:grpSpPr>
          <a:xfrm>
            <a:off x="5352728" y="1815989"/>
            <a:ext cx="327091" cy="322508"/>
            <a:chOff x="5352728" y="1990239"/>
            <a:chExt cx="327091" cy="322508"/>
          </a:xfrm>
        </p:grpSpPr>
        <p:sp>
          <p:nvSpPr>
            <p:cNvPr id="9986" name="Google Shape;9986;p59"/>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59"/>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59"/>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59"/>
          <p:cNvGrpSpPr/>
          <p:nvPr/>
        </p:nvGrpSpPr>
        <p:grpSpPr>
          <a:xfrm>
            <a:off x="7538896" y="1795906"/>
            <a:ext cx="361147" cy="361529"/>
            <a:chOff x="7538896" y="1970156"/>
            <a:chExt cx="361147" cy="361529"/>
          </a:xfrm>
        </p:grpSpPr>
        <p:sp>
          <p:nvSpPr>
            <p:cNvPr id="9990" name="Google Shape;9990;p59"/>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59"/>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59"/>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59"/>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59"/>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59"/>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59"/>
          <p:cNvGrpSpPr/>
          <p:nvPr/>
        </p:nvGrpSpPr>
        <p:grpSpPr>
          <a:xfrm>
            <a:off x="4896099" y="1796670"/>
            <a:ext cx="358155" cy="358123"/>
            <a:chOff x="4896099" y="1970920"/>
            <a:chExt cx="358155" cy="358123"/>
          </a:xfrm>
        </p:grpSpPr>
        <p:sp>
          <p:nvSpPr>
            <p:cNvPr id="9997" name="Google Shape;9997;p59"/>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59"/>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59"/>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59"/>
          <p:cNvGrpSpPr/>
          <p:nvPr/>
        </p:nvGrpSpPr>
        <p:grpSpPr>
          <a:xfrm>
            <a:off x="4048787" y="2802769"/>
            <a:ext cx="283488" cy="198604"/>
            <a:chOff x="4048787" y="2977019"/>
            <a:chExt cx="283488" cy="198604"/>
          </a:xfrm>
        </p:grpSpPr>
        <p:sp>
          <p:nvSpPr>
            <p:cNvPr id="10001" name="Google Shape;10001;p59"/>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59"/>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59"/>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59"/>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59"/>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59"/>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59"/>
          <p:cNvGrpSpPr/>
          <p:nvPr/>
        </p:nvGrpSpPr>
        <p:grpSpPr>
          <a:xfrm>
            <a:off x="4054103" y="2255941"/>
            <a:ext cx="218687" cy="349052"/>
            <a:chOff x="4054103" y="2430191"/>
            <a:chExt cx="218687" cy="349052"/>
          </a:xfrm>
        </p:grpSpPr>
        <p:sp>
          <p:nvSpPr>
            <p:cNvPr id="10008" name="Google Shape;10008;p59"/>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59"/>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59"/>
          <p:cNvGrpSpPr/>
          <p:nvPr/>
        </p:nvGrpSpPr>
        <p:grpSpPr>
          <a:xfrm>
            <a:off x="2185128" y="2253299"/>
            <a:ext cx="382758" cy="356595"/>
            <a:chOff x="2185128" y="2427549"/>
            <a:chExt cx="382758" cy="356595"/>
          </a:xfrm>
        </p:grpSpPr>
        <p:sp>
          <p:nvSpPr>
            <p:cNvPr id="10011" name="Google Shape;10011;p59"/>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59"/>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59"/>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59"/>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5" name="Google Shape;10015;p59"/>
          <p:cNvGrpSpPr/>
          <p:nvPr/>
        </p:nvGrpSpPr>
        <p:grpSpPr>
          <a:xfrm>
            <a:off x="2656907" y="2265043"/>
            <a:ext cx="332757" cy="332343"/>
            <a:chOff x="2656907" y="2439293"/>
            <a:chExt cx="332757" cy="332343"/>
          </a:xfrm>
        </p:grpSpPr>
        <p:sp>
          <p:nvSpPr>
            <p:cNvPr id="10016" name="Google Shape;10016;p59"/>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59"/>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59"/>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59"/>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59"/>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59"/>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59"/>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59"/>
          <p:cNvGrpSpPr/>
          <p:nvPr/>
        </p:nvGrpSpPr>
        <p:grpSpPr>
          <a:xfrm>
            <a:off x="1731523" y="2248366"/>
            <a:ext cx="399435" cy="365698"/>
            <a:chOff x="1731523" y="2422616"/>
            <a:chExt cx="399435" cy="365698"/>
          </a:xfrm>
        </p:grpSpPr>
        <p:sp>
          <p:nvSpPr>
            <p:cNvPr id="10024" name="Google Shape;10024;p59"/>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59"/>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59"/>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59"/>
          <p:cNvGrpSpPr/>
          <p:nvPr/>
        </p:nvGrpSpPr>
        <p:grpSpPr>
          <a:xfrm>
            <a:off x="3097241" y="2259314"/>
            <a:ext cx="344883" cy="343387"/>
            <a:chOff x="3097241" y="2433564"/>
            <a:chExt cx="344883" cy="343387"/>
          </a:xfrm>
        </p:grpSpPr>
        <p:sp>
          <p:nvSpPr>
            <p:cNvPr id="10028" name="Google Shape;10028;p59"/>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59"/>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59"/>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59"/>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59"/>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59"/>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59"/>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59"/>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59"/>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59"/>
          <p:cNvGrpSpPr/>
          <p:nvPr/>
        </p:nvGrpSpPr>
        <p:grpSpPr>
          <a:xfrm>
            <a:off x="1278299" y="2265043"/>
            <a:ext cx="410829" cy="332343"/>
            <a:chOff x="1278299" y="2439293"/>
            <a:chExt cx="410829" cy="332343"/>
          </a:xfrm>
        </p:grpSpPr>
        <p:sp>
          <p:nvSpPr>
            <p:cNvPr id="10038" name="Google Shape;10038;p59"/>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59"/>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59"/>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59"/>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59"/>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59"/>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59"/>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59"/>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59"/>
          <p:cNvGrpSpPr/>
          <p:nvPr/>
        </p:nvGrpSpPr>
        <p:grpSpPr>
          <a:xfrm>
            <a:off x="2661459" y="1840751"/>
            <a:ext cx="322508" cy="273494"/>
            <a:chOff x="2661459" y="2015001"/>
            <a:chExt cx="322508" cy="273494"/>
          </a:xfrm>
        </p:grpSpPr>
        <p:sp>
          <p:nvSpPr>
            <p:cNvPr id="10047" name="Google Shape;10047;p5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5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9" name="Google Shape;10049;p59"/>
          <p:cNvGrpSpPr/>
          <p:nvPr/>
        </p:nvGrpSpPr>
        <p:grpSpPr>
          <a:xfrm>
            <a:off x="870939" y="2265043"/>
            <a:ext cx="331993" cy="331993"/>
            <a:chOff x="870939" y="2439293"/>
            <a:chExt cx="331993" cy="331993"/>
          </a:xfrm>
        </p:grpSpPr>
        <p:sp>
          <p:nvSpPr>
            <p:cNvPr id="10050" name="Google Shape;10050;p59"/>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59"/>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59"/>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59"/>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59"/>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59"/>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59"/>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59"/>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59"/>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59"/>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59"/>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59"/>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59"/>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59"/>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59"/>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59"/>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6" name="Google Shape;10066;p59"/>
          <p:cNvGrpSpPr/>
          <p:nvPr/>
        </p:nvGrpSpPr>
        <p:grpSpPr>
          <a:xfrm>
            <a:off x="6644957" y="2282103"/>
            <a:ext cx="371395" cy="278904"/>
            <a:chOff x="6644957" y="2456353"/>
            <a:chExt cx="371395" cy="278904"/>
          </a:xfrm>
        </p:grpSpPr>
        <p:sp>
          <p:nvSpPr>
            <p:cNvPr id="10067" name="Google Shape;10067;p59"/>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59"/>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59"/>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59"/>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59"/>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2" name="Google Shape;10072;p59"/>
          <p:cNvGrpSpPr/>
          <p:nvPr/>
        </p:nvGrpSpPr>
        <p:grpSpPr>
          <a:xfrm>
            <a:off x="5388757" y="2240409"/>
            <a:ext cx="260349" cy="362292"/>
            <a:chOff x="5388757" y="2414659"/>
            <a:chExt cx="260349" cy="362292"/>
          </a:xfrm>
        </p:grpSpPr>
        <p:sp>
          <p:nvSpPr>
            <p:cNvPr id="10073" name="Google Shape;10073;p59"/>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59"/>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59"/>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59"/>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59"/>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59"/>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59"/>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59"/>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59"/>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59"/>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59"/>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59"/>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59"/>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59"/>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59"/>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59"/>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59"/>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59"/>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59"/>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59"/>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3" name="Google Shape;10093;p59"/>
          <p:cNvGrpSpPr/>
          <p:nvPr/>
        </p:nvGrpSpPr>
        <p:grpSpPr>
          <a:xfrm>
            <a:off x="3567142" y="2731507"/>
            <a:ext cx="348288" cy="340331"/>
            <a:chOff x="3567142" y="2905757"/>
            <a:chExt cx="348288" cy="340331"/>
          </a:xfrm>
        </p:grpSpPr>
        <p:sp>
          <p:nvSpPr>
            <p:cNvPr id="10094" name="Google Shape;10094;p59"/>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9"/>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59"/>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59"/>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59"/>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9" name="Google Shape;10099;p59"/>
          <p:cNvGrpSpPr/>
          <p:nvPr/>
        </p:nvGrpSpPr>
        <p:grpSpPr>
          <a:xfrm>
            <a:off x="870939" y="1801571"/>
            <a:ext cx="332375" cy="350071"/>
            <a:chOff x="870939" y="1975821"/>
            <a:chExt cx="332375" cy="350071"/>
          </a:xfrm>
        </p:grpSpPr>
        <p:sp>
          <p:nvSpPr>
            <p:cNvPr id="10100" name="Google Shape;10100;p59"/>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59"/>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59"/>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59"/>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4" name="Google Shape;10104;p59"/>
          <p:cNvGrpSpPr/>
          <p:nvPr/>
        </p:nvGrpSpPr>
        <p:grpSpPr>
          <a:xfrm>
            <a:off x="7967103" y="2240791"/>
            <a:ext cx="355863" cy="361911"/>
            <a:chOff x="7967103" y="2415041"/>
            <a:chExt cx="355863" cy="361911"/>
          </a:xfrm>
        </p:grpSpPr>
        <p:sp>
          <p:nvSpPr>
            <p:cNvPr id="10105" name="Google Shape;10105;p59"/>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59"/>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59"/>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59"/>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59"/>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59"/>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59"/>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59"/>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59"/>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59"/>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59"/>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59"/>
          <p:cNvGrpSpPr/>
          <p:nvPr/>
        </p:nvGrpSpPr>
        <p:grpSpPr>
          <a:xfrm>
            <a:off x="7529411" y="2240409"/>
            <a:ext cx="355863" cy="362292"/>
            <a:chOff x="7529411" y="2414659"/>
            <a:chExt cx="355863" cy="362292"/>
          </a:xfrm>
        </p:grpSpPr>
        <p:sp>
          <p:nvSpPr>
            <p:cNvPr id="10117" name="Google Shape;10117;p59"/>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59"/>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59"/>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59"/>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59"/>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59"/>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59"/>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59"/>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59"/>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59"/>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59"/>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59"/>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9" name="Google Shape;10129;p59"/>
          <p:cNvGrpSpPr/>
          <p:nvPr/>
        </p:nvGrpSpPr>
        <p:grpSpPr>
          <a:xfrm>
            <a:off x="5733194" y="2257468"/>
            <a:ext cx="446826" cy="327059"/>
            <a:chOff x="5733194" y="2431718"/>
            <a:chExt cx="446826" cy="327059"/>
          </a:xfrm>
        </p:grpSpPr>
        <p:sp>
          <p:nvSpPr>
            <p:cNvPr id="10130" name="Google Shape;10130;p59"/>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59"/>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59"/>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59"/>
          <p:cNvGrpSpPr/>
          <p:nvPr/>
        </p:nvGrpSpPr>
        <p:grpSpPr>
          <a:xfrm>
            <a:off x="4876780" y="2243814"/>
            <a:ext cx="407774" cy="356627"/>
            <a:chOff x="4876780" y="2418064"/>
            <a:chExt cx="407774" cy="356627"/>
          </a:xfrm>
        </p:grpSpPr>
        <p:sp>
          <p:nvSpPr>
            <p:cNvPr id="10134" name="Google Shape;10134;p59"/>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59"/>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59"/>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59"/>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59"/>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59"/>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59"/>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59"/>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2" name="Google Shape;10142;p59"/>
          <p:cNvGrpSpPr/>
          <p:nvPr/>
        </p:nvGrpSpPr>
        <p:grpSpPr>
          <a:xfrm>
            <a:off x="7070872" y="2236621"/>
            <a:ext cx="398321" cy="371013"/>
            <a:chOff x="7070872" y="2410871"/>
            <a:chExt cx="398321" cy="371013"/>
          </a:xfrm>
        </p:grpSpPr>
        <p:sp>
          <p:nvSpPr>
            <p:cNvPr id="10143" name="Google Shape;10143;p59"/>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59"/>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59"/>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59"/>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7" name="Google Shape;10147;p59"/>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8" name="Google Shape;10148;p59"/>
          <p:cNvGrpSpPr/>
          <p:nvPr/>
        </p:nvGrpSpPr>
        <p:grpSpPr>
          <a:xfrm>
            <a:off x="5318259" y="2807861"/>
            <a:ext cx="371013" cy="220787"/>
            <a:chOff x="5318259" y="2982111"/>
            <a:chExt cx="371013" cy="220787"/>
          </a:xfrm>
        </p:grpSpPr>
        <p:sp>
          <p:nvSpPr>
            <p:cNvPr id="10149" name="Google Shape;10149;p59"/>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59"/>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59"/>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59"/>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59"/>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59"/>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59"/>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59"/>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59"/>
          <p:cNvGrpSpPr/>
          <p:nvPr/>
        </p:nvGrpSpPr>
        <p:grpSpPr>
          <a:xfrm>
            <a:off x="7073928" y="2731507"/>
            <a:ext cx="371395" cy="371809"/>
            <a:chOff x="7073928" y="2905757"/>
            <a:chExt cx="371395" cy="371809"/>
          </a:xfrm>
        </p:grpSpPr>
        <p:sp>
          <p:nvSpPr>
            <p:cNvPr id="10158" name="Google Shape;10158;p59"/>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59"/>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59"/>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59"/>
          <p:cNvGrpSpPr/>
          <p:nvPr/>
        </p:nvGrpSpPr>
        <p:grpSpPr>
          <a:xfrm>
            <a:off x="6188327" y="2781158"/>
            <a:ext cx="371395" cy="272857"/>
            <a:chOff x="6188327" y="2955408"/>
            <a:chExt cx="371395" cy="272857"/>
          </a:xfrm>
        </p:grpSpPr>
        <p:sp>
          <p:nvSpPr>
            <p:cNvPr id="10162" name="Google Shape;10162;p59"/>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59"/>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4" name="Google Shape;10164;p59"/>
          <p:cNvGrpSpPr/>
          <p:nvPr/>
        </p:nvGrpSpPr>
        <p:grpSpPr>
          <a:xfrm>
            <a:off x="7521454" y="2731889"/>
            <a:ext cx="359651" cy="371013"/>
            <a:chOff x="7521454" y="2906139"/>
            <a:chExt cx="359651" cy="371013"/>
          </a:xfrm>
        </p:grpSpPr>
        <p:sp>
          <p:nvSpPr>
            <p:cNvPr id="10165" name="Google Shape;10165;p59"/>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59"/>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59"/>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59"/>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59"/>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59"/>
          <p:cNvGrpSpPr/>
          <p:nvPr/>
        </p:nvGrpSpPr>
        <p:grpSpPr>
          <a:xfrm>
            <a:off x="5782845" y="2732271"/>
            <a:ext cx="301661" cy="371013"/>
            <a:chOff x="5782845" y="2906521"/>
            <a:chExt cx="301661" cy="371013"/>
          </a:xfrm>
        </p:grpSpPr>
        <p:sp>
          <p:nvSpPr>
            <p:cNvPr id="10171" name="Google Shape;10171;p59"/>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59"/>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59"/>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59"/>
          <p:cNvGrpSpPr/>
          <p:nvPr/>
        </p:nvGrpSpPr>
        <p:grpSpPr>
          <a:xfrm>
            <a:off x="3539102" y="2253299"/>
            <a:ext cx="355099" cy="355481"/>
            <a:chOff x="3539102" y="2427549"/>
            <a:chExt cx="355099" cy="355481"/>
          </a:xfrm>
        </p:grpSpPr>
        <p:sp>
          <p:nvSpPr>
            <p:cNvPr id="10175" name="Google Shape;10175;p59"/>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59"/>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59"/>
          <p:cNvGrpSpPr/>
          <p:nvPr/>
        </p:nvGrpSpPr>
        <p:grpSpPr>
          <a:xfrm>
            <a:off x="6630539" y="2743252"/>
            <a:ext cx="371777" cy="349434"/>
            <a:chOff x="6630539" y="2917502"/>
            <a:chExt cx="371777" cy="349434"/>
          </a:xfrm>
        </p:grpSpPr>
        <p:sp>
          <p:nvSpPr>
            <p:cNvPr id="10178" name="Google Shape;10178;p59"/>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59"/>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59"/>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9"/>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59"/>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59"/>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59"/>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5" name="Google Shape;10185;p59"/>
          <p:cNvGrpSpPr/>
          <p:nvPr/>
        </p:nvGrpSpPr>
        <p:grpSpPr>
          <a:xfrm>
            <a:off x="2171474" y="3194979"/>
            <a:ext cx="408156" cy="343737"/>
            <a:chOff x="2171474" y="3369229"/>
            <a:chExt cx="408156" cy="343737"/>
          </a:xfrm>
        </p:grpSpPr>
        <p:sp>
          <p:nvSpPr>
            <p:cNvPr id="10186" name="Google Shape;10186;p59"/>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59"/>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59"/>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59"/>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59"/>
          <p:cNvGrpSpPr/>
          <p:nvPr/>
        </p:nvGrpSpPr>
        <p:grpSpPr>
          <a:xfrm>
            <a:off x="4891198" y="2750858"/>
            <a:ext cx="334634" cy="334634"/>
            <a:chOff x="4891198" y="2925108"/>
            <a:chExt cx="334634" cy="334634"/>
          </a:xfrm>
        </p:grpSpPr>
        <p:sp>
          <p:nvSpPr>
            <p:cNvPr id="10191" name="Google Shape;10191;p59"/>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59"/>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59"/>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59"/>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59"/>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59"/>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59"/>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59"/>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59"/>
          <p:cNvGrpSpPr/>
          <p:nvPr/>
        </p:nvGrpSpPr>
        <p:grpSpPr>
          <a:xfrm>
            <a:off x="7976174" y="2750858"/>
            <a:ext cx="334666" cy="334634"/>
            <a:chOff x="7976174" y="2925108"/>
            <a:chExt cx="334666" cy="334634"/>
          </a:xfrm>
        </p:grpSpPr>
        <p:sp>
          <p:nvSpPr>
            <p:cNvPr id="10200" name="Google Shape;10200;p59"/>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59"/>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59"/>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59"/>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59"/>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59"/>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59"/>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59"/>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59"/>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59"/>
          <p:cNvGrpSpPr/>
          <p:nvPr/>
        </p:nvGrpSpPr>
        <p:grpSpPr>
          <a:xfrm>
            <a:off x="3091957" y="3199881"/>
            <a:ext cx="354717" cy="332757"/>
            <a:chOff x="3091957" y="3374131"/>
            <a:chExt cx="354717" cy="332757"/>
          </a:xfrm>
        </p:grpSpPr>
        <p:sp>
          <p:nvSpPr>
            <p:cNvPr id="10210" name="Google Shape;10210;p59"/>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59"/>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59"/>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59"/>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59"/>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59"/>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59"/>
          <p:cNvGrpSpPr/>
          <p:nvPr/>
        </p:nvGrpSpPr>
        <p:grpSpPr>
          <a:xfrm>
            <a:off x="3988156" y="3205960"/>
            <a:ext cx="353954" cy="318880"/>
            <a:chOff x="3988156" y="3380210"/>
            <a:chExt cx="353954" cy="318880"/>
          </a:xfrm>
        </p:grpSpPr>
        <p:sp>
          <p:nvSpPr>
            <p:cNvPr id="10217" name="Google Shape;10217;p5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5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5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5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5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59"/>
          <p:cNvGrpSpPr/>
          <p:nvPr/>
        </p:nvGrpSpPr>
        <p:grpSpPr>
          <a:xfrm>
            <a:off x="3541011" y="3193070"/>
            <a:ext cx="348257" cy="346188"/>
            <a:chOff x="3541011" y="3367320"/>
            <a:chExt cx="348257" cy="346188"/>
          </a:xfrm>
        </p:grpSpPr>
        <p:sp>
          <p:nvSpPr>
            <p:cNvPr id="10223" name="Google Shape;10223;p59"/>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59"/>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59"/>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9"/>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59"/>
          <p:cNvGrpSpPr/>
          <p:nvPr/>
        </p:nvGrpSpPr>
        <p:grpSpPr>
          <a:xfrm>
            <a:off x="1314678" y="3183967"/>
            <a:ext cx="334666" cy="365348"/>
            <a:chOff x="1314678" y="3358217"/>
            <a:chExt cx="334666" cy="365348"/>
          </a:xfrm>
        </p:grpSpPr>
        <p:sp>
          <p:nvSpPr>
            <p:cNvPr id="10228" name="Google Shape;10228;p59"/>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59"/>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59"/>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59"/>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59"/>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3" name="Google Shape;10233;p59"/>
          <p:cNvGrpSpPr/>
          <p:nvPr/>
        </p:nvGrpSpPr>
        <p:grpSpPr>
          <a:xfrm>
            <a:off x="1748582" y="3198385"/>
            <a:ext cx="359269" cy="335780"/>
            <a:chOff x="1748582" y="3372635"/>
            <a:chExt cx="359269" cy="335780"/>
          </a:xfrm>
        </p:grpSpPr>
        <p:sp>
          <p:nvSpPr>
            <p:cNvPr id="10234" name="Google Shape;10234;p59"/>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5" name="Google Shape;10235;p59"/>
            <p:cNvGrpSpPr/>
            <p:nvPr/>
          </p:nvGrpSpPr>
          <p:grpSpPr>
            <a:xfrm>
              <a:off x="1748582" y="3372635"/>
              <a:ext cx="333520" cy="335780"/>
              <a:chOff x="1748582" y="3372635"/>
              <a:chExt cx="333520" cy="335780"/>
            </a:xfrm>
          </p:grpSpPr>
          <p:sp>
            <p:nvSpPr>
              <p:cNvPr id="10236" name="Google Shape;10236;p59"/>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59"/>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59"/>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39" name="Google Shape;10239;p59"/>
          <p:cNvGrpSpPr/>
          <p:nvPr/>
        </p:nvGrpSpPr>
        <p:grpSpPr>
          <a:xfrm>
            <a:off x="2640993" y="3183585"/>
            <a:ext cx="365348" cy="364966"/>
            <a:chOff x="2640993" y="3357835"/>
            <a:chExt cx="365348" cy="364966"/>
          </a:xfrm>
        </p:grpSpPr>
        <p:sp>
          <p:nvSpPr>
            <p:cNvPr id="10240" name="Google Shape;10240;p59"/>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59"/>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59"/>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59"/>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59"/>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59"/>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59"/>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59"/>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59"/>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59"/>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59"/>
          <p:cNvGrpSpPr/>
          <p:nvPr/>
        </p:nvGrpSpPr>
        <p:grpSpPr>
          <a:xfrm>
            <a:off x="4886264" y="3191924"/>
            <a:ext cx="350548" cy="350198"/>
            <a:chOff x="4886264" y="3366174"/>
            <a:chExt cx="350548" cy="350198"/>
          </a:xfrm>
        </p:grpSpPr>
        <p:sp>
          <p:nvSpPr>
            <p:cNvPr id="10251" name="Google Shape;10251;p59"/>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59"/>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59"/>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59"/>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59"/>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59"/>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59"/>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59"/>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59"/>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59"/>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59"/>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59"/>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59"/>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4" name="Google Shape;10264;p59"/>
          <p:cNvGrpSpPr/>
          <p:nvPr/>
        </p:nvGrpSpPr>
        <p:grpSpPr>
          <a:xfrm>
            <a:off x="5331913" y="3239697"/>
            <a:ext cx="347143" cy="254684"/>
            <a:chOff x="5331913" y="3413947"/>
            <a:chExt cx="347143" cy="254684"/>
          </a:xfrm>
        </p:grpSpPr>
        <p:sp>
          <p:nvSpPr>
            <p:cNvPr id="10265" name="Google Shape;10265;p59"/>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59"/>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59"/>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59"/>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59"/>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59"/>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1" name="Google Shape;10271;p59"/>
          <p:cNvGrpSpPr/>
          <p:nvPr/>
        </p:nvGrpSpPr>
        <p:grpSpPr>
          <a:xfrm>
            <a:off x="5776798" y="3235528"/>
            <a:ext cx="346379" cy="264518"/>
            <a:chOff x="5776798" y="3409778"/>
            <a:chExt cx="346379" cy="264518"/>
          </a:xfrm>
        </p:grpSpPr>
        <p:sp>
          <p:nvSpPr>
            <p:cNvPr id="10272" name="Google Shape;10272;p59"/>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59"/>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59"/>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59"/>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59"/>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59"/>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59"/>
          <p:cNvGrpSpPr/>
          <p:nvPr/>
        </p:nvGrpSpPr>
        <p:grpSpPr>
          <a:xfrm>
            <a:off x="7108015" y="3222255"/>
            <a:ext cx="344883" cy="290299"/>
            <a:chOff x="7108015" y="3396505"/>
            <a:chExt cx="344883" cy="290299"/>
          </a:xfrm>
        </p:grpSpPr>
        <p:sp>
          <p:nvSpPr>
            <p:cNvPr id="10279" name="Google Shape;10279;p59"/>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59"/>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59"/>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59"/>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59"/>
          <p:cNvGrpSpPr/>
          <p:nvPr/>
        </p:nvGrpSpPr>
        <p:grpSpPr>
          <a:xfrm>
            <a:off x="7551754" y="3216558"/>
            <a:ext cx="344883" cy="301311"/>
            <a:chOff x="7551754" y="3390808"/>
            <a:chExt cx="344883" cy="301311"/>
          </a:xfrm>
        </p:grpSpPr>
        <p:sp>
          <p:nvSpPr>
            <p:cNvPr id="10284" name="Google Shape;10284;p59"/>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59"/>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59"/>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59"/>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59"/>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59"/>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59"/>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59"/>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59"/>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59"/>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59"/>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5" name="Google Shape;10295;p59"/>
          <p:cNvGrpSpPr/>
          <p:nvPr/>
        </p:nvGrpSpPr>
        <p:grpSpPr>
          <a:xfrm>
            <a:off x="6707084" y="3213153"/>
            <a:ext cx="261145" cy="308504"/>
            <a:chOff x="6707084" y="3387403"/>
            <a:chExt cx="261145" cy="308504"/>
          </a:xfrm>
        </p:grpSpPr>
        <p:sp>
          <p:nvSpPr>
            <p:cNvPr id="10296" name="Google Shape;10296;p59"/>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59"/>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59"/>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59"/>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59"/>
          <p:cNvGrpSpPr/>
          <p:nvPr/>
        </p:nvGrpSpPr>
        <p:grpSpPr>
          <a:xfrm>
            <a:off x="848978" y="4123387"/>
            <a:ext cx="377824" cy="324418"/>
            <a:chOff x="848978" y="4297637"/>
            <a:chExt cx="377824" cy="324418"/>
          </a:xfrm>
        </p:grpSpPr>
        <p:sp>
          <p:nvSpPr>
            <p:cNvPr id="10301" name="Google Shape;10301;p59"/>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59"/>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3" name="Google Shape;10303;p59"/>
          <p:cNvGrpSpPr/>
          <p:nvPr/>
        </p:nvGrpSpPr>
        <p:grpSpPr>
          <a:xfrm>
            <a:off x="1754279" y="4112343"/>
            <a:ext cx="351439" cy="345965"/>
            <a:chOff x="1754279" y="4286593"/>
            <a:chExt cx="351439" cy="345965"/>
          </a:xfrm>
        </p:grpSpPr>
        <p:sp>
          <p:nvSpPr>
            <p:cNvPr id="10304" name="Google Shape;10304;p59"/>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59"/>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59"/>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59"/>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59"/>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59"/>
          <p:cNvGrpSpPr/>
          <p:nvPr/>
        </p:nvGrpSpPr>
        <p:grpSpPr>
          <a:xfrm>
            <a:off x="3996113" y="4116926"/>
            <a:ext cx="336512" cy="335048"/>
            <a:chOff x="3996113" y="4291176"/>
            <a:chExt cx="336512" cy="335048"/>
          </a:xfrm>
        </p:grpSpPr>
        <p:sp>
          <p:nvSpPr>
            <p:cNvPr id="10310" name="Google Shape;10310;p59"/>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59"/>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59"/>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3" name="Google Shape;10313;p59"/>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14" name="Google Shape;10314;p59"/>
          <p:cNvGrpSpPr/>
          <p:nvPr/>
        </p:nvGrpSpPr>
        <p:grpSpPr>
          <a:xfrm>
            <a:off x="2179081" y="4111261"/>
            <a:ext cx="397525" cy="348670"/>
            <a:chOff x="2179081" y="4285511"/>
            <a:chExt cx="397525" cy="348670"/>
          </a:xfrm>
        </p:grpSpPr>
        <p:sp>
          <p:nvSpPr>
            <p:cNvPr id="10315" name="Google Shape;10315;p59"/>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59"/>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59"/>
          <p:cNvGrpSpPr/>
          <p:nvPr/>
        </p:nvGrpSpPr>
        <p:grpSpPr>
          <a:xfrm>
            <a:off x="3584201" y="4120746"/>
            <a:ext cx="267574" cy="329415"/>
            <a:chOff x="3584201" y="4294996"/>
            <a:chExt cx="267574" cy="329415"/>
          </a:xfrm>
        </p:grpSpPr>
        <p:sp>
          <p:nvSpPr>
            <p:cNvPr id="10318" name="Google Shape;10318;p59"/>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59"/>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59"/>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59"/>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59"/>
          <p:cNvGrpSpPr/>
          <p:nvPr/>
        </p:nvGrpSpPr>
        <p:grpSpPr>
          <a:xfrm>
            <a:off x="3082855" y="4121478"/>
            <a:ext cx="375946" cy="327823"/>
            <a:chOff x="3082855" y="4295728"/>
            <a:chExt cx="375946" cy="327823"/>
          </a:xfrm>
        </p:grpSpPr>
        <p:sp>
          <p:nvSpPr>
            <p:cNvPr id="10323" name="Google Shape;10323;p59"/>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59"/>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59"/>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59"/>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59"/>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59"/>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59"/>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59"/>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59"/>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59"/>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59"/>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59"/>
          <p:cNvGrpSpPr/>
          <p:nvPr/>
        </p:nvGrpSpPr>
        <p:grpSpPr>
          <a:xfrm>
            <a:off x="2749016" y="4116926"/>
            <a:ext cx="150831" cy="336926"/>
            <a:chOff x="2749016" y="4291176"/>
            <a:chExt cx="150831" cy="336926"/>
          </a:xfrm>
        </p:grpSpPr>
        <p:sp>
          <p:nvSpPr>
            <p:cNvPr id="10335" name="Google Shape;10335;p59"/>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59"/>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59"/>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59"/>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59"/>
          <p:cNvGrpSpPr/>
          <p:nvPr/>
        </p:nvGrpSpPr>
        <p:grpSpPr>
          <a:xfrm>
            <a:off x="7127716" y="4105182"/>
            <a:ext cx="248254" cy="361942"/>
            <a:chOff x="7127716" y="4279432"/>
            <a:chExt cx="248254" cy="361942"/>
          </a:xfrm>
        </p:grpSpPr>
        <p:sp>
          <p:nvSpPr>
            <p:cNvPr id="10340" name="Google Shape;10340;p59"/>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59"/>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59"/>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59"/>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59"/>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59"/>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59"/>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59"/>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59"/>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59"/>
          <p:cNvGrpSpPr/>
          <p:nvPr/>
        </p:nvGrpSpPr>
        <p:grpSpPr>
          <a:xfrm>
            <a:off x="7565408" y="4105182"/>
            <a:ext cx="248255" cy="361942"/>
            <a:chOff x="7565408" y="4279432"/>
            <a:chExt cx="248255" cy="361942"/>
          </a:xfrm>
        </p:grpSpPr>
        <p:sp>
          <p:nvSpPr>
            <p:cNvPr id="10350" name="Google Shape;10350;p59"/>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59"/>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59"/>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59"/>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59"/>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59"/>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59"/>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59"/>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8" name="Google Shape;10358;p59"/>
          <p:cNvGrpSpPr/>
          <p:nvPr/>
        </p:nvGrpSpPr>
        <p:grpSpPr>
          <a:xfrm>
            <a:off x="6264109" y="4105182"/>
            <a:ext cx="225498" cy="361560"/>
            <a:chOff x="6264109" y="4279432"/>
            <a:chExt cx="225498" cy="361560"/>
          </a:xfrm>
        </p:grpSpPr>
        <p:sp>
          <p:nvSpPr>
            <p:cNvPr id="10359" name="Google Shape;10359;p59"/>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59"/>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59"/>
          <p:cNvGrpSpPr/>
          <p:nvPr/>
        </p:nvGrpSpPr>
        <p:grpSpPr>
          <a:xfrm>
            <a:off x="7929578" y="4110115"/>
            <a:ext cx="395266" cy="351312"/>
            <a:chOff x="7929578" y="4284365"/>
            <a:chExt cx="395266" cy="351312"/>
          </a:xfrm>
        </p:grpSpPr>
        <p:sp>
          <p:nvSpPr>
            <p:cNvPr id="10362" name="Google Shape;10362;p59"/>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59"/>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59"/>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59"/>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59"/>
          <p:cNvGrpSpPr/>
          <p:nvPr/>
        </p:nvGrpSpPr>
        <p:grpSpPr>
          <a:xfrm>
            <a:off x="6595502" y="4149527"/>
            <a:ext cx="426315" cy="332826"/>
            <a:chOff x="6639652" y="4323777"/>
            <a:chExt cx="426315" cy="332826"/>
          </a:xfrm>
        </p:grpSpPr>
        <p:sp>
          <p:nvSpPr>
            <p:cNvPr id="10367" name="Google Shape;10367;p59"/>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59"/>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59"/>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59"/>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59"/>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59"/>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59"/>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59"/>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59"/>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59"/>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59"/>
          <p:cNvGrpSpPr/>
          <p:nvPr/>
        </p:nvGrpSpPr>
        <p:grpSpPr>
          <a:xfrm>
            <a:off x="5357662" y="4123387"/>
            <a:ext cx="287275" cy="326296"/>
            <a:chOff x="5357662" y="4297637"/>
            <a:chExt cx="287275" cy="326296"/>
          </a:xfrm>
        </p:grpSpPr>
        <p:sp>
          <p:nvSpPr>
            <p:cNvPr id="10378" name="Google Shape;10378;p59"/>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59"/>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59"/>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59"/>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59"/>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3" name="Google Shape;10383;p59"/>
          <p:cNvGrpSpPr/>
          <p:nvPr/>
        </p:nvGrpSpPr>
        <p:grpSpPr>
          <a:xfrm>
            <a:off x="5774124" y="4120300"/>
            <a:ext cx="331611" cy="331674"/>
            <a:chOff x="5774124" y="4294550"/>
            <a:chExt cx="331611" cy="331674"/>
          </a:xfrm>
        </p:grpSpPr>
        <p:sp>
          <p:nvSpPr>
            <p:cNvPr id="10384" name="Google Shape;10384;p59"/>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59"/>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59"/>
          <p:cNvGrpSpPr/>
          <p:nvPr/>
        </p:nvGrpSpPr>
        <p:grpSpPr>
          <a:xfrm>
            <a:off x="4890434" y="4113139"/>
            <a:ext cx="345997" cy="346029"/>
            <a:chOff x="4890434" y="4287389"/>
            <a:chExt cx="345997" cy="346029"/>
          </a:xfrm>
        </p:grpSpPr>
        <p:sp>
          <p:nvSpPr>
            <p:cNvPr id="10387" name="Google Shape;10387;p59"/>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59"/>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59"/>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59"/>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59"/>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59"/>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59"/>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59"/>
          <p:cNvGrpSpPr/>
          <p:nvPr/>
        </p:nvGrpSpPr>
        <p:grpSpPr>
          <a:xfrm>
            <a:off x="2165809" y="3636809"/>
            <a:ext cx="422542" cy="342973"/>
            <a:chOff x="2165809" y="3811059"/>
            <a:chExt cx="422542" cy="342973"/>
          </a:xfrm>
        </p:grpSpPr>
        <p:sp>
          <p:nvSpPr>
            <p:cNvPr id="10395" name="Google Shape;10395;p59"/>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59"/>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59"/>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59"/>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59"/>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59"/>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59"/>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59"/>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59"/>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59"/>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59"/>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59"/>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59"/>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59"/>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59"/>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59"/>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59"/>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59"/>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3" name="Google Shape;10413;p59"/>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4" name="Google Shape;10414;p59"/>
          <p:cNvGrpSpPr/>
          <p:nvPr/>
        </p:nvGrpSpPr>
        <p:grpSpPr>
          <a:xfrm>
            <a:off x="903530" y="3631875"/>
            <a:ext cx="264550" cy="353222"/>
            <a:chOff x="903530" y="3806125"/>
            <a:chExt cx="264550" cy="353222"/>
          </a:xfrm>
        </p:grpSpPr>
        <p:sp>
          <p:nvSpPr>
            <p:cNvPr id="10415" name="Google Shape;10415;p59"/>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59"/>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59"/>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59"/>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59"/>
          <p:cNvGrpSpPr/>
          <p:nvPr/>
        </p:nvGrpSpPr>
        <p:grpSpPr>
          <a:xfrm>
            <a:off x="850092" y="3178684"/>
            <a:ext cx="369517" cy="375660"/>
            <a:chOff x="850092" y="3352934"/>
            <a:chExt cx="369517" cy="375660"/>
          </a:xfrm>
        </p:grpSpPr>
        <p:sp>
          <p:nvSpPr>
            <p:cNvPr id="10420" name="Google Shape;10420;p59"/>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59"/>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59"/>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59"/>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59"/>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59"/>
          <p:cNvGrpSpPr/>
          <p:nvPr/>
        </p:nvGrpSpPr>
        <p:grpSpPr>
          <a:xfrm>
            <a:off x="2611458" y="3642124"/>
            <a:ext cx="426329" cy="332375"/>
            <a:chOff x="2611458" y="3816374"/>
            <a:chExt cx="426329" cy="332375"/>
          </a:xfrm>
        </p:grpSpPr>
        <p:sp>
          <p:nvSpPr>
            <p:cNvPr id="10426" name="Google Shape;10426;p59"/>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59"/>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59"/>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59"/>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59"/>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59"/>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59"/>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59"/>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59"/>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59"/>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6" name="Google Shape;10436;p59"/>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7" name="Google Shape;10437;p59"/>
          <p:cNvGrpSpPr/>
          <p:nvPr/>
        </p:nvGrpSpPr>
        <p:grpSpPr>
          <a:xfrm>
            <a:off x="4019984" y="3631143"/>
            <a:ext cx="293704" cy="353954"/>
            <a:chOff x="4019984" y="3805393"/>
            <a:chExt cx="293704" cy="353954"/>
          </a:xfrm>
        </p:grpSpPr>
        <p:sp>
          <p:nvSpPr>
            <p:cNvPr id="10438" name="Google Shape;10438;p59"/>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59"/>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59"/>
          <p:cNvGrpSpPr/>
          <p:nvPr/>
        </p:nvGrpSpPr>
        <p:grpSpPr>
          <a:xfrm>
            <a:off x="8006505" y="3215794"/>
            <a:ext cx="323654" cy="303189"/>
            <a:chOff x="8006505" y="3390044"/>
            <a:chExt cx="323654" cy="303189"/>
          </a:xfrm>
        </p:grpSpPr>
        <p:sp>
          <p:nvSpPr>
            <p:cNvPr id="10441" name="Google Shape;10441;p59"/>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59"/>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59"/>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59"/>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59"/>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59"/>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7" name="Google Shape;10447;p59"/>
          <p:cNvGrpSpPr/>
          <p:nvPr/>
        </p:nvGrpSpPr>
        <p:grpSpPr>
          <a:xfrm>
            <a:off x="1299146" y="3632257"/>
            <a:ext cx="367990" cy="351312"/>
            <a:chOff x="1299146" y="3806507"/>
            <a:chExt cx="367990" cy="351312"/>
          </a:xfrm>
        </p:grpSpPr>
        <p:sp>
          <p:nvSpPr>
            <p:cNvPr id="10448" name="Google Shape;10448;p5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5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0" name="Google Shape;10450;p59"/>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1" name="Google Shape;10451;p59"/>
          <p:cNvGrpSpPr/>
          <p:nvPr/>
        </p:nvGrpSpPr>
        <p:grpSpPr>
          <a:xfrm>
            <a:off x="7550258" y="3658420"/>
            <a:ext cx="371395" cy="301279"/>
            <a:chOff x="7550258" y="3832670"/>
            <a:chExt cx="371395" cy="301279"/>
          </a:xfrm>
        </p:grpSpPr>
        <p:sp>
          <p:nvSpPr>
            <p:cNvPr id="10452" name="Google Shape;10452;p59"/>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59"/>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59"/>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59"/>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59"/>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59"/>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59"/>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59"/>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59"/>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59"/>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59"/>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59"/>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59"/>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59"/>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59"/>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59"/>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59"/>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59"/>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0" name="Google Shape;10470;p59"/>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1" name="Google Shape;10471;p59"/>
          <p:cNvGrpSpPr/>
          <p:nvPr/>
        </p:nvGrpSpPr>
        <p:grpSpPr>
          <a:xfrm>
            <a:off x="6659725" y="3633785"/>
            <a:ext cx="367608" cy="350548"/>
            <a:chOff x="6659725" y="3808035"/>
            <a:chExt cx="367608" cy="350548"/>
          </a:xfrm>
        </p:grpSpPr>
        <p:sp>
          <p:nvSpPr>
            <p:cNvPr id="10472" name="Google Shape;10472;p59"/>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59"/>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4" name="Google Shape;10474;p59"/>
          <p:cNvGrpSpPr/>
          <p:nvPr/>
        </p:nvGrpSpPr>
        <p:grpSpPr>
          <a:xfrm>
            <a:off x="6219391" y="3642506"/>
            <a:ext cx="356627" cy="334252"/>
            <a:chOff x="6219391" y="3816756"/>
            <a:chExt cx="356627" cy="334252"/>
          </a:xfrm>
        </p:grpSpPr>
        <p:sp>
          <p:nvSpPr>
            <p:cNvPr id="10475" name="Google Shape;10475;p59"/>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59"/>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59"/>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59"/>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9" name="Google Shape;10479;p59"/>
          <p:cNvGrpSpPr/>
          <p:nvPr/>
        </p:nvGrpSpPr>
        <p:grpSpPr>
          <a:xfrm>
            <a:off x="5778676" y="3652722"/>
            <a:ext cx="349052" cy="313055"/>
            <a:chOff x="5778676" y="3826972"/>
            <a:chExt cx="349052" cy="313055"/>
          </a:xfrm>
        </p:grpSpPr>
        <p:sp>
          <p:nvSpPr>
            <p:cNvPr id="10480" name="Google Shape;10480;p59"/>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59"/>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59"/>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59"/>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59"/>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5" name="Google Shape;10485;p59"/>
          <p:cNvGrpSpPr/>
          <p:nvPr/>
        </p:nvGrpSpPr>
        <p:grpSpPr>
          <a:xfrm>
            <a:off x="5355784" y="3660297"/>
            <a:ext cx="299019" cy="297905"/>
            <a:chOff x="5355784" y="3834547"/>
            <a:chExt cx="299019" cy="297905"/>
          </a:xfrm>
        </p:grpSpPr>
        <p:sp>
          <p:nvSpPr>
            <p:cNvPr id="10486" name="Google Shape;10486;p59"/>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59"/>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59"/>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59"/>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59"/>
          <p:cNvGrpSpPr/>
          <p:nvPr/>
        </p:nvGrpSpPr>
        <p:grpSpPr>
          <a:xfrm>
            <a:off x="8036455" y="3633021"/>
            <a:ext cx="292176" cy="353985"/>
            <a:chOff x="8036455" y="3807271"/>
            <a:chExt cx="292176" cy="353985"/>
          </a:xfrm>
        </p:grpSpPr>
        <p:sp>
          <p:nvSpPr>
            <p:cNvPr id="10491" name="Google Shape;10491;p59"/>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59"/>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93" name="Google Shape;10493;p59"/>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0494" name="Google Shape;10494;p59"/>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0495" name="Google Shape;10495;p59"/>
          <p:cNvGrpSpPr/>
          <p:nvPr/>
        </p:nvGrpSpPr>
        <p:grpSpPr>
          <a:xfrm>
            <a:off x="4874902" y="3634549"/>
            <a:ext cx="345615" cy="350835"/>
            <a:chOff x="4874902" y="3808799"/>
            <a:chExt cx="345615" cy="350835"/>
          </a:xfrm>
        </p:grpSpPr>
        <p:sp>
          <p:nvSpPr>
            <p:cNvPr id="10496" name="Google Shape;10496;p59"/>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59"/>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59"/>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59"/>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59"/>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59"/>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9"/>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59"/>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59"/>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59"/>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59"/>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59"/>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59"/>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59"/>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59"/>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59"/>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59"/>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59"/>
          <p:cNvGrpSpPr/>
          <p:nvPr/>
        </p:nvGrpSpPr>
        <p:grpSpPr>
          <a:xfrm>
            <a:off x="3095745" y="3631143"/>
            <a:ext cx="352840" cy="354717"/>
            <a:chOff x="3095745" y="3805393"/>
            <a:chExt cx="352840" cy="354717"/>
          </a:xfrm>
        </p:grpSpPr>
        <p:sp>
          <p:nvSpPr>
            <p:cNvPr id="10514" name="Google Shape;10514;p59"/>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59"/>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59"/>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59"/>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59"/>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59"/>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68"/>
        <p:cNvGrpSpPr/>
        <p:nvPr/>
      </p:nvGrpSpPr>
      <p:grpSpPr>
        <a:xfrm>
          <a:off x="0" y="0"/>
          <a:ext cx="0" cy="0"/>
          <a:chOff x="0" y="0"/>
          <a:chExt cx="0" cy="0"/>
        </a:xfrm>
      </p:grpSpPr>
      <p:sp>
        <p:nvSpPr>
          <p:cNvPr id="369" name="Google Shape;369;p28"/>
          <p:cNvSpPr/>
          <p:nvPr/>
        </p:nvSpPr>
        <p:spPr>
          <a:xfrm flipH="1">
            <a:off x="294629" y="284100"/>
            <a:ext cx="7188871" cy="4132031"/>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70" name="Google Shape;370;p28"/>
          <p:cNvSpPr txBox="1">
            <a:spLocks noGrp="1"/>
          </p:cNvSpPr>
          <p:nvPr>
            <p:ph type="title"/>
          </p:nvPr>
        </p:nvSpPr>
        <p:spPr>
          <a:xfrm>
            <a:off x="713225" y="2518401"/>
            <a:ext cx="5443800" cy="1674000"/>
          </a:xfrm>
          <a:prstGeom prst="rect">
            <a:avLst/>
          </a:prstGeom>
        </p:spPr>
        <p:txBody>
          <a:bodyPr spcFirstLastPara="1" wrap="square" lIns="91425" tIns="91425" rIns="91425" bIns="91425" anchor="b" anchorCtr="0">
            <a:noAutofit/>
          </a:bodyPr>
          <a:lstStyle/>
          <a:p>
            <a:r>
              <a:rPr lang="en"/>
              <a:t>Basics of Hydro Energy</a:t>
            </a:r>
            <a:endParaRPr lang="de-DE"/>
          </a:p>
        </p:txBody>
      </p:sp>
      <p:sp>
        <p:nvSpPr>
          <p:cNvPr id="371" name="Google Shape;371;p28"/>
          <p:cNvSpPr txBox="1">
            <a:spLocks noGrp="1"/>
          </p:cNvSpPr>
          <p:nvPr>
            <p:ph type="title" idx="2"/>
          </p:nvPr>
        </p:nvSpPr>
        <p:spPr>
          <a:xfrm>
            <a:off x="4974125" y="1282692"/>
            <a:ext cx="1182900" cy="123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5"/>
                </a:solidFill>
              </a:rPr>
              <a:t>02</a:t>
            </a:r>
          </a:p>
        </p:txBody>
      </p:sp>
      <p:sp>
        <p:nvSpPr>
          <p:cNvPr id="372" name="Google Shape;372;p28"/>
          <p:cNvSpPr txBox="1">
            <a:spLocks noGrp="1"/>
          </p:cNvSpPr>
          <p:nvPr>
            <p:ph type="subTitle" idx="1"/>
          </p:nvPr>
        </p:nvSpPr>
        <p:spPr>
          <a:xfrm>
            <a:off x="713225" y="4192392"/>
            <a:ext cx="5443800" cy="563404"/>
          </a:xfrm>
          <a:prstGeom prst="rect">
            <a:avLst/>
          </a:prstGeom>
        </p:spPr>
        <p:txBody>
          <a:bodyPr spcFirstLastPara="1" wrap="square" lIns="91425" tIns="91425" rIns="91425" bIns="91425" anchor="ctr" anchorCtr="0">
            <a:noAutofit/>
          </a:bodyPr>
          <a:lstStyle/>
          <a:p>
            <a:pPr marL="0" indent="0"/>
            <a:r>
              <a:rPr lang="en"/>
              <a:t>Learn about the water cycle and where hydro energy can be found?</a:t>
            </a:r>
          </a:p>
        </p:txBody>
      </p:sp>
      <p:pic>
        <p:nvPicPr>
          <p:cNvPr id="10" name="Grafik 9" descr="Ein Bild, das Grafiken, Symbol enthält.&#10;&#10;Automatisch generierte Beschreibung">
            <a:extLst>
              <a:ext uri="{FF2B5EF4-FFF2-40B4-BE49-F238E27FC236}">
                <a16:creationId xmlns:a16="http://schemas.microsoft.com/office/drawing/2014/main" id="{97EAC5EA-6581-1FA9-6174-E2FFC3717347}"/>
              </a:ext>
            </a:extLst>
          </p:cNvPr>
          <p:cNvPicPr>
            <a:picLocks noChangeAspect="1"/>
          </p:cNvPicPr>
          <p:nvPr/>
        </p:nvPicPr>
        <p:blipFill>
          <a:blip r:embed="rId3"/>
          <a:stretch>
            <a:fillRect/>
          </a:stretch>
        </p:blipFill>
        <p:spPr>
          <a:xfrm>
            <a:off x="6208410" y="2350115"/>
            <a:ext cx="1800000" cy="1800000"/>
          </a:xfrm>
          <a:prstGeom prst="rect">
            <a:avLst/>
          </a:prstGeom>
        </p:spPr>
      </p:pic>
    </p:spTree>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23"/>
        <p:cNvGrpSpPr/>
        <p:nvPr/>
      </p:nvGrpSpPr>
      <p:grpSpPr>
        <a:xfrm>
          <a:off x="0" y="0"/>
          <a:ext cx="0" cy="0"/>
          <a:chOff x="0" y="0"/>
          <a:chExt cx="0" cy="0"/>
        </a:xfrm>
      </p:grpSpPr>
      <p:grpSp>
        <p:nvGrpSpPr>
          <p:cNvPr id="10524" name="Google Shape;10524;p60"/>
          <p:cNvGrpSpPr/>
          <p:nvPr/>
        </p:nvGrpSpPr>
        <p:grpSpPr>
          <a:xfrm>
            <a:off x="2733780" y="4039081"/>
            <a:ext cx="342144" cy="362704"/>
            <a:chOff x="2704005" y="4258781"/>
            <a:chExt cx="342144" cy="362704"/>
          </a:xfrm>
        </p:grpSpPr>
        <p:sp>
          <p:nvSpPr>
            <p:cNvPr id="10525" name="Google Shape;10525;p60"/>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0"/>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0"/>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0"/>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0"/>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0"/>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0"/>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60"/>
          <p:cNvGrpSpPr/>
          <p:nvPr/>
        </p:nvGrpSpPr>
        <p:grpSpPr>
          <a:xfrm>
            <a:off x="2157462" y="4083096"/>
            <a:ext cx="347435" cy="363370"/>
            <a:chOff x="2157462" y="4258496"/>
            <a:chExt cx="347435" cy="363370"/>
          </a:xfrm>
        </p:grpSpPr>
        <p:sp>
          <p:nvSpPr>
            <p:cNvPr id="10533" name="Google Shape;10533;p60"/>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0"/>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0"/>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6" name="Google Shape;10536;p60"/>
          <p:cNvGrpSpPr/>
          <p:nvPr/>
        </p:nvGrpSpPr>
        <p:grpSpPr>
          <a:xfrm>
            <a:off x="4010963" y="3588381"/>
            <a:ext cx="343665" cy="363211"/>
            <a:chOff x="4010963" y="3763781"/>
            <a:chExt cx="343665" cy="363211"/>
          </a:xfrm>
        </p:grpSpPr>
        <p:sp>
          <p:nvSpPr>
            <p:cNvPr id="10537" name="Google Shape;10537;p60"/>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0"/>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0"/>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0"/>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0"/>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60"/>
          <p:cNvGrpSpPr/>
          <p:nvPr/>
        </p:nvGrpSpPr>
        <p:grpSpPr>
          <a:xfrm>
            <a:off x="2214042" y="3635109"/>
            <a:ext cx="368153" cy="311193"/>
            <a:chOff x="2214042" y="3810509"/>
            <a:chExt cx="368153" cy="311193"/>
          </a:xfrm>
        </p:grpSpPr>
        <p:sp>
          <p:nvSpPr>
            <p:cNvPr id="10543" name="Google Shape;10543;p60"/>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0"/>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60"/>
          <p:cNvGrpSpPr/>
          <p:nvPr/>
        </p:nvGrpSpPr>
        <p:grpSpPr>
          <a:xfrm>
            <a:off x="1797413" y="3606819"/>
            <a:ext cx="367805" cy="367773"/>
            <a:chOff x="1768938" y="3782219"/>
            <a:chExt cx="367805" cy="367773"/>
          </a:xfrm>
        </p:grpSpPr>
        <p:sp>
          <p:nvSpPr>
            <p:cNvPr id="10546" name="Google Shape;10546;p60"/>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0"/>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0"/>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0"/>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0"/>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60"/>
          <p:cNvGrpSpPr/>
          <p:nvPr/>
        </p:nvGrpSpPr>
        <p:grpSpPr>
          <a:xfrm>
            <a:off x="2681385" y="3623039"/>
            <a:ext cx="325544" cy="327413"/>
            <a:chOff x="2681385" y="3798439"/>
            <a:chExt cx="325544" cy="327413"/>
          </a:xfrm>
        </p:grpSpPr>
        <p:sp>
          <p:nvSpPr>
            <p:cNvPr id="10552" name="Google Shape;10552;p60"/>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0"/>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0"/>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0"/>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0"/>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0"/>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0"/>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9" name="Google Shape;10559;p60"/>
          <p:cNvGrpSpPr/>
          <p:nvPr/>
        </p:nvGrpSpPr>
        <p:grpSpPr>
          <a:xfrm>
            <a:off x="6243928" y="4088102"/>
            <a:ext cx="274254" cy="350824"/>
            <a:chOff x="6243928" y="4263502"/>
            <a:chExt cx="274254" cy="350824"/>
          </a:xfrm>
        </p:grpSpPr>
        <p:sp>
          <p:nvSpPr>
            <p:cNvPr id="10560" name="Google Shape;10560;p60"/>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0"/>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0"/>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0"/>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0"/>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0"/>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0"/>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0"/>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8" name="Google Shape;10568;p60"/>
          <p:cNvGrpSpPr/>
          <p:nvPr/>
        </p:nvGrpSpPr>
        <p:grpSpPr>
          <a:xfrm>
            <a:off x="3560600" y="3587938"/>
            <a:ext cx="352345" cy="363655"/>
            <a:chOff x="3560600" y="3763338"/>
            <a:chExt cx="352345" cy="363655"/>
          </a:xfrm>
        </p:grpSpPr>
        <p:sp>
          <p:nvSpPr>
            <p:cNvPr id="10569" name="Google Shape;10569;p60"/>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0"/>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0"/>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2" name="Google Shape;10572;p60"/>
          <p:cNvGrpSpPr/>
          <p:nvPr/>
        </p:nvGrpSpPr>
        <p:grpSpPr>
          <a:xfrm>
            <a:off x="5790556" y="4085852"/>
            <a:ext cx="279513" cy="356083"/>
            <a:chOff x="5790556" y="4261252"/>
            <a:chExt cx="279513" cy="356083"/>
          </a:xfrm>
        </p:grpSpPr>
        <p:sp>
          <p:nvSpPr>
            <p:cNvPr id="10573" name="Google Shape;10573;p60"/>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0"/>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0"/>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0"/>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0"/>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0"/>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0"/>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60"/>
          <p:cNvGrpSpPr/>
          <p:nvPr/>
        </p:nvGrpSpPr>
        <p:grpSpPr>
          <a:xfrm>
            <a:off x="5341333" y="4085852"/>
            <a:ext cx="278752" cy="356463"/>
            <a:chOff x="5341333" y="4261252"/>
            <a:chExt cx="278752" cy="356463"/>
          </a:xfrm>
        </p:grpSpPr>
        <p:sp>
          <p:nvSpPr>
            <p:cNvPr id="10581" name="Google Shape;10581;p60"/>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0"/>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0"/>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0"/>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0"/>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0"/>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0"/>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8" name="Google Shape;10588;p60"/>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9" name="Google Shape;10589;p60"/>
          <p:cNvGrpSpPr/>
          <p:nvPr/>
        </p:nvGrpSpPr>
        <p:grpSpPr>
          <a:xfrm>
            <a:off x="3103646" y="3590676"/>
            <a:ext cx="360233" cy="362451"/>
            <a:chOff x="3107608" y="3763401"/>
            <a:chExt cx="360233" cy="362451"/>
          </a:xfrm>
        </p:grpSpPr>
        <p:sp>
          <p:nvSpPr>
            <p:cNvPr id="10590" name="Google Shape;10590;p60"/>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0"/>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0"/>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60"/>
          <p:cNvGrpSpPr/>
          <p:nvPr/>
        </p:nvGrpSpPr>
        <p:grpSpPr>
          <a:xfrm>
            <a:off x="889343" y="3625827"/>
            <a:ext cx="351585" cy="339705"/>
            <a:chOff x="889343" y="3801227"/>
            <a:chExt cx="351585" cy="339705"/>
          </a:xfrm>
        </p:grpSpPr>
        <p:sp>
          <p:nvSpPr>
            <p:cNvPr id="10594" name="Google Shape;10594;p60"/>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0"/>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0"/>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0"/>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0"/>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60"/>
          <p:cNvGrpSpPr/>
          <p:nvPr/>
        </p:nvGrpSpPr>
        <p:grpSpPr>
          <a:xfrm>
            <a:off x="4896609" y="4085472"/>
            <a:ext cx="278784" cy="355323"/>
            <a:chOff x="4896609" y="4260872"/>
            <a:chExt cx="278784" cy="355323"/>
          </a:xfrm>
        </p:grpSpPr>
        <p:sp>
          <p:nvSpPr>
            <p:cNvPr id="10600" name="Google Shape;10600;p60"/>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0"/>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0"/>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0"/>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0"/>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0"/>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60"/>
          <p:cNvGrpSpPr/>
          <p:nvPr/>
        </p:nvGrpSpPr>
        <p:grpSpPr>
          <a:xfrm>
            <a:off x="7598438" y="4090731"/>
            <a:ext cx="260283" cy="345914"/>
            <a:chOff x="7598438" y="4266131"/>
            <a:chExt cx="260283" cy="345914"/>
          </a:xfrm>
        </p:grpSpPr>
        <p:sp>
          <p:nvSpPr>
            <p:cNvPr id="10607" name="Google Shape;10607;p60"/>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0"/>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0"/>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0"/>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0"/>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0"/>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0"/>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4" name="Google Shape;10614;p60"/>
          <p:cNvGrpSpPr/>
          <p:nvPr/>
        </p:nvGrpSpPr>
        <p:grpSpPr>
          <a:xfrm>
            <a:off x="1767069" y="3184746"/>
            <a:ext cx="286324" cy="348163"/>
            <a:chOff x="1767069" y="3360146"/>
            <a:chExt cx="286324" cy="348163"/>
          </a:xfrm>
        </p:grpSpPr>
        <p:sp>
          <p:nvSpPr>
            <p:cNvPr id="10615" name="Google Shape;10615;p60"/>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0"/>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0"/>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0"/>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0"/>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0"/>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0"/>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2" name="Google Shape;10622;p60"/>
          <p:cNvGrpSpPr/>
          <p:nvPr/>
        </p:nvGrpSpPr>
        <p:grpSpPr>
          <a:xfrm>
            <a:off x="7149944" y="4090731"/>
            <a:ext cx="260283" cy="345914"/>
            <a:chOff x="7149944" y="4266131"/>
            <a:chExt cx="260283" cy="345914"/>
          </a:xfrm>
        </p:grpSpPr>
        <p:sp>
          <p:nvSpPr>
            <p:cNvPr id="10623" name="Google Shape;10623;p60"/>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0"/>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0"/>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0"/>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0"/>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0"/>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60"/>
          <p:cNvGrpSpPr/>
          <p:nvPr/>
        </p:nvGrpSpPr>
        <p:grpSpPr>
          <a:xfrm>
            <a:off x="6695051" y="4083951"/>
            <a:ext cx="270104" cy="360233"/>
            <a:chOff x="6695051" y="4259351"/>
            <a:chExt cx="270104" cy="360233"/>
          </a:xfrm>
        </p:grpSpPr>
        <p:sp>
          <p:nvSpPr>
            <p:cNvPr id="10630" name="Google Shape;10630;p60"/>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0"/>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0"/>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0"/>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60"/>
          <p:cNvGrpSpPr/>
          <p:nvPr/>
        </p:nvGrpSpPr>
        <p:grpSpPr>
          <a:xfrm>
            <a:off x="8047661" y="4082051"/>
            <a:ext cx="277263" cy="362514"/>
            <a:chOff x="8047661" y="4257451"/>
            <a:chExt cx="277263" cy="362514"/>
          </a:xfrm>
        </p:grpSpPr>
        <p:sp>
          <p:nvSpPr>
            <p:cNvPr id="10635" name="Google Shape;10635;p60"/>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0"/>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0"/>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0"/>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60"/>
          <p:cNvGrpSpPr/>
          <p:nvPr/>
        </p:nvGrpSpPr>
        <p:grpSpPr>
          <a:xfrm>
            <a:off x="6248078" y="3609068"/>
            <a:ext cx="277263" cy="356115"/>
            <a:chOff x="6248078" y="3784468"/>
            <a:chExt cx="277263" cy="356115"/>
          </a:xfrm>
        </p:grpSpPr>
        <p:sp>
          <p:nvSpPr>
            <p:cNvPr id="10640" name="Google Shape;10640;p60"/>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0"/>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0"/>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0"/>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0"/>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60"/>
          <p:cNvGrpSpPr/>
          <p:nvPr/>
        </p:nvGrpSpPr>
        <p:grpSpPr>
          <a:xfrm>
            <a:off x="5800725" y="3610589"/>
            <a:ext cx="277644" cy="354594"/>
            <a:chOff x="5800725" y="3785989"/>
            <a:chExt cx="277644" cy="354594"/>
          </a:xfrm>
        </p:grpSpPr>
        <p:sp>
          <p:nvSpPr>
            <p:cNvPr id="10646" name="Google Shape;10646;p60"/>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0"/>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0"/>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0"/>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0"/>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0"/>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0"/>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60"/>
          <p:cNvGrpSpPr/>
          <p:nvPr/>
        </p:nvGrpSpPr>
        <p:grpSpPr>
          <a:xfrm>
            <a:off x="2206122" y="3185348"/>
            <a:ext cx="308183" cy="347561"/>
            <a:chOff x="2206122" y="3360748"/>
            <a:chExt cx="308183" cy="347561"/>
          </a:xfrm>
        </p:grpSpPr>
        <p:sp>
          <p:nvSpPr>
            <p:cNvPr id="10654" name="Google Shape;10654;p60"/>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0"/>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0"/>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0"/>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0"/>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60"/>
          <p:cNvGrpSpPr/>
          <p:nvPr/>
        </p:nvGrpSpPr>
        <p:grpSpPr>
          <a:xfrm>
            <a:off x="5353403" y="3610209"/>
            <a:ext cx="277992" cy="354974"/>
            <a:chOff x="5353403" y="3785609"/>
            <a:chExt cx="277992" cy="354974"/>
          </a:xfrm>
        </p:grpSpPr>
        <p:sp>
          <p:nvSpPr>
            <p:cNvPr id="10660" name="Google Shape;10660;p60"/>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0"/>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0"/>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0"/>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0"/>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0"/>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60"/>
          <p:cNvGrpSpPr/>
          <p:nvPr/>
        </p:nvGrpSpPr>
        <p:grpSpPr>
          <a:xfrm>
            <a:off x="4896229" y="3610589"/>
            <a:ext cx="278784" cy="354594"/>
            <a:chOff x="4896229" y="3785989"/>
            <a:chExt cx="278784" cy="354594"/>
          </a:xfrm>
        </p:grpSpPr>
        <p:sp>
          <p:nvSpPr>
            <p:cNvPr id="10667" name="Google Shape;10667;p60"/>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0"/>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0"/>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0"/>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0"/>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0"/>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60"/>
          <p:cNvGrpSpPr/>
          <p:nvPr/>
        </p:nvGrpSpPr>
        <p:grpSpPr>
          <a:xfrm>
            <a:off x="7592387" y="3612458"/>
            <a:ext cx="273874" cy="351204"/>
            <a:chOff x="7592387" y="3787858"/>
            <a:chExt cx="273874" cy="351204"/>
          </a:xfrm>
        </p:grpSpPr>
        <p:sp>
          <p:nvSpPr>
            <p:cNvPr id="10674" name="Google Shape;10674;p60"/>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0"/>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0"/>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0"/>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60"/>
          <p:cNvGrpSpPr/>
          <p:nvPr/>
        </p:nvGrpSpPr>
        <p:grpSpPr>
          <a:xfrm>
            <a:off x="7145794" y="3612458"/>
            <a:ext cx="274254" cy="350444"/>
            <a:chOff x="7145794" y="3787858"/>
            <a:chExt cx="274254" cy="350444"/>
          </a:xfrm>
        </p:grpSpPr>
        <p:sp>
          <p:nvSpPr>
            <p:cNvPr id="10679" name="Google Shape;10679;p60"/>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0"/>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0"/>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0"/>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0"/>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0"/>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60"/>
          <p:cNvGrpSpPr/>
          <p:nvPr/>
        </p:nvGrpSpPr>
        <p:grpSpPr>
          <a:xfrm>
            <a:off x="8054060" y="3611698"/>
            <a:ext cx="266334" cy="353834"/>
            <a:chOff x="8054060" y="3787098"/>
            <a:chExt cx="266334" cy="353834"/>
          </a:xfrm>
        </p:grpSpPr>
        <p:sp>
          <p:nvSpPr>
            <p:cNvPr id="10686" name="Google Shape;10686;p60"/>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0"/>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0"/>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0"/>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60"/>
          <p:cNvGrpSpPr/>
          <p:nvPr/>
        </p:nvGrpSpPr>
        <p:grpSpPr>
          <a:xfrm>
            <a:off x="6702211" y="3607199"/>
            <a:ext cx="270104" cy="361754"/>
            <a:chOff x="6702211" y="3782599"/>
            <a:chExt cx="270104" cy="361754"/>
          </a:xfrm>
        </p:grpSpPr>
        <p:sp>
          <p:nvSpPr>
            <p:cNvPr id="10691" name="Google Shape;10691;p60"/>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0"/>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0"/>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0"/>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0"/>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60"/>
          <p:cNvGrpSpPr/>
          <p:nvPr/>
        </p:nvGrpSpPr>
        <p:grpSpPr>
          <a:xfrm>
            <a:off x="3516886" y="3263327"/>
            <a:ext cx="391854" cy="269922"/>
            <a:chOff x="3516850" y="3406526"/>
            <a:chExt cx="369674" cy="254644"/>
          </a:xfrm>
        </p:grpSpPr>
        <p:sp>
          <p:nvSpPr>
            <p:cNvPr id="10697" name="Google Shape;10697;p60"/>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0"/>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0"/>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0"/>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1" name="Google Shape;10701;p60"/>
          <p:cNvGrpSpPr/>
          <p:nvPr/>
        </p:nvGrpSpPr>
        <p:grpSpPr>
          <a:xfrm>
            <a:off x="1310655" y="3185127"/>
            <a:ext cx="306314" cy="347403"/>
            <a:chOff x="1310655" y="3360527"/>
            <a:chExt cx="306314" cy="347403"/>
          </a:xfrm>
        </p:grpSpPr>
        <p:sp>
          <p:nvSpPr>
            <p:cNvPr id="10702" name="Google Shape;10702;p60"/>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0"/>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0"/>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0"/>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0"/>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60"/>
          <p:cNvGrpSpPr/>
          <p:nvPr/>
        </p:nvGrpSpPr>
        <p:grpSpPr>
          <a:xfrm>
            <a:off x="3119678" y="3184746"/>
            <a:ext cx="269343" cy="348543"/>
            <a:chOff x="3119678" y="3360146"/>
            <a:chExt cx="269343" cy="348543"/>
          </a:xfrm>
        </p:grpSpPr>
        <p:sp>
          <p:nvSpPr>
            <p:cNvPr id="10708" name="Google Shape;10708;p60"/>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0"/>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0"/>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0"/>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0"/>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0"/>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0"/>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60"/>
          <p:cNvGrpSpPr/>
          <p:nvPr/>
        </p:nvGrpSpPr>
        <p:grpSpPr>
          <a:xfrm>
            <a:off x="3967213" y="3181547"/>
            <a:ext cx="368185" cy="354753"/>
            <a:chOff x="3967213" y="3356947"/>
            <a:chExt cx="368185" cy="354753"/>
          </a:xfrm>
        </p:grpSpPr>
        <p:sp>
          <p:nvSpPr>
            <p:cNvPr id="10716" name="Google Shape;10716;p60"/>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0"/>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0"/>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0"/>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0"/>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60"/>
          <p:cNvGrpSpPr/>
          <p:nvPr/>
        </p:nvGrpSpPr>
        <p:grpSpPr>
          <a:xfrm>
            <a:off x="871254" y="3184746"/>
            <a:ext cx="285183" cy="347023"/>
            <a:chOff x="871254" y="3360146"/>
            <a:chExt cx="285183" cy="347023"/>
          </a:xfrm>
        </p:grpSpPr>
        <p:sp>
          <p:nvSpPr>
            <p:cNvPr id="10722" name="Google Shape;10722;p60"/>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0"/>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0"/>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0"/>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60"/>
          <p:cNvGrpSpPr/>
          <p:nvPr/>
        </p:nvGrpSpPr>
        <p:grpSpPr>
          <a:xfrm>
            <a:off x="2665165" y="3184746"/>
            <a:ext cx="281794" cy="349684"/>
            <a:chOff x="2665165" y="3360146"/>
            <a:chExt cx="281794" cy="349684"/>
          </a:xfrm>
        </p:grpSpPr>
        <p:sp>
          <p:nvSpPr>
            <p:cNvPr id="10727" name="Google Shape;10727;p60"/>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0"/>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0"/>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0"/>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0"/>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60"/>
          <p:cNvGrpSpPr/>
          <p:nvPr/>
        </p:nvGrpSpPr>
        <p:grpSpPr>
          <a:xfrm>
            <a:off x="7156344" y="3172296"/>
            <a:ext cx="264465" cy="353074"/>
            <a:chOff x="7156344" y="3347696"/>
            <a:chExt cx="264465" cy="353074"/>
          </a:xfrm>
        </p:grpSpPr>
        <p:sp>
          <p:nvSpPr>
            <p:cNvPr id="10733" name="Google Shape;10733;p60"/>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0"/>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0"/>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0"/>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0"/>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60"/>
          <p:cNvGrpSpPr/>
          <p:nvPr/>
        </p:nvGrpSpPr>
        <p:grpSpPr>
          <a:xfrm>
            <a:off x="6703732" y="3171536"/>
            <a:ext cx="264813" cy="352693"/>
            <a:chOff x="6703732" y="3346936"/>
            <a:chExt cx="264813" cy="352693"/>
          </a:xfrm>
        </p:grpSpPr>
        <p:sp>
          <p:nvSpPr>
            <p:cNvPr id="10739" name="Google Shape;10739;p60"/>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0"/>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0"/>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0"/>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0"/>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4" name="Google Shape;10744;p60"/>
          <p:cNvGrpSpPr/>
          <p:nvPr/>
        </p:nvGrpSpPr>
        <p:grpSpPr>
          <a:xfrm>
            <a:off x="6252228" y="3171536"/>
            <a:ext cx="265193" cy="352693"/>
            <a:chOff x="6252228" y="3346936"/>
            <a:chExt cx="265193" cy="352693"/>
          </a:xfrm>
        </p:grpSpPr>
        <p:sp>
          <p:nvSpPr>
            <p:cNvPr id="10745" name="Google Shape;10745;p60"/>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0"/>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0"/>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60"/>
          <p:cNvGrpSpPr/>
          <p:nvPr/>
        </p:nvGrpSpPr>
        <p:grpSpPr>
          <a:xfrm>
            <a:off x="5801105" y="3172296"/>
            <a:ext cx="264813" cy="351933"/>
            <a:chOff x="5801105" y="3347696"/>
            <a:chExt cx="264813" cy="351933"/>
          </a:xfrm>
        </p:grpSpPr>
        <p:sp>
          <p:nvSpPr>
            <p:cNvPr id="10749" name="Google Shape;10749;p60"/>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0"/>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0"/>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0"/>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3" name="Google Shape;10753;p60"/>
          <p:cNvGrpSpPr/>
          <p:nvPr/>
        </p:nvGrpSpPr>
        <p:grpSpPr>
          <a:xfrm>
            <a:off x="5349253" y="3171536"/>
            <a:ext cx="265922" cy="352693"/>
            <a:chOff x="5349253" y="3346936"/>
            <a:chExt cx="265922" cy="352693"/>
          </a:xfrm>
        </p:grpSpPr>
        <p:sp>
          <p:nvSpPr>
            <p:cNvPr id="10754" name="Google Shape;10754;p60"/>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0"/>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0"/>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0"/>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0"/>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0"/>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0" name="Google Shape;10760;p60"/>
          <p:cNvGrpSpPr/>
          <p:nvPr/>
        </p:nvGrpSpPr>
        <p:grpSpPr>
          <a:xfrm>
            <a:off x="4907159" y="3171536"/>
            <a:ext cx="264845" cy="354214"/>
            <a:chOff x="4907159" y="3346936"/>
            <a:chExt cx="264845" cy="354214"/>
          </a:xfrm>
        </p:grpSpPr>
        <p:sp>
          <p:nvSpPr>
            <p:cNvPr id="10761" name="Google Shape;10761;p60"/>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0"/>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60"/>
          <p:cNvGrpSpPr/>
          <p:nvPr/>
        </p:nvGrpSpPr>
        <p:grpSpPr>
          <a:xfrm>
            <a:off x="8048421" y="3159086"/>
            <a:ext cx="276503" cy="369674"/>
            <a:chOff x="8048421" y="3334486"/>
            <a:chExt cx="276503" cy="369674"/>
          </a:xfrm>
        </p:grpSpPr>
        <p:sp>
          <p:nvSpPr>
            <p:cNvPr id="10764" name="Google Shape;10764;p60"/>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0"/>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0"/>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0"/>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0"/>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0"/>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60"/>
          <p:cNvGrpSpPr/>
          <p:nvPr/>
        </p:nvGrpSpPr>
        <p:grpSpPr>
          <a:xfrm>
            <a:off x="7575787" y="3154555"/>
            <a:ext cx="295384" cy="376834"/>
            <a:chOff x="7575787" y="3329955"/>
            <a:chExt cx="295384" cy="376834"/>
          </a:xfrm>
        </p:grpSpPr>
        <p:sp>
          <p:nvSpPr>
            <p:cNvPr id="10771" name="Google Shape;10771;p60"/>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0"/>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0"/>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0"/>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0"/>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0"/>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60"/>
          <p:cNvGrpSpPr/>
          <p:nvPr/>
        </p:nvGrpSpPr>
        <p:grpSpPr>
          <a:xfrm>
            <a:off x="864062" y="2709103"/>
            <a:ext cx="264084" cy="347783"/>
            <a:chOff x="864062" y="2884503"/>
            <a:chExt cx="264084" cy="347783"/>
          </a:xfrm>
        </p:grpSpPr>
        <p:sp>
          <p:nvSpPr>
            <p:cNvPr id="10778" name="Google Shape;10778;p60"/>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0"/>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0"/>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0"/>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0"/>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0"/>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0"/>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0"/>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0"/>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0"/>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60"/>
          <p:cNvGrpSpPr/>
          <p:nvPr/>
        </p:nvGrpSpPr>
        <p:grpSpPr>
          <a:xfrm>
            <a:off x="3978523" y="2709261"/>
            <a:ext cx="348955" cy="346516"/>
            <a:chOff x="3978523" y="2884661"/>
            <a:chExt cx="348955" cy="346516"/>
          </a:xfrm>
        </p:grpSpPr>
        <p:sp>
          <p:nvSpPr>
            <p:cNvPr id="10789" name="Google Shape;10789;p60"/>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0"/>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0"/>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0"/>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0"/>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60"/>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60"/>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0"/>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60"/>
          <p:cNvGrpSpPr/>
          <p:nvPr/>
        </p:nvGrpSpPr>
        <p:grpSpPr>
          <a:xfrm>
            <a:off x="3556255" y="2709863"/>
            <a:ext cx="347435" cy="345534"/>
            <a:chOff x="3527780" y="2885263"/>
            <a:chExt cx="347435" cy="345534"/>
          </a:xfrm>
        </p:grpSpPr>
        <p:sp>
          <p:nvSpPr>
            <p:cNvPr id="10798" name="Google Shape;10798;p60"/>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0"/>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0"/>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0"/>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0"/>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0"/>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0"/>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0"/>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0"/>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0"/>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60"/>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0"/>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0"/>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0"/>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0"/>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0"/>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0"/>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0"/>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0"/>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0"/>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0"/>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0"/>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0"/>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1" name="Google Shape;10821;p60"/>
          <p:cNvGrpSpPr/>
          <p:nvPr/>
        </p:nvGrpSpPr>
        <p:grpSpPr>
          <a:xfrm>
            <a:off x="2239671" y="2709103"/>
            <a:ext cx="218053" cy="348543"/>
            <a:chOff x="2239671" y="2884503"/>
            <a:chExt cx="218053" cy="348543"/>
          </a:xfrm>
        </p:grpSpPr>
        <p:sp>
          <p:nvSpPr>
            <p:cNvPr id="10822" name="Google Shape;10822;p60"/>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0"/>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0"/>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0"/>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60"/>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7" name="Google Shape;10827;p60"/>
          <p:cNvGrpSpPr/>
          <p:nvPr/>
        </p:nvGrpSpPr>
        <p:grpSpPr>
          <a:xfrm>
            <a:off x="2691555" y="2709103"/>
            <a:ext cx="215044" cy="348924"/>
            <a:chOff x="2691555" y="2884503"/>
            <a:chExt cx="215044" cy="348924"/>
          </a:xfrm>
        </p:grpSpPr>
        <p:sp>
          <p:nvSpPr>
            <p:cNvPr id="10828" name="Google Shape;10828;p60"/>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0"/>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0"/>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60"/>
          <p:cNvGrpSpPr/>
          <p:nvPr/>
        </p:nvGrpSpPr>
        <p:grpSpPr>
          <a:xfrm>
            <a:off x="1770459" y="2709103"/>
            <a:ext cx="254644" cy="348828"/>
            <a:chOff x="1770459" y="2884503"/>
            <a:chExt cx="254644" cy="348828"/>
          </a:xfrm>
        </p:grpSpPr>
        <p:sp>
          <p:nvSpPr>
            <p:cNvPr id="10832" name="Google Shape;10832;p60"/>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0"/>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0"/>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0"/>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0"/>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0"/>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0"/>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0"/>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60"/>
          <p:cNvGrpSpPr/>
          <p:nvPr/>
        </p:nvGrpSpPr>
        <p:grpSpPr>
          <a:xfrm>
            <a:off x="1317466" y="2709483"/>
            <a:ext cx="258382" cy="348543"/>
            <a:chOff x="1317466" y="2884883"/>
            <a:chExt cx="258382" cy="348543"/>
          </a:xfrm>
        </p:grpSpPr>
        <p:sp>
          <p:nvSpPr>
            <p:cNvPr id="10841" name="Google Shape;10841;p60"/>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0"/>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0"/>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60"/>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60"/>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0"/>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0"/>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0"/>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60"/>
          <p:cNvGrpSpPr/>
          <p:nvPr/>
        </p:nvGrpSpPr>
        <p:grpSpPr>
          <a:xfrm>
            <a:off x="3121167" y="2709483"/>
            <a:ext cx="258414" cy="348543"/>
            <a:chOff x="3121167" y="2884883"/>
            <a:chExt cx="258414" cy="348543"/>
          </a:xfrm>
        </p:grpSpPr>
        <p:sp>
          <p:nvSpPr>
            <p:cNvPr id="10850" name="Google Shape;10850;p60"/>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0"/>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0"/>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0"/>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0"/>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0"/>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0"/>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0"/>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8" name="Google Shape;10858;p60"/>
          <p:cNvGrpSpPr/>
          <p:nvPr/>
        </p:nvGrpSpPr>
        <p:grpSpPr>
          <a:xfrm>
            <a:off x="4899999" y="2706695"/>
            <a:ext cx="271244" cy="346801"/>
            <a:chOff x="4899999" y="2882095"/>
            <a:chExt cx="271244" cy="346801"/>
          </a:xfrm>
        </p:grpSpPr>
        <p:sp>
          <p:nvSpPr>
            <p:cNvPr id="10859" name="Google Shape;10859;p60"/>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0"/>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60"/>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60"/>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0"/>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0"/>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0"/>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0"/>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0"/>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0"/>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60"/>
          <p:cNvGrpSpPr/>
          <p:nvPr/>
        </p:nvGrpSpPr>
        <p:grpSpPr>
          <a:xfrm>
            <a:off x="7162775" y="2705713"/>
            <a:ext cx="259523" cy="346294"/>
            <a:chOff x="7162775" y="2881113"/>
            <a:chExt cx="259523" cy="346294"/>
          </a:xfrm>
        </p:grpSpPr>
        <p:sp>
          <p:nvSpPr>
            <p:cNvPr id="10870" name="Google Shape;10870;p60"/>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0"/>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0"/>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0"/>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0"/>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0"/>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60"/>
          <p:cNvGrpSpPr/>
          <p:nvPr/>
        </p:nvGrpSpPr>
        <p:grpSpPr>
          <a:xfrm>
            <a:off x="6709751" y="2706442"/>
            <a:ext cx="261075" cy="347815"/>
            <a:chOff x="6709751" y="2881842"/>
            <a:chExt cx="261075" cy="347815"/>
          </a:xfrm>
        </p:grpSpPr>
        <p:sp>
          <p:nvSpPr>
            <p:cNvPr id="10877" name="Google Shape;10877;p60"/>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0"/>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0"/>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0"/>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0"/>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0"/>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60"/>
          <p:cNvGrpSpPr/>
          <p:nvPr/>
        </p:nvGrpSpPr>
        <p:grpSpPr>
          <a:xfrm>
            <a:off x="5807156" y="2705713"/>
            <a:ext cx="261043" cy="348163"/>
            <a:chOff x="5807156" y="2881113"/>
            <a:chExt cx="261043" cy="348163"/>
          </a:xfrm>
        </p:grpSpPr>
        <p:sp>
          <p:nvSpPr>
            <p:cNvPr id="10884" name="Google Shape;10884;p60"/>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0"/>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0"/>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0"/>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0"/>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9" name="Google Shape;10889;p60"/>
          <p:cNvGrpSpPr/>
          <p:nvPr/>
        </p:nvGrpSpPr>
        <p:grpSpPr>
          <a:xfrm>
            <a:off x="5355653" y="2706093"/>
            <a:ext cx="262184" cy="346643"/>
            <a:chOff x="5355653" y="2881493"/>
            <a:chExt cx="262184" cy="346643"/>
          </a:xfrm>
        </p:grpSpPr>
        <p:sp>
          <p:nvSpPr>
            <p:cNvPr id="10890" name="Google Shape;10890;p60"/>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0"/>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0"/>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0"/>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0"/>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60"/>
          <p:cNvGrpSpPr/>
          <p:nvPr/>
        </p:nvGrpSpPr>
        <p:grpSpPr>
          <a:xfrm>
            <a:off x="8055961" y="2706442"/>
            <a:ext cx="260283" cy="345914"/>
            <a:chOff x="8055961" y="2881842"/>
            <a:chExt cx="260283" cy="345914"/>
          </a:xfrm>
        </p:grpSpPr>
        <p:sp>
          <p:nvSpPr>
            <p:cNvPr id="10896" name="Google Shape;10896;p60"/>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0"/>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0"/>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0"/>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0" name="Google Shape;10900;p60"/>
          <p:cNvGrpSpPr/>
          <p:nvPr/>
        </p:nvGrpSpPr>
        <p:grpSpPr>
          <a:xfrm>
            <a:off x="7609368" y="2718512"/>
            <a:ext cx="264813" cy="353105"/>
            <a:chOff x="7609368" y="2893912"/>
            <a:chExt cx="264813" cy="353105"/>
          </a:xfrm>
        </p:grpSpPr>
        <p:sp>
          <p:nvSpPr>
            <p:cNvPr id="10901" name="Google Shape;10901;p60"/>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60"/>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60"/>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0"/>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0"/>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0"/>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60"/>
          <p:cNvGrpSpPr/>
          <p:nvPr/>
        </p:nvGrpSpPr>
        <p:grpSpPr>
          <a:xfrm>
            <a:off x="6248458" y="2694372"/>
            <a:ext cx="270864" cy="360645"/>
            <a:chOff x="6248458" y="2869772"/>
            <a:chExt cx="270864" cy="360645"/>
          </a:xfrm>
        </p:grpSpPr>
        <p:sp>
          <p:nvSpPr>
            <p:cNvPr id="10908" name="Google Shape;10908;p60"/>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0"/>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0"/>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0"/>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0"/>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3" name="Google Shape;10913;p60"/>
          <p:cNvGrpSpPr/>
          <p:nvPr/>
        </p:nvGrpSpPr>
        <p:grpSpPr>
          <a:xfrm>
            <a:off x="3075928" y="2270398"/>
            <a:ext cx="363243" cy="300675"/>
            <a:chOff x="3075928" y="2445798"/>
            <a:chExt cx="363243" cy="300675"/>
          </a:xfrm>
        </p:grpSpPr>
        <p:sp>
          <p:nvSpPr>
            <p:cNvPr id="10914" name="Google Shape;10914;p60"/>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0"/>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0"/>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0"/>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0"/>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0"/>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0"/>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0"/>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0"/>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0"/>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0"/>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60"/>
          <p:cNvGrpSpPr/>
          <p:nvPr/>
        </p:nvGrpSpPr>
        <p:grpSpPr>
          <a:xfrm>
            <a:off x="2633105" y="2256459"/>
            <a:ext cx="363243" cy="328585"/>
            <a:chOff x="2633105" y="2431859"/>
            <a:chExt cx="363243" cy="328585"/>
          </a:xfrm>
        </p:grpSpPr>
        <p:sp>
          <p:nvSpPr>
            <p:cNvPr id="10926" name="Google Shape;10926;p60"/>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0"/>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0"/>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0"/>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0"/>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0"/>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0"/>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0"/>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4" name="Google Shape;10934;p60"/>
          <p:cNvGrpSpPr/>
          <p:nvPr/>
        </p:nvGrpSpPr>
        <p:grpSpPr>
          <a:xfrm>
            <a:off x="2189142" y="2245910"/>
            <a:ext cx="365904" cy="350064"/>
            <a:chOff x="2189142" y="2421310"/>
            <a:chExt cx="365904" cy="350064"/>
          </a:xfrm>
        </p:grpSpPr>
        <p:sp>
          <p:nvSpPr>
            <p:cNvPr id="10935" name="Google Shape;10935;p60"/>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0"/>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0"/>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0"/>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0"/>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0"/>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0"/>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0"/>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0"/>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4" name="Google Shape;10944;p60"/>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5" name="Google Shape;10945;p60"/>
          <p:cNvGrpSpPr/>
          <p:nvPr/>
        </p:nvGrpSpPr>
        <p:grpSpPr>
          <a:xfrm>
            <a:off x="3961923" y="2310917"/>
            <a:ext cx="364415" cy="220936"/>
            <a:chOff x="3961923" y="2486317"/>
            <a:chExt cx="364415" cy="220936"/>
          </a:xfrm>
        </p:grpSpPr>
        <p:sp>
          <p:nvSpPr>
            <p:cNvPr id="10946" name="Google Shape;10946;p60"/>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60"/>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0"/>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0"/>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0" name="Google Shape;10950;p60"/>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1" name="Google Shape;10951;p60"/>
          <p:cNvGrpSpPr/>
          <p:nvPr/>
        </p:nvGrpSpPr>
        <p:grpSpPr>
          <a:xfrm>
            <a:off x="1303876" y="2243977"/>
            <a:ext cx="363275" cy="354626"/>
            <a:chOff x="1303876" y="2419377"/>
            <a:chExt cx="363275" cy="354626"/>
          </a:xfrm>
        </p:grpSpPr>
        <p:sp>
          <p:nvSpPr>
            <p:cNvPr id="10952" name="Google Shape;10952;p60"/>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60"/>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0"/>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0"/>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0"/>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0"/>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0"/>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0"/>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0" name="Google Shape;10960;p60"/>
          <p:cNvGrpSpPr/>
          <p:nvPr/>
        </p:nvGrpSpPr>
        <p:grpSpPr>
          <a:xfrm>
            <a:off x="861053" y="2239510"/>
            <a:ext cx="362134" cy="363623"/>
            <a:chOff x="861053" y="2414910"/>
            <a:chExt cx="362134" cy="363623"/>
          </a:xfrm>
        </p:grpSpPr>
        <p:sp>
          <p:nvSpPr>
            <p:cNvPr id="10961" name="Google Shape;10961;p60"/>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0"/>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0"/>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0"/>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0"/>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60"/>
          <p:cNvGrpSpPr/>
          <p:nvPr/>
        </p:nvGrpSpPr>
        <p:grpSpPr>
          <a:xfrm>
            <a:off x="7594288" y="2239859"/>
            <a:ext cx="279513" cy="355735"/>
            <a:chOff x="7594288" y="2415259"/>
            <a:chExt cx="279513" cy="355735"/>
          </a:xfrm>
        </p:grpSpPr>
        <p:sp>
          <p:nvSpPr>
            <p:cNvPr id="10967" name="Google Shape;10967;p60"/>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0"/>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0"/>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0"/>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0"/>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0"/>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3" name="Google Shape;10973;p60"/>
          <p:cNvGrpSpPr/>
          <p:nvPr/>
        </p:nvGrpSpPr>
        <p:grpSpPr>
          <a:xfrm>
            <a:off x="7145794" y="2240239"/>
            <a:ext cx="278784" cy="355735"/>
            <a:chOff x="7145794" y="2415639"/>
            <a:chExt cx="278784" cy="355735"/>
          </a:xfrm>
        </p:grpSpPr>
        <p:sp>
          <p:nvSpPr>
            <p:cNvPr id="10974" name="Google Shape;10974;p60"/>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0"/>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0"/>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0"/>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0"/>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0"/>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0"/>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0"/>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0"/>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0"/>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4" name="Google Shape;10984;p60"/>
          <p:cNvGrpSpPr/>
          <p:nvPr/>
        </p:nvGrpSpPr>
        <p:grpSpPr>
          <a:xfrm>
            <a:off x="6698441" y="2239130"/>
            <a:ext cx="277644" cy="357984"/>
            <a:chOff x="6698441" y="2414530"/>
            <a:chExt cx="277644" cy="357984"/>
          </a:xfrm>
        </p:grpSpPr>
        <p:sp>
          <p:nvSpPr>
            <p:cNvPr id="10985" name="Google Shape;10985;p60"/>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0"/>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0"/>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0"/>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0"/>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0"/>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60"/>
          <p:cNvGrpSpPr/>
          <p:nvPr/>
        </p:nvGrpSpPr>
        <p:grpSpPr>
          <a:xfrm>
            <a:off x="4897750" y="2240239"/>
            <a:ext cx="279513" cy="357255"/>
            <a:chOff x="4897750" y="2415639"/>
            <a:chExt cx="279513" cy="357255"/>
          </a:xfrm>
        </p:grpSpPr>
        <p:sp>
          <p:nvSpPr>
            <p:cNvPr id="10992" name="Google Shape;10992;p60"/>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0"/>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0"/>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0"/>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0"/>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60"/>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60"/>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0"/>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0" name="Google Shape;11000;p60"/>
          <p:cNvGrpSpPr/>
          <p:nvPr/>
        </p:nvGrpSpPr>
        <p:grpSpPr>
          <a:xfrm>
            <a:off x="5812066" y="2240619"/>
            <a:ext cx="264813" cy="353454"/>
            <a:chOff x="5812066" y="2416019"/>
            <a:chExt cx="264813" cy="353454"/>
          </a:xfrm>
        </p:grpSpPr>
        <p:sp>
          <p:nvSpPr>
            <p:cNvPr id="11001" name="Google Shape;11001;p60"/>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0"/>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0"/>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0"/>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0"/>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0"/>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0"/>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60"/>
          <p:cNvGrpSpPr/>
          <p:nvPr/>
        </p:nvGrpSpPr>
        <p:grpSpPr>
          <a:xfrm>
            <a:off x="8054820" y="2240999"/>
            <a:ext cx="264433" cy="353454"/>
            <a:chOff x="8054820" y="2416399"/>
            <a:chExt cx="264433" cy="353454"/>
          </a:xfrm>
        </p:grpSpPr>
        <p:sp>
          <p:nvSpPr>
            <p:cNvPr id="11009" name="Google Shape;11009;p60"/>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0"/>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0"/>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0"/>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0"/>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0"/>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60"/>
          <p:cNvGrpSpPr/>
          <p:nvPr/>
        </p:nvGrpSpPr>
        <p:grpSpPr>
          <a:xfrm>
            <a:off x="5356413" y="2237990"/>
            <a:ext cx="271212" cy="361374"/>
            <a:chOff x="5356413" y="2413390"/>
            <a:chExt cx="271212" cy="361374"/>
          </a:xfrm>
        </p:grpSpPr>
        <p:sp>
          <p:nvSpPr>
            <p:cNvPr id="11016" name="Google Shape;11016;p60"/>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0"/>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0"/>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0"/>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0"/>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60"/>
          <p:cNvGrpSpPr/>
          <p:nvPr/>
        </p:nvGrpSpPr>
        <p:grpSpPr>
          <a:xfrm>
            <a:off x="6255238" y="2236849"/>
            <a:ext cx="271244" cy="360994"/>
            <a:chOff x="6255238" y="2412249"/>
            <a:chExt cx="271244" cy="360994"/>
          </a:xfrm>
        </p:grpSpPr>
        <p:sp>
          <p:nvSpPr>
            <p:cNvPr id="11022" name="Google Shape;11022;p60"/>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0"/>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0"/>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0"/>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0"/>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0"/>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60"/>
          <p:cNvGrpSpPr/>
          <p:nvPr/>
        </p:nvGrpSpPr>
        <p:grpSpPr>
          <a:xfrm>
            <a:off x="2185372" y="1782399"/>
            <a:ext cx="366664" cy="366981"/>
            <a:chOff x="2185372" y="1957799"/>
            <a:chExt cx="366664" cy="366981"/>
          </a:xfrm>
        </p:grpSpPr>
        <p:sp>
          <p:nvSpPr>
            <p:cNvPr id="11029" name="Google Shape;11029;p60"/>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0"/>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0"/>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0"/>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0"/>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0"/>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0"/>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0"/>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7" name="Google Shape;11037;p60"/>
          <p:cNvGrpSpPr/>
          <p:nvPr/>
        </p:nvGrpSpPr>
        <p:grpSpPr>
          <a:xfrm>
            <a:off x="1737258" y="1812971"/>
            <a:ext cx="370814" cy="307359"/>
            <a:chOff x="1737258" y="1988371"/>
            <a:chExt cx="370814" cy="307359"/>
          </a:xfrm>
        </p:grpSpPr>
        <p:sp>
          <p:nvSpPr>
            <p:cNvPr id="11038" name="Google Shape;11038;p60"/>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0"/>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0"/>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0"/>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60"/>
          <p:cNvGrpSpPr/>
          <p:nvPr/>
        </p:nvGrpSpPr>
        <p:grpSpPr>
          <a:xfrm>
            <a:off x="848983" y="1814111"/>
            <a:ext cx="369294" cy="304350"/>
            <a:chOff x="848983" y="1989511"/>
            <a:chExt cx="369294" cy="304350"/>
          </a:xfrm>
        </p:grpSpPr>
        <p:sp>
          <p:nvSpPr>
            <p:cNvPr id="11043" name="Google Shape;11043;p60"/>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0"/>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0"/>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60"/>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60"/>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8" name="Google Shape;11048;p60"/>
          <p:cNvGrpSpPr/>
          <p:nvPr/>
        </p:nvGrpSpPr>
        <p:grpSpPr>
          <a:xfrm>
            <a:off x="3074027" y="1808377"/>
            <a:ext cx="380604" cy="313854"/>
            <a:chOff x="3074027" y="1983777"/>
            <a:chExt cx="380604" cy="313854"/>
          </a:xfrm>
        </p:grpSpPr>
        <p:sp>
          <p:nvSpPr>
            <p:cNvPr id="11049" name="Google Shape;11049;p60"/>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0"/>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0"/>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0"/>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0"/>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60"/>
          <p:cNvGrpSpPr/>
          <p:nvPr/>
        </p:nvGrpSpPr>
        <p:grpSpPr>
          <a:xfrm>
            <a:off x="3522521" y="1800457"/>
            <a:ext cx="367013" cy="331278"/>
            <a:chOff x="3522521" y="1975857"/>
            <a:chExt cx="367013" cy="331278"/>
          </a:xfrm>
        </p:grpSpPr>
        <p:sp>
          <p:nvSpPr>
            <p:cNvPr id="11055" name="Google Shape;11055;p60"/>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0"/>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0"/>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0"/>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0"/>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0"/>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0"/>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2" name="Google Shape;11062;p60"/>
          <p:cNvGrpSpPr/>
          <p:nvPr/>
        </p:nvGrpSpPr>
        <p:grpSpPr>
          <a:xfrm>
            <a:off x="2630824" y="1801566"/>
            <a:ext cx="368185" cy="330454"/>
            <a:chOff x="2630824" y="1976966"/>
            <a:chExt cx="368185" cy="330454"/>
          </a:xfrm>
        </p:grpSpPr>
        <p:sp>
          <p:nvSpPr>
            <p:cNvPr id="11063" name="Google Shape;11063;p60"/>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0"/>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0"/>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0"/>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0"/>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0"/>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0"/>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0"/>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60"/>
          <p:cNvGrpSpPr/>
          <p:nvPr/>
        </p:nvGrpSpPr>
        <p:grpSpPr>
          <a:xfrm>
            <a:off x="1293706" y="1791016"/>
            <a:ext cx="369294" cy="350444"/>
            <a:chOff x="1293706" y="1966416"/>
            <a:chExt cx="369294" cy="350444"/>
          </a:xfrm>
        </p:grpSpPr>
        <p:sp>
          <p:nvSpPr>
            <p:cNvPr id="11072" name="Google Shape;11072;p60"/>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0"/>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0"/>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0"/>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0"/>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0"/>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0"/>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0"/>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60"/>
          <p:cNvGrpSpPr/>
          <p:nvPr/>
        </p:nvGrpSpPr>
        <p:grpSpPr>
          <a:xfrm>
            <a:off x="3967213" y="1800077"/>
            <a:ext cx="368185" cy="331816"/>
            <a:chOff x="3967213" y="1975477"/>
            <a:chExt cx="368185" cy="331816"/>
          </a:xfrm>
        </p:grpSpPr>
        <p:sp>
          <p:nvSpPr>
            <p:cNvPr id="11081" name="Google Shape;11081;p60"/>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0"/>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0"/>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60"/>
          <p:cNvGrpSpPr/>
          <p:nvPr/>
        </p:nvGrpSpPr>
        <p:grpSpPr>
          <a:xfrm>
            <a:off x="8047661" y="1793646"/>
            <a:ext cx="279132" cy="356875"/>
            <a:chOff x="8047661" y="1969046"/>
            <a:chExt cx="279132" cy="356875"/>
          </a:xfrm>
        </p:grpSpPr>
        <p:sp>
          <p:nvSpPr>
            <p:cNvPr id="11085" name="Google Shape;11085;p60"/>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0"/>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0"/>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0"/>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9" name="Google Shape;11089;p60"/>
          <p:cNvGrpSpPr/>
          <p:nvPr/>
        </p:nvGrpSpPr>
        <p:grpSpPr>
          <a:xfrm>
            <a:off x="7596157" y="1792759"/>
            <a:ext cx="279544" cy="358142"/>
            <a:chOff x="7596157" y="1968159"/>
            <a:chExt cx="279544" cy="358142"/>
          </a:xfrm>
        </p:grpSpPr>
        <p:sp>
          <p:nvSpPr>
            <p:cNvPr id="11090" name="Google Shape;11090;p60"/>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0"/>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0"/>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0"/>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0"/>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0"/>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60"/>
          <p:cNvGrpSpPr/>
          <p:nvPr/>
        </p:nvGrpSpPr>
        <p:grpSpPr>
          <a:xfrm>
            <a:off x="7147315" y="1793646"/>
            <a:ext cx="279513" cy="357636"/>
            <a:chOff x="7147315" y="1969046"/>
            <a:chExt cx="279513" cy="357636"/>
          </a:xfrm>
        </p:grpSpPr>
        <p:sp>
          <p:nvSpPr>
            <p:cNvPr id="11097" name="Google Shape;11097;p60"/>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0"/>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0"/>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0"/>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0"/>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0"/>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0"/>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60"/>
          <p:cNvGrpSpPr/>
          <p:nvPr/>
        </p:nvGrpSpPr>
        <p:grpSpPr>
          <a:xfrm>
            <a:off x="6697681" y="1792917"/>
            <a:ext cx="280305" cy="359093"/>
            <a:chOff x="6697681" y="1968317"/>
            <a:chExt cx="280305" cy="359093"/>
          </a:xfrm>
        </p:grpSpPr>
        <p:sp>
          <p:nvSpPr>
            <p:cNvPr id="11105" name="Google Shape;11105;p60"/>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0"/>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0"/>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0"/>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0"/>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0"/>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0"/>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2" name="Google Shape;11112;p60"/>
          <p:cNvGrpSpPr/>
          <p:nvPr/>
        </p:nvGrpSpPr>
        <p:grpSpPr>
          <a:xfrm>
            <a:off x="6248839" y="1792537"/>
            <a:ext cx="280273" cy="358744"/>
            <a:chOff x="6248839" y="1967937"/>
            <a:chExt cx="280273" cy="358744"/>
          </a:xfrm>
        </p:grpSpPr>
        <p:sp>
          <p:nvSpPr>
            <p:cNvPr id="11113" name="Google Shape;11113;p60"/>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0"/>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0"/>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0"/>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0"/>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0"/>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60"/>
          <p:cNvGrpSpPr/>
          <p:nvPr/>
        </p:nvGrpSpPr>
        <p:grpSpPr>
          <a:xfrm>
            <a:off x="5801485" y="1793646"/>
            <a:ext cx="279164" cy="357794"/>
            <a:chOff x="5801485" y="1969046"/>
            <a:chExt cx="279164" cy="357794"/>
          </a:xfrm>
        </p:grpSpPr>
        <p:sp>
          <p:nvSpPr>
            <p:cNvPr id="11120" name="Google Shape;11120;p60"/>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0"/>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0"/>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0"/>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0"/>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0"/>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0"/>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0"/>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0"/>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0"/>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0"/>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0"/>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0"/>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3" name="Google Shape;11133;p60"/>
          <p:cNvGrpSpPr/>
          <p:nvPr/>
        </p:nvGrpSpPr>
        <p:grpSpPr>
          <a:xfrm>
            <a:off x="5352643" y="1793646"/>
            <a:ext cx="278404" cy="358364"/>
            <a:chOff x="5352643" y="1969046"/>
            <a:chExt cx="278404" cy="358364"/>
          </a:xfrm>
        </p:grpSpPr>
        <p:sp>
          <p:nvSpPr>
            <p:cNvPr id="11134" name="Google Shape;11134;p60"/>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0"/>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0"/>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0"/>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60"/>
          <p:cNvGrpSpPr/>
          <p:nvPr/>
        </p:nvGrpSpPr>
        <p:grpSpPr>
          <a:xfrm>
            <a:off x="4897750" y="1792917"/>
            <a:ext cx="279132" cy="358364"/>
            <a:chOff x="4897750" y="1968317"/>
            <a:chExt cx="279132" cy="358364"/>
          </a:xfrm>
        </p:grpSpPr>
        <p:sp>
          <p:nvSpPr>
            <p:cNvPr id="11139" name="Google Shape;11139;p60"/>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0"/>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0"/>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0"/>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0"/>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0"/>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0"/>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0"/>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0"/>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0"/>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0"/>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0"/>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0"/>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2" name="Google Shape;11152;p60"/>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3" name="Google Shape;11153;p60"/>
          <p:cNvGrpSpPr/>
          <p:nvPr/>
        </p:nvGrpSpPr>
        <p:grpSpPr>
          <a:xfrm>
            <a:off x="1767449" y="1337644"/>
            <a:ext cx="324403" cy="347783"/>
            <a:chOff x="1767449" y="1513044"/>
            <a:chExt cx="324403" cy="347783"/>
          </a:xfrm>
        </p:grpSpPr>
        <p:sp>
          <p:nvSpPr>
            <p:cNvPr id="11154" name="Google Shape;11154;p60"/>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60"/>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0"/>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0"/>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0"/>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0"/>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0"/>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0"/>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0"/>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60"/>
          <p:cNvGrpSpPr/>
          <p:nvPr/>
        </p:nvGrpSpPr>
        <p:grpSpPr>
          <a:xfrm>
            <a:off x="4007193" y="1337327"/>
            <a:ext cx="320633" cy="348100"/>
            <a:chOff x="4007193" y="1512727"/>
            <a:chExt cx="320633" cy="348100"/>
          </a:xfrm>
        </p:grpSpPr>
        <p:sp>
          <p:nvSpPr>
            <p:cNvPr id="11164" name="Google Shape;11164;p60"/>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60"/>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0"/>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0"/>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0"/>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60"/>
          <p:cNvGrpSpPr/>
          <p:nvPr/>
        </p:nvGrpSpPr>
        <p:grpSpPr>
          <a:xfrm>
            <a:off x="3530425" y="1333347"/>
            <a:ext cx="368175" cy="344594"/>
            <a:chOff x="3530425" y="1508747"/>
            <a:chExt cx="368175" cy="344594"/>
          </a:xfrm>
        </p:grpSpPr>
        <p:sp>
          <p:nvSpPr>
            <p:cNvPr id="11170" name="Google Shape;11170;p60"/>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0"/>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0"/>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0"/>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4" name="Google Shape;11174;p60"/>
          <p:cNvGrpSpPr/>
          <p:nvPr/>
        </p:nvGrpSpPr>
        <p:grpSpPr>
          <a:xfrm>
            <a:off x="3127598" y="1337834"/>
            <a:ext cx="289714" cy="347593"/>
            <a:chOff x="3127598" y="1513234"/>
            <a:chExt cx="289714" cy="347593"/>
          </a:xfrm>
        </p:grpSpPr>
        <p:sp>
          <p:nvSpPr>
            <p:cNvPr id="11175" name="Google Shape;11175;p60"/>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0"/>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0"/>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0"/>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0"/>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0" name="Google Shape;11180;p60"/>
          <p:cNvGrpSpPr/>
          <p:nvPr/>
        </p:nvGrpSpPr>
        <p:grpSpPr>
          <a:xfrm>
            <a:off x="2662884" y="1337644"/>
            <a:ext cx="322914" cy="348543"/>
            <a:chOff x="2662884" y="1513044"/>
            <a:chExt cx="322914" cy="348543"/>
          </a:xfrm>
        </p:grpSpPr>
        <p:sp>
          <p:nvSpPr>
            <p:cNvPr id="11181" name="Google Shape;11181;p60"/>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60"/>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0"/>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0"/>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0"/>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0"/>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0"/>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0"/>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0"/>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0"/>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1" name="Google Shape;11191;p60"/>
          <p:cNvGrpSpPr/>
          <p:nvPr/>
        </p:nvGrpSpPr>
        <p:grpSpPr>
          <a:xfrm>
            <a:off x="2232511" y="1337359"/>
            <a:ext cx="299534" cy="348068"/>
            <a:chOff x="2232511" y="1512759"/>
            <a:chExt cx="299534" cy="348068"/>
          </a:xfrm>
        </p:grpSpPr>
        <p:sp>
          <p:nvSpPr>
            <p:cNvPr id="11192" name="Google Shape;11192;p60"/>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60"/>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60"/>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60"/>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60"/>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60"/>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60"/>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60"/>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60"/>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0"/>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0"/>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3" name="Google Shape;11203;p60"/>
          <p:cNvGrpSpPr/>
          <p:nvPr/>
        </p:nvGrpSpPr>
        <p:grpSpPr>
          <a:xfrm>
            <a:off x="1331406" y="1337961"/>
            <a:ext cx="301784" cy="348607"/>
            <a:chOff x="1331406" y="1513361"/>
            <a:chExt cx="301784" cy="348607"/>
          </a:xfrm>
        </p:grpSpPr>
        <p:sp>
          <p:nvSpPr>
            <p:cNvPr id="11204" name="Google Shape;11204;p60"/>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0"/>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0"/>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0"/>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60"/>
          <p:cNvGrpSpPr/>
          <p:nvPr/>
        </p:nvGrpSpPr>
        <p:grpSpPr>
          <a:xfrm>
            <a:off x="7144274" y="1324814"/>
            <a:ext cx="282174" cy="355735"/>
            <a:chOff x="7144274" y="1500214"/>
            <a:chExt cx="282174" cy="355735"/>
          </a:xfrm>
        </p:grpSpPr>
        <p:sp>
          <p:nvSpPr>
            <p:cNvPr id="11209" name="Google Shape;11209;p60"/>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0"/>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0"/>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0"/>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0"/>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0"/>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60"/>
          <p:cNvGrpSpPr/>
          <p:nvPr/>
        </p:nvGrpSpPr>
        <p:grpSpPr>
          <a:xfrm>
            <a:off x="6685262" y="1324814"/>
            <a:ext cx="289682" cy="354594"/>
            <a:chOff x="6685262" y="1500214"/>
            <a:chExt cx="289682" cy="354594"/>
          </a:xfrm>
        </p:grpSpPr>
        <p:sp>
          <p:nvSpPr>
            <p:cNvPr id="11216" name="Google Shape;11216;p60"/>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0"/>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0"/>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0"/>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60"/>
          <p:cNvGrpSpPr/>
          <p:nvPr/>
        </p:nvGrpSpPr>
        <p:grpSpPr>
          <a:xfrm>
            <a:off x="6200938" y="1325194"/>
            <a:ext cx="322154" cy="355355"/>
            <a:chOff x="6200938" y="1500594"/>
            <a:chExt cx="322154" cy="355355"/>
          </a:xfrm>
        </p:grpSpPr>
        <p:sp>
          <p:nvSpPr>
            <p:cNvPr id="11221" name="Google Shape;11221;p60"/>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0"/>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0"/>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0"/>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0"/>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6" name="Google Shape;11226;p60"/>
          <p:cNvGrpSpPr/>
          <p:nvPr/>
        </p:nvGrpSpPr>
        <p:grpSpPr>
          <a:xfrm>
            <a:off x="5289631" y="1324814"/>
            <a:ext cx="332355" cy="354974"/>
            <a:chOff x="5289631" y="1500214"/>
            <a:chExt cx="332355" cy="354974"/>
          </a:xfrm>
        </p:grpSpPr>
        <p:sp>
          <p:nvSpPr>
            <p:cNvPr id="11227" name="Google Shape;11227;p6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3" name="Google Shape;11233;p60"/>
          <p:cNvGrpSpPr/>
          <p:nvPr/>
        </p:nvGrpSpPr>
        <p:grpSpPr>
          <a:xfrm>
            <a:off x="5748295" y="1324433"/>
            <a:ext cx="323294" cy="356115"/>
            <a:chOff x="5748295" y="1499833"/>
            <a:chExt cx="323294" cy="356115"/>
          </a:xfrm>
        </p:grpSpPr>
        <p:sp>
          <p:nvSpPr>
            <p:cNvPr id="11234" name="Google Shape;11234;p6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60"/>
          <p:cNvGrpSpPr/>
          <p:nvPr/>
        </p:nvGrpSpPr>
        <p:grpSpPr>
          <a:xfrm>
            <a:off x="8047661" y="1325637"/>
            <a:ext cx="278404" cy="355260"/>
            <a:chOff x="8047661" y="1501037"/>
            <a:chExt cx="278404" cy="355260"/>
          </a:xfrm>
        </p:grpSpPr>
        <p:sp>
          <p:nvSpPr>
            <p:cNvPr id="11242" name="Google Shape;11242;p6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6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60"/>
          <p:cNvGrpSpPr/>
          <p:nvPr/>
        </p:nvGrpSpPr>
        <p:grpSpPr>
          <a:xfrm>
            <a:off x="4903389" y="1324814"/>
            <a:ext cx="267854" cy="355735"/>
            <a:chOff x="4903389" y="1500214"/>
            <a:chExt cx="267854" cy="355735"/>
          </a:xfrm>
        </p:grpSpPr>
        <p:sp>
          <p:nvSpPr>
            <p:cNvPr id="11247" name="Google Shape;11247;p60"/>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0"/>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0"/>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0"/>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0"/>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2" name="Google Shape;11252;p60"/>
          <p:cNvGrpSpPr/>
          <p:nvPr/>
        </p:nvGrpSpPr>
        <p:grpSpPr>
          <a:xfrm>
            <a:off x="7613518" y="1325954"/>
            <a:ext cx="264433" cy="353074"/>
            <a:chOff x="7613518" y="1501354"/>
            <a:chExt cx="264433" cy="353074"/>
          </a:xfrm>
        </p:grpSpPr>
        <p:sp>
          <p:nvSpPr>
            <p:cNvPr id="11253" name="Google Shape;11253;p60"/>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0"/>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0"/>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0"/>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0"/>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60"/>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9" name="Google Shape;11259;p60"/>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1260" name="Google Shape;11260;p60"/>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264"/>
        <p:cNvGrpSpPr/>
        <p:nvPr/>
      </p:nvGrpSpPr>
      <p:grpSpPr>
        <a:xfrm>
          <a:off x="0" y="0"/>
          <a:ext cx="0" cy="0"/>
          <a:chOff x="0" y="0"/>
          <a:chExt cx="0" cy="0"/>
        </a:xfrm>
      </p:grpSpPr>
      <p:grpSp>
        <p:nvGrpSpPr>
          <p:cNvPr id="11265" name="Google Shape;11265;p61"/>
          <p:cNvGrpSpPr/>
          <p:nvPr/>
        </p:nvGrpSpPr>
        <p:grpSpPr>
          <a:xfrm>
            <a:off x="1757085" y="1325225"/>
            <a:ext cx="371069" cy="359396"/>
            <a:chOff x="1757085" y="1500675"/>
            <a:chExt cx="371069" cy="359396"/>
          </a:xfrm>
        </p:grpSpPr>
        <p:sp>
          <p:nvSpPr>
            <p:cNvPr id="11266" name="Google Shape;11266;p61"/>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1"/>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1"/>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61"/>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6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1"/>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1"/>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1"/>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1"/>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1"/>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1"/>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6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6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1"/>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1"/>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1"/>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1"/>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1"/>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1"/>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1"/>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5" name="Google Shape;11295;p61"/>
          <p:cNvGrpSpPr/>
          <p:nvPr/>
        </p:nvGrpSpPr>
        <p:grpSpPr>
          <a:xfrm>
            <a:off x="2774209" y="1779241"/>
            <a:ext cx="116693" cy="374186"/>
            <a:chOff x="2774209" y="1954691"/>
            <a:chExt cx="116693" cy="374186"/>
          </a:xfrm>
        </p:grpSpPr>
        <p:sp>
          <p:nvSpPr>
            <p:cNvPr id="11296" name="Google Shape;11296;p61"/>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1"/>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61"/>
          <p:cNvGrpSpPr/>
          <p:nvPr/>
        </p:nvGrpSpPr>
        <p:grpSpPr>
          <a:xfrm>
            <a:off x="4017435" y="1324462"/>
            <a:ext cx="315092" cy="359397"/>
            <a:chOff x="4017435" y="1499912"/>
            <a:chExt cx="315092" cy="359397"/>
          </a:xfrm>
        </p:grpSpPr>
        <p:sp>
          <p:nvSpPr>
            <p:cNvPr id="11299" name="Google Shape;11299;p61"/>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1"/>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1" name="Google Shape;11301;p61"/>
          <p:cNvGrpSpPr/>
          <p:nvPr/>
        </p:nvGrpSpPr>
        <p:grpSpPr>
          <a:xfrm>
            <a:off x="3963652" y="1824309"/>
            <a:ext cx="374154" cy="284050"/>
            <a:chOff x="3963652" y="1999759"/>
            <a:chExt cx="374154" cy="284050"/>
          </a:xfrm>
        </p:grpSpPr>
        <p:sp>
          <p:nvSpPr>
            <p:cNvPr id="11302" name="Google Shape;11302;p6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61"/>
          <p:cNvGrpSpPr/>
          <p:nvPr/>
        </p:nvGrpSpPr>
        <p:grpSpPr>
          <a:xfrm>
            <a:off x="1777536" y="1839416"/>
            <a:ext cx="376444" cy="253772"/>
            <a:chOff x="1777536" y="2014866"/>
            <a:chExt cx="376444" cy="253772"/>
          </a:xfrm>
        </p:grpSpPr>
        <p:sp>
          <p:nvSpPr>
            <p:cNvPr id="11306" name="Google Shape;11306;p61"/>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1"/>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61"/>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61"/>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1"/>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61"/>
          <p:cNvGrpSpPr/>
          <p:nvPr/>
        </p:nvGrpSpPr>
        <p:grpSpPr>
          <a:xfrm>
            <a:off x="1309875" y="1881876"/>
            <a:ext cx="374154" cy="169680"/>
            <a:chOff x="1309875" y="2057326"/>
            <a:chExt cx="374154" cy="169680"/>
          </a:xfrm>
        </p:grpSpPr>
        <p:sp>
          <p:nvSpPr>
            <p:cNvPr id="11312" name="Google Shape;11312;p6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1"/>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1"/>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1"/>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1"/>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1"/>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1"/>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3" name="Google Shape;11323;p61"/>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4" name="Google Shape;11324;p61"/>
          <p:cNvGrpSpPr/>
          <p:nvPr/>
        </p:nvGrpSpPr>
        <p:grpSpPr>
          <a:xfrm>
            <a:off x="2347450" y="1779114"/>
            <a:ext cx="113639" cy="373168"/>
            <a:chOff x="2347450" y="1954564"/>
            <a:chExt cx="113639" cy="373168"/>
          </a:xfrm>
        </p:grpSpPr>
        <p:sp>
          <p:nvSpPr>
            <p:cNvPr id="11325" name="Google Shape;11325;p61"/>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1"/>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7" name="Google Shape;11327;p61"/>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8" name="Google Shape;11328;p61"/>
          <p:cNvGrpSpPr/>
          <p:nvPr/>
        </p:nvGrpSpPr>
        <p:grpSpPr>
          <a:xfrm>
            <a:off x="3110102" y="1324430"/>
            <a:ext cx="330613" cy="358379"/>
            <a:chOff x="3110102" y="1499880"/>
            <a:chExt cx="330613" cy="358379"/>
          </a:xfrm>
        </p:grpSpPr>
        <p:sp>
          <p:nvSpPr>
            <p:cNvPr id="11329" name="Google Shape;11329;p61"/>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1"/>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61"/>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61"/>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1"/>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1"/>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1"/>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36" name="Google Shape;11336;p61"/>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37" name="Google Shape;11337;p61"/>
          <p:cNvGrpSpPr/>
          <p:nvPr/>
        </p:nvGrpSpPr>
        <p:grpSpPr>
          <a:xfrm>
            <a:off x="3485575" y="1824309"/>
            <a:ext cx="373772" cy="284050"/>
            <a:chOff x="3531200" y="1999759"/>
            <a:chExt cx="373772" cy="284050"/>
          </a:xfrm>
        </p:grpSpPr>
        <p:sp>
          <p:nvSpPr>
            <p:cNvPr id="11338" name="Google Shape;11338;p61"/>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1"/>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1"/>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1"/>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2" name="Google Shape;11342;p61"/>
          <p:cNvGrpSpPr/>
          <p:nvPr/>
        </p:nvGrpSpPr>
        <p:grpSpPr>
          <a:xfrm>
            <a:off x="2667058" y="1324843"/>
            <a:ext cx="330231" cy="359015"/>
            <a:chOff x="2667058" y="1500293"/>
            <a:chExt cx="330231" cy="359015"/>
          </a:xfrm>
        </p:grpSpPr>
        <p:sp>
          <p:nvSpPr>
            <p:cNvPr id="11343" name="Google Shape;11343;p61"/>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1"/>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1"/>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1"/>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1"/>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1"/>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1"/>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61"/>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61"/>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1"/>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1"/>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1"/>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61"/>
          <p:cNvGrpSpPr/>
          <p:nvPr/>
        </p:nvGrpSpPr>
        <p:grpSpPr>
          <a:xfrm>
            <a:off x="3567553" y="1324462"/>
            <a:ext cx="320022" cy="359778"/>
            <a:chOff x="3567553" y="1499912"/>
            <a:chExt cx="320022" cy="359778"/>
          </a:xfrm>
        </p:grpSpPr>
        <p:sp>
          <p:nvSpPr>
            <p:cNvPr id="11362" name="Google Shape;11362;p61"/>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1"/>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1"/>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1"/>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1"/>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1"/>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8" name="Google Shape;11368;p61"/>
          <p:cNvGrpSpPr/>
          <p:nvPr/>
        </p:nvGrpSpPr>
        <p:grpSpPr>
          <a:xfrm>
            <a:off x="1309875" y="1324462"/>
            <a:ext cx="359015" cy="358633"/>
            <a:chOff x="1309875" y="1499912"/>
            <a:chExt cx="359015" cy="358633"/>
          </a:xfrm>
        </p:grpSpPr>
        <p:sp>
          <p:nvSpPr>
            <p:cNvPr id="11369" name="Google Shape;11369;p61"/>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1"/>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1"/>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1"/>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1"/>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1"/>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1"/>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1"/>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1"/>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61"/>
          <p:cNvGrpSpPr/>
          <p:nvPr/>
        </p:nvGrpSpPr>
        <p:grpSpPr>
          <a:xfrm>
            <a:off x="2219466" y="1324843"/>
            <a:ext cx="330613" cy="359015"/>
            <a:chOff x="2219466" y="1500293"/>
            <a:chExt cx="330613" cy="359015"/>
          </a:xfrm>
        </p:grpSpPr>
        <p:sp>
          <p:nvSpPr>
            <p:cNvPr id="11379" name="Google Shape;11379;p61"/>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1"/>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61"/>
          <p:cNvGrpSpPr/>
          <p:nvPr/>
        </p:nvGrpSpPr>
        <p:grpSpPr>
          <a:xfrm>
            <a:off x="5343544" y="1333908"/>
            <a:ext cx="244676" cy="351095"/>
            <a:chOff x="5343544" y="1509358"/>
            <a:chExt cx="244676" cy="351095"/>
          </a:xfrm>
        </p:grpSpPr>
        <p:sp>
          <p:nvSpPr>
            <p:cNvPr id="11382" name="Google Shape;11382;p61"/>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1"/>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1"/>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61"/>
          <p:cNvGrpSpPr/>
          <p:nvPr/>
        </p:nvGrpSpPr>
        <p:grpSpPr>
          <a:xfrm>
            <a:off x="4882340" y="1333908"/>
            <a:ext cx="246171" cy="351095"/>
            <a:chOff x="4882340" y="1509358"/>
            <a:chExt cx="246171" cy="351095"/>
          </a:xfrm>
        </p:grpSpPr>
        <p:sp>
          <p:nvSpPr>
            <p:cNvPr id="11386" name="Google Shape;11386;p61"/>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1"/>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1"/>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1"/>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1"/>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61"/>
          <p:cNvGrpSpPr/>
          <p:nvPr/>
        </p:nvGrpSpPr>
        <p:grpSpPr>
          <a:xfrm>
            <a:off x="6273204" y="1333558"/>
            <a:ext cx="236343" cy="351445"/>
            <a:chOff x="6273204" y="1509008"/>
            <a:chExt cx="236343" cy="351445"/>
          </a:xfrm>
        </p:grpSpPr>
        <p:sp>
          <p:nvSpPr>
            <p:cNvPr id="11392" name="Google Shape;11392;p61"/>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1"/>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94" name="Google Shape;11394;p61"/>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95" name="Google Shape;11395;p61"/>
          <p:cNvGrpSpPr/>
          <p:nvPr/>
        </p:nvGrpSpPr>
        <p:grpSpPr>
          <a:xfrm>
            <a:off x="7219530" y="1332794"/>
            <a:ext cx="191625" cy="352209"/>
            <a:chOff x="7219530" y="1508244"/>
            <a:chExt cx="191625" cy="352209"/>
          </a:xfrm>
        </p:grpSpPr>
        <p:sp>
          <p:nvSpPr>
            <p:cNvPr id="11396" name="Google Shape;11396;p61"/>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1"/>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8" name="Google Shape;11398;p61"/>
          <p:cNvGrpSpPr/>
          <p:nvPr/>
        </p:nvGrpSpPr>
        <p:grpSpPr>
          <a:xfrm>
            <a:off x="7699309" y="1333176"/>
            <a:ext cx="154922" cy="351827"/>
            <a:chOff x="7699309" y="1508626"/>
            <a:chExt cx="154922" cy="351827"/>
          </a:xfrm>
        </p:grpSpPr>
        <p:sp>
          <p:nvSpPr>
            <p:cNvPr id="11399" name="Google Shape;11399;p61"/>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1"/>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1"/>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1"/>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1"/>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1"/>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1"/>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61"/>
          <p:cNvGrpSpPr/>
          <p:nvPr/>
        </p:nvGrpSpPr>
        <p:grpSpPr>
          <a:xfrm>
            <a:off x="8161690" y="1333558"/>
            <a:ext cx="153396" cy="351064"/>
            <a:chOff x="8161690" y="1509008"/>
            <a:chExt cx="153396" cy="351064"/>
          </a:xfrm>
        </p:grpSpPr>
        <p:sp>
          <p:nvSpPr>
            <p:cNvPr id="11407" name="Google Shape;11407;p61"/>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1"/>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1"/>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1"/>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61"/>
          <p:cNvGrpSpPr/>
          <p:nvPr/>
        </p:nvGrpSpPr>
        <p:grpSpPr>
          <a:xfrm>
            <a:off x="6746940" y="1333431"/>
            <a:ext cx="213221" cy="352304"/>
            <a:chOff x="6746940" y="1508881"/>
            <a:chExt cx="213221" cy="352304"/>
          </a:xfrm>
        </p:grpSpPr>
        <p:sp>
          <p:nvSpPr>
            <p:cNvPr id="11412" name="Google Shape;11412;p61"/>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1"/>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1"/>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1"/>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6" name="Google Shape;11416;p61"/>
          <p:cNvGrpSpPr/>
          <p:nvPr/>
        </p:nvGrpSpPr>
        <p:grpSpPr>
          <a:xfrm>
            <a:off x="5770336" y="1832165"/>
            <a:ext cx="350682" cy="292097"/>
            <a:chOff x="5770336" y="2007615"/>
            <a:chExt cx="350682" cy="292097"/>
          </a:xfrm>
        </p:grpSpPr>
        <p:sp>
          <p:nvSpPr>
            <p:cNvPr id="11417" name="Google Shape;11417;p61"/>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61"/>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61"/>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1"/>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61"/>
          <p:cNvGrpSpPr/>
          <p:nvPr/>
        </p:nvGrpSpPr>
        <p:grpSpPr>
          <a:xfrm>
            <a:off x="5326878" y="1804908"/>
            <a:ext cx="350332" cy="346229"/>
            <a:chOff x="5326878" y="1980358"/>
            <a:chExt cx="350332" cy="346229"/>
          </a:xfrm>
        </p:grpSpPr>
        <p:sp>
          <p:nvSpPr>
            <p:cNvPr id="11422" name="Google Shape;11422;p61"/>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1"/>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1"/>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1"/>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6" name="Google Shape;11426;p61"/>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7" name="Google Shape;11427;p61"/>
          <p:cNvGrpSpPr/>
          <p:nvPr/>
        </p:nvGrpSpPr>
        <p:grpSpPr>
          <a:xfrm>
            <a:off x="4883835" y="1817121"/>
            <a:ext cx="350300" cy="323043"/>
            <a:chOff x="4883835" y="1992571"/>
            <a:chExt cx="350300" cy="323043"/>
          </a:xfrm>
        </p:grpSpPr>
        <p:sp>
          <p:nvSpPr>
            <p:cNvPr id="11428" name="Google Shape;11428;p61"/>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61"/>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1"/>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1"/>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1"/>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1"/>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61"/>
          <p:cNvGrpSpPr/>
          <p:nvPr/>
        </p:nvGrpSpPr>
        <p:grpSpPr>
          <a:xfrm>
            <a:off x="7548967" y="1803477"/>
            <a:ext cx="333285" cy="349950"/>
            <a:chOff x="7548967" y="1978927"/>
            <a:chExt cx="333285" cy="349950"/>
          </a:xfrm>
        </p:grpSpPr>
        <p:sp>
          <p:nvSpPr>
            <p:cNvPr id="11435" name="Google Shape;11435;p61"/>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1"/>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1"/>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61"/>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61"/>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1"/>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1"/>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2" name="Google Shape;11442;p61"/>
          <p:cNvGrpSpPr/>
          <p:nvPr/>
        </p:nvGrpSpPr>
        <p:grpSpPr>
          <a:xfrm>
            <a:off x="6214142" y="1803477"/>
            <a:ext cx="346515" cy="350300"/>
            <a:chOff x="6214142" y="1978927"/>
            <a:chExt cx="346515" cy="350300"/>
          </a:xfrm>
        </p:grpSpPr>
        <p:sp>
          <p:nvSpPr>
            <p:cNvPr id="11443" name="Google Shape;11443;p61"/>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1"/>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5" name="Google Shape;11445;p61"/>
          <p:cNvGrpSpPr/>
          <p:nvPr/>
        </p:nvGrpSpPr>
        <p:grpSpPr>
          <a:xfrm>
            <a:off x="7105923" y="1803095"/>
            <a:ext cx="333285" cy="350682"/>
            <a:chOff x="7105923" y="1978545"/>
            <a:chExt cx="333285" cy="350682"/>
          </a:xfrm>
        </p:grpSpPr>
        <p:sp>
          <p:nvSpPr>
            <p:cNvPr id="11446" name="Google Shape;11446;p61"/>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1"/>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1"/>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1"/>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1"/>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61"/>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61"/>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3" name="Google Shape;11453;p61"/>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1"/>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5" name="Google Shape;11455;p61"/>
          <p:cNvGrpSpPr/>
          <p:nvPr/>
        </p:nvGrpSpPr>
        <p:grpSpPr>
          <a:xfrm>
            <a:off x="3616406" y="2246902"/>
            <a:ext cx="203393" cy="351827"/>
            <a:chOff x="3616406" y="2422352"/>
            <a:chExt cx="203393" cy="351827"/>
          </a:xfrm>
        </p:grpSpPr>
        <p:sp>
          <p:nvSpPr>
            <p:cNvPr id="11456" name="Google Shape;11456;p61"/>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1"/>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8" name="Google Shape;11458;p61"/>
          <p:cNvGrpSpPr/>
          <p:nvPr/>
        </p:nvGrpSpPr>
        <p:grpSpPr>
          <a:xfrm>
            <a:off x="878187" y="2246520"/>
            <a:ext cx="272696" cy="351827"/>
            <a:chOff x="913012" y="2421970"/>
            <a:chExt cx="272696" cy="351827"/>
          </a:xfrm>
        </p:grpSpPr>
        <p:sp>
          <p:nvSpPr>
            <p:cNvPr id="11459" name="Google Shape;11459;p61"/>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1"/>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1"/>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1"/>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61"/>
          <p:cNvGrpSpPr/>
          <p:nvPr/>
        </p:nvGrpSpPr>
        <p:grpSpPr>
          <a:xfrm>
            <a:off x="2274743" y="2246902"/>
            <a:ext cx="255649" cy="351445"/>
            <a:chOff x="2274743" y="2422352"/>
            <a:chExt cx="255649" cy="351445"/>
          </a:xfrm>
        </p:grpSpPr>
        <p:sp>
          <p:nvSpPr>
            <p:cNvPr id="11464" name="Google Shape;11464;p61"/>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61"/>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61"/>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61"/>
          <p:cNvGrpSpPr/>
          <p:nvPr/>
        </p:nvGrpSpPr>
        <p:grpSpPr>
          <a:xfrm>
            <a:off x="2708723" y="2245789"/>
            <a:ext cx="246552" cy="352558"/>
            <a:chOff x="2708723" y="2421239"/>
            <a:chExt cx="246552" cy="352558"/>
          </a:xfrm>
        </p:grpSpPr>
        <p:sp>
          <p:nvSpPr>
            <p:cNvPr id="11468" name="Google Shape;11468;p61"/>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1"/>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0" name="Google Shape;11470;p61"/>
          <p:cNvGrpSpPr/>
          <p:nvPr/>
        </p:nvGrpSpPr>
        <p:grpSpPr>
          <a:xfrm>
            <a:off x="1835485" y="2246902"/>
            <a:ext cx="259433" cy="350714"/>
            <a:chOff x="1835485" y="2422352"/>
            <a:chExt cx="259433" cy="350714"/>
          </a:xfrm>
        </p:grpSpPr>
        <p:sp>
          <p:nvSpPr>
            <p:cNvPr id="11471" name="Google Shape;11471;p61"/>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1"/>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1"/>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1"/>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1"/>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1"/>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1"/>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8" name="Google Shape;11478;p61"/>
          <p:cNvGrpSpPr/>
          <p:nvPr/>
        </p:nvGrpSpPr>
        <p:grpSpPr>
          <a:xfrm>
            <a:off x="3150240" y="2246902"/>
            <a:ext cx="212489" cy="351445"/>
            <a:chOff x="3150240" y="2422352"/>
            <a:chExt cx="212489" cy="351445"/>
          </a:xfrm>
        </p:grpSpPr>
        <p:sp>
          <p:nvSpPr>
            <p:cNvPr id="11479" name="Google Shape;11479;p61"/>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1"/>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61"/>
          <p:cNvGrpSpPr/>
          <p:nvPr/>
        </p:nvGrpSpPr>
        <p:grpSpPr>
          <a:xfrm>
            <a:off x="1367060" y="2246679"/>
            <a:ext cx="269261" cy="352050"/>
            <a:chOff x="1367060" y="2422129"/>
            <a:chExt cx="269261" cy="352050"/>
          </a:xfrm>
        </p:grpSpPr>
        <p:sp>
          <p:nvSpPr>
            <p:cNvPr id="11482" name="Google Shape;11482;p61"/>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61"/>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1"/>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1"/>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1"/>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1"/>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1"/>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1"/>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1"/>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1"/>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1"/>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1"/>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1"/>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1"/>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6" name="Google Shape;11496;p61"/>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7" name="Google Shape;11497;p61"/>
          <p:cNvGrpSpPr/>
          <p:nvPr/>
        </p:nvGrpSpPr>
        <p:grpSpPr>
          <a:xfrm>
            <a:off x="4882690" y="2249955"/>
            <a:ext cx="274573" cy="350682"/>
            <a:chOff x="4882690" y="2425405"/>
            <a:chExt cx="274573" cy="350682"/>
          </a:xfrm>
        </p:grpSpPr>
        <p:sp>
          <p:nvSpPr>
            <p:cNvPr id="11498" name="Google Shape;11498;p61"/>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1"/>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61"/>
          <p:cNvGrpSpPr/>
          <p:nvPr/>
        </p:nvGrpSpPr>
        <p:grpSpPr>
          <a:xfrm>
            <a:off x="6627639" y="2268434"/>
            <a:ext cx="355993" cy="313247"/>
            <a:chOff x="6627639" y="2443884"/>
            <a:chExt cx="355993" cy="313247"/>
          </a:xfrm>
        </p:grpSpPr>
        <p:sp>
          <p:nvSpPr>
            <p:cNvPr id="11501" name="Google Shape;11501;p61"/>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61"/>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1"/>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61"/>
          <p:cNvGrpSpPr/>
          <p:nvPr/>
        </p:nvGrpSpPr>
        <p:grpSpPr>
          <a:xfrm>
            <a:off x="6183451" y="2286690"/>
            <a:ext cx="351445" cy="277976"/>
            <a:chOff x="6183451" y="2462140"/>
            <a:chExt cx="351445" cy="277976"/>
          </a:xfrm>
        </p:grpSpPr>
        <p:sp>
          <p:nvSpPr>
            <p:cNvPr id="11505" name="Google Shape;11505;p61"/>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1"/>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1"/>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1"/>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1"/>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1"/>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1"/>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61"/>
          <p:cNvGrpSpPr/>
          <p:nvPr/>
        </p:nvGrpSpPr>
        <p:grpSpPr>
          <a:xfrm>
            <a:off x="5735477" y="2254408"/>
            <a:ext cx="353354" cy="341299"/>
            <a:chOff x="5735477" y="2429858"/>
            <a:chExt cx="353354" cy="341299"/>
          </a:xfrm>
        </p:grpSpPr>
        <p:sp>
          <p:nvSpPr>
            <p:cNvPr id="11513" name="Google Shape;11513;p61"/>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61"/>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1"/>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1"/>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1"/>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1"/>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9" name="Google Shape;11519;p61"/>
          <p:cNvGrpSpPr/>
          <p:nvPr/>
        </p:nvGrpSpPr>
        <p:grpSpPr>
          <a:xfrm>
            <a:off x="5243735" y="2271523"/>
            <a:ext cx="405255" cy="275499"/>
            <a:chOff x="5283337" y="2478774"/>
            <a:chExt cx="358633" cy="243913"/>
          </a:xfrm>
        </p:grpSpPr>
        <p:sp>
          <p:nvSpPr>
            <p:cNvPr id="11520" name="Google Shape;11520;p61"/>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1"/>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1"/>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1"/>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1"/>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61"/>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61"/>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1"/>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1"/>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1"/>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1"/>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1"/>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1"/>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1"/>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1"/>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1"/>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1"/>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61"/>
          <p:cNvGrpSpPr/>
          <p:nvPr/>
        </p:nvGrpSpPr>
        <p:grpSpPr>
          <a:xfrm>
            <a:off x="7964753" y="2295373"/>
            <a:ext cx="362068" cy="258670"/>
            <a:chOff x="7964753" y="2470823"/>
            <a:chExt cx="362068" cy="258670"/>
          </a:xfrm>
        </p:grpSpPr>
        <p:sp>
          <p:nvSpPr>
            <p:cNvPr id="11538" name="Google Shape;11538;p61"/>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1"/>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1"/>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1"/>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1"/>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1"/>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1"/>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1"/>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1"/>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7" name="Google Shape;11547;p61"/>
          <p:cNvGrpSpPr/>
          <p:nvPr/>
        </p:nvGrpSpPr>
        <p:grpSpPr>
          <a:xfrm>
            <a:off x="7524349" y="2280997"/>
            <a:ext cx="350332" cy="288948"/>
            <a:chOff x="7524349" y="2456447"/>
            <a:chExt cx="350332" cy="288948"/>
          </a:xfrm>
        </p:grpSpPr>
        <p:sp>
          <p:nvSpPr>
            <p:cNvPr id="11548" name="Google Shape;11548;p61"/>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1"/>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1"/>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1"/>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1"/>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61"/>
          <p:cNvGrpSpPr/>
          <p:nvPr/>
        </p:nvGrpSpPr>
        <p:grpSpPr>
          <a:xfrm>
            <a:off x="3972749" y="2719143"/>
            <a:ext cx="355230" cy="356725"/>
            <a:chOff x="3972749" y="2894211"/>
            <a:chExt cx="355230" cy="356725"/>
          </a:xfrm>
        </p:grpSpPr>
        <p:sp>
          <p:nvSpPr>
            <p:cNvPr id="11554" name="Google Shape;11554;p61"/>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1"/>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1"/>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1"/>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1"/>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9" name="Google Shape;11559;p61"/>
          <p:cNvGrpSpPr/>
          <p:nvPr/>
        </p:nvGrpSpPr>
        <p:grpSpPr>
          <a:xfrm>
            <a:off x="3527797" y="2743553"/>
            <a:ext cx="355993" cy="307904"/>
            <a:chOff x="3527797" y="2918796"/>
            <a:chExt cx="355993" cy="307904"/>
          </a:xfrm>
        </p:grpSpPr>
        <p:sp>
          <p:nvSpPr>
            <p:cNvPr id="11560" name="Google Shape;11560;p61"/>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1"/>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1"/>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1"/>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1"/>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1"/>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1"/>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1"/>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1"/>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1"/>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0" name="Google Shape;11570;p61"/>
          <p:cNvGrpSpPr/>
          <p:nvPr/>
        </p:nvGrpSpPr>
        <p:grpSpPr>
          <a:xfrm>
            <a:off x="3082845" y="2746336"/>
            <a:ext cx="356375" cy="302338"/>
            <a:chOff x="3082845" y="2920959"/>
            <a:chExt cx="356375" cy="302338"/>
          </a:xfrm>
        </p:grpSpPr>
        <p:sp>
          <p:nvSpPr>
            <p:cNvPr id="11571" name="Google Shape;11571;p61"/>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1"/>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3" name="Google Shape;11573;p61"/>
          <p:cNvGrpSpPr/>
          <p:nvPr/>
        </p:nvGrpSpPr>
        <p:grpSpPr>
          <a:xfrm>
            <a:off x="2639038" y="2719699"/>
            <a:ext cx="355612" cy="355612"/>
            <a:chOff x="2639038" y="2894942"/>
            <a:chExt cx="355612" cy="355612"/>
          </a:xfrm>
        </p:grpSpPr>
        <p:sp>
          <p:nvSpPr>
            <p:cNvPr id="11574" name="Google Shape;11574;p61"/>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1"/>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6" name="Google Shape;11576;p61"/>
          <p:cNvGrpSpPr/>
          <p:nvPr/>
        </p:nvGrpSpPr>
        <p:grpSpPr>
          <a:xfrm>
            <a:off x="2194468" y="2763622"/>
            <a:ext cx="355993" cy="267766"/>
            <a:chOff x="2194468" y="2938865"/>
            <a:chExt cx="355993" cy="267766"/>
          </a:xfrm>
        </p:grpSpPr>
        <p:sp>
          <p:nvSpPr>
            <p:cNvPr id="11577" name="Google Shape;11577;p61"/>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1"/>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1"/>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1"/>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1"/>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1"/>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1"/>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1"/>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1"/>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1"/>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1"/>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1"/>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61"/>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61"/>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1"/>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1"/>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1"/>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1"/>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1"/>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1"/>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7" name="Google Shape;11597;p61"/>
          <p:cNvGrpSpPr/>
          <p:nvPr/>
        </p:nvGrpSpPr>
        <p:grpSpPr>
          <a:xfrm>
            <a:off x="1749897" y="2719699"/>
            <a:ext cx="355993" cy="355612"/>
            <a:chOff x="1749897" y="2894561"/>
            <a:chExt cx="355993" cy="355612"/>
          </a:xfrm>
        </p:grpSpPr>
        <p:sp>
          <p:nvSpPr>
            <p:cNvPr id="11598" name="Google Shape;11598;p61"/>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1"/>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61"/>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61"/>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1"/>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1"/>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1"/>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1"/>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1"/>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1"/>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1"/>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61"/>
          <p:cNvGrpSpPr/>
          <p:nvPr/>
        </p:nvGrpSpPr>
        <p:grpSpPr>
          <a:xfrm>
            <a:off x="1305327" y="2718761"/>
            <a:ext cx="357520" cy="357488"/>
            <a:chOff x="1305327" y="2894211"/>
            <a:chExt cx="357520" cy="357488"/>
          </a:xfrm>
        </p:grpSpPr>
        <p:sp>
          <p:nvSpPr>
            <p:cNvPr id="11610" name="Google Shape;11610;p61"/>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1"/>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1"/>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1"/>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1"/>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61"/>
          <p:cNvGrpSpPr/>
          <p:nvPr/>
        </p:nvGrpSpPr>
        <p:grpSpPr>
          <a:xfrm>
            <a:off x="853950" y="2720860"/>
            <a:ext cx="364104" cy="353290"/>
            <a:chOff x="853950" y="2894720"/>
            <a:chExt cx="364104" cy="353290"/>
          </a:xfrm>
        </p:grpSpPr>
        <p:sp>
          <p:nvSpPr>
            <p:cNvPr id="11616" name="Google Shape;11616;p61"/>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1"/>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1"/>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1"/>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1"/>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1"/>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1"/>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3" name="Google Shape;11623;p61"/>
          <p:cNvGrpSpPr/>
          <p:nvPr/>
        </p:nvGrpSpPr>
        <p:grpSpPr>
          <a:xfrm>
            <a:off x="7066548" y="2737144"/>
            <a:ext cx="352209" cy="334938"/>
            <a:chOff x="7066548" y="2912594"/>
            <a:chExt cx="352209" cy="334938"/>
          </a:xfrm>
        </p:grpSpPr>
        <p:sp>
          <p:nvSpPr>
            <p:cNvPr id="11624" name="Google Shape;11624;p61"/>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1"/>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1"/>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1"/>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1"/>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1"/>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30" name="Google Shape;11630;p61"/>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1"/>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32" name="Google Shape;11632;p61"/>
          <p:cNvGrpSpPr/>
          <p:nvPr/>
        </p:nvGrpSpPr>
        <p:grpSpPr>
          <a:xfrm>
            <a:off x="7541397" y="2729352"/>
            <a:ext cx="318495" cy="352209"/>
            <a:chOff x="7541397" y="2904802"/>
            <a:chExt cx="318495" cy="352209"/>
          </a:xfrm>
        </p:grpSpPr>
        <p:sp>
          <p:nvSpPr>
            <p:cNvPr id="11633" name="Google Shape;11633;p61"/>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1"/>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5" name="Google Shape;11635;p61"/>
          <p:cNvGrpSpPr/>
          <p:nvPr/>
        </p:nvGrpSpPr>
        <p:grpSpPr>
          <a:xfrm>
            <a:off x="8003015" y="2728589"/>
            <a:ext cx="306759" cy="351445"/>
            <a:chOff x="8003015" y="2904039"/>
            <a:chExt cx="306759" cy="351445"/>
          </a:xfrm>
        </p:grpSpPr>
        <p:sp>
          <p:nvSpPr>
            <p:cNvPr id="11636" name="Google Shape;11636;p61"/>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1"/>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1"/>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1"/>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1"/>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1"/>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61"/>
          <p:cNvGrpSpPr/>
          <p:nvPr/>
        </p:nvGrpSpPr>
        <p:grpSpPr>
          <a:xfrm>
            <a:off x="5687770" y="2710046"/>
            <a:ext cx="369638" cy="369606"/>
            <a:chOff x="5687770" y="2885496"/>
            <a:chExt cx="369638" cy="369606"/>
          </a:xfrm>
        </p:grpSpPr>
        <p:sp>
          <p:nvSpPr>
            <p:cNvPr id="11643" name="Google Shape;11643;p61"/>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1"/>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1"/>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1"/>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1"/>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61"/>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61"/>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1"/>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1"/>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1"/>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3" name="Google Shape;11653;p61"/>
          <p:cNvGrpSpPr/>
          <p:nvPr/>
        </p:nvGrpSpPr>
        <p:grpSpPr>
          <a:xfrm>
            <a:off x="4881958" y="2729352"/>
            <a:ext cx="156417" cy="349537"/>
            <a:chOff x="4881958" y="2904802"/>
            <a:chExt cx="156417" cy="349537"/>
          </a:xfrm>
        </p:grpSpPr>
        <p:sp>
          <p:nvSpPr>
            <p:cNvPr id="11654" name="Google Shape;11654;p61"/>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1"/>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1"/>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1"/>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1"/>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61"/>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61"/>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1" name="Google Shape;11661;p61"/>
          <p:cNvGrpSpPr/>
          <p:nvPr/>
        </p:nvGrpSpPr>
        <p:grpSpPr>
          <a:xfrm>
            <a:off x="5230318" y="2711064"/>
            <a:ext cx="371133" cy="367443"/>
            <a:chOff x="5230318" y="2886514"/>
            <a:chExt cx="371133" cy="367443"/>
          </a:xfrm>
        </p:grpSpPr>
        <p:sp>
          <p:nvSpPr>
            <p:cNvPr id="11662" name="Google Shape;11662;p61"/>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1"/>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1"/>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1"/>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1"/>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1"/>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1"/>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1"/>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1"/>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1" name="Google Shape;11671;p61"/>
          <p:cNvGrpSpPr/>
          <p:nvPr/>
        </p:nvGrpSpPr>
        <p:grpSpPr>
          <a:xfrm>
            <a:off x="5748358" y="3259128"/>
            <a:ext cx="352590" cy="182561"/>
            <a:chOff x="5748358" y="3434578"/>
            <a:chExt cx="352590" cy="182561"/>
          </a:xfrm>
        </p:grpSpPr>
        <p:sp>
          <p:nvSpPr>
            <p:cNvPr id="11672" name="Google Shape;11672;p61"/>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1"/>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1"/>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1"/>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1"/>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1"/>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61"/>
          <p:cNvGrpSpPr/>
          <p:nvPr/>
        </p:nvGrpSpPr>
        <p:grpSpPr>
          <a:xfrm>
            <a:off x="862283" y="4099321"/>
            <a:ext cx="341204" cy="359301"/>
            <a:chOff x="862283" y="4274771"/>
            <a:chExt cx="341204" cy="359301"/>
          </a:xfrm>
        </p:grpSpPr>
        <p:sp>
          <p:nvSpPr>
            <p:cNvPr id="11679" name="Google Shape;11679;p61"/>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1"/>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1"/>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2" name="Google Shape;11682;p61"/>
          <p:cNvGrpSpPr/>
          <p:nvPr/>
        </p:nvGrpSpPr>
        <p:grpSpPr>
          <a:xfrm>
            <a:off x="1396957" y="4111915"/>
            <a:ext cx="301861" cy="332871"/>
            <a:chOff x="1396957" y="4287365"/>
            <a:chExt cx="301861" cy="332871"/>
          </a:xfrm>
        </p:grpSpPr>
        <p:sp>
          <p:nvSpPr>
            <p:cNvPr id="11683" name="Google Shape;11683;p61"/>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1"/>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1"/>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1"/>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1"/>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1"/>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1"/>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1"/>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1"/>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1"/>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1"/>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61"/>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61"/>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1"/>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1"/>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8" name="Google Shape;11698;p61"/>
          <p:cNvGrpSpPr/>
          <p:nvPr/>
        </p:nvGrpSpPr>
        <p:grpSpPr>
          <a:xfrm>
            <a:off x="1865381" y="4102056"/>
            <a:ext cx="396131" cy="355612"/>
            <a:chOff x="1865381" y="4277506"/>
            <a:chExt cx="396131" cy="355612"/>
          </a:xfrm>
        </p:grpSpPr>
        <p:sp>
          <p:nvSpPr>
            <p:cNvPr id="11699" name="Google Shape;11699;p61"/>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1"/>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1"/>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1"/>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1"/>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1"/>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61"/>
          <p:cNvGrpSpPr/>
          <p:nvPr/>
        </p:nvGrpSpPr>
        <p:grpSpPr>
          <a:xfrm>
            <a:off x="2411823" y="4128549"/>
            <a:ext cx="334398" cy="299953"/>
            <a:chOff x="2411823" y="4303999"/>
            <a:chExt cx="334398" cy="299953"/>
          </a:xfrm>
        </p:grpSpPr>
        <p:sp>
          <p:nvSpPr>
            <p:cNvPr id="11706" name="Google Shape;11706;p61"/>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1"/>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1"/>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1"/>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1"/>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1"/>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1"/>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3" name="Google Shape;11713;p61"/>
          <p:cNvGrpSpPr/>
          <p:nvPr/>
        </p:nvGrpSpPr>
        <p:grpSpPr>
          <a:xfrm>
            <a:off x="2903337" y="4103582"/>
            <a:ext cx="382519" cy="350682"/>
            <a:chOff x="2903337" y="4279032"/>
            <a:chExt cx="382519" cy="350682"/>
          </a:xfrm>
        </p:grpSpPr>
        <p:sp>
          <p:nvSpPr>
            <p:cNvPr id="11714" name="Google Shape;11714;p61"/>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1"/>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1"/>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61"/>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61"/>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1"/>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1"/>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1"/>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1"/>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1"/>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1"/>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1"/>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1"/>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1"/>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1"/>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9" name="Google Shape;11729;p61"/>
          <p:cNvGrpSpPr/>
          <p:nvPr/>
        </p:nvGrpSpPr>
        <p:grpSpPr>
          <a:xfrm>
            <a:off x="3933342" y="4140317"/>
            <a:ext cx="383632" cy="276449"/>
            <a:chOff x="3933342" y="4315767"/>
            <a:chExt cx="383632" cy="276449"/>
          </a:xfrm>
        </p:grpSpPr>
        <p:sp>
          <p:nvSpPr>
            <p:cNvPr id="11730" name="Google Shape;11730;p61"/>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1"/>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1"/>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1"/>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1"/>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1"/>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6" name="Google Shape;11736;p61"/>
          <p:cNvGrpSpPr/>
          <p:nvPr/>
        </p:nvGrpSpPr>
        <p:grpSpPr>
          <a:xfrm>
            <a:off x="3441065" y="4127055"/>
            <a:ext cx="337069" cy="302593"/>
            <a:chOff x="3441065" y="4302505"/>
            <a:chExt cx="337069" cy="302593"/>
          </a:xfrm>
        </p:grpSpPr>
        <p:sp>
          <p:nvSpPr>
            <p:cNvPr id="11737" name="Google Shape;11737;p6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6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6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61"/>
          <p:cNvGrpSpPr/>
          <p:nvPr/>
        </p:nvGrpSpPr>
        <p:grpSpPr>
          <a:xfrm>
            <a:off x="3532345" y="3187185"/>
            <a:ext cx="339328" cy="336274"/>
            <a:chOff x="3532345" y="3362635"/>
            <a:chExt cx="339328" cy="336274"/>
          </a:xfrm>
        </p:grpSpPr>
        <p:sp>
          <p:nvSpPr>
            <p:cNvPr id="11751" name="Google Shape;11751;p6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1"/>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1"/>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1"/>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6" name="Google Shape;11756;p61"/>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57" name="Google Shape;11757;p61"/>
          <p:cNvGrpSpPr/>
          <p:nvPr/>
        </p:nvGrpSpPr>
        <p:grpSpPr>
          <a:xfrm>
            <a:off x="1883955" y="3633250"/>
            <a:ext cx="162873" cy="351445"/>
            <a:chOff x="1883955" y="3808700"/>
            <a:chExt cx="162873" cy="351445"/>
          </a:xfrm>
        </p:grpSpPr>
        <p:sp>
          <p:nvSpPr>
            <p:cNvPr id="11758" name="Google Shape;11758;p61"/>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1"/>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0" name="Google Shape;11760;p61"/>
          <p:cNvGrpSpPr/>
          <p:nvPr/>
        </p:nvGrpSpPr>
        <p:grpSpPr>
          <a:xfrm>
            <a:off x="939156" y="3633759"/>
            <a:ext cx="192007" cy="351318"/>
            <a:chOff x="939156" y="3809209"/>
            <a:chExt cx="192007" cy="351318"/>
          </a:xfrm>
        </p:grpSpPr>
        <p:sp>
          <p:nvSpPr>
            <p:cNvPr id="11761" name="Google Shape;11761;p61"/>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1"/>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61"/>
          <p:cNvGrpSpPr/>
          <p:nvPr/>
        </p:nvGrpSpPr>
        <p:grpSpPr>
          <a:xfrm>
            <a:off x="2306167" y="3634395"/>
            <a:ext cx="193915" cy="349155"/>
            <a:chOff x="2306167" y="3809845"/>
            <a:chExt cx="193915" cy="349155"/>
          </a:xfrm>
        </p:grpSpPr>
        <p:sp>
          <p:nvSpPr>
            <p:cNvPr id="11764" name="Google Shape;11764;p61"/>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1"/>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1"/>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1"/>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1"/>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1"/>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1"/>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61"/>
          <p:cNvGrpSpPr/>
          <p:nvPr/>
        </p:nvGrpSpPr>
        <p:grpSpPr>
          <a:xfrm>
            <a:off x="1323901" y="3631723"/>
            <a:ext cx="356343" cy="356757"/>
            <a:chOff x="1323901" y="3807173"/>
            <a:chExt cx="356343" cy="356757"/>
          </a:xfrm>
        </p:grpSpPr>
        <p:sp>
          <p:nvSpPr>
            <p:cNvPr id="11772" name="Google Shape;11772;p61"/>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1"/>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1"/>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1"/>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1"/>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1"/>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1"/>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61"/>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61"/>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1"/>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1"/>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1"/>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1"/>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1"/>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1"/>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1"/>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1"/>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61"/>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61"/>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61"/>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1"/>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1"/>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1"/>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1"/>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96" name="Google Shape;11796;p61"/>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7" name="Google Shape;11797;p61"/>
          <p:cNvGrpSpPr/>
          <p:nvPr/>
        </p:nvGrpSpPr>
        <p:grpSpPr>
          <a:xfrm>
            <a:off x="859262" y="3178470"/>
            <a:ext cx="306759" cy="351445"/>
            <a:chOff x="859262" y="3353920"/>
            <a:chExt cx="306759" cy="351445"/>
          </a:xfrm>
        </p:grpSpPr>
        <p:sp>
          <p:nvSpPr>
            <p:cNvPr id="11798" name="Google Shape;11798;p61"/>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1"/>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1"/>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1"/>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1"/>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03" name="Google Shape;11803;p61"/>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04" name="Google Shape;11804;p61"/>
          <p:cNvGrpSpPr/>
          <p:nvPr/>
        </p:nvGrpSpPr>
        <p:grpSpPr>
          <a:xfrm>
            <a:off x="3967437" y="3661652"/>
            <a:ext cx="364708" cy="295405"/>
            <a:chOff x="3967437" y="3837102"/>
            <a:chExt cx="364708" cy="295405"/>
          </a:xfrm>
        </p:grpSpPr>
        <p:sp>
          <p:nvSpPr>
            <p:cNvPr id="11805" name="Google Shape;11805;p61"/>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1"/>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1"/>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1"/>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1"/>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10" name="Google Shape;11810;p61"/>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1"/>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1"/>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3" name="Google Shape;11813;p61"/>
          <p:cNvGrpSpPr/>
          <p:nvPr/>
        </p:nvGrpSpPr>
        <p:grpSpPr>
          <a:xfrm>
            <a:off x="5811827" y="3631001"/>
            <a:ext cx="283743" cy="308444"/>
            <a:chOff x="5964227" y="3858701"/>
            <a:chExt cx="283743" cy="308444"/>
          </a:xfrm>
        </p:grpSpPr>
        <p:sp>
          <p:nvSpPr>
            <p:cNvPr id="11814" name="Google Shape;11814;p61"/>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61"/>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1"/>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1"/>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8" name="Google Shape;11818;p61"/>
          <p:cNvGrpSpPr/>
          <p:nvPr/>
        </p:nvGrpSpPr>
        <p:grpSpPr>
          <a:xfrm>
            <a:off x="6243508" y="3697623"/>
            <a:ext cx="320372" cy="213602"/>
            <a:chOff x="6395908" y="3873073"/>
            <a:chExt cx="320372" cy="213602"/>
          </a:xfrm>
        </p:grpSpPr>
        <p:sp>
          <p:nvSpPr>
            <p:cNvPr id="11819" name="Google Shape;11819;p61"/>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1"/>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1"/>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1"/>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1"/>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1"/>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1"/>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1"/>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1"/>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1"/>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9" name="Google Shape;11829;p61"/>
          <p:cNvGrpSpPr/>
          <p:nvPr/>
        </p:nvGrpSpPr>
        <p:grpSpPr>
          <a:xfrm>
            <a:off x="7262890" y="3627366"/>
            <a:ext cx="357138" cy="352018"/>
            <a:chOff x="7415290" y="3802816"/>
            <a:chExt cx="357138" cy="352018"/>
          </a:xfrm>
        </p:grpSpPr>
        <p:sp>
          <p:nvSpPr>
            <p:cNvPr id="11830" name="Google Shape;11830;p61"/>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1"/>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1"/>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1"/>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1"/>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1"/>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1"/>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1"/>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8" name="Google Shape;11838;p61"/>
          <p:cNvGrpSpPr/>
          <p:nvPr/>
        </p:nvGrpSpPr>
        <p:grpSpPr>
          <a:xfrm>
            <a:off x="6737312" y="3657963"/>
            <a:ext cx="355230" cy="293401"/>
            <a:chOff x="6889712" y="3833413"/>
            <a:chExt cx="355230" cy="293401"/>
          </a:xfrm>
        </p:grpSpPr>
        <p:sp>
          <p:nvSpPr>
            <p:cNvPr id="11839" name="Google Shape;11839;p61"/>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1"/>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1"/>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1"/>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1"/>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61"/>
          <p:cNvGrpSpPr/>
          <p:nvPr/>
        </p:nvGrpSpPr>
        <p:grpSpPr>
          <a:xfrm>
            <a:off x="7707152" y="3660420"/>
            <a:ext cx="282318" cy="337168"/>
            <a:chOff x="1635875" y="237775"/>
            <a:chExt cx="4370250" cy="5219325"/>
          </a:xfrm>
        </p:grpSpPr>
        <p:sp>
          <p:nvSpPr>
            <p:cNvPr id="11845" name="Google Shape;11845;p61"/>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61"/>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7" name="Google Shape;11847;p61"/>
          <p:cNvGrpSpPr/>
          <p:nvPr/>
        </p:nvGrpSpPr>
        <p:grpSpPr>
          <a:xfrm>
            <a:off x="3103963" y="3185690"/>
            <a:ext cx="297886" cy="337578"/>
            <a:chOff x="3103963" y="3361140"/>
            <a:chExt cx="297886" cy="337578"/>
          </a:xfrm>
        </p:grpSpPr>
        <p:sp>
          <p:nvSpPr>
            <p:cNvPr id="11848" name="Google Shape;11848;p61"/>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1"/>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1"/>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1"/>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1"/>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1"/>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1"/>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1"/>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1"/>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1"/>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6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6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1"/>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1"/>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61"/>
          <p:cNvGrpSpPr/>
          <p:nvPr/>
        </p:nvGrpSpPr>
        <p:grpSpPr>
          <a:xfrm>
            <a:off x="2667821" y="3185658"/>
            <a:ext cx="273046" cy="337801"/>
            <a:chOff x="2667821" y="3361108"/>
            <a:chExt cx="273046" cy="337801"/>
          </a:xfrm>
        </p:grpSpPr>
        <p:sp>
          <p:nvSpPr>
            <p:cNvPr id="11873" name="Google Shape;11873;p61"/>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1"/>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1"/>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1"/>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1"/>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1"/>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1"/>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61"/>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61"/>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1"/>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1"/>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1"/>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1"/>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1"/>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1"/>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1"/>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1"/>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1"/>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1"/>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61"/>
          <p:cNvGrpSpPr/>
          <p:nvPr/>
        </p:nvGrpSpPr>
        <p:grpSpPr>
          <a:xfrm>
            <a:off x="2212469" y="3184863"/>
            <a:ext cx="282715" cy="338660"/>
            <a:chOff x="2212469" y="3360313"/>
            <a:chExt cx="282715" cy="338660"/>
          </a:xfrm>
        </p:grpSpPr>
        <p:sp>
          <p:nvSpPr>
            <p:cNvPr id="11893" name="Google Shape;11893;p61"/>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1"/>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1"/>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6" name="Google Shape;11896;p61"/>
          <p:cNvGrpSpPr/>
          <p:nvPr/>
        </p:nvGrpSpPr>
        <p:grpSpPr>
          <a:xfrm>
            <a:off x="1768821" y="3185658"/>
            <a:ext cx="278739" cy="339073"/>
            <a:chOff x="1768821" y="3361108"/>
            <a:chExt cx="278739" cy="339073"/>
          </a:xfrm>
        </p:grpSpPr>
        <p:sp>
          <p:nvSpPr>
            <p:cNvPr id="11897" name="Google Shape;11897;p6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6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6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61"/>
          <p:cNvGrpSpPr/>
          <p:nvPr/>
        </p:nvGrpSpPr>
        <p:grpSpPr>
          <a:xfrm>
            <a:off x="5337883" y="3161423"/>
            <a:ext cx="307141" cy="376826"/>
            <a:chOff x="5337883" y="3336873"/>
            <a:chExt cx="307141" cy="376826"/>
          </a:xfrm>
        </p:grpSpPr>
        <p:sp>
          <p:nvSpPr>
            <p:cNvPr id="11909" name="Google Shape;11909;p61"/>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1"/>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1" name="Google Shape;11911;p61"/>
          <p:cNvGrpSpPr/>
          <p:nvPr/>
        </p:nvGrpSpPr>
        <p:grpSpPr>
          <a:xfrm>
            <a:off x="4883835" y="3161805"/>
            <a:ext cx="323425" cy="377557"/>
            <a:chOff x="4883835" y="3337255"/>
            <a:chExt cx="323425" cy="377557"/>
          </a:xfrm>
        </p:grpSpPr>
        <p:sp>
          <p:nvSpPr>
            <p:cNvPr id="11912" name="Google Shape;11912;p61"/>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1"/>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61"/>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61"/>
          <p:cNvGrpSpPr/>
          <p:nvPr/>
        </p:nvGrpSpPr>
        <p:grpSpPr>
          <a:xfrm>
            <a:off x="6193310" y="3231839"/>
            <a:ext cx="352590" cy="237488"/>
            <a:chOff x="6193310" y="3407289"/>
            <a:chExt cx="352590" cy="237488"/>
          </a:xfrm>
        </p:grpSpPr>
        <p:sp>
          <p:nvSpPr>
            <p:cNvPr id="11916" name="Google Shape;11916;p61"/>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1"/>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1"/>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1"/>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1"/>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1" name="Google Shape;11921;p61"/>
          <p:cNvGrpSpPr/>
          <p:nvPr/>
        </p:nvGrpSpPr>
        <p:grpSpPr>
          <a:xfrm>
            <a:off x="6637117" y="3222393"/>
            <a:ext cx="353735" cy="254504"/>
            <a:chOff x="6637117" y="3397843"/>
            <a:chExt cx="353735" cy="254504"/>
          </a:xfrm>
        </p:grpSpPr>
        <p:sp>
          <p:nvSpPr>
            <p:cNvPr id="11922" name="Google Shape;11922;p61"/>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1"/>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1"/>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1"/>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1"/>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1"/>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8" name="Google Shape;11928;p61"/>
          <p:cNvGrpSpPr/>
          <p:nvPr/>
        </p:nvGrpSpPr>
        <p:grpSpPr>
          <a:xfrm>
            <a:off x="7075994" y="3174081"/>
            <a:ext cx="360637" cy="352336"/>
            <a:chOff x="7075994" y="3349531"/>
            <a:chExt cx="360637" cy="352336"/>
          </a:xfrm>
        </p:grpSpPr>
        <p:sp>
          <p:nvSpPr>
            <p:cNvPr id="11929" name="Google Shape;11929;p61"/>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61"/>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61"/>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1"/>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1"/>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1"/>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1"/>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6" name="Google Shape;11936;p61"/>
          <p:cNvGrpSpPr/>
          <p:nvPr/>
        </p:nvGrpSpPr>
        <p:grpSpPr>
          <a:xfrm>
            <a:off x="7651983" y="3173731"/>
            <a:ext cx="107183" cy="352399"/>
            <a:chOff x="7651983" y="3349181"/>
            <a:chExt cx="107183" cy="352399"/>
          </a:xfrm>
        </p:grpSpPr>
        <p:sp>
          <p:nvSpPr>
            <p:cNvPr id="11937" name="Google Shape;11937;p61"/>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1"/>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61"/>
          <p:cNvGrpSpPr/>
          <p:nvPr/>
        </p:nvGrpSpPr>
        <p:grpSpPr>
          <a:xfrm>
            <a:off x="7973468" y="3206872"/>
            <a:ext cx="352590" cy="287072"/>
            <a:chOff x="7973468" y="3382322"/>
            <a:chExt cx="352590" cy="287072"/>
          </a:xfrm>
        </p:grpSpPr>
        <p:sp>
          <p:nvSpPr>
            <p:cNvPr id="11940" name="Google Shape;11940;p61"/>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1"/>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1"/>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1"/>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1"/>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1"/>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1"/>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1"/>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61"/>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61"/>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1"/>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1"/>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2" name="Google Shape;11952;p61"/>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1953" name="Google Shape;11953;p61"/>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57"/>
        <p:cNvGrpSpPr/>
        <p:nvPr/>
      </p:nvGrpSpPr>
      <p:grpSpPr>
        <a:xfrm>
          <a:off x="0" y="0"/>
          <a:ext cx="0" cy="0"/>
          <a:chOff x="0" y="0"/>
          <a:chExt cx="0" cy="0"/>
        </a:xfrm>
      </p:grpSpPr>
      <p:grpSp>
        <p:nvGrpSpPr>
          <p:cNvPr id="11958" name="Google Shape;11958;p62"/>
          <p:cNvGrpSpPr/>
          <p:nvPr/>
        </p:nvGrpSpPr>
        <p:grpSpPr>
          <a:xfrm>
            <a:off x="821808" y="1576858"/>
            <a:ext cx="347872" cy="347488"/>
            <a:chOff x="849677" y="1500658"/>
            <a:chExt cx="347872" cy="347488"/>
          </a:xfrm>
        </p:grpSpPr>
        <p:sp>
          <p:nvSpPr>
            <p:cNvPr id="11959" name="Google Shape;11959;p62"/>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62"/>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62"/>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2"/>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2"/>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2"/>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5" name="Google Shape;11965;p62"/>
          <p:cNvGrpSpPr/>
          <p:nvPr/>
        </p:nvGrpSpPr>
        <p:grpSpPr>
          <a:xfrm>
            <a:off x="1387984" y="1576858"/>
            <a:ext cx="315872" cy="347488"/>
            <a:chOff x="1415853" y="1500658"/>
            <a:chExt cx="315872" cy="347488"/>
          </a:xfrm>
        </p:grpSpPr>
        <p:sp>
          <p:nvSpPr>
            <p:cNvPr id="11966" name="Google Shape;11966;p62"/>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2"/>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2"/>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2"/>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62"/>
          <p:cNvGrpSpPr/>
          <p:nvPr/>
        </p:nvGrpSpPr>
        <p:grpSpPr>
          <a:xfrm>
            <a:off x="4669520" y="1576858"/>
            <a:ext cx="347520" cy="347104"/>
            <a:chOff x="4697389" y="1500658"/>
            <a:chExt cx="347520" cy="347104"/>
          </a:xfrm>
        </p:grpSpPr>
        <p:sp>
          <p:nvSpPr>
            <p:cNvPr id="11971" name="Google Shape;11971;p62"/>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2"/>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2"/>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62"/>
          <p:cNvGrpSpPr/>
          <p:nvPr/>
        </p:nvGrpSpPr>
        <p:grpSpPr>
          <a:xfrm>
            <a:off x="3575664" y="2041146"/>
            <a:ext cx="347520" cy="353760"/>
            <a:chOff x="3603533" y="1964946"/>
            <a:chExt cx="347520" cy="353760"/>
          </a:xfrm>
        </p:grpSpPr>
        <p:sp>
          <p:nvSpPr>
            <p:cNvPr id="11975" name="Google Shape;11975;p62"/>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62"/>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62"/>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62"/>
          <p:cNvGrpSpPr/>
          <p:nvPr/>
        </p:nvGrpSpPr>
        <p:grpSpPr>
          <a:xfrm>
            <a:off x="1922896" y="2040538"/>
            <a:ext cx="357792" cy="352448"/>
            <a:chOff x="1950765" y="1964338"/>
            <a:chExt cx="357792" cy="352448"/>
          </a:xfrm>
        </p:grpSpPr>
        <p:sp>
          <p:nvSpPr>
            <p:cNvPr id="11979" name="Google Shape;11979;p62"/>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2"/>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2"/>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2"/>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62"/>
          <p:cNvGrpSpPr/>
          <p:nvPr/>
        </p:nvGrpSpPr>
        <p:grpSpPr>
          <a:xfrm>
            <a:off x="7407760" y="2040890"/>
            <a:ext cx="367712" cy="353248"/>
            <a:chOff x="7435629" y="1964690"/>
            <a:chExt cx="367712" cy="353248"/>
          </a:xfrm>
        </p:grpSpPr>
        <p:sp>
          <p:nvSpPr>
            <p:cNvPr id="11984" name="Google Shape;11984;p62"/>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2"/>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2"/>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62"/>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8" name="Google Shape;11988;p62"/>
          <p:cNvGrpSpPr/>
          <p:nvPr/>
        </p:nvGrpSpPr>
        <p:grpSpPr>
          <a:xfrm>
            <a:off x="2484880" y="2041242"/>
            <a:ext cx="333024" cy="352896"/>
            <a:chOff x="2512749" y="1965042"/>
            <a:chExt cx="333024" cy="352896"/>
          </a:xfrm>
        </p:grpSpPr>
        <p:sp>
          <p:nvSpPr>
            <p:cNvPr id="11989" name="Google Shape;11989;p62"/>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2"/>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2"/>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2"/>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2"/>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4" name="Google Shape;11994;p62"/>
          <p:cNvGrpSpPr/>
          <p:nvPr/>
        </p:nvGrpSpPr>
        <p:grpSpPr>
          <a:xfrm>
            <a:off x="1370448" y="2057978"/>
            <a:ext cx="365792" cy="335392"/>
            <a:chOff x="1398317" y="1981778"/>
            <a:chExt cx="365792" cy="335392"/>
          </a:xfrm>
        </p:grpSpPr>
        <p:sp>
          <p:nvSpPr>
            <p:cNvPr id="11995" name="Google Shape;11995;p62"/>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2"/>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2"/>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2"/>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2"/>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2"/>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62"/>
          <p:cNvGrpSpPr/>
          <p:nvPr/>
        </p:nvGrpSpPr>
        <p:grpSpPr>
          <a:xfrm>
            <a:off x="3024368" y="2079770"/>
            <a:ext cx="353600" cy="314752"/>
            <a:chOff x="3052237" y="2003570"/>
            <a:chExt cx="353600" cy="314752"/>
          </a:xfrm>
        </p:grpSpPr>
        <p:sp>
          <p:nvSpPr>
            <p:cNvPr id="12002" name="Google Shape;12002;p62"/>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2"/>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2"/>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5" name="Google Shape;12005;p62"/>
          <p:cNvGrpSpPr/>
          <p:nvPr/>
        </p:nvGrpSpPr>
        <p:grpSpPr>
          <a:xfrm>
            <a:off x="1376144" y="3034266"/>
            <a:ext cx="368096" cy="223968"/>
            <a:chOff x="1404013" y="2958066"/>
            <a:chExt cx="368096" cy="223968"/>
          </a:xfrm>
        </p:grpSpPr>
        <p:sp>
          <p:nvSpPr>
            <p:cNvPr id="12006" name="Google Shape;12006;p62"/>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2"/>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08" name="Google Shape;12008;p62"/>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2"/>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0" name="Google Shape;12010;p62"/>
          <p:cNvGrpSpPr/>
          <p:nvPr/>
        </p:nvGrpSpPr>
        <p:grpSpPr>
          <a:xfrm>
            <a:off x="1923280" y="2961402"/>
            <a:ext cx="370368" cy="367328"/>
            <a:chOff x="1951149" y="2885202"/>
            <a:chExt cx="370368" cy="367328"/>
          </a:xfrm>
        </p:grpSpPr>
        <p:sp>
          <p:nvSpPr>
            <p:cNvPr id="12011" name="Google Shape;12011;p62"/>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2"/>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2"/>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4" name="Google Shape;12014;p62"/>
          <p:cNvGrpSpPr/>
          <p:nvPr/>
        </p:nvGrpSpPr>
        <p:grpSpPr>
          <a:xfrm>
            <a:off x="2473808" y="2982362"/>
            <a:ext cx="367328" cy="327296"/>
            <a:chOff x="2501677" y="2906162"/>
            <a:chExt cx="367328" cy="327296"/>
          </a:xfrm>
        </p:grpSpPr>
        <p:sp>
          <p:nvSpPr>
            <p:cNvPr id="12015" name="Google Shape;12015;p62"/>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2"/>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2"/>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18" name="Google Shape;12018;p62"/>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19" name="Google Shape;12019;p62"/>
          <p:cNvGrpSpPr/>
          <p:nvPr/>
        </p:nvGrpSpPr>
        <p:grpSpPr>
          <a:xfrm>
            <a:off x="3022448" y="2969914"/>
            <a:ext cx="367712" cy="354240"/>
            <a:chOff x="3050317" y="2893714"/>
            <a:chExt cx="367712" cy="354240"/>
          </a:xfrm>
        </p:grpSpPr>
        <p:sp>
          <p:nvSpPr>
            <p:cNvPr id="12020" name="Google Shape;12020;p62"/>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2"/>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2" name="Google Shape;12022;p62"/>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2"/>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4" name="Google Shape;12024;p62"/>
          <p:cNvGrpSpPr/>
          <p:nvPr/>
        </p:nvGrpSpPr>
        <p:grpSpPr>
          <a:xfrm>
            <a:off x="7503408" y="2962554"/>
            <a:ext cx="185184" cy="367296"/>
            <a:chOff x="7531277" y="2886354"/>
            <a:chExt cx="185184" cy="367296"/>
          </a:xfrm>
        </p:grpSpPr>
        <p:sp>
          <p:nvSpPr>
            <p:cNvPr id="12025" name="Google Shape;12025;p62"/>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2"/>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2"/>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8" name="Google Shape;12028;p62"/>
          <p:cNvGrpSpPr/>
          <p:nvPr/>
        </p:nvGrpSpPr>
        <p:grpSpPr>
          <a:xfrm>
            <a:off x="6898768" y="2962938"/>
            <a:ext cx="297184" cy="367296"/>
            <a:chOff x="6926637" y="2886738"/>
            <a:chExt cx="297184" cy="367296"/>
          </a:xfrm>
        </p:grpSpPr>
        <p:sp>
          <p:nvSpPr>
            <p:cNvPr id="12029" name="Google Shape;12029;p62"/>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2"/>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2"/>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32" name="Google Shape;12032;p62"/>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2"/>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4" name="Google Shape;12034;p62"/>
          <p:cNvGrpSpPr/>
          <p:nvPr/>
        </p:nvGrpSpPr>
        <p:grpSpPr>
          <a:xfrm>
            <a:off x="6312784" y="2962554"/>
            <a:ext cx="370368" cy="368064"/>
            <a:chOff x="6340653" y="2886354"/>
            <a:chExt cx="370368" cy="368064"/>
          </a:xfrm>
        </p:grpSpPr>
        <p:sp>
          <p:nvSpPr>
            <p:cNvPr id="12035" name="Google Shape;12035;p62"/>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2"/>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2"/>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2"/>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2"/>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2"/>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62"/>
          <p:cNvGrpSpPr/>
          <p:nvPr/>
        </p:nvGrpSpPr>
        <p:grpSpPr>
          <a:xfrm>
            <a:off x="5218928" y="2057626"/>
            <a:ext cx="354752" cy="336512"/>
            <a:chOff x="5246797" y="1981426"/>
            <a:chExt cx="354752" cy="336512"/>
          </a:xfrm>
        </p:grpSpPr>
        <p:sp>
          <p:nvSpPr>
            <p:cNvPr id="12042" name="Google Shape;12042;p62"/>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2"/>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4" name="Google Shape;12044;p62"/>
          <p:cNvGrpSpPr/>
          <p:nvPr/>
        </p:nvGrpSpPr>
        <p:grpSpPr>
          <a:xfrm>
            <a:off x="4120880" y="2178266"/>
            <a:ext cx="355136" cy="216256"/>
            <a:chOff x="4148749" y="2102066"/>
            <a:chExt cx="355136" cy="216256"/>
          </a:xfrm>
        </p:grpSpPr>
        <p:sp>
          <p:nvSpPr>
            <p:cNvPr id="12045" name="Google Shape;12045;p62"/>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2"/>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62"/>
          <p:cNvGrpSpPr/>
          <p:nvPr/>
        </p:nvGrpSpPr>
        <p:grpSpPr>
          <a:xfrm>
            <a:off x="5766800" y="2077626"/>
            <a:ext cx="354752" cy="315360"/>
            <a:chOff x="5794669" y="2001426"/>
            <a:chExt cx="354752" cy="315360"/>
          </a:xfrm>
        </p:grpSpPr>
        <p:sp>
          <p:nvSpPr>
            <p:cNvPr id="12048" name="Google Shape;12048;p62"/>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2"/>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62"/>
          <p:cNvGrpSpPr/>
          <p:nvPr/>
        </p:nvGrpSpPr>
        <p:grpSpPr>
          <a:xfrm>
            <a:off x="6317360" y="2106042"/>
            <a:ext cx="352832" cy="289216"/>
            <a:chOff x="6345229" y="2029842"/>
            <a:chExt cx="352832" cy="289216"/>
          </a:xfrm>
        </p:grpSpPr>
        <p:sp>
          <p:nvSpPr>
            <p:cNvPr id="12051" name="Google Shape;12051;p62"/>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2"/>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3" name="Google Shape;12053;p62"/>
          <p:cNvGrpSpPr/>
          <p:nvPr/>
        </p:nvGrpSpPr>
        <p:grpSpPr>
          <a:xfrm>
            <a:off x="4669520" y="2112538"/>
            <a:ext cx="354752" cy="281984"/>
            <a:chOff x="4697389" y="2036338"/>
            <a:chExt cx="354752" cy="281984"/>
          </a:xfrm>
        </p:grpSpPr>
        <p:sp>
          <p:nvSpPr>
            <p:cNvPr id="12054" name="Google Shape;12054;p62"/>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2"/>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6" name="Google Shape;12056;p62"/>
          <p:cNvGrpSpPr/>
          <p:nvPr/>
        </p:nvGrpSpPr>
        <p:grpSpPr>
          <a:xfrm>
            <a:off x="1376144" y="2500954"/>
            <a:ext cx="353600" cy="354944"/>
            <a:chOff x="1404013" y="2424754"/>
            <a:chExt cx="353600" cy="354944"/>
          </a:xfrm>
        </p:grpSpPr>
        <p:sp>
          <p:nvSpPr>
            <p:cNvPr id="12057" name="Google Shape;12057;p62"/>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2"/>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2"/>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2"/>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2"/>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2" name="Google Shape;12062;p62"/>
          <p:cNvGrpSpPr/>
          <p:nvPr/>
        </p:nvGrpSpPr>
        <p:grpSpPr>
          <a:xfrm>
            <a:off x="826384" y="2504474"/>
            <a:ext cx="355104" cy="351040"/>
            <a:chOff x="854253" y="2428274"/>
            <a:chExt cx="355104" cy="351040"/>
          </a:xfrm>
        </p:grpSpPr>
        <p:sp>
          <p:nvSpPr>
            <p:cNvPr id="12063" name="Google Shape;12063;p62"/>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2"/>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62"/>
          <p:cNvGrpSpPr/>
          <p:nvPr/>
        </p:nvGrpSpPr>
        <p:grpSpPr>
          <a:xfrm>
            <a:off x="6869040" y="2517146"/>
            <a:ext cx="354752" cy="275904"/>
            <a:chOff x="6896909" y="2440946"/>
            <a:chExt cx="354752" cy="275904"/>
          </a:xfrm>
        </p:grpSpPr>
        <p:sp>
          <p:nvSpPr>
            <p:cNvPr id="12066" name="Google Shape;12066;p62"/>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2"/>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8" name="Google Shape;12068;p62"/>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9" name="Google Shape;12069;p62"/>
          <p:cNvGrpSpPr/>
          <p:nvPr/>
        </p:nvGrpSpPr>
        <p:grpSpPr>
          <a:xfrm>
            <a:off x="5237200" y="2500954"/>
            <a:ext cx="321984" cy="354560"/>
            <a:chOff x="5265069" y="2424754"/>
            <a:chExt cx="321984" cy="354560"/>
          </a:xfrm>
        </p:grpSpPr>
        <p:sp>
          <p:nvSpPr>
            <p:cNvPr id="12070" name="Google Shape;12070;p62"/>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2"/>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2" name="Google Shape;12072;p62"/>
          <p:cNvGrpSpPr/>
          <p:nvPr/>
        </p:nvGrpSpPr>
        <p:grpSpPr>
          <a:xfrm>
            <a:off x="4122800" y="2542970"/>
            <a:ext cx="355104" cy="259584"/>
            <a:chOff x="4150669" y="2466770"/>
            <a:chExt cx="355104" cy="259584"/>
          </a:xfrm>
        </p:grpSpPr>
        <p:sp>
          <p:nvSpPr>
            <p:cNvPr id="12073" name="Google Shape;12073;p62"/>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2"/>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2"/>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2"/>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7" name="Google Shape;12077;p62"/>
          <p:cNvGrpSpPr/>
          <p:nvPr/>
        </p:nvGrpSpPr>
        <p:grpSpPr>
          <a:xfrm>
            <a:off x="4671824" y="2501146"/>
            <a:ext cx="354336" cy="353984"/>
            <a:chOff x="4699693" y="2424946"/>
            <a:chExt cx="354336" cy="353984"/>
          </a:xfrm>
        </p:grpSpPr>
        <p:sp>
          <p:nvSpPr>
            <p:cNvPr id="12078" name="Google Shape;12078;p62"/>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2"/>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0" name="Google Shape;12080;p62"/>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62"/>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2" name="Google Shape;12082;p62"/>
          <p:cNvGrpSpPr/>
          <p:nvPr/>
        </p:nvGrpSpPr>
        <p:grpSpPr>
          <a:xfrm>
            <a:off x="1925168" y="2628442"/>
            <a:ext cx="355136" cy="227072"/>
            <a:chOff x="1953037" y="2552242"/>
            <a:chExt cx="355136" cy="227072"/>
          </a:xfrm>
        </p:grpSpPr>
        <p:sp>
          <p:nvSpPr>
            <p:cNvPr id="12083" name="Google Shape;12083;p62"/>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2"/>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5" name="Google Shape;12085;p62"/>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6" name="Google Shape;12086;p62"/>
          <p:cNvGrpSpPr/>
          <p:nvPr/>
        </p:nvGrpSpPr>
        <p:grpSpPr>
          <a:xfrm>
            <a:off x="2473072" y="2603418"/>
            <a:ext cx="355104" cy="250944"/>
            <a:chOff x="2500941" y="2527218"/>
            <a:chExt cx="355104" cy="250944"/>
          </a:xfrm>
        </p:grpSpPr>
        <p:sp>
          <p:nvSpPr>
            <p:cNvPr id="12087" name="Google Shape;12087;p62"/>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2"/>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2"/>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2"/>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2"/>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2" name="Google Shape;12092;p62"/>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93" name="Google Shape;12093;p62"/>
          <p:cNvGrpSpPr/>
          <p:nvPr/>
        </p:nvGrpSpPr>
        <p:grpSpPr>
          <a:xfrm>
            <a:off x="7965936" y="2503322"/>
            <a:ext cx="356256" cy="351808"/>
            <a:chOff x="7993805" y="2427122"/>
            <a:chExt cx="356256" cy="351808"/>
          </a:xfrm>
        </p:grpSpPr>
        <p:sp>
          <p:nvSpPr>
            <p:cNvPr id="12094" name="Google Shape;12094;p62"/>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2"/>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2"/>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62"/>
          <p:cNvGrpSpPr/>
          <p:nvPr/>
        </p:nvGrpSpPr>
        <p:grpSpPr>
          <a:xfrm>
            <a:off x="850768" y="2041210"/>
            <a:ext cx="308640" cy="353312"/>
            <a:chOff x="878637" y="1965010"/>
            <a:chExt cx="308640" cy="353312"/>
          </a:xfrm>
        </p:grpSpPr>
        <p:sp>
          <p:nvSpPr>
            <p:cNvPr id="12098" name="Google Shape;12098;p62"/>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2"/>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2"/>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62"/>
          <p:cNvGrpSpPr/>
          <p:nvPr/>
        </p:nvGrpSpPr>
        <p:grpSpPr>
          <a:xfrm>
            <a:off x="6868272" y="2040922"/>
            <a:ext cx="348256" cy="352448"/>
            <a:chOff x="6896141" y="1964722"/>
            <a:chExt cx="348256" cy="352448"/>
          </a:xfrm>
        </p:grpSpPr>
        <p:sp>
          <p:nvSpPr>
            <p:cNvPr id="12102" name="Google Shape;12102;p62"/>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2"/>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2"/>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5" name="Google Shape;12105;p62"/>
          <p:cNvGrpSpPr/>
          <p:nvPr/>
        </p:nvGrpSpPr>
        <p:grpSpPr>
          <a:xfrm>
            <a:off x="7962128" y="2091578"/>
            <a:ext cx="355136" cy="303328"/>
            <a:chOff x="7989997" y="2015378"/>
            <a:chExt cx="355136" cy="303328"/>
          </a:xfrm>
        </p:grpSpPr>
        <p:sp>
          <p:nvSpPr>
            <p:cNvPr id="12106" name="Google Shape;12106;p62"/>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62"/>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2"/>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9" name="Google Shape;12109;p62"/>
          <p:cNvGrpSpPr/>
          <p:nvPr/>
        </p:nvGrpSpPr>
        <p:grpSpPr>
          <a:xfrm>
            <a:off x="3570352" y="1585562"/>
            <a:ext cx="348640" cy="330784"/>
            <a:chOff x="3598221" y="1509362"/>
            <a:chExt cx="348640" cy="330784"/>
          </a:xfrm>
        </p:grpSpPr>
        <p:sp>
          <p:nvSpPr>
            <p:cNvPr id="12110" name="Google Shape;12110;p62"/>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2"/>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2"/>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2"/>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4" name="Google Shape;12114;p62"/>
          <p:cNvGrpSpPr/>
          <p:nvPr/>
        </p:nvGrpSpPr>
        <p:grpSpPr>
          <a:xfrm>
            <a:off x="5218928" y="1576858"/>
            <a:ext cx="347872" cy="347488"/>
            <a:chOff x="5246797" y="1500658"/>
            <a:chExt cx="347872" cy="347488"/>
          </a:xfrm>
        </p:grpSpPr>
        <p:sp>
          <p:nvSpPr>
            <p:cNvPr id="12115" name="Google Shape;12115;p62"/>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2"/>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2"/>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2"/>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9" name="Google Shape;12119;p62"/>
          <p:cNvGrpSpPr/>
          <p:nvPr/>
        </p:nvGrpSpPr>
        <p:grpSpPr>
          <a:xfrm>
            <a:off x="5768720" y="1576858"/>
            <a:ext cx="349024" cy="346752"/>
            <a:chOff x="5796589" y="1500658"/>
            <a:chExt cx="349024" cy="346752"/>
          </a:xfrm>
        </p:grpSpPr>
        <p:sp>
          <p:nvSpPr>
            <p:cNvPr id="12120" name="Google Shape;12120;p6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21" name="Google Shape;12121;p62"/>
            <p:cNvGrpSpPr/>
            <p:nvPr/>
          </p:nvGrpSpPr>
          <p:grpSpPr>
            <a:xfrm>
              <a:off x="5796589" y="1500658"/>
              <a:ext cx="349024" cy="346752"/>
              <a:chOff x="5796589" y="1500658"/>
              <a:chExt cx="349024" cy="346752"/>
            </a:xfrm>
          </p:grpSpPr>
          <p:sp>
            <p:nvSpPr>
              <p:cNvPr id="12122" name="Google Shape;12122;p62"/>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2"/>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2"/>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2"/>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26" name="Google Shape;12126;p62"/>
          <p:cNvGrpSpPr/>
          <p:nvPr/>
        </p:nvGrpSpPr>
        <p:grpSpPr>
          <a:xfrm>
            <a:off x="6867504" y="1578778"/>
            <a:ext cx="348640" cy="343296"/>
            <a:chOff x="6895373" y="1502578"/>
            <a:chExt cx="348640" cy="343296"/>
          </a:xfrm>
        </p:grpSpPr>
        <p:sp>
          <p:nvSpPr>
            <p:cNvPr id="12127" name="Google Shape;12127;p62"/>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2"/>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2"/>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0" name="Google Shape;12130;p62"/>
          <p:cNvGrpSpPr/>
          <p:nvPr/>
        </p:nvGrpSpPr>
        <p:grpSpPr>
          <a:xfrm>
            <a:off x="4119728" y="1581658"/>
            <a:ext cx="347904" cy="336992"/>
            <a:chOff x="4147597" y="1505458"/>
            <a:chExt cx="347904" cy="336992"/>
          </a:xfrm>
        </p:grpSpPr>
        <p:sp>
          <p:nvSpPr>
            <p:cNvPr id="12131" name="Google Shape;12131;p62"/>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2"/>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2"/>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2"/>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2"/>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2"/>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2"/>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8" name="Google Shape;12138;p62"/>
          <p:cNvGrpSpPr/>
          <p:nvPr/>
        </p:nvGrpSpPr>
        <p:grpSpPr>
          <a:xfrm>
            <a:off x="2471536" y="1576090"/>
            <a:ext cx="347488" cy="348256"/>
            <a:chOff x="2499405" y="1499890"/>
            <a:chExt cx="347488" cy="348256"/>
          </a:xfrm>
        </p:grpSpPr>
        <p:sp>
          <p:nvSpPr>
            <p:cNvPr id="12139" name="Google Shape;12139;p62"/>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2"/>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62"/>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2"/>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2"/>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4" name="Google Shape;12144;p62"/>
          <p:cNvGrpSpPr/>
          <p:nvPr/>
        </p:nvGrpSpPr>
        <p:grpSpPr>
          <a:xfrm>
            <a:off x="1928976" y="1576698"/>
            <a:ext cx="331520" cy="348032"/>
            <a:chOff x="1956845" y="1500498"/>
            <a:chExt cx="331520" cy="348032"/>
          </a:xfrm>
        </p:grpSpPr>
        <p:sp>
          <p:nvSpPr>
            <p:cNvPr id="12145" name="Google Shape;12145;p62"/>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2"/>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2"/>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2"/>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2"/>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2"/>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2"/>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2"/>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2"/>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2"/>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2"/>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2"/>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62"/>
          <p:cNvGrpSpPr/>
          <p:nvPr/>
        </p:nvGrpSpPr>
        <p:grpSpPr>
          <a:xfrm>
            <a:off x="6317744" y="1626074"/>
            <a:ext cx="348640" cy="250656"/>
            <a:chOff x="6345613" y="1549874"/>
            <a:chExt cx="348640" cy="250656"/>
          </a:xfrm>
        </p:grpSpPr>
        <p:sp>
          <p:nvSpPr>
            <p:cNvPr id="12158" name="Google Shape;12158;p62"/>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2"/>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2"/>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2"/>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2"/>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62"/>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62"/>
          <p:cNvGrpSpPr/>
          <p:nvPr/>
        </p:nvGrpSpPr>
        <p:grpSpPr>
          <a:xfrm>
            <a:off x="7416912" y="1583226"/>
            <a:ext cx="348640" cy="334272"/>
            <a:chOff x="7444781" y="1507026"/>
            <a:chExt cx="348640" cy="334272"/>
          </a:xfrm>
        </p:grpSpPr>
        <p:sp>
          <p:nvSpPr>
            <p:cNvPr id="12165" name="Google Shape;12165;p62"/>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2"/>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2"/>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2"/>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2"/>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62"/>
          <p:cNvGrpSpPr/>
          <p:nvPr/>
        </p:nvGrpSpPr>
        <p:grpSpPr>
          <a:xfrm>
            <a:off x="7967472" y="1582938"/>
            <a:ext cx="347872" cy="334944"/>
            <a:chOff x="7995341" y="1506738"/>
            <a:chExt cx="347872" cy="334944"/>
          </a:xfrm>
        </p:grpSpPr>
        <p:sp>
          <p:nvSpPr>
            <p:cNvPr id="12171" name="Google Shape;12171;p62"/>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2"/>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2"/>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2"/>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2"/>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2"/>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62"/>
          <p:cNvGrpSpPr/>
          <p:nvPr/>
        </p:nvGrpSpPr>
        <p:grpSpPr>
          <a:xfrm>
            <a:off x="3020176" y="1599130"/>
            <a:ext cx="347872" cy="303904"/>
            <a:chOff x="3048045" y="1522930"/>
            <a:chExt cx="347872" cy="303904"/>
          </a:xfrm>
        </p:grpSpPr>
        <p:sp>
          <p:nvSpPr>
            <p:cNvPr id="12178" name="Google Shape;12178;p6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9" name="Google Shape;12179;p62"/>
            <p:cNvGrpSpPr/>
            <p:nvPr/>
          </p:nvGrpSpPr>
          <p:grpSpPr>
            <a:xfrm>
              <a:off x="3048045" y="1522930"/>
              <a:ext cx="347872" cy="303904"/>
              <a:chOff x="3048045" y="1522930"/>
              <a:chExt cx="347872" cy="303904"/>
            </a:xfrm>
          </p:grpSpPr>
          <p:sp>
            <p:nvSpPr>
              <p:cNvPr id="12180" name="Google Shape;12180;p62"/>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2"/>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82" name="Google Shape;12182;p62"/>
          <p:cNvGrpSpPr/>
          <p:nvPr/>
        </p:nvGrpSpPr>
        <p:grpSpPr>
          <a:xfrm>
            <a:off x="1105264" y="3428122"/>
            <a:ext cx="313984" cy="358560"/>
            <a:chOff x="1133133" y="3351922"/>
            <a:chExt cx="313984" cy="358560"/>
          </a:xfrm>
        </p:grpSpPr>
        <p:sp>
          <p:nvSpPr>
            <p:cNvPr id="12183" name="Google Shape;12183;p62"/>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2"/>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2"/>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2"/>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2"/>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62"/>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62"/>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2"/>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2"/>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2"/>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2"/>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2"/>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2"/>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2"/>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2"/>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2"/>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99" name="Google Shape;12199;p62"/>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00" name="Google Shape;12200;p62"/>
          <p:cNvGrpSpPr/>
          <p:nvPr/>
        </p:nvGrpSpPr>
        <p:grpSpPr>
          <a:xfrm>
            <a:off x="2767184" y="3428794"/>
            <a:ext cx="288448" cy="357120"/>
            <a:chOff x="2795053" y="3352594"/>
            <a:chExt cx="288448" cy="357120"/>
          </a:xfrm>
        </p:grpSpPr>
        <p:sp>
          <p:nvSpPr>
            <p:cNvPr id="12201" name="Google Shape;12201;p62"/>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2"/>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2"/>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2"/>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2"/>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62"/>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2"/>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2"/>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2"/>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0" name="Google Shape;12210;p62"/>
          <p:cNvGrpSpPr/>
          <p:nvPr/>
        </p:nvGrpSpPr>
        <p:grpSpPr>
          <a:xfrm>
            <a:off x="2208656" y="3429402"/>
            <a:ext cx="304832" cy="356512"/>
            <a:chOff x="2236525" y="3353202"/>
            <a:chExt cx="304832" cy="356512"/>
          </a:xfrm>
        </p:grpSpPr>
        <p:sp>
          <p:nvSpPr>
            <p:cNvPr id="12211" name="Google Shape;12211;p62"/>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2"/>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2"/>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62"/>
          <p:cNvGrpSpPr/>
          <p:nvPr/>
        </p:nvGrpSpPr>
        <p:grpSpPr>
          <a:xfrm>
            <a:off x="3882768" y="3428890"/>
            <a:ext cx="256800" cy="357024"/>
            <a:chOff x="3910637" y="3352690"/>
            <a:chExt cx="256800" cy="357024"/>
          </a:xfrm>
        </p:grpSpPr>
        <p:sp>
          <p:nvSpPr>
            <p:cNvPr id="12215" name="Google Shape;12215;p62"/>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2"/>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2"/>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62"/>
          <p:cNvGrpSpPr/>
          <p:nvPr/>
        </p:nvGrpSpPr>
        <p:grpSpPr>
          <a:xfrm>
            <a:off x="6028560" y="3428122"/>
            <a:ext cx="360064" cy="360096"/>
            <a:chOff x="6056429" y="3351922"/>
            <a:chExt cx="360064" cy="360096"/>
          </a:xfrm>
        </p:grpSpPr>
        <p:sp>
          <p:nvSpPr>
            <p:cNvPr id="12219" name="Google Shape;12219;p62"/>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2"/>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2"/>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2" name="Google Shape;12222;p62"/>
          <p:cNvGrpSpPr/>
          <p:nvPr/>
        </p:nvGrpSpPr>
        <p:grpSpPr>
          <a:xfrm>
            <a:off x="6581008" y="3429274"/>
            <a:ext cx="357408" cy="357408"/>
            <a:chOff x="6608877" y="3353074"/>
            <a:chExt cx="357408" cy="357408"/>
          </a:xfrm>
        </p:grpSpPr>
        <p:sp>
          <p:nvSpPr>
            <p:cNvPr id="12223" name="Google Shape;12223;p62"/>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2"/>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2"/>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2"/>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2"/>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2"/>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2"/>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0" name="Google Shape;12230;p62"/>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2"/>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2" name="Google Shape;12232;p62"/>
          <p:cNvGrpSpPr/>
          <p:nvPr/>
        </p:nvGrpSpPr>
        <p:grpSpPr>
          <a:xfrm>
            <a:off x="4931664" y="3446426"/>
            <a:ext cx="357408" cy="323488"/>
            <a:chOff x="4959533" y="3370226"/>
            <a:chExt cx="357408" cy="323488"/>
          </a:xfrm>
        </p:grpSpPr>
        <p:sp>
          <p:nvSpPr>
            <p:cNvPr id="12233" name="Google Shape;12233;p62"/>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2"/>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62"/>
          <p:cNvGrpSpPr/>
          <p:nvPr/>
        </p:nvGrpSpPr>
        <p:grpSpPr>
          <a:xfrm>
            <a:off x="7130768" y="3429274"/>
            <a:ext cx="357056" cy="357408"/>
            <a:chOff x="7158637" y="3353074"/>
            <a:chExt cx="357056" cy="357408"/>
          </a:xfrm>
        </p:grpSpPr>
        <p:sp>
          <p:nvSpPr>
            <p:cNvPr id="12236" name="Google Shape;12236;p62"/>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2"/>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2"/>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2"/>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0" name="Google Shape;12240;p62"/>
          <p:cNvGrpSpPr/>
          <p:nvPr/>
        </p:nvGrpSpPr>
        <p:grpSpPr>
          <a:xfrm>
            <a:off x="3288400" y="3428602"/>
            <a:ext cx="344832" cy="356544"/>
            <a:chOff x="3316269" y="3352402"/>
            <a:chExt cx="344832" cy="356544"/>
          </a:xfrm>
        </p:grpSpPr>
        <p:sp>
          <p:nvSpPr>
            <p:cNvPr id="12241" name="Google Shape;12241;p62"/>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2"/>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2"/>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62"/>
          <p:cNvGrpSpPr/>
          <p:nvPr/>
        </p:nvGrpSpPr>
        <p:grpSpPr>
          <a:xfrm>
            <a:off x="5481040" y="3447706"/>
            <a:ext cx="358560" cy="319552"/>
            <a:chOff x="5508909" y="3371506"/>
            <a:chExt cx="358560" cy="319552"/>
          </a:xfrm>
        </p:grpSpPr>
        <p:sp>
          <p:nvSpPr>
            <p:cNvPr id="12245" name="Google Shape;12245;p62"/>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2"/>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2"/>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2"/>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2"/>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2"/>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2"/>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2"/>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2"/>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2"/>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5" name="Google Shape;12255;p6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59"/>
        <p:cNvGrpSpPr/>
        <p:nvPr/>
      </p:nvGrpSpPr>
      <p:grpSpPr>
        <a:xfrm>
          <a:off x="0" y="0"/>
          <a:ext cx="0" cy="0"/>
          <a:chOff x="0" y="0"/>
          <a:chExt cx="0" cy="0"/>
        </a:xfrm>
      </p:grpSpPr>
      <p:sp>
        <p:nvSpPr>
          <p:cNvPr id="12260" name="Google Shape;12260;p63"/>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1" name="Google Shape;12261;p63"/>
          <p:cNvGrpSpPr/>
          <p:nvPr/>
        </p:nvGrpSpPr>
        <p:grpSpPr>
          <a:xfrm>
            <a:off x="3026217" y="3893352"/>
            <a:ext cx="346056" cy="345674"/>
            <a:chOff x="3303268" y="3817349"/>
            <a:chExt cx="346056" cy="345674"/>
          </a:xfrm>
        </p:grpSpPr>
        <p:sp>
          <p:nvSpPr>
            <p:cNvPr id="12262" name="Google Shape;12262;p6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6" name="Google Shape;12266;p63"/>
          <p:cNvGrpSpPr/>
          <p:nvPr/>
        </p:nvGrpSpPr>
        <p:grpSpPr>
          <a:xfrm>
            <a:off x="3475306" y="3893352"/>
            <a:ext cx="346056" cy="345674"/>
            <a:chOff x="3752358" y="3817349"/>
            <a:chExt cx="346056" cy="345674"/>
          </a:xfrm>
        </p:grpSpPr>
        <p:sp>
          <p:nvSpPr>
            <p:cNvPr id="12267" name="Google Shape;12267;p6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1" name="Google Shape;12271;p63"/>
          <p:cNvGrpSpPr/>
          <p:nvPr/>
        </p:nvGrpSpPr>
        <p:grpSpPr>
          <a:xfrm>
            <a:off x="4822956" y="3893352"/>
            <a:ext cx="346024" cy="345674"/>
            <a:chOff x="5100008" y="3817349"/>
            <a:chExt cx="346024" cy="345674"/>
          </a:xfrm>
        </p:grpSpPr>
        <p:sp>
          <p:nvSpPr>
            <p:cNvPr id="12272" name="Google Shape;12272;p63"/>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3"/>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3"/>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5" name="Google Shape;12275;p63"/>
          <p:cNvGrpSpPr/>
          <p:nvPr/>
        </p:nvGrpSpPr>
        <p:grpSpPr>
          <a:xfrm>
            <a:off x="5721867" y="3893352"/>
            <a:ext cx="345674" cy="345674"/>
            <a:chOff x="5998919" y="3817349"/>
            <a:chExt cx="345674" cy="345674"/>
          </a:xfrm>
        </p:grpSpPr>
        <p:sp>
          <p:nvSpPr>
            <p:cNvPr id="12276" name="Google Shape;12276;p63"/>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3"/>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3"/>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9" name="Google Shape;12279;p63"/>
          <p:cNvGrpSpPr/>
          <p:nvPr/>
        </p:nvGrpSpPr>
        <p:grpSpPr>
          <a:xfrm>
            <a:off x="3924396" y="3893352"/>
            <a:ext cx="346024" cy="345674"/>
            <a:chOff x="4201447" y="3817349"/>
            <a:chExt cx="346024" cy="345674"/>
          </a:xfrm>
        </p:grpSpPr>
        <p:sp>
          <p:nvSpPr>
            <p:cNvPr id="12280" name="Google Shape;12280;p6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63"/>
          <p:cNvGrpSpPr/>
          <p:nvPr/>
        </p:nvGrpSpPr>
        <p:grpSpPr>
          <a:xfrm>
            <a:off x="4373867" y="3893352"/>
            <a:ext cx="346024" cy="345674"/>
            <a:chOff x="4650919" y="3817349"/>
            <a:chExt cx="346024" cy="345674"/>
          </a:xfrm>
        </p:grpSpPr>
        <p:sp>
          <p:nvSpPr>
            <p:cNvPr id="12283" name="Google Shape;12283;p63"/>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3"/>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3"/>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6" name="Google Shape;12286;p63"/>
          <p:cNvGrpSpPr/>
          <p:nvPr/>
        </p:nvGrpSpPr>
        <p:grpSpPr>
          <a:xfrm>
            <a:off x="5272810" y="3893352"/>
            <a:ext cx="345642" cy="345674"/>
            <a:chOff x="5549861" y="3817349"/>
            <a:chExt cx="345642" cy="345674"/>
          </a:xfrm>
        </p:grpSpPr>
        <p:sp>
          <p:nvSpPr>
            <p:cNvPr id="12287" name="Google Shape;12287;p63"/>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0" name="Google Shape;12290;p63"/>
          <p:cNvGrpSpPr/>
          <p:nvPr/>
        </p:nvGrpSpPr>
        <p:grpSpPr>
          <a:xfrm>
            <a:off x="1281335" y="3474029"/>
            <a:ext cx="367255" cy="269855"/>
            <a:chOff x="1306445" y="3397829"/>
            <a:chExt cx="367255" cy="269855"/>
          </a:xfrm>
        </p:grpSpPr>
        <p:sp>
          <p:nvSpPr>
            <p:cNvPr id="12291" name="Google Shape;12291;p63"/>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3"/>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3"/>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3"/>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3"/>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3"/>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7" name="Google Shape;12297;p63"/>
          <p:cNvGrpSpPr/>
          <p:nvPr/>
        </p:nvGrpSpPr>
        <p:grpSpPr>
          <a:xfrm>
            <a:off x="1756207" y="3467600"/>
            <a:ext cx="367255" cy="282364"/>
            <a:chOff x="1781317" y="3391400"/>
            <a:chExt cx="367255" cy="282364"/>
          </a:xfrm>
        </p:grpSpPr>
        <p:sp>
          <p:nvSpPr>
            <p:cNvPr id="12298" name="Google Shape;12298;p63"/>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3"/>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3"/>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3"/>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3"/>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3"/>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4" name="Google Shape;12304;p63"/>
          <p:cNvGrpSpPr/>
          <p:nvPr/>
        </p:nvGrpSpPr>
        <p:grpSpPr>
          <a:xfrm>
            <a:off x="3653720" y="3447133"/>
            <a:ext cx="369164" cy="323297"/>
            <a:chOff x="3678830" y="3370933"/>
            <a:chExt cx="369164" cy="323297"/>
          </a:xfrm>
        </p:grpSpPr>
        <p:sp>
          <p:nvSpPr>
            <p:cNvPr id="12305" name="Google Shape;12305;p63"/>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3"/>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3"/>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3"/>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3"/>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3"/>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3"/>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3"/>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3"/>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3"/>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3"/>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63"/>
          <p:cNvGrpSpPr/>
          <p:nvPr/>
        </p:nvGrpSpPr>
        <p:grpSpPr>
          <a:xfrm>
            <a:off x="834155" y="3424375"/>
            <a:ext cx="312316" cy="368400"/>
            <a:chOff x="859265" y="3348175"/>
            <a:chExt cx="312316" cy="368400"/>
          </a:xfrm>
        </p:grpSpPr>
        <p:sp>
          <p:nvSpPr>
            <p:cNvPr id="12317" name="Google Shape;12317;p63"/>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3"/>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3"/>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3"/>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3"/>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2" name="Google Shape;12322;p63"/>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3" name="Google Shape;12323;p63"/>
          <p:cNvGrpSpPr/>
          <p:nvPr/>
        </p:nvGrpSpPr>
        <p:grpSpPr>
          <a:xfrm>
            <a:off x="2741264" y="3437213"/>
            <a:ext cx="330110" cy="308908"/>
            <a:chOff x="2766264" y="3394042"/>
            <a:chExt cx="294873" cy="275934"/>
          </a:xfrm>
        </p:grpSpPr>
        <p:sp>
          <p:nvSpPr>
            <p:cNvPr id="12324" name="Google Shape;12324;p63"/>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3"/>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3"/>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3"/>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8" name="Google Shape;12328;p63"/>
          <p:cNvGrpSpPr/>
          <p:nvPr/>
        </p:nvGrpSpPr>
        <p:grpSpPr>
          <a:xfrm>
            <a:off x="3189862" y="3435388"/>
            <a:ext cx="346406" cy="347552"/>
            <a:chOff x="3214972" y="3359188"/>
            <a:chExt cx="346406" cy="347552"/>
          </a:xfrm>
        </p:grpSpPr>
        <p:sp>
          <p:nvSpPr>
            <p:cNvPr id="12329" name="Google Shape;12329;p63"/>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3"/>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3"/>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3"/>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3"/>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3"/>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3"/>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63"/>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3"/>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3"/>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3"/>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3"/>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3"/>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3"/>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63"/>
          <p:cNvGrpSpPr/>
          <p:nvPr/>
        </p:nvGrpSpPr>
        <p:grpSpPr>
          <a:xfrm>
            <a:off x="4604196" y="3485393"/>
            <a:ext cx="367255" cy="244486"/>
            <a:chOff x="4629306" y="3409193"/>
            <a:chExt cx="367255" cy="244486"/>
          </a:xfrm>
        </p:grpSpPr>
        <p:sp>
          <p:nvSpPr>
            <p:cNvPr id="12344" name="Google Shape;12344;p63"/>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3"/>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3"/>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3"/>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3"/>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3"/>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3"/>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3"/>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3"/>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3"/>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4" name="Google Shape;12354;p63"/>
          <p:cNvGrpSpPr/>
          <p:nvPr/>
        </p:nvGrpSpPr>
        <p:grpSpPr>
          <a:xfrm>
            <a:off x="4168380" y="3426284"/>
            <a:ext cx="289939" cy="334661"/>
            <a:chOff x="4193490" y="3350084"/>
            <a:chExt cx="289939" cy="334661"/>
          </a:xfrm>
        </p:grpSpPr>
        <p:sp>
          <p:nvSpPr>
            <p:cNvPr id="12355" name="Google Shape;12355;p63"/>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3"/>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3"/>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3"/>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3"/>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3"/>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3"/>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3"/>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3"/>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3"/>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5" name="Google Shape;12365;p63"/>
          <p:cNvGrpSpPr/>
          <p:nvPr/>
        </p:nvGrpSpPr>
        <p:grpSpPr>
          <a:xfrm>
            <a:off x="6508171" y="3427430"/>
            <a:ext cx="357037" cy="357005"/>
            <a:chOff x="6533281" y="3351230"/>
            <a:chExt cx="357037" cy="357005"/>
          </a:xfrm>
        </p:grpSpPr>
        <p:sp>
          <p:nvSpPr>
            <p:cNvPr id="12366" name="Google Shape;12366;p63"/>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3"/>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3"/>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9" name="Google Shape;12369;p63"/>
          <p:cNvGrpSpPr/>
          <p:nvPr/>
        </p:nvGrpSpPr>
        <p:grpSpPr>
          <a:xfrm>
            <a:off x="6033331" y="3427430"/>
            <a:ext cx="357387" cy="357005"/>
            <a:chOff x="6058441" y="3351230"/>
            <a:chExt cx="357387" cy="357005"/>
          </a:xfrm>
        </p:grpSpPr>
        <p:sp>
          <p:nvSpPr>
            <p:cNvPr id="12370" name="Google Shape;12370;p63"/>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3"/>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63"/>
          <p:cNvGrpSpPr/>
          <p:nvPr/>
        </p:nvGrpSpPr>
        <p:grpSpPr>
          <a:xfrm>
            <a:off x="7932373" y="3427048"/>
            <a:ext cx="357387" cy="357387"/>
            <a:chOff x="7957483" y="3350848"/>
            <a:chExt cx="357387" cy="357387"/>
          </a:xfrm>
        </p:grpSpPr>
        <p:sp>
          <p:nvSpPr>
            <p:cNvPr id="12373" name="Google Shape;12373;p63"/>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3"/>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3"/>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6" name="Google Shape;12376;p63"/>
          <p:cNvGrpSpPr/>
          <p:nvPr/>
        </p:nvGrpSpPr>
        <p:grpSpPr>
          <a:xfrm>
            <a:off x="6982661" y="3427430"/>
            <a:ext cx="357387" cy="357005"/>
            <a:chOff x="7007771" y="3351230"/>
            <a:chExt cx="357387" cy="357005"/>
          </a:xfrm>
        </p:grpSpPr>
        <p:sp>
          <p:nvSpPr>
            <p:cNvPr id="12377" name="Google Shape;12377;p63"/>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3"/>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3"/>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3"/>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3"/>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2" name="Google Shape;12382;p63"/>
          <p:cNvGrpSpPr/>
          <p:nvPr/>
        </p:nvGrpSpPr>
        <p:grpSpPr>
          <a:xfrm>
            <a:off x="5083620" y="3427430"/>
            <a:ext cx="357005" cy="357005"/>
            <a:chOff x="5108729" y="3351230"/>
            <a:chExt cx="357005" cy="357005"/>
          </a:xfrm>
        </p:grpSpPr>
        <p:sp>
          <p:nvSpPr>
            <p:cNvPr id="12383" name="Google Shape;12383;p63"/>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3"/>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5" name="Google Shape;12385;p63"/>
          <p:cNvGrpSpPr/>
          <p:nvPr/>
        </p:nvGrpSpPr>
        <p:grpSpPr>
          <a:xfrm>
            <a:off x="5558459" y="3427430"/>
            <a:ext cx="357419" cy="357005"/>
            <a:chOff x="5583569" y="3351230"/>
            <a:chExt cx="357419" cy="357005"/>
          </a:xfrm>
        </p:grpSpPr>
        <p:sp>
          <p:nvSpPr>
            <p:cNvPr id="12386" name="Google Shape;12386;p63"/>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3"/>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8" name="Google Shape;12388;p63"/>
          <p:cNvGrpSpPr/>
          <p:nvPr/>
        </p:nvGrpSpPr>
        <p:grpSpPr>
          <a:xfrm>
            <a:off x="7457119" y="3427430"/>
            <a:ext cx="357419" cy="357005"/>
            <a:chOff x="7482229" y="3351230"/>
            <a:chExt cx="357419" cy="357005"/>
          </a:xfrm>
        </p:grpSpPr>
        <p:sp>
          <p:nvSpPr>
            <p:cNvPr id="12389" name="Google Shape;12389;p63"/>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3"/>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3"/>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3"/>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3"/>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4" name="Google Shape;12394;p63"/>
          <p:cNvGrpSpPr/>
          <p:nvPr/>
        </p:nvGrpSpPr>
        <p:grpSpPr>
          <a:xfrm>
            <a:off x="3739375" y="2966882"/>
            <a:ext cx="222874" cy="345737"/>
            <a:chOff x="3764485" y="2890682"/>
            <a:chExt cx="222874" cy="345737"/>
          </a:xfrm>
        </p:grpSpPr>
        <p:sp>
          <p:nvSpPr>
            <p:cNvPr id="12395" name="Google Shape;12395;p63"/>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3"/>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3"/>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8" name="Google Shape;12398;p63"/>
          <p:cNvGrpSpPr/>
          <p:nvPr/>
        </p:nvGrpSpPr>
        <p:grpSpPr>
          <a:xfrm>
            <a:off x="2213507" y="2984331"/>
            <a:ext cx="422596" cy="310382"/>
            <a:chOff x="2278533" y="2937377"/>
            <a:chExt cx="346788" cy="254704"/>
          </a:xfrm>
        </p:grpSpPr>
        <p:sp>
          <p:nvSpPr>
            <p:cNvPr id="12399" name="Google Shape;12399;p63"/>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3"/>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01" name="Google Shape;12401;p63"/>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2" name="Google Shape;12402;p63"/>
          <p:cNvGrpSpPr/>
          <p:nvPr/>
        </p:nvGrpSpPr>
        <p:grpSpPr>
          <a:xfrm>
            <a:off x="1811527" y="2967710"/>
            <a:ext cx="286152" cy="346438"/>
            <a:chOff x="1836637" y="2891510"/>
            <a:chExt cx="286152" cy="346438"/>
          </a:xfrm>
        </p:grpSpPr>
        <p:sp>
          <p:nvSpPr>
            <p:cNvPr id="12403" name="Google Shape;12403;p63"/>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3"/>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3"/>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6" name="Google Shape;12406;p63"/>
          <p:cNvGrpSpPr/>
          <p:nvPr/>
        </p:nvGrpSpPr>
        <p:grpSpPr>
          <a:xfrm>
            <a:off x="5560751" y="2982129"/>
            <a:ext cx="379764" cy="337684"/>
            <a:chOff x="5585861" y="2905929"/>
            <a:chExt cx="379764" cy="337684"/>
          </a:xfrm>
        </p:grpSpPr>
        <p:sp>
          <p:nvSpPr>
            <p:cNvPr id="12407" name="Google Shape;12407;p63"/>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3"/>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3"/>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3"/>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1" name="Google Shape;12411;p63"/>
          <p:cNvGrpSpPr/>
          <p:nvPr/>
        </p:nvGrpSpPr>
        <p:grpSpPr>
          <a:xfrm>
            <a:off x="1302566" y="2986680"/>
            <a:ext cx="347934" cy="310024"/>
            <a:chOff x="1327676" y="2910480"/>
            <a:chExt cx="347934" cy="310024"/>
          </a:xfrm>
        </p:grpSpPr>
        <p:sp>
          <p:nvSpPr>
            <p:cNvPr id="12412" name="Google Shape;12412;p63"/>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3"/>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3"/>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3"/>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3"/>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7" name="Google Shape;12417;p63"/>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8" name="Google Shape;12418;p63"/>
          <p:cNvGrpSpPr/>
          <p:nvPr/>
        </p:nvGrpSpPr>
        <p:grpSpPr>
          <a:xfrm>
            <a:off x="2728291" y="2945764"/>
            <a:ext cx="382828" cy="358601"/>
            <a:chOff x="2753373" y="2902523"/>
            <a:chExt cx="347552" cy="325557"/>
          </a:xfrm>
        </p:grpSpPr>
        <p:sp>
          <p:nvSpPr>
            <p:cNvPr id="12419" name="Google Shape;12419;p63"/>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3"/>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3"/>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3"/>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3"/>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3"/>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5" name="Google Shape;12425;p63"/>
          <p:cNvGrpSpPr/>
          <p:nvPr/>
        </p:nvGrpSpPr>
        <p:grpSpPr>
          <a:xfrm>
            <a:off x="823906" y="2979455"/>
            <a:ext cx="356655" cy="335425"/>
            <a:chOff x="849016" y="2903255"/>
            <a:chExt cx="356655" cy="335425"/>
          </a:xfrm>
        </p:grpSpPr>
        <p:sp>
          <p:nvSpPr>
            <p:cNvPr id="12426" name="Google Shape;12426;p63"/>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3"/>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3"/>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3"/>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3"/>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3"/>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3"/>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3"/>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3"/>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3"/>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3"/>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7" name="Google Shape;12437;p63"/>
          <p:cNvGrpSpPr/>
          <p:nvPr/>
        </p:nvGrpSpPr>
        <p:grpSpPr>
          <a:xfrm>
            <a:off x="4185823" y="3002977"/>
            <a:ext cx="280072" cy="275520"/>
            <a:chOff x="4210933" y="2926777"/>
            <a:chExt cx="280072" cy="275520"/>
          </a:xfrm>
        </p:grpSpPr>
        <p:sp>
          <p:nvSpPr>
            <p:cNvPr id="12438" name="Google Shape;12438;p63"/>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3"/>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3"/>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3"/>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3"/>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3"/>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3"/>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3"/>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3"/>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3"/>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3"/>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3"/>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3"/>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1" name="Google Shape;12451;p63"/>
          <p:cNvGrpSpPr/>
          <p:nvPr/>
        </p:nvGrpSpPr>
        <p:grpSpPr>
          <a:xfrm>
            <a:off x="4642106" y="2991582"/>
            <a:ext cx="320273" cy="318395"/>
            <a:chOff x="4667216" y="2915382"/>
            <a:chExt cx="320273" cy="318395"/>
          </a:xfrm>
        </p:grpSpPr>
        <p:sp>
          <p:nvSpPr>
            <p:cNvPr id="12452" name="Google Shape;12452;p63"/>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3"/>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3"/>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3"/>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6" name="Google Shape;12456;p63"/>
          <p:cNvGrpSpPr/>
          <p:nvPr/>
        </p:nvGrpSpPr>
        <p:grpSpPr>
          <a:xfrm>
            <a:off x="5145370" y="3010839"/>
            <a:ext cx="261929" cy="280550"/>
            <a:chOff x="5170480" y="2934639"/>
            <a:chExt cx="261929" cy="280550"/>
          </a:xfrm>
        </p:grpSpPr>
        <p:sp>
          <p:nvSpPr>
            <p:cNvPr id="12457" name="Google Shape;12457;p63"/>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3"/>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3"/>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3"/>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3"/>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3"/>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3"/>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63"/>
          <p:cNvGrpSpPr/>
          <p:nvPr/>
        </p:nvGrpSpPr>
        <p:grpSpPr>
          <a:xfrm>
            <a:off x="6044313" y="2968091"/>
            <a:ext cx="362321" cy="364231"/>
            <a:chOff x="6069423" y="2891892"/>
            <a:chExt cx="362321" cy="364231"/>
          </a:xfrm>
        </p:grpSpPr>
        <p:sp>
          <p:nvSpPr>
            <p:cNvPr id="12465" name="Google Shape;12465;p63"/>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3"/>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3"/>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3"/>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3"/>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3"/>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1" name="Google Shape;12471;p63"/>
          <p:cNvGrpSpPr/>
          <p:nvPr/>
        </p:nvGrpSpPr>
        <p:grpSpPr>
          <a:xfrm>
            <a:off x="6546845" y="2995370"/>
            <a:ext cx="308878" cy="311170"/>
            <a:chOff x="6571955" y="2919170"/>
            <a:chExt cx="308878" cy="311170"/>
          </a:xfrm>
        </p:grpSpPr>
        <p:sp>
          <p:nvSpPr>
            <p:cNvPr id="12472" name="Google Shape;12472;p63"/>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3"/>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3"/>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3"/>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3"/>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3"/>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3"/>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3"/>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3"/>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3"/>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63"/>
          <p:cNvGrpSpPr/>
          <p:nvPr/>
        </p:nvGrpSpPr>
        <p:grpSpPr>
          <a:xfrm>
            <a:off x="7474944" y="3010935"/>
            <a:ext cx="350576" cy="280454"/>
            <a:chOff x="7500054" y="2934735"/>
            <a:chExt cx="350576" cy="280454"/>
          </a:xfrm>
        </p:grpSpPr>
        <p:sp>
          <p:nvSpPr>
            <p:cNvPr id="12483" name="Google Shape;12483;p63"/>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3"/>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3"/>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3"/>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3"/>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3"/>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3"/>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3"/>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1" name="Google Shape;12491;p63"/>
          <p:cNvGrpSpPr/>
          <p:nvPr/>
        </p:nvGrpSpPr>
        <p:grpSpPr>
          <a:xfrm>
            <a:off x="6987570" y="2950862"/>
            <a:ext cx="332012" cy="355454"/>
            <a:chOff x="7055134" y="2919170"/>
            <a:chExt cx="290321" cy="310820"/>
          </a:xfrm>
        </p:grpSpPr>
        <p:sp>
          <p:nvSpPr>
            <p:cNvPr id="12492" name="Google Shape;12492;p63"/>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3"/>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3"/>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3"/>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3"/>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3"/>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3"/>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3"/>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3"/>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3"/>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3"/>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3"/>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3"/>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3"/>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6" name="Google Shape;12506;p63"/>
          <p:cNvGrpSpPr/>
          <p:nvPr/>
        </p:nvGrpSpPr>
        <p:grpSpPr>
          <a:xfrm>
            <a:off x="7960033" y="2976813"/>
            <a:ext cx="330109" cy="347552"/>
            <a:chOff x="7985143" y="2900613"/>
            <a:chExt cx="330109" cy="347552"/>
          </a:xfrm>
        </p:grpSpPr>
        <p:sp>
          <p:nvSpPr>
            <p:cNvPr id="12507" name="Google Shape;12507;p63"/>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3"/>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3"/>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3"/>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3"/>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3"/>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3"/>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3"/>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63"/>
          <p:cNvGrpSpPr/>
          <p:nvPr/>
        </p:nvGrpSpPr>
        <p:grpSpPr>
          <a:xfrm>
            <a:off x="7965731" y="2511426"/>
            <a:ext cx="354363" cy="353631"/>
            <a:chOff x="7990840" y="2435226"/>
            <a:chExt cx="354363" cy="353631"/>
          </a:xfrm>
        </p:grpSpPr>
        <p:sp>
          <p:nvSpPr>
            <p:cNvPr id="12516" name="Google Shape;12516;p63"/>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3"/>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3"/>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9" name="Google Shape;12519;p63"/>
          <p:cNvGrpSpPr/>
          <p:nvPr/>
        </p:nvGrpSpPr>
        <p:grpSpPr>
          <a:xfrm>
            <a:off x="1792207" y="2556530"/>
            <a:ext cx="350958" cy="263043"/>
            <a:chOff x="1817317" y="2480330"/>
            <a:chExt cx="350958" cy="263043"/>
          </a:xfrm>
        </p:grpSpPr>
        <p:sp>
          <p:nvSpPr>
            <p:cNvPr id="12520" name="Google Shape;12520;p63"/>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3"/>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3"/>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3"/>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3"/>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5" name="Google Shape;12525;p63"/>
          <p:cNvGrpSpPr/>
          <p:nvPr/>
        </p:nvGrpSpPr>
        <p:grpSpPr>
          <a:xfrm>
            <a:off x="1316617" y="2559549"/>
            <a:ext cx="419913" cy="308109"/>
            <a:chOff x="1341727" y="2483349"/>
            <a:chExt cx="419913" cy="308109"/>
          </a:xfrm>
        </p:grpSpPr>
        <p:sp>
          <p:nvSpPr>
            <p:cNvPr id="12526" name="Google Shape;12526;p63"/>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3"/>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3"/>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9" name="Google Shape;12529;p63"/>
          <p:cNvGrpSpPr/>
          <p:nvPr/>
        </p:nvGrpSpPr>
        <p:grpSpPr>
          <a:xfrm>
            <a:off x="829222" y="2523936"/>
            <a:ext cx="376358" cy="330109"/>
            <a:chOff x="854332" y="2447736"/>
            <a:chExt cx="376358" cy="330109"/>
          </a:xfrm>
        </p:grpSpPr>
        <p:sp>
          <p:nvSpPr>
            <p:cNvPr id="12530" name="Google Shape;12530;p63"/>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3"/>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3"/>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3"/>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3"/>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3"/>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3"/>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3"/>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63"/>
          <p:cNvGrpSpPr/>
          <p:nvPr/>
        </p:nvGrpSpPr>
        <p:grpSpPr>
          <a:xfrm>
            <a:off x="4181653" y="2527151"/>
            <a:ext cx="322151" cy="322374"/>
            <a:chOff x="4206763" y="2450951"/>
            <a:chExt cx="322151" cy="322374"/>
          </a:xfrm>
        </p:grpSpPr>
        <p:sp>
          <p:nvSpPr>
            <p:cNvPr id="12539" name="Google Shape;12539;p63"/>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3"/>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1" name="Google Shape;12541;p63"/>
          <p:cNvGrpSpPr/>
          <p:nvPr/>
        </p:nvGrpSpPr>
        <p:grpSpPr>
          <a:xfrm>
            <a:off x="7491236" y="2526259"/>
            <a:ext cx="327976" cy="324316"/>
            <a:chOff x="7528096" y="2450059"/>
            <a:chExt cx="327976" cy="324316"/>
          </a:xfrm>
        </p:grpSpPr>
        <p:sp>
          <p:nvSpPr>
            <p:cNvPr id="12542" name="Google Shape;12542;p63"/>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3"/>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3"/>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3"/>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3"/>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63"/>
          <p:cNvGrpSpPr/>
          <p:nvPr/>
        </p:nvGrpSpPr>
        <p:grpSpPr>
          <a:xfrm>
            <a:off x="7052019" y="2588742"/>
            <a:ext cx="282364" cy="198619"/>
            <a:chOff x="7077129" y="2512542"/>
            <a:chExt cx="282364" cy="198619"/>
          </a:xfrm>
        </p:grpSpPr>
        <p:sp>
          <p:nvSpPr>
            <p:cNvPr id="12548" name="Google Shape;12548;p63"/>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3"/>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3"/>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3"/>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3"/>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3"/>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63"/>
          <p:cNvGrpSpPr/>
          <p:nvPr/>
        </p:nvGrpSpPr>
        <p:grpSpPr>
          <a:xfrm>
            <a:off x="3700351" y="2520912"/>
            <a:ext cx="334279" cy="334661"/>
            <a:chOff x="3725461" y="2444712"/>
            <a:chExt cx="334279" cy="334661"/>
          </a:xfrm>
        </p:grpSpPr>
        <p:sp>
          <p:nvSpPr>
            <p:cNvPr id="12555" name="Google Shape;12555;p63"/>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3"/>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3"/>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3"/>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3"/>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3"/>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3"/>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2" name="Google Shape;12562;p63"/>
          <p:cNvGrpSpPr/>
          <p:nvPr/>
        </p:nvGrpSpPr>
        <p:grpSpPr>
          <a:xfrm>
            <a:off x="6552128" y="2533421"/>
            <a:ext cx="332019" cy="310788"/>
            <a:chOff x="6577238" y="2457221"/>
            <a:chExt cx="332019" cy="310788"/>
          </a:xfrm>
        </p:grpSpPr>
        <p:sp>
          <p:nvSpPr>
            <p:cNvPr id="12563" name="Google Shape;12563;p63"/>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3"/>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3"/>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3"/>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3"/>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3"/>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9" name="Google Shape;12569;p63"/>
          <p:cNvGrpSpPr/>
          <p:nvPr/>
        </p:nvGrpSpPr>
        <p:grpSpPr>
          <a:xfrm>
            <a:off x="2793451" y="2515978"/>
            <a:ext cx="247892" cy="346024"/>
            <a:chOff x="2818561" y="2439778"/>
            <a:chExt cx="247892" cy="346024"/>
          </a:xfrm>
        </p:grpSpPr>
        <p:sp>
          <p:nvSpPr>
            <p:cNvPr id="12570" name="Google Shape;12570;p63"/>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3"/>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3"/>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3"/>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3"/>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3"/>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3"/>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3"/>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3"/>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3"/>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3"/>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3"/>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2" name="Google Shape;12582;p63"/>
          <p:cNvGrpSpPr/>
          <p:nvPr/>
        </p:nvGrpSpPr>
        <p:grpSpPr>
          <a:xfrm>
            <a:off x="3182668" y="2550832"/>
            <a:ext cx="419933" cy="275170"/>
            <a:chOff x="3207778" y="2474632"/>
            <a:chExt cx="419933" cy="275170"/>
          </a:xfrm>
        </p:grpSpPr>
        <p:sp>
          <p:nvSpPr>
            <p:cNvPr id="12583" name="Google Shape;12583;p63"/>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3"/>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3"/>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3"/>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3"/>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3"/>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3"/>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3"/>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3"/>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3"/>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3"/>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3"/>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3"/>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3"/>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7" name="Google Shape;12597;p63"/>
          <p:cNvGrpSpPr/>
          <p:nvPr/>
        </p:nvGrpSpPr>
        <p:grpSpPr>
          <a:xfrm>
            <a:off x="6074265" y="2532275"/>
            <a:ext cx="337684" cy="314194"/>
            <a:chOff x="6099375" y="2456075"/>
            <a:chExt cx="337684" cy="314194"/>
          </a:xfrm>
        </p:grpSpPr>
        <p:sp>
          <p:nvSpPr>
            <p:cNvPr id="12598" name="Google Shape;12598;p63"/>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3"/>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63"/>
          <p:cNvGrpSpPr/>
          <p:nvPr/>
        </p:nvGrpSpPr>
        <p:grpSpPr>
          <a:xfrm>
            <a:off x="2287513" y="2544784"/>
            <a:ext cx="312698" cy="286534"/>
            <a:chOff x="2312623" y="2468584"/>
            <a:chExt cx="312698" cy="286534"/>
          </a:xfrm>
        </p:grpSpPr>
        <p:sp>
          <p:nvSpPr>
            <p:cNvPr id="12601" name="Google Shape;12601;p63"/>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3"/>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3"/>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63"/>
          <p:cNvGrpSpPr/>
          <p:nvPr/>
        </p:nvGrpSpPr>
        <p:grpSpPr>
          <a:xfrm>
            <a:off x="5593695" y="2517124"/>
            <a:ext cx="345292" cy="342618"/>
            <a:chOff x="5618805" y="2440924"/>
            <a:chExt cx="345292" cy="342618"/>
          </a:xfrm>
        </p:grpSpPr>
        <p:sp>
          <p:nvSpPr>
            <p:cNvPr id="12605" name="Google Shape;12605;p63"/>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63"/>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3"/>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3"/>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3"/>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0" name="Google Shape;12610;p63"/>
          <p:cNvGrpSpPr/>
          <p:nvPr/>
        </p:nvGrpSpPr>
        <p:grpSpPr>
          <a:xfrm>
            <a:off x="4628069" y="2522790"/>
            <a:ext cx="377886" cy="331255"/>
            <a:chOff x="4653179" y="2446590"/>
            <a:chExt cx="377886" cy="331255"/>
          </a:xfrm>
        </p:grpSpPr>
        <p:sp>
          <p:nvSpPr>
            <p:cNvPr id="12611" name="Google Shape;12611;p63"/>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3"/>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3"/>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3"/>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5" name="Google Shape;12615;p63"/>
          <p:cNvGrpSpPr/>
          <p:nvPr/>
        </p:nvGrpSpPr>
        <p:grpSpPr>
          <a:xfrm>
            <a:off x="5159407" y="2535681"/>
            <a:ext cx="252062" cy="305122"/>
            <a:chOff x="5184517" y="2459481"/>
            <a:chExt cx="252062" cy="305122"/>
          </a:xfrm>
        </p:grpSpPr>
        <p:sp>
          <p:nvSpPr>
            <p:cNvPr id="12616" name="Google Shape;12616;p63"/>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3"/>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3"/>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3"/>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3"/>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63"/>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2" name="Google Shape;12622;p63"/>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3" name="Google Shape;12623;p63"/>
          <p:cNvGrpSpPr/>
          <p:nvPr/>
        </p:nvGrpSpPr>
        <p:grpSpPr>
          <a:xfrm>
            <a:off x="6130349" y="2045308"/>
            <a:ext cx="249770" cy="363849"/>
            <a:chOff x="6155459" y="1969108"/>
            <a:chExt cx="249770" cy="363849"/>
          </a:xfrm>
        </p:grpSpPr>
        <p:sp>
          <p:nvSpPr>
            <p:cNvPr id="12624" name="Google Shape;12624;p63"/>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3"/>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3"/>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3"/>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3"/>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3"/>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3"/>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3"/>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3"/>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3" name="Google Shape;12633;p63"/>
          <p:cNvGrpSpPr/>
          <p:nvPr/>
        </p:nvGrpSpPr>
        <p:grpSpPr>
          <a:xfrm>
            <a:off x="2254919" y="2046804"/>
            <a:ext cx="353631" cy="354395"/>
            <a:chOff x="2280029" y="1970604"/>
            <a:chExt cx="353631" cy="354395"/>
          </a:xfrm>
        </p:grpSpPr>
        <p:sp>
          <p:nvSpPr>
            <p:cNvPr id="12634" name="Google Shape;12634;p63"/>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3"/>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3"/>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3"/>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8" name="Google Shape;12638;p63"/>
          <p:cNvGrpSpPr/>
          <p:nvPr/>
        </p:nvGrpSpPr>
        <p:grpSpPr>
          <a:xfrm>
            <a:off x="8039990" y="2076374"/>
            <a:ext cx="255086" cy="301685"/>
            <a:chOff x="8065100" y="2000174"/>
            <a:chExt cx="255086" cy="301685"/>
          </a:xfrm>
        </p:grpSpPr>
        <p:sp>
          <p:nvSpPr>
            <p:cNvPr id="12639" name="Google Shape;12639;p63"/>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3"/>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3"/>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3"/>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63"/>
          <p:cNvGrpSpPr/>
          <p:nvPr/>
        </p:nvGrpSpPr>
        <p:grpSpPr>
          <a:xfrm>
            <a:off x="6608595" y="2045308"/>
            <a:ext cx="249420" cy="363849"/>
            <a:chOff x="6633705" y="1969108"/>
            <a:chExt cx="249420" cy="363849"/>
          </a:xfrm>
        </p:grpSpPr>
        <p:sp>
          <p:nvSpPr>
            <p:cNvPr id="12644" name="Google Shape;12644;p63"/>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3"/>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3"/>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3"/>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3"/>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3"/>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3"/>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3"/>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2" name="Google Shape;12652;p63"/>
          <p:cNvGrpSpPr/>
          <p:nvPr/>
        </p:nvGrpSpPr>
        <p:grpSpPr>
          <a:xfrm>
            <a:off x="5185921" y="2045308"/>
            <a:ext cx="226661" cy="363467"/>
            <a:chOff x="5211031" y="1969108"/>
            <a:chExt cx="226661" cy="363467"/>
          </a:xfrm>
        </p:grpSpPr>
        <p:sp>
          <p:nvSpPr>
            <p:cNvPr id="12653" name="Google Shape;12653;p63"/>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3"/>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5" name="Google Shape;12655;p63"/>
          <p:cNvGrpSpPr/>
          <p:nvPr/>
        </p:nvGrpSpPr>
        <p:grpSpPr>
          <a:xfrm>
            <a:off x="3687842" y="2046804"/>
            <a:ext cx="354363" cy="354395"/>
            <a:chOff x="3712952" y="1970604"/>
            <a:chExt cx="354363" cy="354395"/>
          </a:xfrm>
        </p:grpSpPr>
        <p:sp>
          <p:nvSpPr>
            <p:cNvPr id="12656" name="Google Shape;12656;p63"/>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3"/>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3"/>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3"/>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3"/>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3"/>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3"/>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3"/>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3"/>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5" name="Google Shape;12665;p63"/>
          <p:cNvGrpSpPr/>
          <p:nvPr/>
        </p:nvGrpSpPr>
        <p:grpSpPr>
          <a:xfrm>
            <a:off x="3210329" y="2046804"/>
            <a:ext cx="354363" cy="354745"/>
            <a:chOff x="3235438" y="1970604"/>
            <a:chExt cx="354363" cy="354745"/>
          </a:xfrm>
        </p:grpSpPr>
        <p:sp>
          <p:nvSpPr>
            <p:cNvPr id="12666" name="Google Shape;12666;p63"/>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3"/>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3"/>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3"/>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3"/>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63"/>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3"/>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3"/>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3"/>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3"/>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3"/>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3"/>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3"/>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63"/>
          <p:cNvGrpSpPr/>
          <p:nvPr/>
        </p:nvGrpSpPr>
        <p:grpSpPr>
          <a:xfrm>
            <a:off x="1304475" y="2066125"/>
            <a:ext cx="341472" cy="335074"/>
            <a:chOff x="1329585" y="1989925"/>
            <a:chExt cx="341472" cy="335074"/>
          </a:xfrm>
        </p:grpSpPr>
        <p:sp>
          <p:nvSpPr>
            <p:cNvPr id="12680" name="Google Shape;12680;p63"/>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3"/>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3"/>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3" name="Google Shape;12683;p63"/>
          <p:cNvGrpSpPr/>
          <p:nvPr/>
        </p:nvGrpSpPr>
        <p:grpSpPr>
          <a:xfrm>
            <a:off x="5566761" y="2066106"/>
            <a:ext cx="416649" cy="325597"/>
            <a:chOff x="5626763" y="2013829"/>
            <a:chExt cx="351722" cy="274788"/>
          </a:xfrm>
        </p:grpSpPr>
        <p:sp>
          <p:nvSpPr>
            <p:cNvPr id="12684" name="Google Shape;12684;p63"/>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3"/>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3"/>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3"/>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3"/>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3"/>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3"/>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3"/>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3"/>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3"/>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4" name="Google Shape;12694;p63"/>
          <p:cNvGrpSpPr/>
          <p:nvPr/>
        </p:nvGrpSpPr>
        <p:grpSpPr>
          <a:xfrm>
            <a:off x="7551495" y="2060077"/>
            <a:ext cx="276698" cy="333133"/>
            <a:chOff x="7576605" y="1983877"/>
            <a:chExt cx="276698" cy="333133"/>
          </a:xfrm>
        </p:grpSpPr>
        <p:sp>
          <p:nvSpPr>
            <p:cNvPr id="12695" name="Google Shape;12695;p63"/>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3"/>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7" name="Google Shape;12697;p63"/>
          <p:cNvGrpSpPr/>
          <p:nvPr/>
        </p:nvGrpSpPr>
        <p:grpSpPr>
          <a:xfrm>
            <a:off x="828458" y="2051738"/>
            <a:ext cx="337334" cy="353599"/>
            <a:chOff x="853568" y="1975538"/>
            <a:chExt cx="337334" cy="353599"/>
          </a:xfrm>
        </p:grpSpPr>
        <p:sp>
          <p:nvSpPr>
            <p:cNvPr id="12698" name="Google Shape;12698;p63"/>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3"/>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3"/>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3"/>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2" name="Google Shape;12702;p63"/>
          <p:cNvGrpSpPr/>
          <p:nvPr/>
        </p:nvGrpSpPr>
        <p:grpSpPr>
          <a:xfrm>
            <a:off x="2733192" y="2085828"/>
            <a:ext cx="327085" cy="277080"/>
            <a:chOff x="2770052" y="2009628"/>
            <a:chExt cx="327085" cy="277080"/>
          </a:xfrm>
        </p:grpSpPr>
        <p:sp>
          <p:nvSpPr>
            <p:cNvPr id="12703" name="Google Shape;12703;p63"/>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3"/>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05" name="Google Shape;12705;p63"/>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06" name="Google Shape;12706;p63"/>
          <p:cNvGrpSpPr/>
          <p:nvPr/>
        </p:nvGrpSpPr>
        <p:grpSpPr>
          <a:xfrm>
            <a:off x="4170289" y="2046804"/>
            <a:ext cx="344878" cy="343573"/>
            <a:chOff x="4195399" y="1970604"/>
            <a:chExt cx="344878" cy="343573"/>
          </a:xfrm>
        </p:grpSpPr>
        <p:sp>
          <p:nvSpPr>
            <p:cNvPr id="12707" name="Google Shape;12707;p63"/>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63"/>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63"/>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3"/>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1" name="Google Shape;12711;p63"/>
          <p:cNvGrpSpPr/>
          <p:nvPr/>
        </p:nvGrpSpPr>
        <p:grpSpPr>
          <a:xfrm>
            <a:off x="4649681" y="2053647"/>
            <a:ext cx="344528" cy="344114"/>
            <a:chOff x="4674791" y="1977447"/>
            <a:chExt cx="344528" cy="344114"/>
          </a:xfrm>
        </p:grpSpPr>
        <p:sp>
          <p:nvSpPr>
            <p:cNvPr id="12712" name="Google Shape;12712;p63"/>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3"/>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3"/>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3"/>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3"/>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3"/>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3"/>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3"/>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3"/>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3"/>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3"/>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3"/>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3"/>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3"/>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3"/>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3"/>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3"/>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3"/>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63"/>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63"/>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3"/>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3"/>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3"/>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3"/>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3"/>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3"/>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8" name="Google Shape;12738;p63"/>
          <p:cNvGrpSpPr/>
          <p:nvPr/>
        </p:nvGrpSpPr>
        <p:grpSpPr>
          <a:xfrm>
            <a:off x="6058700" y="1623497"/>
            <a:ext cx="382819" cy="310788"/>
            <a:chOff x="6083810" y="1547297"/>
            <a:chExt cx="382819" cy="310788"/>
          </a:xfrm>
        </p:grpSpPr>
        <p:sp>
          <p:nvSpPr>
            <p:cNvPr id="12739" name="Google Shape;12739;p63"/>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3"/>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3"/>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3"/>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3"/>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3"/>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3"/>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3"/>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3"/>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3"/>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3"/>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3"/>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3"/>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3"/>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3"/>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3"/>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3"/>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3"/>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7" name="Google Shape;12757;p63"/>
          <p:cNvGrpSpPr/>
          <p:nvPr/>
        </p:nvGrpSpPr>
        <p:grpSpPr>
          <a:xfrm>
            <a:off x="6533190" y="1614393"/>
            <a:ext cx="382788" cy="328613"/>
            <a:chOff x="6558300" y="1538193"/>
            <a:chExt cx="382788" cy="328613"/>
          </a:xfrm>
        </p:grpSpPr>
        <p:sp>
          <p:nvSpPr>
            <p:cNvPr id="12758" name="Google Shape;12758;p63"/>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3"/>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0" name="Google Shape;12760;p63"/>
          <p:cNvGrpSpPr/>
          <p:nvPr/>
        </p:nvGrpSpPr>
        <p:grpSpPr>
          <a:xfrm>
            <a:off x="5168892" y="1587497"/>
            <a:ext cx="259605" cy="346024"/>
            <a:chOff x="5194002" y="1511297"/>
            <a:chExt cx="259605" cy="346024"/>
          </a:xfrm>
        </p:grpSpPr>
        <p:sp>
          <p:nvSpPr>
            <p:cNvPr id="12761" name="Google Shape;12761;p63"/>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3"/>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63"/>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3"/>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5" name="Google Shape;12765;p63"/>
          <p:cNvGrpSpPr/>
          <p:nvPr/>
        </p:nvGrpSpPr>
        <p:grpSpPr>
          <a:xfrm>
            <a:off x="1369631" y="1588261"/>
            <a:ext cx="252444" cy="351722"/>
            <a:chOff x="1394741" y="1512061"/>
            <a:chExt cx="252444" cy="351722"/>
          </a:xfrm>
        </p:grpSpPr>
        <p:sp>
          <p:nvSpPr>
            <p:cNvPr id="12766" name="Google Shape;12766;p63"/>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3"/>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3"/>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3"/>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3"/>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3"/>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3"/>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3"/>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3"/>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3"/>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3"/>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3"/>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3"/>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3"/>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3"/>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3"/>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3"/>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3" name="Google Shape;12783;p63"/>
          <p:cNvGrpSpPr/>
          <p:nvPr/>
        </p:nvGrpSpPr>
        <p:grpSpPr>
          <a:xfrm>
            <a:off x="829986" y="1580685"/>
            <a:ext cx="380910" cy="339594"/>
            <a:chOff x="855096" y="1504485"/>
            <a:chExt cx="380910" cy="339594"/>
          </a:xfrm>
        </p:grpSpPr>
        <p:sp>
          <p:nvSpPr>
            <p:cNvPr id="12784" name="Google Shape;12784;p63"/>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3"/>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3"/>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3"/>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3"/>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9" name="Google Shape;12789;p63"/>
          <p:cNvGrpSpPr/>
          <p:nvPr/>
        </p:nvGrpSpPr>
        <p:grpSpPr>
          <a:xfrm>
            <a:off x="1794466" y="1587879"/>
            <a:ext cx="352103" cy="352103"/>
            <a:chOff x="1819576" y="1511679"/>
            <a:chExt cx="352103" cy="352103"/>
          </a:xfrm>
        </p:grpSpPr>
        <p:sp>
          <p:nvSpPr>
            <p:cNvPr id="12790" name="Google Shape;12790;p63"/>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3"/>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3"/>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3"/>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4" name="Google Shape;12794;p63"/>
          <p:cNvGrpSpPr/>
          <p:nvPr/>
        </p:nvGrpSpPr>
        <p:grpSpPr>
          <a:xfrm>
            <a:off x="5595987" y="1576961"/>
            <a:ext cx="371424" cy="355446"/>
            <a:chOff x="5621097" y="1500761"/>
            <a:chExt cx="371424" cy="355446"/>
          </a:xfrm>
        </p:grpSpPr>
        <p:sp>
          <p:nvSpPr>
            <p:cNvPr id="12795" name="Google Shape;12795;p63"/>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3"/>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7" name="Google Shape;12797;p63"/>
          <p:cNvGrpSpPr/>
          <p:nvPr/>
        </p:nvGrpSpPr>
        <p:grpSpPr>
          <a:xfrm>
            <a:off x="4645129" y="1617799"/>
            <a:ext cx="359679" cy="321833"/>
            <a:chOff x="4670239" y="1541599"/>
            <a:chExt cx="359679" cy="321833"/>
          </a:xfrm>
        </p:grpSpPr>
        <p:sp>
          <p:nvSpPr>
            <p:cNvPr id="12798" name="Google Shape;12798;p63"/>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3"/>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3"/>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3"/>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3"/>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3" name="Google Shape;12803;p63"/>
          <p:cNvGrpSpPr/>
          <p:nvPr/>
        </p:nvGrpSpPr>
        <p:grpSpPr>
          <a:xfrm>
            <a:off x="4187319" y="1578585"/>
            <a:ext cx="321037" cy="353822"/>
            <a:chOff x="4212429" y="1502385"/>
            <a:chExt cx="321037" cy="353822"/>
          </a:xfrm>
        </p:grpSpPr>
        <p:sp>
          <p:nvSpPr>
            <p:cNvPr id="12804" name="Google Shape;12804;p63"/>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3"/>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3"/>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3"/>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8" name="Google Shape;12808;p63"/>
          <p:cNvGrpSpPr/>
          <p:nvPr/>
        </p:nvGrpSpPr>
        <p:grpSpPr>
          <a:xfrm>
            <a:off x="2277678" y="1582181"/>
            <a:ext cx="336188" cy="335425"/>
            <a:chOff x="2302788" y="1505981"/>
            <a:chExt cx="336188" cy="335425"/>
          </a:xfrm>
        </p:grpSpPr>
        <p:sp>
          <p:nvSpPr>
            <p:cNvPr id="12809" name="Google Shape;12809;p63"/>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3"/>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3"/>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3"/>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3"/>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3"/>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3"/>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3"/>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3"/>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3"/>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3"/>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3"/>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3"/>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3"/>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3"/>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3"/>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3"/>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6" name="Google Shape;12826;p63"/>
          <p:cNvGrpSpPr/>
          <p:nvPr/>
        </p:nvGrpSpPr>
        <p:grpSpPr>
          <a:xfrm>
            <a:off x="2755191" y="1598096"/>
            <a:ext cx="333133" cy="321037"/>
            <a:chOff x="2780301" y="1521896"/>
            <a:chExt cx="333133" cy="321037"/>
          </a:xfrm>
        </p:grpSpPr>
        <p:sp>
          <p:nvSpPr>
            <p:cNvPr id="12827" name="Google Shape;12827;p63"/>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3"/>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3"/>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3"/>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3"/>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3"/>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3"/>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3"/>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3"/>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3"/>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3"/>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3"/>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3"/>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3"/>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3"/>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3"/>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3"/>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3"/>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3"/>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3"/>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7" name="Google Shape;12847;p63"/>
          <p:cNvGrpSpPr/>
          <p:nvPr/>
        </p:nvGrpSpPr>
        <p:grpSpPr>
          <a:xfrm>
            <a:off x="3291049" y="1591285"/>
            <a:ext cx="211892" cy="339594"/>
            <a:chOff x="3316159" y="1515085"/>
            <a:chExt cx="211892" cy="339594"/>
          </a:xfrm>
        </p:grpSpPr>
        <p:sp>
          <p:nvSpPr>
            <p:cNvPr id="12848" name="Google Shape;12848;p63"/>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3"/>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3"/>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51" name="Google Shape;12851;p63"/>
            <p:cNvGrpSpPr/>
            <p:nvPr/>
          </p:nvGrpSpPr>
          <p:grpSpPr>
            <a:xfrm>
              <a:off x="3316159" y="1515085"/>
              <a:ext cx="211892" cy="339594"/>
              <a:chOff x="3316159" y="1515085"/>
              <a:chExt cx="211892" cy="339594"/>
            </a:xfrm>
          </p:grpSpPr>
          <p:sp>
            <p:nvSpPr>
              <p:cNvPr id="12852" name="Google Shape;12852;p63"/>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3"/>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3"/>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3"/>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3"/>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3"/>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58" name="Google Shape;12858;p63"/>
          <p:cNvGrpSpPr/>
          <p:nvPr/>
        </p:nvGrpSpPr>
        <p:grpSpPr>
          <a:xfrm>
            <a:off x="3691248" y="1620855"/>
            <a:ext cx="361971" cy="314958"/>
            <a:chOff x="3716358" y="1544655"/>
            <a:chExt cx="361971" cy="314958"/>
          </a:xfrm>
        </p:grpSpPr>
        <p:sp>
          <p:nvSpPr>
            <p:cNvPr id="12859" name="Google Shape;12859;p63"/>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3"/>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63"/>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63"/>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3"/>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4" name="Google Shape;12864;p63"/>
            <p:cNvGrpSpPr/>
            <p:nvPr/>
          </p:nvGrpSpPr>
          <p:grpSpPr>
            <a:xfrm>
              <a:off x="3716358" y="1544655"/>
              <a:ext cx="361971" cy="314958"/>
              <a:chOff x="3716358" y="1544655"/>
              <a:chExt cx="361971" cy="314958"/>
            </a:xfrm>
          </p:grpSpPr>
          <p:sp>
            <p:nvSpPr>
              <p:cNvPr id="12865" name="Google Shape;12865;p63"/>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3"/>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3"/>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3"/>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3"/>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870" name="Google Shape;12870;p63"/>
          <p:cNvGrpSpPr/>
          <p:nvPr/>
        </p:nvGrpSpPr>
        <p:grpSpPr>
          <a:xfrm>
            <a:off x="6986814" y="1633752"/>
            <a:ext cx="499533" cy="305136"/>
            <a:chOff x="7009649" y="1541981"/>
            <a:chExt cx="524940" cy="320655"/>
          </a:xfrm>
        </p:grpSpPr>
        <p:sp>
          <p:nvSpPr>
            <p:cNvPr id="12871" name="Google Shape;12871;p63"/>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3"/>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3"/>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3"/>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3"/>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3"/>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3"/>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3"/>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9" name="Google Shape;12879;p63"/>
          <p:cNvGrpSpPr/>
          <p:nvPr/>
        </p:nvGrpSpPr>
        <p:grpSpPr>
          <a:xfrm>
            <a:off x="8008924" y="1594309"/>
            <a:ext cx="282746" cy="340358"/>
            <a:chOff x="8034034" y="1518109"/>
            <a:chExt cx="282746" cy="340358"/>
          </a:xfrm>
        </p:grpSpPr>
        <p:sp>
          <p:nvSpPr>
            <p:cNvPr id="12880" name="Google Shape;12880;p63"/>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3"/>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3"/>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3"/>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4" name="Google Shape;12884;p63"/>
          <p:cNvGrpSpPr/>
          <p:nvPr/>
        </p:nvGrpSpPr>
        <p:grpSpPr>
          <a:xfrm>
            <a:off x="7557192" y="1576134"/>
            <a:ext cx="369133" cy="360411"/>
            <a:chOff x="7582302" y="1499934"/>
            <a:chExt cx="369133" cy="360411"/>
          </a:xfrm>
        </p:grpSpPr>
        <p:sp>
          <p:nvSpPr>
            <p:cNvPr id="12885" name="Google Shape;12885;p63"/>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3"/>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3"/>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3"/>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3"/>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0" name="Google Shape;12890;p63"/>
          <p:cNvGrpSpPr/>
          <p:nvPr/>
        </p:nvGrpSpPr>
        <p:grpSpPr>
          <a:xfrm>
            <a:off x="6170979" y="3893352"/>
            <a:ext cx="346056" cy="345674"/>
            <a:chOff x="2238181" y="4120624"/>
            <a:chExt cx="346056" cy="345674"/>
          </a:xfrm>
        </p:grpSpPr>
        <p:grpSp>
          <p:nvGrpSpPr>
            <p:cNvPr id="12891" name="Google Shape;12891;p63"/>
            <p:cNvGrpSpPr/>
            <p:nvPr/>
          </p:nvGrpSpPr>
          <p:grpSpPr>
            <a:xfrm>
              <a:off x="2309155" y="4177413"/>
              <a:ext cx="203862" cy="231903"/>
              <a:chOff x="1512725" y="258500"/>
              <a:chExt cx="4570900" cy="5199625"/>
            </a:xfrm>
          </p:grpSpPr>
          <p:sp>
            <p:nvSpPr>
              <p:cNvPr id="12892" name="Google Shape;12892;p63"/>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3"/>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4" name="Google Shape;12894;p63"/>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5" name="Google Shape;12895;p6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99"/>
        <p:cNvGrpSpPr/>
        <p:nvPr/>
      </p:nvGrpSpPr>
      <p:grpSpPr>
        <a:xfrm>
          <a:off x="0" y="0"/>
          <a:ext cx="0" cy="0"/>
          <a:chOff x="0" y="0"/>
          <a:chExt cx="0" cy="0"/>
        </a:xfrm>
      </p:grpSpPr>
      <p:pic>
        <p:nvPicPr>
          <p:cNvPr id="12900" name="Google Shape;12900;p6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Shape 361"/>
        <p:cNvGrpSpPr/>
        <p:nvPr/>
      </p:nvGrpSpPr>
      <p:grpSpPr>
        <a:xfrm>
          <a:off x="0" y="0"/>
          <a:ext cx="0" cy="0"/>
          <a:chOff x="0" y="0"/>
          <a:chExt cx="0" cy="0"/>
        </a:xfrm>
      </p:grpSpPr>
      <p:sp>
        <p:nvSpPr>
          <p:cNvPr id="362" name="Google Shape;362;p27"/>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r>
              <a:rPr lang="en"/>
              <a:t>Hydro Energy Potential in Ghana - I</a:t>
            </a:r>
            <a:endParaRPr lang="en" b="0">
              <a:solidFill>
                <a:srgbClr val="000000"/>
              </a:solidFill>
            </a:endParaRPr>
          </a:p>
          <a:p>
            <a:endParaRPr lang="en"/>
          </a:p>
        </p:txBody>
      </p:sp>
      <p:sp>
        <p:nvSpPr>
          <p:cNvPr id="4" name="Untertitel 3">
            <a:extLst>
              <a:ext uri="{FF2B5EF4-FFF2-40B4-BE49-F238E27FC236}">
                <a16:creationId xmlns:a16="http://schemas.microsoft.com/office/drawing/2014/main" id="{D1974EEC-BD4E-150C-5043-7CAB3558842E}"/>
              </a:ext>
            </a:extLst>
          </p:cNvPr>
          <p:cNvSpPr>
            <a:spLocks noGrp="1"/>
          </p:cNvSpPr>
          <p:nvPr>
            <p:ph type="subTitle" idx="1"/>
          </p:nvPr>
        </p:nvSpPr>
        <p:spPr>
          <a:xfrm>
            <a:off x="726775" y="1288717"/>
            <a:ext cx="7693217" cy="3358414"/>
          </a:xfrm>
        </p:spPr>
        <p:txBody>
          <a:bodyPr/>
          <a:lstStyle/>
          <a:p>
            <a:r>
              <a:rPr lang="de-DE" b="1" u="sng">
                <a:solidFill>
                  <a:schemeClr val="accent5"/>
                </a:solidFill>
              </a:rPr>
              <a:t>Refresher</a:t>
            </a:r>
            <a:r>
              <a:rPr lang="de-DE"/>
              <a:t>: </a:t>
            </a:r>
            <a:r>
              <a:rPr lang="de-DE" err="1"/>
              <a:t>basic</a:t>
            </a:r>
            <a:r>
              <a:rPr lang="de-DE"/>
              <a:t> </a:t>
            </a:r>
            <a:r>
              <a:rPr lang="de-DE" err="1"/>
              <a:t>energy</a:t>
            </a:r>
            <a:r>
              <a:rPr lang="de-DE"/>
              <a:t> and power </a:t>
            </a:r>
            <a:r>
              <a:rPr lang="de-DE" err="1"/>
              <a:t>calculation</a:t>
            </a:r>
            <a:r>
              <a:rPr lang="de-DE"/>
              <a:t> </a:t>
            </a:r>
            <a:r>
              <a:rPr lang="de-DE" err="1"/>
              <a:t>skills</a:t>
            </a:r>
            <a:r>
              <a:rPr lang="de-DE"/>
              <a:t> </a:t>
            </a:r>
            <a:r>
              <a:rPr lang="de-DE" err="1"/>
              <a:t>from</a:t>
            </a:r>
            <a:r>
              <a:rPr lang="de-DE"/>
              <a:t> </a:t>
            </a:r>
            <a:r>
              <a:rPr lang="de-DE" err="1"/>
              <a:t>the</a:t>
            </a:r>
            <a:r>
              <a:rPr lang="de-DE"/>
              <a:t> </a:t>
            </a:r>
            <a:r>
              <a:rPr lang="de-DE" err="1"/>
              <a:t>previous</a:t>
            </a:r>
            <a:r>
              <a:rPr lang="de-DE"/>
              <a:t> </a:t>
            </a:r>
            <a:r>
              <a:rPr lang="de-DE" err="1"/>
              <a:t>workbook</a:t>
            </a:r>
            <a:r>
              <a:rPr lang="de-DE"/>
              <a:t> </a:t>
            </a:r>
            <a:r>
              <a:rPr lang="de-DE" err="1"/>
              <a:t>sessions</a:t>
            </a:r>
            <a:r>
              <a:rPr lang="de-DE"/>
              <a:t>! </a:t>
            </a:r>
          </a:p>
          <a:p>
            <a:pPr>
              <a:lnSpc>
                <a:spcPct val="114999"/>
              </a:lnSpc>
            </a:pPr>
            <a:endParaRPr lang="de-DE" i="1"/>
          </a:p>
          <a:p>
            <a:pPr>
              <a:lnSpc>
                <a:spcPct val="114999"/>
              </a:lnSpc>
            </a:pPr>
            <a:r>
              <a:rPr lang="de-DE"/>
              <a:t>Data </a:t>
            </a:r>
            <a:r>
              <a:rPr lang="de-DE" err="1"/>
              <a:t>Needed</a:t>
            </a:r>
            <a:r>
              <a:rPr lang="de-DE"/>
              <a:t>:</a:t>
            </a:r>
          </a:p>
          <a:p>
            <a:pPr>
              <a:lnSpc>
                <a:spcPct val="114999"/>
              </a:lnSpc>
              <a:buFont typeface="Calibri"/>
              <a:buChar char="-"/>
            </a:pPr>
            <a:r>
              <a:rPr lang="de-DE" err="1"/>
              <a:t>Current</a:t>
            </a:r>
            <a:r>
              <a:rPr lang="de-DE"/>
              <a:t> </a:t>
            </a:r>
            <a:r>
              <a:rPr lang="de-DE" err="1"/>
              <a:t>Hydro</a:t>
            </a:r>
            <a:r>
              <a:rPr lang="de-DE"/>
              <a:t> Power potential: </a:t>
            </a:r>
            <a:r>
              <a:rPr lang="de-DE" b="1"/>
              <a:t>840 MW</a:t>
            </a:r>
          </a:p>
          <a:p>
            <a:pPr>
              <a:lnSpc>
                <a:spcPct val="114999"/>
              </a:lnSpc>
              <a:buFont typeface="Calibri"/>
              <a:buChar char="-"/>
            </a:pPr>
            <a:r>
              <a:rPr lang="de-DE"/>
              <a:t>1 MW = 1,000 kW</a:t>
            </a:r>
          </a:p>
          <a:p>
            <a:pPr>
              <a:lnSpc>
                <a:spcPct val="114999"/>
              </a:lnSpc>
              <a:buFont typeface="Calibri"/>
              <a:buChar char="-"/>
            </a:pPr>
            <a:r>
              <a:rPr lang="de-DE"/>
              <a:t>1 </a:t>
            </a:r>
            <a:r>
              <a:rPr lang="de-DE" err="1"/>
              <a:t>day</a:t>
            </a:r>
            <a:r>
              <a:rPr lang="de-DE"/>
              <a:t> = 24h</a:t>
            </a:r>
          </a:p>
          <a:p>
            <a:pPr>
              <a:lnSpc>
                <a:spcPct val="114999"/>
              </a:lnSpc>
              <a:buFont typeface="Calibri"/>
              <a:buChar char="-"/>
            </a:pPr>
            <a:r>
              <a:rPr lang="de-DE"/>
              <a:t>1 </a:t>
            </a:r>
            <a:r>
              <a:rPr lang="de-DE" err="1"/>
              <a:t>year</a:t>
            </a:r>
            <a:r>
              <a:rPr lang="de-DE"/>
              <a:t> = 365 </a:t>
            </a:r>
            <a:r>
              <a:rPr lang="de-DE" err="1"/>
              <a:t>days</a:t>
            </a:r>
            <a:endParaRPr lang="de-DE"/>
          </a:p>
          <a:p>
            <a:pPr>
              <a:lnSpc>
                <a:spcPct val="114999"/>
              </a:lnSpc>
              <a:buFont typeface="Calibri"/>
              <a:buChar char="-"/>
            </a:pPr>
            <a:r>
              <a:rPr lang="de-DE" err="1"/>
              <a:t>Lets</a:t>
            </a:r>
            <a:r>
              <a:rPr lang="de-DE"/>
              <a:t> </a:t>
            </a:r>
            <a:r>
              <a:rPr lang="de-DE" err="1"/>
              <a:t>assume</a:t>
            </a:r>
            <a:r>
              <a:rPr lang="de-DE"/>
              <a:t> </a:t>
            </a:r>
            <a:r>
              <a:rPr lang="de-DE" err="1"/>
              <a:t>that</a:t>
            </a:r>
            <a:r>
              <a:rPr lang="de-DE"/>
              <a:t> </a:t>
            </a:r>
            <a:r>
              <a:rPr lang="de-DE" err="1"/>
              <a:t>your</a:t>
            </a:r>
            <a:r>
              <a:rPr lang="de-DE"/>
              <a:t> </a:t>
            </a:r>
            <a:r>
              <a:rPr lang="de-DE" err="1"/>
              <a:t>househhold</a:t>
            </a:r>
            <a:r>
              <a:rPr lang="de-DE"/>
              <a:t> </a:t>
            </a:r>
            <a:r>
              <a:rPr lang="de-DE" err="1"/>
              <a:t>consumes</a:t>
            </a:r>
            <a:r>
              <a:rPr lang="de-DE"/>
              <a:t> </a:t>
            </a:r>
            <a:r>
              <a:rPr lang="de-DE" err="1"/>
              <a:t>about</a:t>
            </a:r>
            <a:r>
              <a:rPr lang="de-DE"/>
              <a:t> </a:t>
            </a:r>
            <a:r>
              <a:rPr lang="de-DE" b="1"/>
              <a:t>2000 kWh </a:t>
            </a:r>
            <a:r>
              <a:rPr lang="de-DE"/>
              <a:t>per </a:t>
            </a:r>
            <a:r>
              <a:rPr lang="de-DE" err="1"/>
              <a:t>year</a:t>
            </a:r>
            <a:r>
              <a:rPr lang="de-DE"/>
              <a:t>.</a:t>
            </a:r>
          </a:p>
          <a:p>
            <a:pPr marL="139700" indent="0">
              <a:lnSpc>
                <a:spcPct val="114999"/>
              </a:lnSpc>
            </a:pPr>
            <a:endParaRPr lang="de-DE"/>
          </a:p>
          <a:p>
            <a:pPr>
              <a:lnSpc>
                <a:spcPct val="114999"/>
              </a:lnSpc>
            </a:pPr>
            <a:r>
              <a:rPr lang="de-DE" b="1" u="sng">
                <a:solidFill>
                  <a:schemeClr val="accent5"/>
                </a:solidFill>
              </a:rPr>
              <a:t>Question</a:t>
            </a:r>
            <a:r>
              <a:rPr lang="de-DE" b="1"/>
              <a:t> </a:t>
            </a:r>
          </a:p>
          <a:p>
            <a:pPr>
              <a:lnSpc>
                <a:spcPct val="114999"/>
              </a:lnSpc>
              <a:buFont typeface="Arial" panose="020B0604020202020204" pitchFamily="34" charset="0"/>
              <a:buChar char="•"/>
            </a:pPr>
            <a:r>
              <a:rPr lang="de-DE" err="1">
                <a:solidFill>
                  <a:srgbClr val="333333"/>
                </a:solidFill>
              </a:rPr>
              <a:t>How</a:t>
            </a:r>
            <a:r>
              <a:rPr lang="de-DE">
                <a:solidFill>
                  <a:srgbClr val="333333"/>
                </a:solidFill>
              </a:rPr>
              <a:t> </a:t>
            </a:r>
            <a:r>
              <a:rPr lang="de-DE" err="1">
                <a:solidFill>
                  <a:srgbClr val="333333"/>
                </a:solidFill>
              </a:rPr>
              <a:t>many</a:t>
            </a:r>
            <a:r>
              <a:rPr lang="de-DE">
                <a:solidFill>
                  <a:srgbClr val="333333"/>
                </a:solidFill>
              </a:rPr>
              <a:t> </a:t>
            </a:r>
            <a:r>
              <a:rPr lang="de-DE" b="1" err="1">
                <a:solidFill>
                  <a:srgbClr val="333333"/>
                </a:solidFill>
              </a:rPr>
              <a:t>years</a:t>
            </a:r>
            <a:r>
              <a:rPr lang="de-DE">
                <a:solidFill>
                  <a:srgbClr val="333333"/>
                </a:solidFill>
              </a:rPr>
              <a:t> </a:t>
            </a:r>
            <a:r>
              <a:rPr lang="de-DE" err="1">
                <a:solidFill>
                  <a:srgbClr val="333333"/>
                </a:solidFill>
              </a:rPr>
              <a:t>could</a:t>
            </a:r>
            <a:r>
              <a:rPr lang="de-DE">
                <a:solidFill>
                  <a:srgbClr val="333333"/>
                </a:solidFill>
              </a:rPr>
              <a:t> </a:t>
            </a:r>
            <a:r>
              <a:rPr lang="de-DE" err="1">
                <a:solidFill>
                  <a:srgbClr val="333333"/>
                </a:solidFill>
              </a:rPr>
              <a:t>you</a:t>
            </a:r>
            <a:r>
              <a:rPr lang="de-DE">
                <a:solidFill>
                  <a:srgbClr val="333333"/>
                </a:solidFill>
              </a:rPr>
              <a:t> power </a:t>
            </a:r>
            <a:r>
              <a:rPr lang="de-DE" b="1" err="1">
                <a:solidFill>
                  <a:srgbClr val="333333"/>
                </a:solidFill>
              </a:rPr>
              <a:t>your</a:t>
            </a:r>
            <a:r>
              <a:rPr lang="de-DE" b="1">
                <a:solidFill>
                  <a:srgbClr val="333333"/>
                </a:solidFill>
              </a:rPr>
              <a:t> </a:t>
            </a:r>
            <a:r>
              <a:rPr lang="de-DE" b="1" err="1">
                <a:solidFill>
                  <a:srgbClr val="333333"/>
                </a:solidFill>
              </a:rPr>
              <a:t>home</a:t>
            </a:r>
            <a:r>
              <a:rPr lang="de-DE" b="1">
                <a:solidFill>
                  <a:srgbClr val="333333"/>
                </a:solidFill>
              </a:rPr>
              <a:t> </a:t>
            </a:r>
            <a:r>
              <a:rPr lang="de-DE" err="1">
                <a:solidFill>
                  <a:srgbClr val="333333"/>
                </a:solidFill>
              </a:rPr>
              <a:t>with</a:t>
            </a:r>
            <a:r>
              <a:rPr lang="de-DE">
                <a:solidFill>
                  <a:srgbClr val="333333"/>
                </a:solidFill>
              </a:rPr>
              <a:t> </a:t>
            </a:r>
            <a:r>
              <a:rPr lang="de-DE" err="1">
                <a:solidFill>
                  <a:srgbClr val="333333"/>
                </a:solidFill>
              </a:rPr>
              <a:t>the</a:t>
            </a:r>
            <a:r>
              <a:rPr lang="de-DE">
                <a:solidFill>
                  <a:srgbClr val="333333"/>
                </a:solidFill>
              </a:rPr>
              <a:t> </a:t>
            </a:r>
            <a:r>
              <a:rPr lang="de-DE" b="1" err="1">
                <a:solidFill>
                  <a:srgbClr val="333333"/>
                </a:solidFill>
              </a:rPr>
              <a:t>additionial</a:t>
            </a:r>
            <a:r>
              <a:rPr lang="de-DE" b="1">
                <a:solidFill>
                  <a:srgbClr val="333333"/>
                </a:solidFill>
              </a:rPr>
              <a:t> </a:t>
            </a:r>
            <a:r>
              <a:rPr lang="de-DE" b="1" err="1">
                <a:solidFill>
                  <a:srgbClr val="333333"/>
                </a:solidFill>
              </a:rPr>
              <a:t>energy</a:t>
            </a:r>
            <a:r>
              <a:rPr lang="de-DE" b="1">
                <a:solidFill>
                  <a:srgbClr val="333333"/>
                </a:solidFill>
              </a:rPr>
              <a:t> potential </a:t>
            </a:r>
            <a:r>
              <a:rPr lang="de-DE" err="1">
                <a:solidFill>
                  <a:srgbClr val="333333"/>
                </a:solidFill>
              </a:rPr>
              <a:t>from</a:t>
            </a:r>
            <a:r>
              <a:rPr lang="de-DE">
                <a:solidFill>
                  <a:srgbClr val="333333"/>
                </a:solidFill>
              </a:rPr>
              <a:t> </a:t>
            </a:r>
            <a:r>
              <a:rPr lang="de-DE" err="1">
                <a:solidFill>
                  <a:srgbClr val="333333"/>
                </a:solidFill>
              </a:rPr>
              <a:t>hydro</a:t>
            </a:r>
            <a:r>
              <a:rPr lang="de-DE">
                <a:solidFill>
                  <a:srgbClr val="333333"/>
                </a:solidFill>
              </a:rPr>
              <a:t> power? </a:t>
            </a:r>
            <a:r>
              <a:rPr lang="de-DE" err="1">
                <a:solidFill>
                  <a:srgbClr val="333333"/>
                </a:solidFill>
              </a:rPr>
              <a:t>Let‘s</a:t>
            </a:r>
            <a:r>
              <a:rPr lang="de-DE">
                <a:solidFill>
                  <a:srgbClr val="333333"/>
                </a:solidFill>
              </a:rPr>
              <a:t> </a:t>
            </a:r>
            <a:r>
              <a:rPr lang="de-DE" err="1">
                <a:solidFill>
                  <a:srgbClr val="333333"/>
                </a:solidFill>
              </a:rPr>
              <a:t>first</a:t>
            </a:r>
            <a:r>
              <a:rPr lang="de-DE">
                <a:solidFill>
                  <a:srgbClr val="333333"/>
                </a:solidFill>
              </a:rPr>
              <a:t> </a:t>
            </a:r>
            <a:r>
              <a:rPr lang="de-DE" b="1" err="1">
                <a:solidFill>
                  <a:srgbClr val="333333"/>
                </a:solidFill>
              </a:rPr>
              <a:t>make</a:t>
            </a:r>
            <a:r>
              <a:rPr lang="de-DE" b="1">
                <a:solidFill>
                  <a:srgbClr val="333333"/>
                </a:solidFill>
              </a:rPr>
              <a:t> an </a:t>
            </a:r>
            <a:r>
              <a:rPr lang="de-DE" b="1" err="1">
                <a:solidFill>
                  <a:srgbClr val="333333"/>
                </a:solidFill>
              </a:rPr>
              <a:t>estimate</a:t>
            </a:r>
            <a:r>
              <a:rPr lang="de-DE">
                <a:solidFill>
                  <a:srgbClr val="333333"/>
                </a:solidFill>
              </a:rPr>
              <a:t>, and </a:t>
            </a:r>
            <a:r>
              <a:rPr lang="de-DE" err="1">
                <a:solidFill>
                  <a:srgbClr val="333333"/>
                </a:solidFill>
              </a:rPr>
              <a:t>then</a:t>
            </a:r>
            <a:r>
              <a:rPr lang="de-DE">
                <a:solidFill>
                  <a:srgbClr val="333333"/>
                </a:solidFill>
              </a:rPr>
              <a:t> </a:t>
            </a:r>
            <a:r>
              <a:rPr lang="de-DE" b="1" err="1">
                <a:solidFill>
                  <a:srgbClr val="333333"/>
                </a:solidFill>
              </a:rPr>
              <a:t>work</a:t>
            </a:r>
            <a:r>
              <a:rPr lang="de-DE" b="1">
                <a:solidFill>
                  <a:srgbClr val="333333"/>
                </a:solidFill>
              </a:rPr>
              <a:t> </a:t>
            </a:r>
            <a:r>
              <a:rPr lang="de-DE" b="1" err="1">
                <a:solidFill>
                  <a:srgbClr val="333333"/>
                </a:solidFill>
              </a:rPr>
              <a:t>through</a:t>
            </a:r>
            <a:r>
              <a:rPr lang="de-DE" b="1">
                <a:solidFill>
                  <a:srgbClr val="333333"/>
                </a:solidFill>
              </a:rPr>
              <a:t> </a:t>
            </a:r>
            <a:r>
              <a:rPr lang="de-DE" b="1" err="1">
                <a:solidFill>
                  <a:srgbClr val="333333"/>
                </a:solidFill>
              </a:rPr>
              <a:t>the</a:t>
            </a:r>
            <a:r>
              <a:rPr lang="de-DE" b="1">
                <a:solidFill>
                  <a:srgbClr val="333333"/>
                </a:solidFill>
              </a:rPr>
              <a:t> </a:t>
            </a:r>
            <a:r>
              <a:rPr lang="de-DE" b="1" err="1">
                <a:solidFill>
                  <a:srgbClr val="333333"/>
                </a:solidFill>
              </a:rPr>
              <a:t>calculations</a:t>
            </a:r>
            <a:r>
              <a:rPr lang="de-DE" b="1">
                <a:solidFill>
                  <a:srgbClr val="333333"/>
                </a:solidFill>
              </a:rPr>
              <a:t> </a:t>
            </a:r>
            <a:r>
              <a:rPr lang="de-DE" b="1" err="1">
                <a:solidFill>
                  <a:srgbClr val="333333"/>
                </a:solidFill>
              </a:rPr>
              <a:t>together</a:t>
            </a:r>
            <a:r>
              <a:rPr lang="de-DE" b="1">
                <a:solidFill>
                  <a:srgbClr val="333333"/>
                </a:solidFill>
              </a:rPr>
              <a:t> </a:t>
            </a:r>
            <a:r>
              <a:rPr lang="de-DE">
                <a:solidFill>
                  <a:srgbClr val="333333"/>
                </a:solidFill>
              </a:rPr>
              <a:t>in </a:t>
            </a:r>
            <a:r>
              <a:rPr lang="de-DE" err="1">
                <a:solidFill>
                  <a:srgbClr val="333333"/>
                </a:solidFill>
              </a:rPr>
              <a:t>class</a:t>
            </a:r>
            <a:r>
              <a:rPr lang="de-DE">
                <a:solidFill>
                  <a:srgbClr val="333333"/>
                </a:solidFill>
              </a:rPr>
              <a:t> </a:t>
            </a:r>
            <a:r>
              <a:rPr lang="de-DE" err="1">
                <a:solidFill>
                  <a:srgbClr val="333333"/>
                </a:solidFill>
              </a:rPr>
              <a:t>to</a:t>
            </a:r>
            <a:r>
              <a:rPr lang="de-DE">
                <a:solidFill>
                  <a:srgbClr val="333333"/>
                </a:solidFill>
              </a:rPr>
              <a:t> find </a:t>
            </a:r>
            <a:r>
              <a:rPr lang="de-DE" err="1">
                <a:solidFill>
                  <a:srgbClr val="333333"/>
                </a:solidFill>
              </a:rPr>
              <a:t>the</a:t>
            </a:r>
            <a:r>
              <a:rPr lang="de-DE">
                <a:solidFill>
                  <a:srgbClr val="333333"/>
                </a:solidFill>
              </a:rPr>
              <a:t> </a:t>
            </a:r>
            <a:r>
              <a:rPr lang="de-DE" err="1">
                <a:solidFill>
                  <a:srgbClr val="333333"/>
                </a:solidFill>
              </a:rPr>
              <a:t>answer</a:t>
            </a:r>
            <a:r>
              <a:rPr lang="de-DE">
                <a:solidFill>
                  <a:srgbClr val="333333"/>
                </a:solidFill>
              </a:rPr>
              <a:t>!</a:t>
            </a:r>
          </a:p>
          <a:p>
            <a:pPr>
              <a:lnSpc>
                <a:spcPct val="114999"/>
              </a:lnSpc>
              <a:buClr>
                <a:srgbClr val="A15315"/>
              </a:buClr>
            </a:pPr>
            <a:endParaRPr lang="de-DE"/>
          </a:p>
          <a:p>
            <a:pPr>
              <a:lnSpc>
                <a:spcPct val="114999"/>
              </a:lnSpc>
              <a:buClr>
                <a:srgbClr val="A15315"/>
              </a:buClr>
            </a:pPr>
            <a:endParaRPr lang="de-DE"/>
          </a:p>
          <a:p>
            <a:pPr>
              <a:lnSpc>
                <a:spcPct val="114999"/>
              </a:lnSpc>
              <a:buClr>
                <a:srgbClr val="A15315"/>
              </a:buClr>
            </a:pPr>
            <a:endParaRPr lang="de-DE"/>
          </a:p>
        </p:txBody>
      </p:sp>
    </p:spTree>
    <p:extLst>
      <p:ext uri="{BB962C8B-B14F-4D97-AF65-F5344CB8AC3E}">
        <p14:creationId xmlns:p14="http://schemas.microsoft.com/office/powerpoint/2010/main" val="3522573276"/>
      </p:ext>
    </p:extLst>
  </p:cSld>
  <p:clrMapOvr>
    <a:masterClrMapping/>
  </p:clrMapOvr>
  <p:extLst>
    <p:ext uri="{6950BFC3-D8DA-4A85-94F7-54DA5524770B}">
      <p188:commentRel xmlns:p188="http://schemas.microsoft.com/office/powerpoint/2018/8/main" r:id="rId3"/>
    </p:ext>
  </p:extLst>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Shape 361"/>
        <p:cNvGrpSpPr/>
        <p:nvPr/>
      </p:nvGrpSpPr>
      <p:grpSpPr>
        <a:xfrm>
          <a:off x="0" y="0"/>
          <a:ext cx="0" cy="0"/>
          <a:chOff x="0" y="0"/>
          <a:chExt cx="0" cy="0"/>
        </a:xfrm>
      </p:grpSpPr>
      <p:sp>
        <p:nvSpPr>
          <p:cNvPr id="362" name="Google Shape;362;p27"/>
          <p:cNvSpPr txBox="1">
            <a:spLocks noGrp="1"/>
          </p:cNvSpPr>
          <p:nvPr>
            <p:ph type="title"/>
          </p:nvPr>
        </p:nvSpPr>
        <p:spPr>
          <a:xfrm>
            <a:off x="713225" y="539500"/>
            <a:ext cx="7717200" cy="576000"/>
          </a:xfrm>
        </p:spPr>
        <p:txBody>
          <a:bodyPr spcFirstLastPara="1" wrap="square" lIns="91425" tIns="91425" rIns="91425" bIns="91425" anchor="t" anchorCtr="0">
            <a:normAutofit/>
          </a:bodyPr>
          <a:lstStyle/>
          <a:p>
            <a:pPr>
              <a:lnSpc>
                <a:spcPct val="90000"/>
              </a:lnSpc>
            </a:pPr>
            <a:r>
              <a:rPr lang="en"/>
              <a:t>Hydro Energy Potential in Ghana - II</a:t>
            </a:r>
            <a:endParaRPr lang="de-DE"/>
          </a:p>
        </p:txBody>
      </p:sp>
      <p:sp>
        <p:nvSpPr>
          <p:cNvPr id="5" name="Textfeld 4">
            <a:extLst>
              <a:ext uri="{FF2B5EF4-FFF2-40B4-BE49-F238E27FC236}">
                <a16:creationId xmlns:a16="http://schemas.microsoft.com/office/drawing/2014/main" id="{C1D5A248-209B-99E0-3766-7B8F3C064DB3}"/>
              </a:ext>
            </a:extLst>
          </p:cNvPr>
          <p:cNvSpPr txBox="1"/>
          <p:nvPr/>
        </p:nvSpPr>
        <p:spPr>
          <a:xfrm>
            <a:off x="813519" y="1108426"/>
            <a:ext cx="6778066" cy="355289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139700">
              <a:lnSpc>
                <a:spcPct val="114999"/>
              </a:lnSpc>
            </a:pPr>
            <a:r>
              <a:rPr lang="en-US" b="1">
                <a:solidFill>
                  <a:schemeClr val="accent5"/>
                </a:solidFill>
                <a:latin typeface="Sofia Sans"/>
              </a:rPr>
              <a:t>Hint</a:t>
            </a:r>
            <a:r>
              <a:rPr lang="en-US">
                <a:solidFill>
                  <a:srgbClr val="333333"/>
                </a:solidFill>
                <a:latin typeface="Sofia Sans"/>
              </a:rPr>
              <a:t>: Power is the energy produced per second, find the energy produced in 1 year.</a:t>
            </a:r>
          </a:p>
          <a:p>
            <a:pPr marL="139700">
              <a:lnSpc>
                <a:spcPct val="114999"/>
              </a:lnSpc>
            </a:pPr>
            <a:endParaRPr lang="en-US">
              <a:solidFill>
                <a:srgbClr val="333333"/>
              </a:solidFill>
              <a:latin typeface="Sofia Sans"/>
            </a:endParaRPr>
          </a:p>
          <a:p>
            <a:pPr marL="139700">
              <a:lnSpc>
                <a:spcPct val="114999"/>
              </a:lnSpc>
            </a:pPr>
            <a:r>
              <a:rPr lang="en-US" b="1">
                <a:solidFill>
                  <a:srgbClr val="333333"/>
                </a:solidFill>
                <a:latin typeface="Sofia Sans"/>
              </a:rPr>
              <a:t>Step 1</a:t>
            </a:r>
            <a:r>
              <a:rPr lang="en-US">
                <a:solidFill>
                  <a:srgbClr val="333333"/>
                </a:solidFill>
                <a:latin typeface="Sofia Sans"/>
              </a:rPr>
              <a:t>: Total Potential Energy in one year in kWh.</a:t>
            </a:r>
            <a:endParaRPr lang="en-US"/>
          </a:p>
          <a:p>
            <a:pPr marL="425450" indent="-285750">
              <a:lnSpc>
                <a:spcPct val="114999"/>
              </a:lnSpc>
              <a:buFont typeface="Calibri"/>
              <a:buChar char="-"/>
            </a:pPr>
            <a:r>
              <a:rPr lang="en-US">
                <a:solidFill>
                  <a:srgbClr val="333333"/>
                </a:solidFill>
                <a:latin typeface="Sofia Sans"/>
              </a:rPr>
              <a:t>Energy in 1 Hour (Hint do a Conversion from Power to Energy)</a:t>
            </a:r>
          </a:p>
          <a:p>
            <a:pPr marL="882650" lvl="1" indent="-285750">
              <a:lnSpc>
                <a:spcPct val="114999"/>
              </a:lnSpc>
              <a:buFont typeface="Calibri"/>
              <a:buChar char="-"/>
            </a:pPr>
            <a:r>
              <a:rPr lang="en-US">
                <a:solidFill>
                  <a:srgbClr val="333333"/>
                </a:solidFill>
                <a:latin typeface="Sofia Sans"/>
              </a:rPr>
              <a:t>Power = 840 MW = 840,000 kW</a:t>
            </a:r>
          </a:p>
          <a:p>
            <a:pPr marL="882650" lvl="1" indent="-285750">
              <a:lnSpc>
                <a:spcPct val="114999"/>
              </a:lnSpc>
              <a:buFont typeface="Calibri"/>
              <a:buChar char="-"/>
            </a:pPr>
            <a:r>
              <a:rPr lang="en-US">
                <a:solidFill>
                  <a:srgbClr val="FF0000"/>
                </a:solidFill>
                <a:latin typeface="Sofia Sans"/>
              </a:rPr>
              <a:t>Energy in 1 hour = 840,000 kW × 1 hour = 840,000 kWh</a:t>
            </a:r>
          </a:p>
          <a:p>
            <a:pPr marL="596900" lvl="1">
              <a:lnSpc>
                <a:spcPct val="114999"/>
              </a:lnSpc>
            </a:pPr>
            <a:endParaRPr lang="en-US">
              <a:solidFill>
                <a:srgbClr val="333333"/>
              </a:solidFill>
              <a:latin typeface="Sofia Sans"/>
            </a:endParaRPr>
          </a:p>
          <a:p>
            <a:pPr marL="425450" indent="-285750">
              <a:lnSpc>
                <a:spcPct val="114999"/>
              </a:lnSpc>
              <a:buFont typeface="Calibri"/>
              <a:buChar char="-"/>
            </a:pPr>
            <a:r>
              <a:rPr lang="en-US">
                <a:solidFill>
                  <a:srgbClr val="333333"/>
                </a:solidFill>
                <a:latin typeface="Sofia Sans"/>
              </a:rPr>
              <a:t>Energy in 1 Day?!</a:t>
            </a:r>
          </a:p>
          <a:p>
            <a:pPr marL="882650" lvl="1" indent="-285750">
              <a:lnSpc>
                <a:spcPct val="114999"/>
              </a:lnSpc>
              <a:buFont typeface="Calibri"/>
              <a:buChar char="-"/>
            </a:pPr>
            <a:r>
              <a:rPr lang="en-US">
                <a:solidFill>
                  <a:srgbClr val="333333"/>
                </a:solidFill>
                <a:latin typeface="Sofia Sans"/>
              </a:rPr>
              <a:t>1 Day = 24 hours</a:t>
            </a:r>
          </a:p>
          <a:p>
            <a:pPr marL="882650" lvl="1" indent="-285750">
              <a:lnSpc>
                <a:spcPct val="114999"/>
              </a:lnSpc>
              <a:buFont typeface="Calibri"/>
              <a:buChar char="-"/>
            </a:pPr>
            <a:r>
              <a:rPr lang="en-US">
                <a:solidFill>
                  <a:srgbClr val="FF0000"/>
                </a:solidFill>
                <a:latin typeface="Sofia Sans"/>
              </a:rPr>
              <a:t>840,000 kWh * 24 hours/day = 20,160,000 kWh/day</a:t>
            </a:r>
            <a:endParaRPr lang="en-US">
              <a:solidFill>
                <a:srgbClr val="333333"/>
              </a:solidFill>
              <a:latin typeface="Sofia Sans"/>
            </a:endParaRPr>
          </a:p>
          <a:p>
            <a:pPr marL="882650" lvl="1" indent="-285750">
              <a:lnSpc>
                <a:spcPct val="114999"/>
              </a:lnSpc>
              <a:buFont typeface="Calibri"/>
              <a:buChar char="-"/>
            </a:pPr>
            <a:endParaRPr lang="en-US">
              <a:solidFill>
                <a:srgbClr val="FF0000"/>
              </a:solidFill>
              <a:latin typeface="Sofia Sans"/>
            </a:endParaRPr>
          </a:p>
          <a:p>
            <a:pPr marL="425450" indent="-285750">
              <a:lnSpc>
                <a:spcPct val="114999"/>
              </a:lnSpc>
              <a:buFont typeface="Calibri"/>
              <a:buChar char="-"/>
            </a:pPr>
            <a:r>
              <a:rPr lang="en-US">
                <a:solidFill>
                  <a:schemeClr val="tx1"/>
                </a:solidFill>
                <a:latin typeface="Sofia Sans"/>
              </a:rPr>
              <a:t>Energy in 1 year</a:t>
            </a:r>
          </a:p>
          <a:p>
            <a:pPr marL="882650" lvl="1" indent="-285750">
              <a:lnSpc>
                <a:spcPct val="114999"/>
              </a:lnSpc>
              <a:buFont typeface="Calibri"/>
              <a:buChar char="-"/>
            </a:pPr>
            <a:r>
              <a:rPr lang="en-US">
                <a:solidFill>
                  <a:schemeClr val="tx1"/>
                </a:solidFill>
                <a:latin typeface="Sofia Sans"/>
              </a:rPr>
              <a:t>1 year = 365 days</a:t>
            </a:r>
          </a:p>
          <a:p>
            <a:pPr marL="882650" lvl="1" indent="-285750">
              <a:lnSpc>
                <a:spcPct val="114999"/>
              </a:lnSpc>
              <a:buFont typeface="Calibri"/>
              <a:buChar char="-"/>
            </a:pPr>
            <a:r>
              <a:rPr lang="en-US">
                <a:solidFill>
                  <a:srgbClr val="FF0000"/>
                </a:solidFill>
                <a:latin typeface="Sofia Sans"/>
              </a:rPr>
              <a:t>20,160,000 kWh/day * 365 days/year = 7,358,400,00 kWh/year</a:t>
            </a:r>
          </a:p>
        </p:txBody>
      </p:sp>
    </p:spTree>
    <p:extLst>
      <p:ext uri="{BB962C8B-B14F-4D97-AF65-F5344CB8AC3E}">
        <p14:creationId xmlns:p14="http://schemas.microsoft.com/office/powerpoint/2010/main" val="821328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9" end="9"/>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
                                            <p:txEl>
                                              <p:pRg st="13" end="1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extLst>
    <p:ext uri="{6950BFC3-D8DA-4A85-94F7-54DA5524770B}">
      <p188:commentRel xmlns:p188="http://schemas.microsoft.com/office/powerpoint/2018/8/main" r:id="rId3"/>
    </p:ext>
  </p:extLst>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Shape 361"/>
        <p:cNvGrpSpPr/>
        <p:nvPr/>
      </p:nvGrpSpPr>
      <p:grpSpPr>
        <a:xfrm>
          <a:off x="0" y="0"/>
          <a:ext cx="0" cy="0"/>
          <a:chOff x="0" y="0"/>
          <a:chExt cx="0" cy="0"/>
        </a:xfrm>
      </p:grpSpPr>
      <p:sp>
        <p:nvSpPr>
          <p:cNvPr id="362" name="Google Shape;362;p27"/>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r>
              <a:rPr lang="en"/>
              <a:t>Hydro Energy Potential in Ghana - III</a:t>
            </a:r>
            <a:endParaRPr lang="en" b="0">
              <a:solidFill>
                <a:srgbClr val="000000"/>
              </a:solidFill>
            </a:endParaRPr>
          </a:p>
          <a:p>
            <a:endParaRPr lang="en"/>
          </a:p>
        </p:txBody>
      </p:sp>
      <p:sp>
        <p:nvSpPr>
          <p:cNvPr id="4" name="Untertitel 3">
            <a:extLst>
              <a:ext uri="{FF2B5EF4-FFF2-40B4-BE49-F238E27FC236}">
                <a16:creationId xmlns:a16="http://schemas.microsoft.com/office/drawing/2014/main" id="{D1974EEC-BD4E-150C-5043-7CAB3558842E}"/>
              </a:ext>
            </a:extLst>
          </p:cNvPr>
          <p:cNvSpPr>
            <a:spLocks noGrp="1"/>
          </p:cNvSpPr>
          <p:nvPr>
            <p:ph type="subTitle" idx="1"/>
          </p:nvPr>
        </p:nvSpPr>
        <p:spPr>
          <a:xfrm>
            <a:off x="715992" y="1288717"/>
            <a:ext cx="7693217" cy="2916311"/>
          </a:xfrm>
        </p:spPr>
        <p:txBody>
          <a:bodyPr/>
          <a:lstStyle/>
          <a:p>
            <a:pPr>
              <a:lnSpc>
                <a:spcPct val="114999"/>
              </a:lnSpc>
            </a:pPr>
            <a:endParaRPr lang="de-DE"/>
          </a:p>
          <a:p>
            <a:pPr>
              <a:lnSpc>
                <a:spcPct val="114999"/>
              </a:lnSpc>
            </a:pPr>
            <a:endParaRPr lang="de-DE">
              <a:solidFill>
                <a:srgbClr val="FF0000"/>
              </a:solidFill>
            </a:endParaRPr>
          </a:p>
        </p:txBody>
      </p:sp>
      <p:sp>
        <p:nvSpPr>
          <p:cNvPr id="3" name="Textfeld 2">
            <a:extLst>
              <a:ext uri="{FF2B5EF4-FFF2-40B4-BE49-F238E27FC236}">
                <a16:creationId xmlns:a16="http://schemas.microsoft.com/office/drawing/2014/main" id="{309E2939-2D77-3CB3-9F81-5E6DF66E2D29}"/>
              </a:ext>
            </a:extLst>
          </p:cNvPr>
          <p:cNvSpPr txBox="1"/>
          <p:nvPr/>
        </p:nvSpPr>
        <p:spPr>
          <a:xfrm>
            <a:off x="836766" y="1261792"/>
            <a:ext cx="6778066" cy="3552896"/>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139700">
              <a:lnSpc>
                <a:spcPct val="114999"/>
              </a:lnSpc>
            </a:pPr>
            <a:r>
              <a:rPr lang="en-US">
                <a:solidFill>
                  <a:schemeClr val="tx1"/>
                </a:solidFill>
                <a:latin typeface="Sofia Sans"/>
              </a:rPr>
              <a:t>Total Energy in one year = </a:t>
            </a:r>
            <a:r>
              <a:rPr lang="en-US">
                <a:solidFill>
                  <a:srgbClr val="FF0000"/>
                </a:solidFill>
                <a:latin typeface="Sofia Sans"/>
              </a:rPr>
              <a:t>7,358,400,00 kWh/year</a:t>
            </a:r>
            <a:endParaRPr lang="en-US">
              <a:latin typeface="Sofia Sans"/>
            </a:endParaRPr>
          </a:p>
          <a:p>
            <a:pPr marL="139700">
              <a:lnSpc>
                <a:spcPct val="114999"/>
              </a:lnSpc>
            </a:pPr>
            <a:endParaRPr lang="en-US">
              <a:solidFill>
                <a:schemeClr val="tx1"/>
              </a:solidFill>
              <a:latin typeface="Sofia Sans"/>
            </a:endParaRPr>
          </a:p>
          <a:p>
            <a:pPr marL="139700">
              <a:lnSpc>
                <a:spcPct val="114999"/>
              </a:lnSpc>
            </a:pPr>
            <a:r>
              <a:rPr lang="en-US" b="1">
                <a:solidFill>
                  <a:schemeClr val="tx1"/>
                </a:solidFill>
                <a:latin typeface="Sofia Sans"/>
              </a:rPr>
              <a:t>Step 2</a:t>
            </a:r>
            <a:r>
              <a:rPr lang="en-US">
                <a:solidFill>
                  <a:schemeClr val="tx1"/>
                </a:solidFill>
                <a:latin typeface="Sofia Sans"/>
              </a:rPr>
              <a:t>: Your energy consumption in one year = 2,000 kWh/year</a:t>
            </a:r>
          </a:p>
          <a:p>
            <a:pPr marL="139700">
              <a:lnSpc>
                <a:spcPct val="114999"/>
              </a:lnSpc>
            </a:pPr>
            <a:endParaRPr lang="en-US">
              <a:solidFill>
                <a:schemeClr val="tx1"/>
              </a:solidFill>
              <a:latin typeface="Sofia Sans"/>
            </a:endParaRPr>
          </a:p>
          <a:p>
            <a:pPr marL="139700">
              <a:lnSpc>
                <a:spcPct val="114999"/>
              </a:lnSpc>
            </a:pPr>
            <a:r>
              <a:rPr lang="en-US" b="1">
                <a:solidFill>
                  <a:schemeClr val="tx1"/>
                </a:solidFill>
                <a:latin typeface="Sofia Sans"/>
              </a:rPr>
              <a:t>Step 3:</a:t>
            </a:r>
            <a:r>
              <a:rPr lang="en-US">
                <a:solidFill>
                  <a:schemeClr val="tx1"/>
                </a:solidFill>
                <a:latin typeface="Sofia Sans"/>
              </a:rPr>
              <a:t> How many years one household can be powered?</a:t>
            </a:r>
          </a:p>
          <a:p>
            <a:pPr marL="425450" indent="-285750">
              <a:lnSpc>
                <a:spcPct val="114999"/>
              </a:lnSpc>
              <a:buFont typeface="Calibri"/>
              <a:buChar char="-"/>
            </a:pPr>
            <a:r>
              <a:rPr lang="en-US">
                <a:solidFill>
                  <a:schemeClr val="tx1"/>
                </a:solidFill>
                <a:latin typeface="Sofia Sans"/>
              </a:rPr>
              <a:t>Total Energy in one year / Energy consumption household in one year</a:t>
            </a:r>
          </a:p>
          <a:p>
            <a:pPr marL="425450" indent="-285750">
              <a:lnSpc>
                <a:spcPct val="114999"/>
              </a:lnSpc>
              <a:buFont typeface="Arial"/>
              <a:buChar char="•"/>
            </a:pPr>
            <a:r>
              <a:rPr lang="en-US">
                <a:solidFill>
                  <a:schemeClr val="tx1"/>
                </a:solidFill>
                <a:latin typeface="Sofia Sans"/>
              </a:rPr>
              <a:t>= </a:t>
            </a:r>
            <a:r>
              <a:rPr lang="en-US">
                <a:solidFill>
                  <a:srgbClr val="FF0000"/>
                </a:solidFill>
                <a:latin typeface="Sofia Sans"/>
              </a:rPr>
              <a:t>7,358,400,00 kWh/year / 2,000 kWh/year</a:t>
            </a:r>
            <a:endParaRPr lang="en-US">
              <a:latin typeface="Sofia Sans"/>
            </a:endParaRPr>
          </a:p>
          <a:p>
            <a:pPr marL="425450" indent="-285750">
              <a:lnSpc>
                <a:spcPct val="114999"/>
              </a:lnSpc>
              <a:buFont typeface="Arial"/>
              <a:buChar char="•"/>
            </a:pPr>
            <a:r>
              <a:rPr lang="en-US">
                <a:solidFill>
                  <a:srgbClr val="FF0000"/>
                </a:solidFill>
                <a:latin typeface="Sofia Sans"/>
              </a:rPr>
              <a:t>= 3,679,200 years</a:t>
            </a:r>
          </a:p>
          <a:p>
            <a:pPr marL="425450" indent="-285750">
              <a:lnSpc>
                <a:spcPct val="114999"/>
              </a:lnSpc>
              <a:buFont typeface="Arial"/>
              <a:buChar char="•"/>
            </a:pPr>
            <a:endParaRPr lang="en-US">
              <a:solidFill>
                <a:srgbClr val="FF0000"/>
              </a:solidFill>
              <a:latin typeface="Sofia Sans"/>
            </a:endParaRPr>
          </a:p>
          <a:p>
            <a:pPr marL="425450" indent="-285750">
              <a:lnSpc>
                <a:spcPct val="114999"/>
              </a:lnSpc>
              <a:buFont typeface="Arial"/>
              <a:buChar char="•"/>
            </a:pPr>
            <a:endParaRPr lang="en-US">
              <a:solidFill>
                <a:srgbClr val="FF0000"/>
              </a:solidFill>
              <a:latin typeface="Sofia Sans"/>
            </a:endParaRPr>
          </a:p>
          <a:p>
            <a:pPr marL="425450" indent="-285750">
              <a:lnSpc>
                <a:spcPct val="114999"/>
              </a:lnSpc>
              <a:buFont typeface="Arial"/>
              <a:buChar char="•"/>
            </a:pPr>
            <a:r>
              <a:rPr lang="en-US">
                <a:solidFill>
                  <a:schemeClr val="tx1"/>
                </a:solidFill>
                <a:latin typeface="Sofia Sans"/>
              </a:rPr>
              <a:t>Your family would never have to worry about energy for a very long time!</a:t>
            </a:r>
          </a:p>
          <a:p>
            <a:pPr marL="425450" indent="-285750">
              <a:lnSpc>
                <a:spcPct val="114999"/>
              </a:lnSpc>
              <a:buFont typeface="Calibri"/>
              <a:buChar char="-"/>
            </a:pPr>
            <a:endParaRPr lang="en-US">
              <a:solidFill>
                <a:srgbClr val="333333"/>
              </a:solidFill>
              <a:latin typeface="Sofia Sans"/>
            </a:endParaRPr>
          </a:p>
          <a:p>
            <a:pPr marL="425450" indent="-285750">
              <a:lnSpc>
                <a:spcPct val="114999"/>
              </a:lnSpc>
              <a:buFont typeface="Calibri"/>
              <a:buChar char="-"/>
            </a:pPr>
            <a:endParaRPr lang="en-US">
              <a:solidFill>
                <a:srgbClr val="FF0000"/>
              </a:solidFill>
              <a:latin typeface="Sofia Sans"/>
            </a:endParaRPr>
          </a:p>
          <a:p>
            <a:pPr marL="139700">
              <a:lnSpc>
                <a:spcPct val="114999"/>
              </a:lnSpc>
            </a:pPr>
            <a:endParaRPr lang="en-US">
              <a:solidFill>
                <a:srgbClr val="FF0000"/>
              </a:solidFill>
              <a:latin typeface="Sofia Sans"/>
            </a:endParaRPr>
          </a:p>
        </p:txBody>
      </p:sp>
    </p:spTree>
    <p:extLst>
      <p:ext uri="{BB962C8B-B14F-4D97-AF65-F5344CB8AC3E}">
        <p14:creationId xmlns:p14="http://schemas.microsoft.com/office/powerpoint/2010/main" val="776366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03">
          <a:extLst>
            <a:ext uri="{FF2B5EF4-FFF2-40B4-BE49-F238E27FC236}">
              <a16:creationId xmlns:a16="http://schemas.microsoft.com/office/drawing/2014/main" id="{75E67C5A-AFDD-3832-9C8A-EC93AA177F63}"/>
            </a:ext>
          </a:extLst>
        </p:cNvPr>
        <p:cNvGrpSpPr/>
        <p:nvPr/>
      </p:nvGrpSpPr>
      <p:grpSpPr>
        <a:xfrm>
          <a:off x="0" y="0"/>
          <a:ext cx="0" cy="0"/>
          <a:chOff x="0" y="0"/>
          <a:chExt cx="0" cy="0"/>
        </a:xfrm>
      </p:grpSpPr>
      <p:sp>
        <p:nvSpPr>
          <p:cNvPr id="11" name="Textfeld 10">
            <a:extLst>
              <a:ext uri="{FF2B5EF4-FFF2-40B4-BE49-F238E27FC236}">
                <a16:creationId xmlns:a16="http://schemas.microsoft.com/office/drawing/2014/main" id="{B68A1389-2523-717A-0377-A77BEE95D4EB}"/>
              </a:ext>
            </a:extLst>
          </p:cNvPr>
          <p:cNvSpPr txBox="1"/>
          <p:nvPr/>
        </p:nvSpPr>
        <p:spPr>
          <a:xfrm>
            <a:off x="720000" y="1800775"/>
            <a:ext cx="5236042" cy="2031325"/>
          </a:xfrm>
          <a:prstGeom prst="rect">
            <a:avLst/>
          </a:prstGeom>
          <a:noFill/>
        </p:spPr>
        <p:txBody>
          <a:bodyPr wrap="square" lIns="91440" tIns="45720" rIns="91440" bIns="45720" rtlCol="0" anchor="t">
            <a:spAutoFit/>
          </a:bodyPr>
          <a:lstStyle/>
          <a:p>
            <a:r>
              <a:rPr lang="de-DE" b="1" err="1">
                <a:solidFill>
                  <a:schemeClr val="accent5"/>
                </a:solidFill>
                <a:latin typeface="Sofia Sans"/>
              </a:rPr>
              <a:t>Hydro</a:t>
            </a:r>
            <a:r>
              <a:rPr lang="de-DE" b="1">
                <a:solidFill>
                  <a:schemeClr val="accent5"/>
                </a:solidFill>
                <a:latin typeface="Sofia Sans"/>
              </a:rPr>
              <a:t> Power </a:t>
            </a:r>
            <a:r>
              <a:rPr lang="de-DE" b="1" err="1">
                <a:solidFill>
                  <a:schemeClr val="accent5"/>
                </a:solidFill>
                <a:latin typeface="Sofia Sans"/>
              </a:rPr>
              <a:t>Hunt</a:t>
            </a:r>
            <a:r>
              <a:rPr lang="de-DE" b="1">
                <a:solidFill>
                  <a:schemeClr val="accent5"/>
                </a:solidFill>
                <a:latin typeface="Sofia Sans"/>
              </a:rPr>
              <a:t> Challenge!</a:t>
            </a:r>
          </a:p>
          <a:p>
            <a:endParaRPr lang="de-DE" b="1">
              <a:latin typeface="Sofia Sans" panose="020B0604020202020204" charset="0"/>
            </a:endParaRPr>
          </a:p>
          <a:p>
            <a:pPr marL="285750" indent="-285750">
              <a:buClr>
                <a:schemeClr val="accent5"/>
              </a:buClr>
              <a:buFont typeface="Arial" panose="020B0604020202020204" pitchFamily="34" charset="0"/>
              <a:buChar char="•"/>
            </a:pPr>
            <a:r>
              <a:rPr lang="en-US">
                <a:latin typeface="Sofia Sans"/>
              </a:rPr>
              <a:t>In this activity, you will explore the map of Ghana and search for spots where hydro energy can be found!</a:t>
            </a:r>
          </a:p>
          <a:p>
            <a:pPr marL="285750" indent="-285750">
              <a:buClr>
                <a:schemeClr val="accent5"/>
              </a:buClr>
              <a:buFont typeface="Arial" panose="020B0604020202020204" pitchFamily="34" charset="0"/>
              <a:buChar char="•"/>
            </a:pPr>
            <a:r>
              <a:rPr lang="en-US">
                <a:latin typeface="Sofia Sans"/>
              </a:rPr>
              <a:t>You’ll also learn how geography plays a role in making Hydro Energy possible.</a:t>
            </a:r>
            <a:endParaRPr lang="de-DE">
              <a:latin typeface="Sofia Sans"/>
            </a:endParaRPr>
          </a:p>
          <a:p>
            <a:endParaRPr lang="de-DE">
              <a:latin typeface="Sofia Sans" panose="020B0604020202020204" charset="0"/>
            </a:endParaRPr>
          </a:p>
          <a:p>
            <a:r>
              <a:rPr lang="de-DE">
                <a:latin typeface="Sofia Sans"/>
              </a:rPr>
              <a:t>Find all </a:t>
            </a:r>
            <a:r>
              <a:rPr lang="de-DE" err="1">
                <a:latin typeface="Sofia Sans"/>
              </a:rPr>
              <a:t>the</a:t>
            </a:r>
            <a:r>
              <a:rPr lang="de-DE">
                <a:latin typeface="Sofia Sans"/>
              </a:rPr>
              <a:t> </a:t>
            </a:r>
            <a:r>
              <a:rPr lang="de-DE" err="1">
                <a:latin typeface="Sofia Sans"/>
              </a:rPr>
              <a:t>information</a:t>
            </a:r>
            <a:r>
              <a:rPr lang="de-DE">
                <a:latin typeface="Sofia Sans"/>
              </a:rPr>
              <a:t> on </a:t>
            </a:r>
            <a:r>
              <a:rPr lang="de-DE" b="1" err="1">
                <a:solidFill>
                  <a:schemeClr val="accent5"/>
                </a:solidFill>
                <a:latin typeface="Sofia Sans"/>
              </a:rPr>
              <a:t>page</a:t>
            </a:r>
            <a:r>
              <a:rPr lang="de-DE" b="1">
                <a:solidFill>
                  <a:schemeClr val="accent5"/>
                </a:solidFill>
                <a:latin typeface="Sofia Sans"/>
              </a:rPr>
              <a:t> 10 </a:t>
            </a:r>
            <a:r>
              <a:rPr lang="de-DE">
                <a:latin typeface="Sofia Sans"/>
              </a:rPr>
              <a:t>in </a:t>
            </a:r>
            <a:r>
              <a:rPr lang="de-DE" err="1">
                <a:latin typeface="Sofia Sans"/>
              </a:rPr>
              <a:t>your</a:t>
            </a:r>
            <a:r>
              <a:rPr lang="de-DE">
                <a:latin typeface="Sofia Sans"/>
              </a:rPr>
              <a:t> </a:t>
            </a:r>
            <a:r>
              <a:rPr lang="de-DE" err="1">
                <a:latin typeface="Sofia Sans"/>
              </a:rPr>
              <a:t>worksheet</a:t>
            </a:r>
            <a:r>
              <a:rPr lang="de-DE">
                <a:latin typeface="Sofia Sans"/>
              </a:rPr>
              <a:t>!</a:t>
            </a:r>
            <a:endParaRPr lang="de-DE"/>
          </a:p>
          <a:p>
            <a:endParaRPr lang="en-DE"/>
          </a:p>
        </p:txBody>
      </p:sp>
      <p:pic>
        <p:nvPicPr>
          <p:cNvPr id="2" name="Grafik 1" descr="Ein Bild, das Grafiken, Screenshot, Grafikdesign, Clipart enthält.&#10;&#10;Automatisch generierte Beschreibung">
            <a:extLst>
              <a:ext uri="{FF2B5EF4-FFF2-40B4-BE49-F238E27FC236}">
                <a16:creationId xmlns:a16="http://schemas.microsoft.com/office/drawing/2014/main" id="{22F6D8DB-C3F5-681F-8F38-096C8BA83702}"/>
              </a:ext>
            </a:extLst>
          </p:cNvPr>
          <p:cNvPicPr>
            <a:picLocks noChangeAspect="1"/>
          </p:cNvPicPr>
          <p:nvPr/>
        </p:nvPicPr>
        <p:blipFill>
          <a:blip r:embed="rId3"/>
          <a:stretch>
            <a:fillRect/>
          </a:stretch>
        </p:blipFill>
        <p:spPr>
          <a:xfrm>
            <a:off x="6295855" y="1766485"/>
            <a:ext cx="1862402" cy="1862402"/>
          </a:xfrm>
          <a:prstGeom prst="rect">
            <a:avLst/>
          </a:prstGeom>
        </p:spPr>
      </p:pic>
      <p:sp>
        <p:nvSpPr>
          <p:cNvPr id="5" name="Titel 5">
            <a:extLst>
              <a:ext uri="{FF2B5EF4-FFF2-40B4-BE49-F238E27FC236}">
                <a16:creationId xmlns:a16="http://schemas.microsoft.com/office/drawing/2014/main" id="{3A8FF048-8C97-5727-796D-D6CACE76E655}"/>
              </a:ext>
            </a:extLst>
          </p:cNvPr>
          <p:cNvSpPr>
            <a:spLocks noGrp="1"/>
          </p:cNvSpPr>
          <p:nvPr>
            <p:ph type="title"/>
          </p:nvPr>
        </p:nvSpPr>
        <p:spPr>
          <a:xfrm>
            <a:off x="720000" y="539500"/>
            <a:ext cx="7704000" cy="572700"/>
          </a:xfrm>
        </p:spPr>
        <p:txBody>
          <a:bodyPr/>
          <a:lstStyle/>
          <a:p>
            <a:r>
              <a:rPr lang="de-DE" sz="2800" err="1"/>
              <a:t>Where</a:t>
            </a:r>
            <a:r>
              <a:rPr lang="de-DE" sz="2800"/>
              <a:t> </a:t>
            </a:r>
            <a:r>
              <a:rPr lang="de-DE" sz="2800" err="1"/>
              <a:t>is</a:t>
            </a:r>
            <a:r>
              <a:rPr lang="de-DE" sz="2800"/>
              <a:t> </a:t>
            </a:r>
            <a:r>
              <a:rPr lang="de-DE" sz="2800" err="1"/>
              <a:t>Hydro</a:t>
            </a:r>
            <a:r>
              <a:rPr lang="de-DE" sz="2800"/>
              <a:t> power </a:t>
            </a:r>
            <a:r>
              <a:rPr lang="de-DE" sz="2800" err="1"/>
              <a:t>found</a:t>
            </a:r>
            <a:r>
              <a:rPr lang="de-DE" sz="2800"/>
              <a:t>? </a:t>
            </a:r>
          </a:p>
        </p:txBody>
      </p:sp>
    </p:spTree>
    <p:extLst>
      <p:ext uri="{BB962C8B-B14F-4D97-AF65-F5344CB8AC3E}">
        <p14:creationId xmlns:p14="http://schemas.microsoft.com/office/powerpoint/2010/main" val="240070674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03">
          <a:extLst>
            <a:ext uri="{FF2B5EF4-FFF2-40B4-BE49-F238E27FC236}">
              <a16:creationId xmlns:a16="http://schemas.microsoft.com/office/drawing/2014/main" id="{A8D70231-6A10-6213-FD8E-27066F745E84}"/>
            </a:ext>
          </a:extLst>
        </p:cNvPr>
        <p:cNvGrpSpPr/>
        <p:nvPr/>
      </p:nvGrpSpPr>
      <p:grpSpPr>
        <a:xfrm>
          <a:off x="0" y="0"/>
          <a:ext cx="0" cy="0"/>
          <a:chOff x="0" y="0"/>
          <a:chExt cx="0" cy="0"/>
        </a:xfrm>
      </p:grpSpPr>
      <p:pic>
        <p:nvPicPr>
          <p:cNvPr id="10" name="Grafik 9" descr="Ein Bild, das Text, Karte, Atlas enthält.&#10;&#10;Automatisch generierte Beschreibung">
            <a:extLst>
              <a:ext uri="{FF2B5EF4-FFF2-40B4-BE49-F238E27FC236}">
                <a16:creationId xmlns:a16="http://schemas.microsoft.com/office/drawing/2014/main" id="{25D5CB2E-8677-F4EA-B531-2192DF755942}"/>
              </a:ext>
            </a:extLst>
          </p:cNvPr>
          <p:cNvPicPr>
            <a:picLocks noChangeAspect="1"/>
          </p:cNvPicPr>
          <p:nvPr/>
        </p:nvPicPr>
        <p:blipFill>
          <a:blip r:embed="rId3"/>
          <a:stretch>
            <a:fillRect/>
          </a:stretch>
        </p:blipFill>
        <p:spPr>
          <a:xfrm>
            <a:off x="894080" y="830044"/>
            <a:ext cx="2679291" cy="3740290"/>
          </a:xfrm>
          <a:prstGeom prst="rect">
            <a:avLst/>
          </a:prstGeom>
        </p:spPr>
      </p:pic>
      <p:sp>
        <p:nvSpPr>
          <p:cNvPr id="5" name="Textfeld 4">
            <a:extLst>
              <a:ext uri="{FF2B5EF4-FFF2-40B4-BE49-F238E27FC236}">
                <a16:creationId xmlns:a16="http://schemas.microsoft.com/office/drawing/2014/main" id="{BE8274EC-7683-4CF1-9FEF-F9A4501535A3}"/>
              </a:ext>
            </a:extLst>
          </p:cNvPr>
          <p:cNvSpPr txBox="1"/>
          <p:nvPr/>
        </p:nvSpPr>
        <p:spPr>
          <a:xfrm>
            <a:off x="3830320" y="1038195"/>
            <a:ext cx="4640646" cy="3323987"/>
          </a:xfrm>
          <a:prstGeom prst="rect">
            <a:avLst/>
          </a:prstGeom>
          <a:noFill/>
        </p:spPr>
        <p:txBody>
          <a:bodyPr wrap="square" lIns="91440" tIns="45720" rIns="91440" bIns="45720" anchor="t">
            <a:spAutoFit/>
          </a:bodyPr>
          <a:lstStyle/>
          <a:p>
            <a:r>
              <a:rPr lang="de-DE" b="1" err="1">
                <a:solidFill>
                  <a:schemeClr val="accent5"/>
                </a:solidFill>
                <a:latin typeface="Sofia Sans"/>
              </a:rPr>
              <a:t>Hint</a:t>
            </a:r>
            <a:r>
              <a:rPr lang="de-DE" b="1">
                <a:solidFill>
                  <a:schemeClr val="accent5"/>
                </a:solidFill>
                <a:latin typeface="Sofia Sans"/>
              </a:rPr>
              <a:t>: </a:t>
            </a:r>
            <a:r>
              <a:rPr lang="en-US">
                <a:solidFill>
                  <a:schemeClr val="tx1"/>
                </a:solidFill>
                <a:latin typeface="Sofia Sans"/>
              </a:rPr>
              <a:t>In the introduction, you have seen examples of various hydroelectric power plants located in different regions and environments.</a:t>
            </a:r>
          </a:p>
          <a:p>
            <a:endParaRPr lang="en-US">
              <a:solidFill>
                <a:schemeClr val="tx1"/>
              </a:solidFill>
              <a:latin typeface="Sofia Sans" panose="020B0604020202020204" charset="0"/>
            </a:endParaRPr>
          </a:p>
          <a:p>
            <a:r>
              <a:rPr lang="de-DE" b="1" u="sng">
                <a:solidFill>
                  <a:schemeClr val="accent5"/>
                </a:solidFill>
                <a:latin typeface="Sofia Sans"/>
              </a:rPr>
              <a:t>Task 1</a:t>
            </a:r>
            <a:endParaRPr lang="de-DE" b="1" u="sng">
              <a:solidFill>
                <a:schemeClr val="accent5"/>
              </a:solidFill>
              <a:latin typeface="Sofia Sans" panose="020B0604020202020204" charset="0"/>
            </a:endParaRPr>
          </a:p>
          <a:p>
            <a:endParaRPr lang="de-DE" b="1" u="sng">
              <a:latin typeface="Sofia Sans" panose="020B0604020202020204" charset="0"/>
            </a:endParaRPr>
          </a:p>
          <a:p>
            <a:pPr marL="342900" indent="-342900">
              <a:buClr>
                <a:schemeClr val="accent5"/>
              </a:buClr>
              <a:buFont typeface="+mj-lt"/>
              <a:buAutoNum type="arabicPeriod"/>
            </a:pPr>
            <a:r>
              <a:rPr lang="de-DE">
                <a:latin typeface="Sofia Sans"/>
              </a:rPr>
              <a:t>On </a:t>
            </a:r>
            <a:r>
              <a:rPr lang="de-DE" b="1" err="1">
                <a:solidFill>
                  <a:schemeClr val="accent5"/>
                </a:solidFill>
                <a:latin typeface="Sofia Sans"/>
              </a:rPr>
              <a:t>page</a:t>
            </a:r>
            <a:r>
              <a:rPr lang="de-DE">
                <a:latin typeface="Sofia Sans"/>
              </a:rPr>
              <a:t> </a:t>
            </a:r>
            <a:r>
              <a:rPr lang="de-DE" b="1">
                <a:solidFill>
                  <a:schemeClr val="accent5"/>
                </a:solidFill>
                <a:latin typeface="Sofia Sans"/>
              </a:rPr>
              <a:t>11</a:t>
            </a:r>
            <a:r>
              <a:rPr lang="de-DE">
                <a:latin typeface="Sofia Sans"/>
              </a:rPr>
              <a:t> in </a:t>
            </a:r>
            <a:r>
              <a:rPr lang="de-DE" err="1">
                <a:latin typeface="Sofia Sans"/>
              </a:rPr>
              <a:t>your</a:t>
            </a:r>
            <a:r>
              <a:rPr lang="de-DE">
                <a:latin typeface="Sofia Sans"/>
              </a:rPr>
              <a:t> Worksheet </a:t>
            </a:r>
            <a:r>
              <a:rPr lang="de-DE" err="1">
                <a:latin typeface="Sofia Sans"/>
              </a:rPr>
              <a:t>you</a:t>
            </a:r>
            <a:r>
              <a:rPr lang="de-DE">
                <a:latin typeface="Sofia Sans"/>
              </a:rPr>
              <a:t> will find a </a:t>
            </a:r>
            <a:r>
              <a:rPr lang="de-DE" err="1">
                <a:latin typeface="Sofia Sans"/>
              </a:rPr>
              <a:t>map</a:t>
            </a:r>
            <a:r>
              <a:rPr lang="de-DE">
                <a:latin typeface="Sofia Sans"/>
              </a:rPr>
              <a:t> </a:t>
            </a:r>
            <a:r>
              <a:rPr lang="de-DE" err="1">
                <a:latin typeface="Sofia Sans"/>
              </a:rPr>
              <a:t>of</a:t>
            </a:r>
            <a:r>
              <a:rPr lang="de-DE">
                <a:latin typeface="Sofia Sans"/>
              </a:rPr>
              <a:t> Ghana.</a:t>
            </a:r>
          </a:p>
          <a:p>
            <a:pPr marL="342900" indent="-342900">
              <a:buClr>
                <a:schemeClr val="accent5"/>
              </a:buClr>
              <a:buFont typeface="+mj-lt"/>
              <a:buAutoNum type="arabicPeriod"/>
            </a:pPr>
            <a:r>
              <a:rPr lang="en-US" sz="1400">
                <a:latin typeface="Sofia Sans"/>
              </a:rPr>
              <a:t>Identify and mark potential locations where you think hydroelectric power plants could be built. Indicate these spots with red dots on your map.</a:t>
            </a:r>
          </a:p>
          <a:p>
            <a:pPr marL="342900" indent="-342900">
              <a:buClr>
                <a:schemeClr val="accent5"/>
              </a:buClr>
              <a:buFont typeface="+mj-lt"/>
              <a:buAutoNum type="arabicPeriod"/>
            </a:pPr>
            <a:r>
              <a:rPr lang="de-DE">
                <a:latin typeface="Sofia Sans"/>
              </a:rPr>
              <a:t>Rank </a:t>
            </a:r>
            <a:r>
              <a:rPr lang="de-DE" err="1">
                <a:latin typeface="Sofia Sans"/>
              </a:rPr>
              <a:t>your</a:t>
            </a:r>
            <a:r>
              <a:rPr lang="de-DE">
                <a:latin typeface="Sofia Sans"/>
              </a:rPr>
              <a:t> possible </a:t>
            </a:r>
            <a:r>
              <a:rPr lang="de-DE" err="1">
                <a:latin typeface="Sofia Sans"/>
              </a:rPr>
              <a:t>locations</a:t>
            </a:r>
            <a:r>
              <a:rPr lang="de-DE">
                <a:latin typeface="Sofia Sans"/>
              </a:rPr>
              <a:t> </a:t>
            </a:r>
            <a:r>
              <a:rPr lang="de-DE" err="1">
                <a:latin typeface="Sofia Sans"/>
              </a:rPr>
              <a:t>from</a:t>
            </a:r>
            <a:r>
              <a:rPr lang="de-DE">
                <a:latin typeface="Sofia Sans"/>
              </a:rPr>
              <a:t> </a:t>
            </a:r>
            <a:r>
              <a:rPr lang="de-DE" err="1">
                <a:latin typeface="Sofia Sans"/>
              </a:rPr>
              <a:t>best</a:t>
            </a:r>
            <a:r>
              <a:rPr lang="de-DE">
                <a:latin typeface="Sofia Sans"/>
              </a:rPr>
              <a:t> </a:t>
            </a:r>
            <a:r>
              <a:rPr lang="de-DE" err="1">
                <a:latin typeface="Sofia Sans"/>
              </a:rPr>
              <a:t>to</a:t>
            </a:r>
            <a:r>
              <a:rPr lang="de-DE">
                <a:latin typeface="Sofia Sans"/>
              </a:rPr>
              <a:t> </a:t>
            </a:r>
            <a:r>
              <a:rPr lang="de-DE" err="1">
                <a:latin typeface="Sofia Sans"/>
              </a:rPr>
              <a:t>worst</a:t>
            </a:r>
            <a:r>
              <a:rPr lang="de-DE">
                <a:latin typeface="Sofia Sans"/>
              </a:rPr>
              <a:t> and </a:t>
            </a:r>
            <a:r>
              <a:rPr lang="de-DE" err="1">
                <a:latin typeface="Sofia Sans"/>
              </a:rPr>
              <a:t>have</a:t>
            </a:r>
            <a:r>
              <a:rPr lang="de-DE">
                <a:latin typeface="Sofia Sans"/>
              </a:rPr>
              <a:t> an </a:t>
            </a:r>
            <a:r>
              <a:rPr lang="de-DE" err="1">
                <a:latin typeface="Sofia Sans"/>
              </a:rPr>
              <a:t>argument</a:t>
            </a:r>
            <a:r>
              <a:rPr lang="de-DE">
                <a:latin typeface="Sofia Sans"/>
              </a:rPr>
              <a:t> </a:t>
            </a:r>
            <a:r>
              <a:rPr lang="de-DE" err="1">
                <a:latin typeface="Sofia Sans"/>
              </a:rPr>
              <a:t>for</a:t>
            </a:r>
            <a:r>
              <a:rPr lang="de-DE">
                <a:latin typeface="Sofia Sans"/>
              </a:rPr>
              <a:t>, and </a:t>
            </a:r>
            <a:r>
              <a:rPr lang="de-DE" err="1">
                <a:latin typeface="Sofia Sans"/>
              </a:rPr>
              <a:t>against</a:t>
            </a:r>
            <a:r>
              <a:rPr lang="de-DE">
                <a:latin typeface="Sofia Sans"/>
              </a:rPr>
              <a:t> </a:t>
            </a:r>
            <a:r>
              <a:rPr lang="de-DE" err="1">
                <a:latin typeface="Sofia Sans"/>
              </a:rPr>
              <a:t>it</a:t>
            </a:r>
            <a:r>
              <a:rPr lang="de-DE">
                <a:latin typeface="Sofia Sans"/>
              </a:rPr>
              <a:t> </a:t>
            </a:r>
            <a:r>
              <a:rPr lang="de-DE" err="1">
                <a:latin typeface="Sofia Sans"/>
              </a:rPr>
              <a:t>ready</a:t>
            </a:r>
            <a:r>
              <a:rPr lang="de-DE">
                <a:latin typeface="Sofia Sans"/>
              </a:rPr>
              <a:t>.</a:t>
            </a:r>
            <a:endParaRPr lang="en-US" sz="1400">
              <a:latin typeface="Sofia Sans"/>
            </a:endParaRPr>
          </a:p>
          <a:p>
            <a:pPr marL="342900" indent="-342900">
              <a:buClr>
                <a:schemeClr val="accent5"/>
              </a:buClr>
              <a:buFont typeface="+mj-lt"/>
              <a:buAutoNum type="arabicPeriod"/>
            </a:pPr>
            <a:r>
              <a:rPr lang="de-DE" err="1">
                <a:latin typeface="Sofia Sans"/>
              </a:rPr>
              <a:t>Discuss</a:t>
            </a:r>
            <a:r>
              <a:rPr lang="de-DE">
                <a:latin typeface="Sofia Sans"/>
              </a:rPr>
              <a:t> in </a:t>
            </a:r>
            <a:r>
              <a:rPr lang="de-DE" err="1">
                <a:latin typeface="Sofia Sans"/>
              </a:rPr>
              <a:t>your</a:t>
            </a:r>
            <a:r>
              <a:rPr lang="de-DE">
                <a:latin typeface="Sofia Sans"/>
              </a:rPr>
              <a:t> </a:t>
            </a:r>
            <a:r>
              <a:rPr lang="de-DE" err="1">
                <a:latin typeface="Sofia Sans"/>
              </a:rPr>
              <a:t>group</a:t>
            </a:r>
            <a:r>
              <a:rPr lang="de-DE">
                <a:latin typeface="Sofia Sans"/>
              </a:rPr>
              <a:t> </a:t>
            </a:r>
            <a:r>
              <a:rPr lang="de-DE" err="1">
                <a:latin typeface="Sofia Sans"/>
              </a:rPr>
              <a:t>what</a:t>
            </a:r>
            <a:r>
              <a:rPr lang="de-DE">
                <a:latin typeface="Sofia Sans"/>
              </a:rPr>
              <a:t> </a:t>
            </a:r>
            <a:r>
              <a:rPr lang="de-DE" err="1">
                <a:latin typeface="Sofia Sans"/>
              </a:rPr>
              <a:t>makes</a:t>
            </a:r>
            <a:r>
              <a:rPr lang="de-DE">
                <a:latin typeface="Sofia Sans"/>
              </a:rPr>
              <a:t> </a:t>
            </a:r>
            <a:r>
              <a:rPr lang="de-DE" err="1">
                <a:latin typeface="Sofia Sans"/>
              </a:rPr>
              <a:t>the</a:t>
            </a:r>
            <a:r>
              <a:rPr lang="de-DE">
                <a:latin typeface="Sofia Sans"/>
              </a:rPr>
              <a:t> </a:t>
            </a:r>
            <a:r>
              <a:rPr lang="de-DE" err="1">
                <a:latin typeface="Sofia Sans"/>
              </a:rPr>
              <a:t>location</a:t>
            </a:r>
            <a:r>
              <a:rPr lang="de-DE">
                <a:latin typeface="Sofia Sans"/>
              </a:rPr>
              <a:t> </a:t>
            </a:r>
            <a:r>
              <a:rPr lang="de-DE" err="1">
                <a:latin typeface="Sofia Sans"/>
              </a:rPr>
              <a:t>you</a:t>
            </a:r>
            <a:r>
              <a:rPr lang="de-DE">
                <a:latin typeface="Sofia Sans"/>
              </a:rPr>
              <a:t> </a:t>
            </a:r>
            <a:r>
              <a:rPr lang="de-DE" err="1">
                <a:latin typeface="Sofia Sans"/>
              </a:rPr>
              <a:t>choose</a:t>
            </a:r>
            <a:r>
              <a:rPr lang="de-DE">
                <a:latin typeface="Sofia Sans"/>
              </a:rPr>
              <a:t> </a:t>
            </a:r>
            <a:r>
              <a:rPr lang="de-DE" err="1">
                <a:latin typeface="Sofia Sans"/>
              </a:rPr>
              <a:t>suitable</a:t>
            </a:r>
            <a:r>
              <a:rPr lang="de-DE">
                <a:latin typeface="Sofia Sans"/>
              </a:rPr>
              <a:t>?</a:t>
            </a:r>
          </a:p>
        </p:txBody>
      </p:sp>
      <p:grpSp>
        <p:nvGrpSpPr>
          <p:cNvPr id="6" name="Gruppieren 5">
            <a:extLst>
              <a:ext uri="{FF2B5EF4-FFF2-40B4-BE49-F238E27FC236}">
                <a16:creationId xmlns:a16="http://schemas.microsoft.com/office/drawing/2014/main" id="{38D10138-7F58-D5F0-B725-1B1FE7EE0BCF}"/>
              </a:ext>
            </a:extLst>
          </p:cNvPr>
          <p:cNvGrpSpPr/>
          <p:nvPr/>
        </p:nvGrpSpPr>
        <p:grpSpPr>
          <a:xfrm>
            <a:off x="6659217" y="171794"/>
            <a:ext cx="2270749" cy="918000"/>
            <a:chOff x="6305630" y="194200"/>
            <a:chExt cx="2270749" cy="918000"/>
          </a:xfrm>
        </p:grpSpPr>
        <p:sp>
          <p:nvSpPr>
            <p:cNvPr id="7" name="Textfeld 6">
              <a:extLst>
                <a:ext uri="{FF2B5EF4-FFF2-40B4-BE49-F238E27FC236}">
                  <a16:creationId xmlns:a16="http://schemas.microsoft.com/office/drawing/2014/main" id="{E78F3D53-A67C-40F4-BAC6-02A88440CA20}"/>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20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8" name="Grafik 7" descr="Ein Bild, das Uhr, Kreis, Symbol enthält.&#10;&#10;Automatisch generierte Beschreibung">
              <a:extLst>
                <a:ext uri="{FF2B5EF4-FFF2-40B4-BE49-F238E27FC236}">
                  <a16:creationId xmlns:a16="http://schemas.microsoft.com/office/drawing/2014/main" id="{D467BD10-389D-E3E2-91BA-352EFBFC7FAB}"/>
                </a:ext>
              </a:extLst>
            </p:cNvPr>
            <p:cNvPicPr>
              <a:picLocks noChangeAspect="1"/>
            </p:cNvPicPr>
            <p:nvPr/>
          </p:nvPicPr>
          <p:blipFill>
            <a:blip r:embed="rId4"/>
            <a:stretch>
              <a:fillRect/>
            </a:stretch>
          </p:blipFill>
          <p:spPr>
            <a:xfrm>
              <a:off x="7658379" y="194200"/>
              <a:ext cx="918000" cy="918000"/>
            </a:xfrm>
            <a:prstGeom prst="rect">
              <a:avLst/>
            </a:prstGeom>
          </p:spPr>
        </p:pic>
      </p:grpSp>
    </p:spTree>
    <p:extLst>
      <p:ext uri="{BB962C8B-B14F-4D97-AF65-F5344CB8AC3E}">
        <p14:creationId xmlns:p14="http://schemas.microsoft.com/office/powerpoint/2010/main" val="3766074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sp>
        <p:nvSpPr>
          <p:cNvPr id="405" name="Google Shape;405;p29"/>
          <p:cNvSpPr txBox="1">
            <a:spLocks noGrp="1"/>
          </p:cNvSpPr>
          <p:nvPr>
            <p:ph type="subTitle" idx="1"/>
          </p:nvPr>
        </p:nvSpPr>
        <p:spPr>
          <a:xfrm>
            <a:off x="2554492" y="1288577"/>
            <a:ext cx="6037753" cy="3315423"/>
          </a:xfrm>
          <a:prstGeom prst="rect">
            <a:avLst/>
          </a:prstGeom>
        </p:spPr>
        <p:txBody>
          <a:bodyPr spcFirstLastPara="1" wrap="square" lIns="91425" tIns="91425" rIns="91425" bIns="91425" anchor="t" anchorCtr="0">
            <a:noAutofit/>
          </a:bodyPr>
          <a:lstStyle/>
          <a:p>
            <a:pPr marL="0" indent="0">
              <a:lnSpc>
                <a:spcPct val="114999"/>
              </a:lnSpc>
              <a:buNone/>
            </a:pPr>
            <a:r>
              <a:rPr lang="en" b="1">
                <a:solidFill>
                  <a:schemeClr val="accent5"/>
                </a:solidFill>
              </a:rPr>
              <a:t>Definition of Hydro Energy</a:t>
            </a:r>
            <a:endParaRPr lang="de-DE" b="1">
              <a:solidFill>
                <a:schemeClr val="accent5"/>
              </a:solidFill>
            </a:endParaRPr>
          </a:p>
          <a:p>
            <a:pPr marL="0" indent="0">
              <a:lnSpc>
                <a:spcPct val="114999"/>
              </a:lnSpc>
              <a:buNone/>
            </a:pPr>
            <a:endParaRPr lang="en" b="1"/>
          </a:p>
          <a:p>
            <a:pPr marL="285750" indent="-285750">
              <a:lnSpc>
                <a:spcPct val="114999"/>
              </a:lnSpc>
              <a:buClr>
                <a:schemeClr val="accent5"/>
              </a:buClr>
              <a:buFont typeface="Arial" panose="020B0604020202020204" pitchFamily="34" charset="0"/>
              <a:buChar char="•"/>
            </a:pPr>
            <a:r>
              <a:rPr lang="en"/>
              <a:t>Hydro energy is a form of renewable energy derived from the movement of water.</a:t>
            </a:r>
          </a:p>
          <a:p>
            <a:pPr marL="285750" indent="-285750">
              <a:lnSpc>
                <a:spcPct val="114999"/>
              </a:lnSpc>
              <a:buClr>
                <a:schemeClr val="accent5"/>
              </a:buClr>
              <a:buFont typeface="Arial" panose="020B0604020202020204" pitchFamily="34" charset="0"/>
              <a:buChar char="•"/>
            </a:pPr>
            <a:r>
              <a:rPr lang="en"/>
              <a:t>It's typically harnessed by converting the kinetic or potential energy of flowing or falling water into mechanical energy and subsequently into electrical energy using turbines and generators.</a:t>
            </a:r>
          </a:p>
          <a:p>
            <a:pPr marL="285750" indent="-285750">
              <a:lnSpc>
                <a:spcPct val="114999"/>
              </a:lnSpc>
              <a:buClr>
                <a:srgbClr val="3B5775"/>
              </a:buClr>
              <a:buFont typeface="Arial" panose="020B0604020202020204" pitchFamily="34" charset="0"/>
              <a:buChar char="•"/>
            </a:pPr>
            <a:endParaRPr lang="en">
              <a:solidFill>
                <a:schemeClr val="tx1"/>
              </a:solidFill>
            </a:endParaRPr>
          </a:p>
          <a:p>
            <a:pPr marL="285750" indent="-285750">
              <a:lnSpc>
                <a:spcPct val="114999"/>
              </a:lnSpc>
              <a:buClr>
                <a:schemeClr val="accent5"/>
              </a:buClr>
              <a:buFont typeface="Arial" panose="020B0604020202020204" pitchFamily="34" charset="0"/>
              <a:buChar char="•"/>
            </a:pPr>
            <a:r>
              <a:rPr lang="en">
                <a:solidFill>
                  <a:schemeClr val="tx1"/>
                </a:solidFill>
              </a:rPr>
              <a:t>The term </a:t>
            </a:r>
            <a:r>
              <a:rPr lang="en" b="1">
                <a:solidFill>
                  <a:schemeClr val="tx1"/>
                </a:solidFill>
              </a:rPr>
              <a:t>"hydro"</a:t>
            </a:r>
            <a:r>
              <a:rPr lang="en">
                <a:solidFill>
                  <a:schemeClr val="tx1"/>
                </a:solidFill>
              </a:rPr>
              <a:t> originates from the Greek word </a:t>
            </a:r>
            <a:r>
              <a:rPr lang="en" i="1">
                <a:solidFill>
                  <a:schemeClr val="tx1"/>
                </a:solidFill>
              </a:rPr>
              <a:t>"hydor"</a:t>
            </a:r>
            <a:r>
              <a:rPr lang="en">
                <a:solidFill>
                  <a:schemeClr val="tx1"/>
                </a:solidFill>
              </a:rPr>
              <a:t>, which translates to </a:t>
            </a:r>
            <a:r>
              <a:rPr lang="en" b="1">
                <a:solidFill>
                  <a:schemeClr val="tx1"/>
                </a:solidFill>
              </a:rPr>
              <a:t>water</a:t>
            </a:r>
            <a:r>
              <a:rPr lang="en">
                <a:solidFill>
                  <a:schemeClr val="tx1"/>
                </a:solidFill>
              </a:rPr>
              <a:t>.</a:t>
            </a:r>
            <a:endParaRPr lang="en-US">
              <a:solidFill>
                <a:schemeClr val="tx1"/>
              </a:solidFill>
            </a:endParaRPr>
          </a:p>
          <a:p>
            <a:pPr marL="285750" indent="-285750">
              <a:lnSpc>
                <a:spcPct val="114999"/>
              </a:lnSpc>
              <a:buClr>
                <a:schemeClr val="accent5"/>
              </a:buClr>
              <a:buFont typeface="Arial" panose="020B0604020202020204" pitchFamily="34" charset="0"/>
              <a:buChar char="•"/>
            </a:pPr>
            <a:r>
              <a:rPr lang="en" b="1">
                <a:solidFill>
                  <a:schemeClr val="tx1"/>
                </a:solidFill>
              </a:rPr>
              <a:t>"Energy"</a:t>
            </a:r>
            <a:r>
              <a:rPr lang="en">
                <a:solidFill>
                  <a:schemeClr val="tx1"/>
                </a:solidFill>
              </a:rPr>
              <a:t>, in a scientific context, is defined as the capacity to perform work, measured in Joules (J). (as you might know from previous worksheets)</a:t>
            </a:r>
            <a:endParaRPr lang="en"/>
          </a:p>
        </p:txBody>
      </p:sp>
      <p:pic>
        <p:nvPicPr>
          <p:cNvPr id="3" name="Grafik 2" descr="Ein Bild, das Symbol, Grafiken, Logo, Schrift enthält.&#10;&#10;Automatisch generierte Beschreibung">
            <a:extLst>
              <a:ext uri="{FF2B5EF4-FFF2-40B4-BE49-F238E27FC236}">
                <a16:creationId xmlns:a16="http://schemas.microsoft.com/office/drawing/2014/main" id="{06DDDF98-19C1-169F-6C76-D61BC24D8884}"/>
              </a:ext>
            </a:extLst>
          </p:cNvPr>
          <p:cNvPicPr>
            <a:picLocks noChangeAspect="1"/>
          </p:cNvPicPr>
          <p:nvPr/>
        </p:nvPicPr>
        <p:blipFill>
          <a:blip r:embed="rId3"/>
          <a:stretch>
            <a:fillRect/>
          </a:stretch>
        </p:blipFill>
        <p:spPr>
          <a:xfrm>
            <a:off x="758901" y="2048492"/>
            <a:ext cx="1795591" cy="1795591"/>
          </a:xfrm>
          <a:prstGeom prst="rect">
            <a:avLst/>
          </a:prstGeom>
        </p:spPr>
      </p:pic>
      <p:sp>
        <p:nvSpPr>
          <p:cNvPr id="4" name="Titel 3">
            <a:extLst>
              <a:ext uri="{FF2B5EF4-FFF2-40B4-BE49-F238E27FC236}">
                <a16:creationId xmlns:a16="http://schemas.microsoft.com/office/drawing/2014/main" id="{41D2F5A5-CADB-BAE2-EE23-7AF0A66B2191}"/>
              </a:ext>
            </a:extLst>
          </p:cNvPr>
          <p:cNvSpPr>
            <a:spLocks noGrp="1"/>
          </p:cNvSpPr>
          <p:nvPr>
            <p:ph type="title"/>
          </p:nvPr>
        </p:nvSpPr>
        <p:spPr/>
        <p:txBody>
          <a:bodyPr/>
          <a:lstStyle/>
          <a:p>
            <a:r>
              <a:rPr lang="en"/>
              <a:t>Definition - Hydro Energy</a:t>
            </a:r>
            <a:endParaRPr lang="de-DE"/>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sp>
        <p:nvSpPr>
          <p:cNvPr id="405" name="Google Shape;405;p29"/>
          <p:cNvSpPr txBox="1">
            <a:spLocks noGrp="1"/>
          </p:cNvSpPr>
          <p:nvPr>
            <p:ph type="subTitle" idx="1"/>
          </p:nvPr>
        </p:nvSpPr>
        <p:spPr>
          <a:xfrm>
            <a:off x="3006437" y="1615773"/>
            <a:ext cx="4956464" cy="2432987"/>
          </a:xfrm>
          <a:prstGeom prst="rect">
            <a:avLst/>
          </a:prstGeom>
        </p:spPr>
        <p:txBody>
          <a:bodyPr spcFirstLastPara="1" wrap="square" lIns="91425" tIns="91425" rIns="91425" bIns="91425" anchor="t" anchorCtr="0">
            <a:noAutofit/>
          </a:bodyPr>
          <a:lstStyle/>
          <a:p>
            <a:pPr>
              <a:buFont typeface="Arial" panose="020B0604020202020204" pitchFamily="34" charset="0"/>
              <a:buChar char="•"/>
            </a:pPr>
            <a:r>
              <a:rPr lang="en-US"/>
              <a:t>Refresher </a:t>
            </a:r>
            <a:r>
              <a:rPr lang="en-US" b="1">
                <a:solidFill>
                  <a:schemeClr val="accent5"/>
                </a:solidFill>
              </a:rPr>
              <a:t>Potential</a:t>
            </a:r>
            <a:r>
              <a:rPr lang="en-US"/>
              <a:t> &amp; </a:t>
            </a:r>
            <a:r>
              <a:rPr lang="en-US" b="1">
                <a:solidFill>
                  <a:schemeClr val="accent5"/>
                </a:solidFill>
              </a:rPr>
              <a:t>Kinetic</a:t>
            </a:r>
            <a:r>
              <a:rPr lang="en-US"/>
              <a:t> Energy.</a:t>
            </a:r>
          </a:p>
          <a:p>
            <a:pPr>
              <a:buFont typeface="Arial" panose="020B0604020202020204" pitchFamily="34" charset="0"/>
              <a:buChar char="•"/>
            </a:pPr>
            <a:r>
              <a:rPr lang="en-US"/>
              <a:t>Water at a high place possesses </a:t>
            </a:r>
            <a:r>
              <a:rPr lang="en-US" b="1">
                <a:solidFill>
                  <a:schemeClr val="accent5"/>
                </a:solidFill>
              </a:rPr>
              <a:t>potential</a:t>
            </a:r>
            <a:r>
              <a:rPr lang="en-US">
                <a:solidFill>
                  <a:schemeClr val="accent5"/>
                </a:solidFill>
              </a:rPr>
              <a:t> </a:t>
            </a:r>
            <a:r>
              <a:rPr lang="en-US">
                <a:solidFill>
                  <a:schemeClr val="tx1"/>
                </a:solidFill>
              </a:rPr>
              <a:t>energy due to its ability to </a:t>
            </a:r>
            <a:r>
              <a:rPr lang="en-US"/>
              <a:t>fall.</a:t>
            </a:r>
          </a:p>
          <a:p>
            <a:pPr>
              <a:buFont typeface="Arial" panose="020B0604020202020204" pitchFamily="34" charset="0"/>
              <a:buChar char="•"/>
            </a:pPr>
            <a:r>
              <a:rPr lang="en-US"/>
              <a:t>When it flows down due to </a:t>
            </a:r>
            <a:r>
              <a:rPr lang="en-US" b="1">
                <a:solidFill>
                  <a:schemeClr val="accent5"/>
                </a:solidFill>
              </a:rPr>
              <a:t>gravity</a:t>
            </a:r>
            <a:r>
              <a:rPr lang="en-US"/>
              <a:t>, the energy turns into </a:t>
            </a:r>
            <a:r>
              <a:rPr lang="en-US" b="1">
                <a:solidFill>
                  <a:schemeClr val="accent5"/>
                </a:solidFill>
              </a:rPr>
              <a:t>kinetic</a:t>
            </a:r>
            <a:r>
              <a:rPr lang="en-US">
                <a:solidFill>
                  <a:schemeClr val="accent5"/>
                </a:solidFill>
              </a:rPr>
              <a:t> </a:t>
            </a:r>
            <a:r>
              <a:rPr lang="en-US">
                <a:solidFill>
                  <a:schemeClr val="tx1"/>
                </a:solidFill>
              </a:rPr>
              <a:t>energy</a:t>
            </a:r>
            <a:r>
              <a:rPr lang="en-US"/>
              <a:t> (movement). </a:t>
            </a:r>
          </a:p>
          <a:p>
            <a:pPr>
              <a:buFont typeface="Arial" panose="020B0604020202020204" pitchFamily="34" charset="0"/>
              <a:buChar char="•"/>
            </a:pPr>
            <a:r>
              <a:rPr lang="en-US"/>
              <a:t>Machines like </a:t>
            </a:r>
            <a:r>
              <a:rPr lang="en-US" b="1"/>
              <a:t>turbines</a:t>
            </a:r>
            <a:r>
              <a:rPr lang="en-US"/>
              <a:t> (for example a water wheel) use this moving water to make </a:t>
            </a:r>
            <a:r>
              <a:rPr lang="en-US" b="1"/>
              <a:t>electricity</a:t>
            </a:r>
            <a:r>
              <a:rPr lang="en-US"/>
              <a:t>!</a:t>
            </a:r>
          </a:p>
          <a:p>
            <a:pPr>
              <a:buFont typeface="Arial" panose="020B0604020202020204" pitchFamily="34" charset="0"/>
              <a:buChar char="•"/>
            </a:pPr>
            <a:endParaRPr lang="en-US"/>
          </a:p>
          <a:p>
            <a:pPr>
              <a:buFont typeface="Arial" panose="020B0604020202020204" pitchFamily="34" charset="0"/>
              <a:buChar char="•"/>
            </a:pPr>
            <a:r>
              <a:rPr lang="en-US"/>
              <a:t>How is the water coming up the hill again? …</a:t>
            </a:r>
            <a:endParaRPr lang="en">
              <a:solidFill>
                <a:schemeClr val="tx1"/>
              </a:solidFill>
            </a:endParaRPr>
          </a:p>
          <a:p>
            <a:pPr marL="0" indent="0">
              <a:lnSpc>
                <a:spcPct val="114999"/>
              </a:lnSpc>
              <a:buNone/>
            </a:pPr>
            <a:endParaRPr lang="en">
              <a:solidFill>
                <a:schemeClr val="tx1"/>
              </a:solidFill>
            </a:endParaRPr>
          </a:p>
          <a:p>
            <a:pPr marL="285750" indent="-285750">
              <a:lnSpc>
                <a:spcPct val="114999"/>
              </a:lnSpc>
              <a:buClr>
                <a:srgbClr val="3B5775"/>
              </a:buClr>
              <a:buFont typeface="Calibri"/>
              <a:buChar char="-"/>
            </a:pPr>
            <a:endParaRPr lang="en">
              <a:solidFill>
                <a:srgbClr val="333333"/>
              </a:solidFill>
            </a:endParaRPr>
          </a:p>
          <a:p>
            <a:pPr marL="285750" indent="-285750">
              <a:lnSpc>
                <a:spcPct val="114999"/>
              </a:lnSpc>
              <a:buClr>
                <a:srgbClr val="3B5775"/>
              </a:buClr>
              <a:buFont typeface="Calibri"/>
              <a:buChar char="-"/>
            </a:pPr>
            <a:endParaRPr lang="en">
              <a:solidFill>
                <a:srgbClr val="333333"/>
              </a:solidFill>
            </a:endParaRPr>
          </a:p>
          <a:p>
            <a:pPr marL="285750" indent="-285750">
              <a:lnSpc>
                <a:spcPct val="114999"/>
              </a:lnSpc>
              <a:buClr>
                <a:srgbClr val="3B5775"/>
              </a:buClr>
              <a:buFont typeface="Calibri"/>
              <a:buChar char="-"/>
            </a:pPr>
            <a:endParaRPr lang="en">
              <a:solidFill>
                <a:srgbClr val="7030A0"/>
              </a:solidFill>
            </a:endParaRPr>
          </a:p>
          <a:p>
            <a:pPr marL="285750" indent="-285750">
              <a:lnSpc>
                <a:spcPct val="114999"/>
              </a:lnSpc>
              <a:buClr>
                <a:srgbClr val="3B5775"/>
              </a:buClr>
              <a:buFont typeface="Calibri"/>
              <a:buChar char="-"/>
            </a:pPr>
            <a:endParaRPr lang="en"/>
          </a:p>
          <a:p>
            <a:pPr marL="0" indent="0">
              <a:lnSpc>
                <a:spcPct val="114999"/>
              </a:lnSpc>
              <a:buNone/>
            </a:pPr>
            <a:endParaRPr lang="en"/>
          </a:p>
          <a:p>
            <a:pPr marL="0" indent="0">
              <a:lnSpc>
                <a:spcPct val="114999"/>
              </a:lnSpc>
              <a:buNone/>
            </a:pPr>
            <a:endParaRPr lang="en"/>
          </a:p>
          <a:p>
            <a:pPr marL="0" indent="0">
              <a:lnSpc>
                <a:spcPct val="114999"/>
              </a:lnSpc>
              <a:buNone/>
            </a:pPr>
            <a:endParaRPr lang="en"/>
          </a:p>
          <a:p>
            <a:pPr marL="0" indent="0">
              <a:lnSpc>
                <a:spcPct val="114999"/>
              </a:lnSpc>
              <a:buNone/>
            </a:pPr>
            <a:endParaRPr lang="en"/>
          </a:p>
        </p:txBody>
      </p:sp>
      <p:pic>
        <p:nvPicPr>
          <p:cNvPr id="7" name="Grafik 6" descr="Ein Bild, das Grafiken, Clipart, Grafikdesign, Logo enthält.&#10;&#10;Automatisch generierte Beschreibung">
            <a:extLst>
              <a:ext uri="{FF2B5EF4-FFF2-40B4-BE49-F238E27FC236}">
                <a16:creationId xmlns:a16="http://schemas.microsoft.com/office/drawing/2014/main" id="{8295EEEF-E7E6-07C7-9074-3AF040A5F0F6}"/>
              </a:ext>
            </a:extLst>
          </p:cNvPr>
          <p:cNvPicPr>
            <a:picLocks noChangeAspect="1"/>
          </p:cNvPicPr>
          <p:nvPr/>
        </p:nvPicPr>
        <p:blipFill>
          <a:blip r:embed="rId3"/>
          <a:stretch>
            <a:fillRect/>
          </a:stretch>
        </p:blipFill>
        <p:spPr>
          <a:xfrm>
            <a:off x="1088811" y="1925319"/>
            <a:ext cx="1768493" cy="1768493"/>
          </a:xfrm>
          <a:prstGeom prst="rect">
            <a:avLst/>
          </a:prstGeom>
        </p:spPr>
      </p:pic>
      <p:sp>
        <p:nvSpPr>
          <p:cNvPr id="3" name="Titel 2">
            <a:extLst>
              <a:ext uri="{FF2B5EF4-FFF2-40B4-BE49-F238E27FC236}">
                <a16:creationId xmlns:a16="http://schemas.microsoft.com/office/drawing/2014/main" id="{0E04AB18-C892-F81E-8A8E-69EBD58EB2AB}"/>
              </a:ext>
            </a:extLst>
          </p:cNvPr>
          <p:cNvSpPr>
            <a:spLocks noGrp="1"/>
          </p:cNvSpPr>
          <p:nvPr>
            <p:ph type="title"/>
          </p:nvPr>
        </p:nvSpPr>
        <p:spPr/>
        <p:txBody>
          <a:bodyPr/>
          <a:lstStyle/>
          <a:p>
            <a:r>
              <a:rPr lang="en"/>
              <a:t>Conversion of Flowing Water to Energy </a:t>
            </a:r>
            <a:endParaRPr lang="de-DE"/>
          </a:p>
        </p:txBody>
      </p:sp>
    </p:spTree>
    <p:extLst>
      <p:ext uri="{BB962C8B-B14F-4D97-AF65-F5344CB8AC3E}">
        <p14:creationId xmlns:p14="http://schemas.microsoft.com/office/powerpoint/2010/main" val="50252288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sp>
        <p:nvSpPr>
          <p:cNvPr id="4" name="Untertitel 3">
            <a:extLst>
              <a:ext uri="{FF2B5EF4-FFF2-40B4-BE49-F238E27FC236}">
                <a16:creationId xmlns:a16="http://schemas.microsoft.com/office/drawing/2014/main" id="{EF760B99-9BA1-598F-A241-B7E363F8B075}"/>
              </a:ext>
            </a:extLst>
          </p:cNvPr>
          <p:cNvSpPr>
            <a:spLocks noGrp="1"/>
          </p:cNvSpPr>
          <p:nvPr>
            <p:ph type="subTitle" idx="1"/>
          </p:nvPr>
        </p:nvSpPr>
        <p:spPr>
          <a:xfrm>
            <a:off x="3698240" y="1420129"/>
            <a:ext cx="4907281" cy="3141711"/>
          </a:xfrm>
        </p:spPr>
        <p:txBody>
          <a:bodyPr/>
          <a:lstStyle/>
          <a:p>
            <a:pPr marL="139700" indent="0">
              <a:buNone/>
            </a:pPr>
            <a:r>
              <a:rPr lang="de-DE"/>
              <a:t>The </a:t>
            </a:r>
            <a:r>
              <a:rPr lang="de-DE" err="1"/>
              <a:t>natual</a:t>
            </a:r>
            <a:r>
              <a:rPr lang="de-DE"/>
              <a:t> </a:t>
            </a:r>
            <a:r>
              <a:rPr lang="de-DE" err="1"/>
              <a:t>water</a:t>
            </a:r>
            <a:r>
              <a:rPr lang="de-DE"/>
              <a:t> </a:t>
            </a:r>
            <a:r>
              <a:rPr lang="de-DE" err="1"/>
              <a:t>cycle</a:t>
            </a:r>
            <a:r>
              <a:rPr lang="de-DE"/>
              <a:t> </a:t>
            </a:r>
            <a:r>
              <a:rPr lang="de-DE" err="1"/>
              <a:t>makes</a:t>
            </a:r>
            <a:r>
              <a:rPr lang="de-DE"/>
              <a:t> </a:t>
            </a:r>
            <a:r>
              <a:rPr lang="de-DE" err="1"/>
              <a:t>hydro</a:t>
            </a:r>
            <a:r>
              <a:rPr lang="de-DE"/>
              <a:t> power a </a:t>
            </a:r>
            <a:r>
              <a:rPr lang="de-DE" err="1"/>
              <a:t>seemingly</a:t>
            </a:r>
            <a:r>
              <a:rPr lang="de-DE"/>
              <a:t> </a:t>
            </a:r>
            <a:r>
              <a:rPr lang="de-DE" err="1"/>
              <a:t>ever</a:t>
            </a:r>
            <a:r>
              <a:rPr lang="de-DE"/>
              <a:t> </a:t>
            </a:r>
            <a:r>
              <a:rPr lang="de-DE" err="1"/>
              <a:t>lasting</a:t>
            </a:r>
            <a:r>
              <a:rPr lang="de-DE"/>
              <a:t> </a:t>
            </a:r>
            <a:r>
              <a:rPr lang="de-DE" err="1"/>
              <a:t>renewable</a:t>
            </a:r>
            <a:r>
              <a:rPr lang="de-DE"/>
              <a:t> source </a:t>
            </a:r>
            <a:r>
              <a:rPr lang="de-DE" err="1"/>
              <a:t>of</a:t>
            </a:r>
            <a:r>
              <a:rPr lang="de-DE"/>
              <a:t> </a:t>
            </a:r>
            <a:r>
              <a:rPr lang="de-DE" err="1"/>
              <a:t>energy</a:t>
            </a:r>
            <a:r>
              <a:rPr lang="de-DE"/>
              <a:t>. 4 Stages:</a:t>
            </a:r>
          </a:p>
          <a:p>
            <a:pPr marL="139700" indent="0">
              <a:buNone/>
            </a:pPr>
            <a:r>
              <a:rPr lang="de-DE"/>
              <a:t> </a:t>
            </a:r>
          </a:p>
          <a:p>
            <a:pPr marL="482600" indent="-342900">
              <a:lnSpc>
                <a:spcPct val="114999"/>
              </a:lnSpc>
              <a:buClr>
                <a:schemeClr val="accent5"/>
              </a:buClr>
              <a:buAutoNum type="arabicPeriod"/>
            </a:pPr>
            <a:r>
              <a:rPr lang="de-DE" b="1"/>
              <a:t>Evaporation</a:t>
            </a:r>
            <a:r>
              <a:rPr lang="de-DE"/>
              <a:t>: </a:t>
            </a:r>
            <a:r>
              <a:rPr lang="de-DE" err="1"/>
              <a:t>water</a:t>
            </a:r>
            <a:r>
              <a:rPr lang="de-DE"/>
              <a:t> </a:t>
            </a:r>
            <a:r>
              <a:rPr lang="de-DE" err="1"/>
              <a:t>coming</a:t>
            </a:r>
            <a:r>
              <a:rPr lang="de-DE"/>
              <a:t> </a:t>
            </a:r>
            <a:r>
              <a:rPr lang="de-DE" err="1"/>
              <a:t>from</a:t>
            </a:r>
            <a:r>
              <a:rPr lang="de-DE"/>
              <a:t> </a:t>
            </a:r>
            <a:r>
              <a:rPr lang="de-DE" err="1"/>
              <a:t>oceans</a:t>
            </a:r>
            <a:r>
              <a:rPr lang="de-DE"/>
              <a:t>, </a:t>
            </a:r>
            <a:r>
              <a:rPr lang="de-DE" err="1"/>
              <a:t>lakes</a:t>
            </a:r>
            <a:r>
              <a:rPr lang="de-DE"/>
              <a:t> and </a:t>
            </a:r>
            <a:r>
              <a:rPr lang="de-DE" err="1"/>
              <a:t>rivers</a:t>
            </a:r>
            <a:r>
              <a:rPr lang="de-DE"/>
              <a:t> turn </a:t>
            </a:r>
            <a:r>
              <a:rPr lang="de-DE" err="1"/>
              <a:t>into</a:t>
            </a:r>
            <a:r>
              <a:rPr lang="de-DE"/>
              <a:t> </a:t>
            </a:r>
            <a:r>
              <a:rPr lang="de-DE" err="1"/>
              <a:t>vapor</a:t>
            </a:r>
            <a:r>
              <a:rPr lang="de-DE"/>
              <a:t> and </a:t>
            </a:r>
            <a:r>
              <a:rPr lang="de-DE" err="1"/>
              <a:t>rise</a:t>
            </a:r>
            <a:r>
              <a:rPr lang="de-DE"/>
              <a:t> </a:t>
            </a:r>
            <a:r>
              <a:rPr lang="de-DE" err="1"/>
              <a:t>into</a:t>
            </a:r>
            <a:r>
              <a:rPr lang="de-DE"/>
              <a:t> </a:t>
            </a:r>
            <a:r>
              <a:rPr lang="de-DE" err="1"/>
              <a:t>the</a:t>
            </a:r>
            <a:r>
              <a:rPr lang="de-DE"/>
              <a:t> </a:t>
            </a:r>
            <a:r>
              <a:rPr lang="de-DE" err="1"/>
              <a:t>atmosphere</a:t>
            </a:r>
            <a:endParaRPr lang="de-DE"/>
          </a:p>
          <a:p>
            <a:pPr marL="482600" indent="-342900">
              <a:lnSpc>
                <a:spcPct val="114999"/>
              </a:lnSpc>
              <a:buClr>
                <a:schemeClr val="accent5"/>
              </a:buClr>
              <a:buAutoNum type="arabicPeriod"/>
            </a:pPr>
            <a:r>
              <a:rPr lang="de-DE" b="1" err="1"/>
              <a:t>Condensation</a:t>
            </a:r>
            <a:r>
              <a:rPr lang="de-DE"/>
              <a:t>: </a:t>
            </a:r>
            <a:r>
              <a:rPr lang="de-DE" err="1"/>
              <a:t>the</a:t>
            </a:r>
            <a:r>
              <a:rPr lang="de-DE"/>
              <a:t> </a:t>
            </a:r>
            <a:r>
              <a:rPr lang="de-DE" err="1"/>
              <a:t>water</a:t>
            </a:r>
            <a:r>
              <a:rPr lang="de-DE"/>
              <a:t> </a:t>
            </a:r>
            <a:r>
              <a:rPr lang="de-DE" err="1"/>
              <a:t>vapor</a:t>
            </a:r>
            <a:r>
              <a:rPr lang="de-DE"/>
              <a:t> </a:t>
            </a:r>
            <a:r>
              <a:rPr lang="de-DE" err="1"/>
              <a:t>cools</a:t>
            </a:r>
            <a:r>
              <a:rPr lang="de-DE"/>
              <a:t> and </a:t>
            </a:r>
            <a:r>
              <a:rPr lang="de-DE" err="1"/>
              <a:t>forms</a:t>
            </a:r>
            <a:r>
              <a:rPr lang="de-DE"/>
              <a:t> </a:t>
            </a:r>
            <a:r>
              <a:rPr lang="de-DE" err="1"/>
              <a:t>clouds</a:t>
            </a:r>
            <a:endParaRPr lang="de-DE"/>
          </a:p>
          <a:p>
            <a:pPr marL="482600" indent="-342900">
              <a:lnSpc>
                <a:spcPct val="114999"/>
              </a:lnSpc>
              <a:buClr>
                <a:schemeClr val="accent5"/>
              </a:buClr>
              <a:buAutoNum type="arabicPeriod"/>
            </a:pPr>
            <a:r>
              <a:rPr lang="de-DE" b="1" err="1"/>
              <a:t>Precipitation</a:t>
            </a:r>
            <a:r>
              <a:rPr lang="de-DE"/>
              <a:t>: Rain / Snow </a:t>
            </a:r>
            <a:r>
              <a:rPr lang="de-DE" err="1"/>
              <a:t>is</a:t>
            </a:r>
            <a:r>
              <a:rPr lang="de-DE"/>
              <a:t> </a:t>
            </a:r>
            <a:r>
              <a:rPr lang="de-DE" err="1"/>
              <a:t>falling</a:t>
            </a:r>
            <a:r>
              <a:rPr lang="de-DE"/>
              <a:t> </a:t>
            </a:r>
            <a:r>
              <a:rPr lang="de-DE" err="1"/>
              <a:t>from</a:t>
            </a:r>
            <a:r>
              <a:rPr lang="de-DE"/>
              <a:t> </a:t>
            </a:r>
            <a:r>
              <a:rPr lang="de-DE" err="1"/>
              <a:t>the</a:t>
            </a:r>
            <a:r>
              <a:rPr lang="de-DE"/>
              <a:t> </a:t>
            </a:r>
            <a:r>
              <a:rPr lang="de-DE" err="1"/>
              <a:t>coulds</a:t>
            </a:r>
            <a:r>
              <a:rPr lang="de-DE"/>
              <a:t> – </a:t>
            </a:r>
            <a:r>
              <a:rPr lang="de-DE" err="1"/>
              <a:t>for</a:t>
            </a:r>
            <a:r>
              <a:rPr lang="de-DE"/>
              <a:t> </a:t>
            </a:r>
            <a:r>
              <a:rPr lang="de-DE" err="1"/>
              <a:t>example</a:t>
            </a:r>
            <a:r>
              <a:rPr lang="de-DE"/>
              <a:t> in </a:t>
            </a:r>
            <a:r>
              <a:rPr lang="de-DE" err="1"/>
              <a:t>the</a:t>
            </a:r>
            <a:r>
              <a:rPr lang="de-DE"/>
              <a:t> </a:t>
            </a:r>
            <a:r>
              <a:rPr lang="de-DE" err="1"/>
              <a:t>mountains</a:t>
            </a:r>
            <a:endParaRPr lang="de-DE"/>
          </a:p>
          <a:p>
            <a:pPr marL="482600" indent="-342900">
              <a:lnSpc>
                <a:spcPct val="114999"/>
              </a:lnSpc>
              <a:buClr>
                <a:schemeClr val="accent5"/>
              </a:buClr>
              <a:buAutoNum type="arabicPeriod"/>
            </a:pPr>
            <a:r>
              <a:rPr lang="de-DE" b="1"/>
              <a:t>Collection</a:t>
            </a:r>
            <a:r>
              <a:rPr lang="de-DE"/>
              <a:t>: </a:t>
            </a:r>
            <a:r>
              <a:rPr lang="de-DE" err="1"/>
              <a:t>small</a:t>
            </a:r>
            <a:r>
              <a:rPr lang="de-DE"/>
              <a:t> </a:t>
            </a:r>
            <a:r>
              <a:rPr lang="de-DE" err="1"/>
              <a:t>droplets</a:t>
            </a:r>
            <a:r>
              <a:rPr lang="de-DE"/>
              <a:t> on </a:t>
            </a:r>
            <a:r>
              <a:rPr lang="de-DE" err="1"/>
              <a:t>the</a:t>
            </a:r>
            <a:r>
              <a:rPr lang="de-DE"/>
              <a:t> </a:t>
            </a:r>
            <a:r>
              <a:rPr lang="de-DE" err="1"/>
              <a:t>ground</a:t>
            </a:r>
            <a:r>
              <a:rPr lang="de-DE"/>
              <a:t> form a </a:t>
            </a:r>
            <a:r>
              <a:rPr lang="de-DE" err="1"/>
              <a:t>river</a:t>
            </a:r>
            <a:r>
              <a:rPr lang="de-DE"/>
              <a:t> and ist </a:t>
            </a:r>
            <a:r>
              <a:rPr lang="de-DE" err="1"/>
              <a:t>way</a:t>
            </a:r>
            <a:r>
              <a:rPr lang="de-DE"/>
              <a:t> </a:t>
            </a:r>
            <a:r>
              <a:rPr lang="de-DE" err="1"/>
              <a:t>downhill</a:t>
            </a:r>
            <a:r>
              <a:rPr lang="de-DE"/>
              <a:t> </a:t>
            </a:r>
            <a:r>
              <a:rPr lang="de-DE" err="1"/>
              <a:t>again</a:t>
            </a:r>
            <a:r>
              <a:rPr lang="de-DE"/>
              <a:t>.</a:t>
            </a:r>
          </a:p>
          <a:p>
            <a:pPr marL="482600" indent="-342900">
              <a:lnSpc>
                <a:spcPct val="114999"/>
              </a:lnSpc>
              <a:buClr>
                <a:srgbClr val="3B5775"/>
              </a:buClr>
              <a:buAutoNum type="arabicPeriod"/>
            </a:pPr>
            <a:endParaRPr lang="de-DE"/>
          </a:p>
          <a:p>
            <a:pPr marL="139700" indent="0">
              <a:lnSpc>
                <a:spcPct val="114999"/>
              </a:lnSpc>
              <a:buNone/>
            </a:pPr>
            <a:r>
              <a:rPr lang="de-DE"/>
              <a:t>The </a:t>
            </a:r>
            <a:r>
              <a:rPr lang="de-DE" err="1"/>
              <a:t>main</a:t>
            </a:r>
            <a:r>
              <a:rPr lang="de-DE"/>
              <a:t> </a:t>
            </a:r>
            <a:r>
              <a:rPr lang="de-DE" err="1"/>
              <a:t>driver</a:t>
            </a:r>
            <a:r>
              <a:rPr lang="de-DE"/>
              <a:t> </a:t>
            </a:r>
            <a:r>
              <a:rPr lang="de-DE" err="1"/>
              <a:t>of</a:t>
            </a:r>
            <a:r>
              <a:rPr lang="de-DE"/>
              <a:t> </a:t>
            </a:r>
            <a:r>
              <a:rPr lang="de-DE" err="1"/>
              <a:t>the</a:t>
            </a:r>
            <a:r>
              <a:rPr lang="de-DE"/>
              <a:t> </a:t>
            </a:r>
            <a:r>
              <a:rPr lang="de-DE" err="1"/>
              <a:t>water</a:t>
            </a:r>
            <a:r>
              <a:rPr lang="de-DE"/>
              <a:t> </a:t>
            </a:r>
            <a:r>
              <a:rPr lang="de-DE" err="1"/>
              <a:t>cycle</a:t>
            </a:r>
            <a:r>
              <a:rPr lang="de-DE"/>
              <a:t> </a:t>
            </a:r>
            <a:r>
              <a:rPr lang="de-DE" err="1"/>
              <a:t>is</a:t>
            </a:r>
            <a:r>
              <a:rPr lang="de-DE"/>
              <a:t> </a:t>
            </a:r>
            <a:r>
              <a:rPr lang="de-DE" err="1"/>
              <a:t>the</a:t>
            </a:r>
            <a:r>
              <a:rPr lang="de-DE"/>
              <a:t> </a:t>
            </a:r>
            <a:r>
              <a:rPr lang="de-DE" b="1" err="1">
                <a:solidFill>
                  <a:schemeClr val="accent5"/>
                </a:solidFill>
              </a:rPr>
              <a:t>sun</a:t>
            </a:r>
            <a:r>
              <a:rPr lang="de-DE" b="1">
                <a:solidFill>
                  <a:schemeClr val="accent5"/>
                </a:solidFill>
              </a:rPr>
              <a:t>!</a:t>
            </a:r>
          </a:p>
        </p:txBody>
      </p:sp>
      <p:pic>
        <p:nvPicPr>
          <p:cNvPr id="13" name="Grafik 12" descr="Ein Bild, das Clipart, Grafiken, Cartoon, Kreativität enthält.&#10;&#10;Automatisch generierte Beschreibung">
            <a:extLst>
              <a:ext uri="{FF2B5EF4-FFF2-40B4-BE49-F238E27FC236}">
                <a16:creationId xmlns:a16="http://schemas.microsoft.com/office/drawing/2014/main" id="{0174A81B-AF95-1BB2-901A-B8E0B2D475A4}"/>
              </a:ext>
            </a:extLst>
          </p:cNvPr>
          <p:cNvPicPr>
            <a:picLocks noChangeAspect="1"/>
          </p:cNvPicPr>
          <p:nvPr/>
        </p:nvPicPr>
        <p:blipFill>
          <a:blip r:embed="rId3"/>
          <a:stretch>
            <a:fillRect/>
          </a:stretch>
        </p:blipFill>
        <p:spPr>
          <a:xfrm>
            <a:off x="1187185" y="1849504"/>
            <a:ext cx="2148456" cy="2148456"/>
          </a:xfrm>
          <a:prstGeom prst="rect">
            <a:avLst/>
          </a:prstGeom>
        </p:spPr>
      </p:pic>
      <p:sp>
        <p:nvSpPr>
          <p:cNvPr id="3" name="Titel 2">
            <a:extLst>
              <a:ext uri="{FF2B5EF4-FFF2-40B4-BE49-F238E27FC236}">
                <a16:creationId xmlns:a16="http://schemas.microsoft.com/office/drawing/2014/main" id="{5CCF1E30-E362-471B-3BC4-7BAAA679F198}"/>
              </a:ext>
            </a:extLst>
          </p:cNvPr>
          <p:cNvSpPr>
            <a:spLocks noGrp="1"/>
          </p:cNvSpPr>
          <p:nvPr>
            <p:ph type="title"/>
          </p:nvPr>
        </p:nvSpPr>
        <p:spPr/>
        <p:txBody>
          <a:bodyPr/>
          <a:lstStyle/>
          <a:p>
            <a:r>
              <a:rPr lang="en"/>
              <a:t>… the water cycle</a:t>
            </a:r>
            <a:endParaRPr lang="de-DE"/>
          </a:p>
        </p:txBody>
      </p:sp>
    </p:spTree>
    <p:extLst>
      <p:ext uri="{BB962C8B-B14F-4D97-AF65-F5344CB8AC3E}">
        <p14:creationId xmlns:p14="http://schemas.microsoft.com/office/powerpoint/2010/main" val="133022167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03">
          <a:extLst>
            <a:ext uri="{FF2B5EF4-FFF2-40B4-BE49-F238E27FC236}">
              <a16:creationId xmlns:a16="http://schemas.microsoft.com/office/drawing/2014/main" id="{75E67C5A-AFDD-3832-9C8A-EC93AA177F63}"/>
            </a:ext>
          </a:extLst>
        </p:cNvPr>
        <p:cNvGrpSpPr/>
        <p:nvPr/>
      </p:nvGrpSpPr>
      <p:grpSpPr>
        <a:xfrm>
          <a:off x="0" y="0"/>
          <a:ext cx="0" cy="0"/>
          <a:chOff x="0" y="0"/>
          <a:chExt cx="0" cy="0"/>
        </a:xfrm>
      </p:grpSpPr>
      <p:sp>
        <p:nvSpPr>
          <p:cNvPr id="3" name="Textfeld 2">
            <a:extLst>
              <a:ext uri="{FF2B5EF4-FFF2-40B4-BE49-F238E27FC236}">
                <a16:creationId xmlns:a16="http://schemas.microsoft.com/office/drawing/2014/main" id="{300A29E8-078A-499D-2F11-AC30BD9C81A5}"/>
              </a:ext>
            </a:extLst>
          </p:cNvPr>
          <p:cNvSpPr txBox="1"/>
          <p:nvPr/>
        </p:nvSpPr>
        <p:spPr>
          <a:xfrm>
            <a:off x="713225" y="1857071"/>
            <a:ext cx="5119225" cy="1681229"/>
          </a:xfrm>
          <a:prstGeom prst="rect">
            <a:avLst/>
          </a:prstGeom>
          <a:noFill/>
        </p:spPr>
        <p:txBody>
          <a:bodyPr rot="0" spcFirstLastPara="0" vertOverflow="overflow" horzOverflow="overflow" vert="horz" wrap="square" lIns="91440" tIns="45720" rIns="91440" bIns="45720" numCol="1" spcCol="0" rtlCol="0" fromWordArt="0" anchor="t" anchorCtr="0" forceAA="0" compatLnSpc="1">
            <a:prstTxWarp prst="textNoShape">
              <a:avLst/>
            </a:prstTxWarp>
            <a:spAutoFit/>
          </a:bodyPr>
          <a:lstStyle/>
          <a:p>
            <a:pPr marL="285750" indent="-285750">
              <a:lnSpc>
                <a:spcPct val="150000"/>
              </a:lnSpc>
              <a:buClr>
                <a:schemeClr val="accent5"/>
              </a:buClr>
              <a:buFont typeface="Arial,Sans-Serif"/>
              <a:buChar char="•"/>
            </a:pPr>
            <a:r>
              <a:rPr lang="en-US">
                <a:solidFill>
                  <a:srgbClr val="333333"/>
                </a:solidFill>
                <a:latin typeface="Sofia Sans"/>
              </a:rPr>
              <a:t>Form groups of 3-5​</a:t>
            </a:r>
          </a:p>
          <a:p>
            <a:pPr marL="285750" indent="-285750">
              <a:lnSpc>
                <a:spcPct val="150000"/>
              </a:lnSpc>
              <a:buClr>
                <a:schemeClr val="accent5"/>
              </a:buClr>
              <a:buFont typeface="Arial,Sans-Serif"/>
              <a:buChar char="•"/>
            </a:pPr>
            <a:r>
              <a:rPr lang="en-US">
                <a:solidFill>
                  <a:srgbClr val="333333"/>
                </a:solidFill>
                <a:latin typeface="Sofia Sans"/>
              </a:rPr>
              <a:t>Go to </a:t>
            </a:r>
            <a:r>
              <a:rPr lang="en-US" b="1">
                <a:solidFill>
                  <a:schemeClr val="accent5"/>
                </a:solidFill>
                <a:latin typeface="Sofia Sans"/>
              </a:rPr>
              <a:t>page 13 </a:t>
            </a:r>
            <a:r>
              <a:rPr lang="en-US">
                <a:solidFill>
                  <a:srgbClr val="333333"/>
                </a:solidFill>
                <a:latin typeface="Sofia Sans"/>
              </a:rPr>
              <a:t>on your worksheet, where you will find </a:t>
            </a:r>
            <a:r>
              <a:rPr lang="en-US" b="1">
                <a:solidFill>
                  <a:schemeClr val="accent5"/>
                </a:solidFill>
                <a:latin typeface="Sofia Sans"/>
              </a:rPr>
              <a:t>Task 2</a:t>
            </a:r>
            <a:r>
              <a:rPr lang="en-US">
                <a:solidFill>
                  <a:srgbClr val="333333"/>
                </a:solidFill>
                <a:latin typeface="Sofia Sans"/>
              </a:rPr>
              <a:t>.​</a:t>
            </a:r>
          </a:p>
          <a:p>
            <a:pPr marL="285750" indent="-285750">
              <a:lnSpc>
                <a:spcPct val="150000"/>
              </a:lnSpc>
              <a:buClr>
                <a:schemeClr val="accent5"/>
              </a:buClr>
              <a:buFont typeface="Arial,Sans-Serif"/>
              <a:buChar char="•"/>
            </a:pPr>
            <a:r>
              <a:rPr lang="en-US">
                <a:solidFill>
                  <a:srgbClr val="333333"/>
                </a:solidFill>
                <a:latin typeface="Sofia Sans"/>
              </a:rPr>
              <a:t>Complete the task using the provided word bank!</a:t>
            </a:r>
          </a:p>
          <a:p>
            <a:pPr marL="285750" indent="-285750">
              <a:lnSpc>
                <a:spcPct val="150000"/>
              </a:lnSpc>
              <a:buClr>
                <a:schemeClr val="accent5"/>
              </a:buClr>
              <a:buFont typeface="Arial,Sans-Serif"/>
              <a:buChar char="•"/>
            </a:pPr>
            <a:r>
              <a:rPr lang="en-US">
                <a:solidFill>
                  <a:srgbClr val="333333"/>
                </a:solidFill>
                <a:latin typeface="Sofia Sans"/>
              </a:rPr>
              <a:t>If you have any questions, do not hesitate to ask!</a:t>
            </a:r>
          </a:p>
          <a:p>
            <a:pPr marL="285750" indent="-285750">
              <a:lnSpc>
                <a:spcPct val="150000"/>
              </a:lnSpc>
              <a:buClr>
                <a:schemeClr val="accent5"/>
              </a:buClr>
              <a:buFont typeface="Arial,Sans-Serif"/>
              <a:buChar char="•"/>
            </a:pPr>
            <a:r>
              <a:rPr lang="en-US">
                <a:solidFill>
                  <a:srgbClr val="333333"/>
                </a:solidFill>
                <a:latin typeface="Sofia Sans"/>
              </a:rPr>
              <a:t>Read the summary afterwards</a:t>
            </a:r>
          </a:p>
        </p:txBody>
      </p:sp>
      <p:grpSp>
        <p:nvGrpSpPr>
          <p:cNvPr id="2" name="Gruppieren 1">
            <a:extLst>
              <a:ext uri="{FF2B5EF4-FFF2-40B4-BE49-F238E27FC236}">
                <a16:creationId xmlns:a16="http://schemas.microsoft.com/office/drawing/2014/main" id="{172C9C85-8E49-E38B-784D-6B610C40778E}"/>
              </a:ext>
            </a:extLst>
          </p:cNvPr>
          <p:cNvGrpSpPr/>
          <p:nvPr/>
        </p:nvGrpSpPr>
        <p:grpSpPr>
          <a:xfrm>
            <a:off x="6168855" y="218832"/>
            <a:ext cx="2270749" cy="918000"/>
            <a:chOff x="6305630" y="194200"/>
            <a:chExt cx="2270749" cy="918000"/>
          </a:xfrm>
        </p:grpSpPr>
        <p:sp>
          <p:nvSpPr>
            <p:cNvPr id="4" name="Textfeld 3">
              <a:extLst>
                <a:ext uri="{FF2B5EF4-FFF2-40B4-BE49-F238E27FC236}">
                  <a16:creationId xmlns:a16="http://schemas.microsoft.com/office/drawing/2014/main" id="{5EE058C6-49BF-4A49-B4CB-2E3BEE015AE2}"/>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20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10" name="Grafik 9" descr="Ein Bild, das Uhr, Kreis, Symbol enthält.&#10;&#10;Automatisch generierte Beschreibung">
              <a:extLst>
                <a:ext uri="{FF2B5EF4-FFF2-40B4-BE49-F238E27FC236}">
                  <a16:creationId xmlns:a16="http://schemas.microsoft.com/office/drawing/2014/main" id="{28DF2A37-1027-ED0C-5025-A3BF35727248}"/>
                </a:ext>
              </a:extLst>
            </p:cNvPr>
            <p:cNvPicPr>
              <a:picLocks noChangeAspect="1"/>
            </p:cNvPicPr>
            <p:nvPr/>
          </p:nvPicPr>
          <p:blipFill>
            <a:blip r:embed="rId3"/>
            <a:stretch>
              <a:fillRect/>
            </a:stretch>
          </p:blipFill>
          <p:spPr>
            <a:xfrm>
              <a:off x="7658379" y="194200"/>
              <a:ext cx="918000" cy="918000"/>
            </a:xfrm>
            <a:prstGeom prst="rect">
              <a:avLst/>
            </a:prstGeom>
          </p:spPr>
        </p:pic>
      </p:grpSp>
      <p:sp>
        <p:nvSpPr>
          <p:cNvPr id="5" name="Titel 2">
            <a:extLst>
              <a:ext uri="{FF2B5EF4-FFF2-40B4-BE49-F238E27FC236}">
                <a16:creationId xmlns:a16="http://schemas.microsoft.com/office/drawing/2014/main" id="{28F19CA5-3690-6116-4F11-5CDAAF23D191}"/>
              </a:ext>
            </a:extLst>
          </p:cNvPr>
          <p:cNvSpPr>
            <a:spLocks noGrp="1"/>
          </p:cNvSpPr>
          <p:nvPr>
            <p:ph type="title"/>
          </p:nvPr>
        </p:nvSpPr>
        <p:spPr>
          <a:xfrm>
            <a:off x="713225" y="539500"/>
            <a:ext cx="5548379" cy="576000"/>
          </a:xfrm>
        </p:spPr>
        <p:txBody>
          <a:bodyPr/>
          <a:lstStyle/>
          <a:p>
            <a:r>
              <a:rPr lang="en" sz="2800"/>
              <a:t>Where is Hydro Energy found?</a:t>
            </a:r>
            <a:endParaRPr lang="de-DE" sz="2800"/>
          </a:p>
        </p:txBody>
      </p:sp>
      <p:pic>
        <p:nvPicPr>
          <p:cNvPr id="6" name="Grafik 5" descr="Ein Bild, das Grafiken, Screenshot, Grafikdesign, Clipart enthält.&#10;&#10;Automatisch generierte Beschreibung">
            <a:extLst>
              <a:ext uri="{FF2B5EF4-FFF2-40B4-BE49-F238E27FC236}">
                <a16:creationId xmlns:a16="http://schemas.microsoft.com/office/drawing/2014/main" id="{157B6845-F23F-F420-36BE-F8DD07A9849A}"/>
              </a:ext>
            </a:extLst>
          </p:cNvPr>
          <p:cNvPicPr>
            <a:picLocks noChangeAspect="1"/>
          </p:cNvPicPr>
          <p:nvPr/>
        </p:nvPicPr>
        <p:blipFill>
          <a:blip r:embed="rId4"/>
          <a:stretch>
            <a:fillRect/>
          </a:stretch>
        </p:blipFill>
        <p:spPr>
          <a:xfrm>
            <a:off x="6295855" y="1766485"/>
            <a:ext cx="1862402" cy="1862402"/>
          </a:xfrm>
          <a:prstGeom prst="rect">
            <a:avLst/>
          </a:prstGeom>
        </p:spPr>
      </p:pic>
    </p:spTree>
    <p:extLst>
      <p:ext uri="{BB962C8B-B14F-4D97-AF65-F5344CB8AC3E}">
        <p14:creationId xmlns:p14="http://schemas.microsoft.com/office/powerpoint/2010/main" val="346391024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03"/>
        <p:cNvGrpSpPr/>
        <p:nvPr/>
      </p:nvGrpSpPr>
      <p:grpSpPr>
        <a:xfrm>
          <a:off x="0" y="0"/>
          <a:ext cx="0" cy="0"/>
          <a:chOff x="0" y="0"/>
          <a:chExt cx="0" cy="0"/>
        </a:xfrm>
      </p:grpSpPr>
      <p:pic>
        <p:nvPicPr>
          <p:cNvPr id="10" name="Grafik 9" descr="Ein Bild, das draußen, Wasser, Berg, Damm enthält.&#10;&#10;Automatisch generierte Beschreibung">
            <a:extLst>
              <a:ext uri="{FF2B5EF4-FFF2-40B4-BE49-F238E27FC236}">
                <a16:creationId xmlns:a16="http://schemas.microsoft.com/office/drawing/2014/main" id="{C9CADB45-CC24-EBD2-3551-D295CC0A535F}"/>
              </a:ext>
            </a:extLst>
          </p:cNvPr>
          <p:cNvPicPr>
            <a:picLocks noChangeAspect="1"/>
          </p:cNvPicPr>
          <p:nvPr/>
        </p:nvPicPr>
        <p:blipFill>
          <a:blip r:embed="rId3"/>
          <a:stretch>
            <a:fillRect/>
          </a:stretch>
        </p:blipFill>
        <p:spPr>
          <a:xfrm>
            <a:off x="5721073" y="1770794"/>
            <a:ext cx="2164255" cy="1456249"/>
          </a:xfrm>
          <a:prstGeom prst="rect">
            <a:avLst/>
          </a:prstGeom>
        </p:spPr>
      </p:pic>
      <p:pic>
        <p:nvPicPr>
          <p:cNvPr id="12" name="Grafik 11">
            <a:extLst>
              <a:ext uri="{FF2B5EF4-FFF2-40B4-BE49-F238E27FC236}">
                <a16:creationId xmlns:a16="http://schemas.microsoft.com/office/drawing/2014/main" id="{AAC2013A-FCF2-C563-DF5D-540E26D91A03}"/>
              </a:ext>
            </a:extLst>
          </p:cNvPr>
          <p:cNvPicPr>
            <a:picLocks noChangeAspect="1"/>
          </p:cNvPicPr>
          <p:nvPr/>
        </p:nvPicPr>
        <p:blipFill>
          <a:blip r:embed="rId4"/>
          <a:stretch>
            <a:fillRect/>
          </a:stretch>
        </p:blipFill>
        <p:spPr>
          <a:xfrm>
            <a:off x="3601167" y="1770795"/>
            <a:ext cx="1941665" cy="1456249"/>
          </a:xfrm>
          <a:prstGeom prst="rect">
            <a:avLst/>
          </a:prstGeom>
        </p:spPr>
      </p:pic>
      <p:pic>
        <p:nvPicPr>
          <p:cNvPr id="14" name="Grafik 13" descr="Ein Bild, das draußen, Wasser, Baum, Natur enthält.&#10;&#10;Automatisch generierte Beschreibung">
            <a:extLst>
              <a:ext uri="{FF2B5EF4-FFF2-40B4-BE49-F238E27FC236}">
                <a16:creationId xmlns:a16="http://schemas.microsoft.com/office/drawing/2014/main" id="{67BE1DAC-3CF4-D900-DDCE-CA9889D6798D}"/>
              </a:ext>
            </a:extLst>
          </p:cNvPr>
          <p:cNvPicPr>
            <a:picLocks noChangeAspect="1"/>
          </p:cNvPicPr>
          <p:nvPr/>
        </p:nvPicPr>
        <p:blipFill>
          <a:blip r:embed="rId5"/>
          <a:stretch>
            <a:fillRect/>
          </a:stretch>
        </p:blipFill>
        <p:spPr>
          <a:xfrm>
            <a:off x="1268728" y="1784207"/>
            <a:ext cx="2164255" cy="1442837"/>
          </a:xfrm>
          <a:prstGeom prst="rect">
            <a:avLst/>
          </a:prstGeom>
        </p:spPr>
      </p:pic>
      <p:pic>
        <p:nvPicPr>
          <p:cNvPr id="16" name="Grafik 15" descr="Ein Bild, das Natur, draußen, Wasser, Himmel enthält.&#10;&#10;Automatisch generierte Beschreibung">
            <a:extLst>
              <a:ext uri="{FF2B5EF4-FFF2-40B4-BE49-F238E27FC236}">
                <a16:creationId xmlns:a16="http://schemas.microsoft.com/office/drawing/2014/main" id="{10EAE53D-EDAF-EC70-2373-625639B87969}"/>
              </a:ext>
            </a:extLst>
          </p:cNvPr>
          <p:cNvPicPr>
            <a:picLocks noChangeAspect="1"/>
          </p:cNvPicPr>
          <p:nvPr/>
        </p:nvPicPr>
        <p:blipFill>
          <a:blip r:embed="rId6"/>
          <a:stretch>
            <a:fillRect/>
          </a:stretch>
        </p:blipFill>
        <p:spPr>
          <a:xfrm>
            <a:off x="5721073" y="3312707"/>
            <a:ext cx="2164255" cy="1291293"/>
          </a:xfrm>
          <a:prstGeom prst="rect">
            <a:avLst/>
          </a:prstGeom>
        </p:spPr>
      </p:pic>
      <p:pic>
        <p:nvPicPr>
          <p:cNvPr id="18" name="Grafik 17" descr="Ein Bild, das draußen, Himmel, Gelände, Wasser enthält.&#10;&#10;Automatisch generierte Beschreibung">
            <a:extLst>
              <a:ext uri="{FF2B5EF4-FFF2-40B4-BE49-F238E27FC236}">
                <a16:creationId xmlns:a16="http://schemas.microsoft.com/office/drawing/2014/main" id="{EC1CFF57-2F53-A965-5F3F-884EB49E964E}"/>
              </a:ext>
            </a:extLst>
          </p:cNvPr>
          <p:cNvPicPr>
            <a:picLocks noChangeAspect="1"/>
          </p:cNvPicPr>
          <p:nvPr/>
        </p:nvPicPr>
        <p:blipFill>
          <a:blip r:embed="rId7"/>
          <a:stretch>
            <a:fillRect/>
          </a:stretch>
        </p:blipFill>
        <p:spPr>
          <a:xfrm>
            <a:off x="1268729" y="3309557"/>
            <a:ext cx="2164255" cy="1232423"/>
          </a:xfrm>
          <a:prstGeom prst="rect">
            <a:avLst/>
          </a:prstGeom>
        </p:spPr>
      </p:pic>
      <p:pic>
        <p:nvPicPr>
          <p:cNvPr id="20" name="Grafik 19" descr="Ein Bild, das draußen, Natur, Wasserfall, Wolke enthält.&#10;&#10;Automatisch generierte Beschreibung">
            <a:extLst>
              <a:ext uri="{FF2B5EF4-FFF2-40B4-BE49-F238E27FC236}">
                <a16:creationId xmlns:a16="http://schemas.microsoft.com/office/drawing/2014/main" id="{F1128C9F-B06B-55F6-EAC4-EDC477D6F4BF}"/>
              </a:ext>
            </a:extLst>
          </p:cNvPr>
          <p:cNvPicPr>
            <a:picLocks noChangeAspect="1"/>
          </p:cNvPicPr>
          <p:nvPr/>
        </p:nvPicPr>
        <p:blipFill>
          <a:blip r:embed="rId8"/>
          <a:stretch>
            <a:fillRect/>
          </a:stretch>
        </p:blipFill>
        <p:spPr>
          <a:xfrm>
            <a:off x="3601167" y="3309557"/>
            <a:ext cx="1941665" cy="1294443"/>
          </a:xfrm>
          <a:prstGeom prst="rect">
            <a:avLst/>
          </a:prstGeom>
        </p:spPr>
      </p:pic>
      <p:sp>
        <p:nvSpPr>
          <p:cNvPr id="3" name="Titel 2">
            <a:extLst>
              <a:ext uri="{FF2B5EF4-FFF2-40B4-BE49-F238E27FC236}">
                <a16:creationId xmlns:a16="http://schemas.microsoft.com/office/drawing/2014/main" id="{AC185E2C-197D-4B78-B60E-82A8D1918308}"/>
              </a:ext>
            </a:extLst>
          </p:cNvPr>
          <p:cNvSpPr>
            <a:spLocks noGrp="1"/>
          </p:cNvSpPr>
          <p:nvPr>
            <p:ph type="title"/>
          </p:nvPr>
        </p:nvSpPr>
        <p:spPr/>
        <p:txBody>
          <a:bodyPr/>
          <a:lstStyle/>
          <a:p>
            <a:r>
              <a:rPr lang="en"/>
              <a:t>Water Motion can be found in various Places </a:t>
            </a:r>
            <a:endParaRPr lang="de-DE"/>
          </a:p>
        </p:txBody>
      </p:sp>
    </p:spTree>
    <p:extLst>
      <p:ext uri="{BB962C8B-B14F-4D97-AF65-F5344CB8AC3E}">
        <p14:creationId xmlns:p14="http://schemas.microsoft.com/office/powerpoint/2010/main" val="99461919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sp>
        <p:nvSpPr>
          <p:cNvPr id="362" name="Google Shape;362;p27"/>
          <p:cNvSpPr txBox="1">
            <a:spLocks noGrp="1"/>
          </p:cNvSpPr>
          <p:nvPr>
            <p:ph type="title"/>
          </p:nvPr>
        </p:nvSpPr>
        <p:spPr>
          <a:xfrm>
            <a:off x="720000" y="305555"/>
            <a:ext cx="7704000" cy="572700"/>
          </a:xfrm>
          <a:prstGeom prst="rect">
            <a:avLst/>
          </a:prstGeom>
        </p:spPr>
        <p:txBody>
          <a:bodyPr spcFirstLastPara="1" wrap="square" lIns="91425" tIns="91425" rIns="91425" bIns="91425" anchor="t" anchorCtr="0">
            <a:noAutofit/>
          </a:bodyPr>
          <a:lstStyle/>
          <a:p>
            <a:r>
              <a:rPr lang="en"/>
              <a:t>At the End of the Introduction, you will… </a:t>
            </a:r>
            <a:endParaRPr lang="de-DE"/>
          </a:p>
        </p:txBody>
      </p:sp>
      <p:sp>
        <p:nvSpPr>
          <p:cNvPr id="364" name="Google Shape;364;p27"/>
          <p:cNvSpPr txBox="1">
            <a:spLocks noGrp="1"/>
          </p:cNvSpPr>
          <p:nvPr>
            <p:ph type="subTitle" idx="2"/>
          </p:nvPr>
        </p:nvSpPr>
        <p:spPr>
          <a:xfrm>
            <a:off x="1751204" y="3622119"/>
            <a:ext cx="6573947" cy="1136717"/>
          </a:xfrm>
          <a:prstGeom prst="rect">
            <a:avLst/>
          </a:prstGeom>
        </p:spPr>
        <p:txBody>
          <a:bodyPr spcFirstLastPara="1" wrap="square" lIns="91425" tIns="91425" rIns="91425" bIns="91425" anchor="t" anchorCtr="0">
            <a:noAutofit/>
          </a:bodyPr>
          <a:lstStyle/>
          <a:p>
            <a:pPr marL="0" indent="0"/>
            <a:r>
              <a:rPr lang="en-US" b="1">
                <a:solidFill>
                  <a:srgbClr val="0070C0"/>
                </a:solidFill>
              </a:rPr>
              <a:t>…Experience the importance of hydropower in Ghana </a:t>
            </a:r>
          </a:p>
          <a:p>
            <a:pPr marL="0" indent="0"/>
            <a:r>
              <a:rPr lang="en-US">
                <a:cs typeface="Arial"/>
                <a:sym typeface="Arial"/>
              </a:rPr>
              <a:t>Explore</a:t>
            </a:r>
            <a:r>
              <a:rPr lang="en-US">
                <a:cs typeface="Arial"/>
              </a:rPr>
              <a:t> how hydropower contributes to meeting Ghana's energy needs to power households.</a:t>
            </a:r>
            <a:endParaRPr lang="en-US">
              <a:cs typeface="Arial"/>
              <a:sym typeface="Arial"/>
            </a:endParaRPr>
          </a:p>
        </p:txBody>
      </p:sp>
      <p:sp>
        <p:nvSpPr>
          <p:cNvPr id="25" name="TextBox 24">
            <a:extLst>
              <a:ext uri="{FF2B5EF4-FFF2-40B4-BE49-F238E27FC236}">
                <a16:creationId xmlns:a16="http://schemas.microsoft.com/office/drawing/2014/main" id="{96C4B094-CC74-908D-8442-3CFAF83574EC}"/>
              </a:ext>
            </a:extLst>
          </p:cNvPr>
          <p:cNvSpPr txBox="1"/>
          <p:nvPr/>
        </p:nvSpPr>
        <p:spPr>
          <a:xfrm>
            <a:off x="1669650" y="1251009"/>
            <a:ext cx="6737057" cy="954107"/>
          </a:xfrm>
          <a:prstGeom prst="rect">
            <a:avLst/>
          </a:prstGeom>
          <a:noFill/>
        </p:spPr>
        <p:txBody>
          <a:bodyPr wrap="square" rtlCol="0">
            <a:spAutoFit/>
          </a:bodyPr>
          <a:lstStyle/>
          <a:p>
            <a:r>
              <a:rPr lang="en-US" b="1">
                <a:solidFill>
                  <a:srgbClr val="0070C0"/>
                </a:solidFill>
                <a:latin typeface="Sofia Sans"/>
              </a:rPr>
              <a:t>…Understand the history and development of hydro energy</a:t>
            </a:r>
          </a:p>
          <a:p>
            <a:r>
              <a:rPr lang="en-US">
                <a:solidFill>
                  <a:schemeClr val="dk1"/>
                </a:solidFill>
                <a:latin typeface="Sofia Sans"/>
              </a:rPr>
              <a:t>Learn how hydro energy evolved from ancient water wheels to modern hydroelectric dams. </a:t>
            </a:r>
          </a:p>
          <a:p>
            <a:endParaRPr lang="en-US"/>
          </a:p>
        </p:txBody>
      </p:sp>
      <p:sp>
        <p:nvSpPr>
          <p:cNvPr id="26" name="TextBox 25">
            <a:extLst>
              <a:ext uri="{FF2B5EF4-FFF2-40B4-BE49-F238E27FC236}">
                <a16:creationId xmlns:a16="http://schemas.microsoft.com/office/drawing/2014/main" id="{F3F45372-E9B9-8B4E-94B0-F2F9105CCAE3}"/>
              </a:ext>
            </a:extLst>
          </p:cNvPr>
          <p:cNvSpPr txBox="1"/>
          <p:nvPr/>
        </p:nvSpPr>
        <p:spPr>
          <a:xfrm>
            <a:off x="2796340" y="2630608"/>
            <a:ext cx="5741254" cy="307777"/>
          </a:xfrm>
          <a:prstGeom prst="rect">
            <a:avLst/>
          </a:prstGeom>
          <a:noFill/>
        </p:spPr>
        <p:txBody>
          <a:bodyPr wrap="square" rtlCol="0">
            <a:spAutoFit/>
          </a:bodyPr>
          <a:lstStyle/>
          <a:p>
            <a:r>
              <a:rPr lang="en-US" b="1">
                <a:solidFill>
                  <a:srgbClr val="0070C0"/>
                </a:solidFill>
                <a:latin typeface="Sofia Sans"/>
                <a:sym typeface="Sofia Sans"/>
              </a:rPr>
              <a:t>…Discover the wide-ranging potential of hydro energy</a:t>
            </a:r>
            <a:endParaRPr lang="en-US" b="1">
              <a:solidFill>
                <a:srgbClr val="0070C0"/>
              </a:solidFill>
              <a:latin typeface="Sofia Sans"/>
            </a:endParaRPr>
          </a:p>
        </p:txBody>
      </p:sp>
      <p:pic>
        <p:nvPicPr>
          <p:cNvPr id="8" name="Grafik 7" descr="Ein Bild, das Screenshot, Grafiken, Cartoon, Design enthält.&#10;&#10;Automatisch generierte Beschreibung">
            <a:extLst>
              <a:ext uri="{FF2B5EF4-FFF2-40B4-BE49-F238E27FC236}">
                <a16:creationId xmlns:a16="http://schemas.microsoft.com/office/drawing/2014/main" id="{EB145AEA-E817-DCBC-0A41-C1E7A3C488D7}"/>
              </a:ext>
            </a:extLst>
          </p:cNvPr>
          <p:cNvPicPr>
            <a:picLocks noChangeAspect="1"/>
          </p:cNvPicPr>
          <p:nvPr/>
        </p:nvPicPr>
        <p:blipFill>
          <a:blip r:embed="rId3"/>
          <a:stretch>
            <a:fillRect/>
          </a:stretch>
        </p:blipFill>
        <p:spPr>
          <a:xfrm>
            <a:off x="1781255" y="2427870"/>
            <a:ext cx="786828" cy="786828"/>
          </a:xfrm>
          <a:prstGeom prst="rect">
            <a:avLst/>
          </a:prstGeom>
        </p:spPr>
      </p:pic>
      <p:pic>
        <p:nvPicPr>
          <p:cNvPr id="14" name="Grafik 13" descr="Ein Bild, das Symbol, Kreis, Grafiken, Design enthält.&#10;&#10;Automatisch generierte Beschreibung">
            <a:extLst>
              <a:ext uri="{FF2B5EF4-FFF2-40B4-BE49-F238E27FC236}">
                <a16:creationId xmlns:a16="http://schemas.microsoft.com/office/drawing/2014/main" id="{318F9136-D0C3-5CE1-ED6E-86820BA556DE}"/>
              </a:ext>
            </a:extLst>
          </p:cNvPr>
          <p:cNvPicPr>
            <a:picLocks noChangeAspect="1"/>
          </p:cNvPicPr>
          <p:nvPr/>
        </p:nvPicPr>
        <p:blipFill>
          <a:blip r:embed="rId4"/>
          <a:stretch>
            <a:fillRect/>
          </a:stretch>
        </p:blipFill>
        <p:spPr>
          <a:xfrm>
            <a:off x="737293" y="1152271"/>
            <a:ext cx="786828" cy="786828"/>
          </a:xfrm>
          <a:prstGeom prst="rect">
            <a:avLst/>
          </a:prstGeom>
        </p:spPr>
      </p:pic>
      <p:pic>
        <p:nvPicPr>
          <p:cNvPr id="16" name="Grafik 15" descr="Ein Bild, das Symbol, Grafiken, Logo, Schrift enthält.&#10;&#10;Automatisch generierte Beschreibung">
            <a:extLst>
              <a:ext uri="{FF2B5EF4-FFF2-40B4-BE49-F238E27FC236}">
                <a16:creationId xmlns:a16="http://schemas.microsoft.com/office/drawing/2014/main" id="{FDCE50DB-EFEA-ADE3-54CD-E85A0557D82A}"/>
              </a:ext>
            </a:extLst>
          </p:cNvPr>
          <p:cNvPicPr>
            <a:picLocks noChangeAspect="1"/>
          </p:cNvPicPr>
          <p:nvPr/>
        </p:nvPicPr>
        <p:blipFill>
          <a:blip r:embed="rId5"/>
          <a:stretch>
            <a:fillRect/>
          </a:stretch>
        </p:blipFill>
        <p:spPr>
          <a:xfrm>
            <a:off x="737293" y="3622119"/>
            <a:ext cx="786828" cy="786828"/>
          </a:xfrm>
          <a:prstGeom prst="rect">
            <a:avLst/>
          </a:prstGeom>
        </p:spPr>
      </p:pic>
    </p:spTree>
    <p:extLst>
      <p:ext uri="{BB962C8B-B14F-4D97-AF65-F5344CB8AC3E}">
        <p14:creationId xmlns:p14="http://schemas.microsoft.com/office/powerpoint/2010/main" val="107041950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10"/>
        <p:cNvGrpSpPr/>
        <p:nvPr/>
      </p:nvGrpSpPr>
      <p:grpSpPr>
        <a:xfrm>
          <a:off x="0" y="0"/>
          <a:ext cx="0" cy="0"/>
          <a:chOff x="0" y="0"/>
          <a:chExt cx="0" cy="0"/>
        </a:xfrm>
      </p:grpSpPr>
      <p:sp>
        <p:nvSpPr>
          <p:cNvPr id="411" name="Google Shape;411;p30"/>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r>
              <a:rPr lang="en"/>
              <a:t>Hydro Energy: Rivers</a:t>
            </a:r>
            <a:endParaRPr lang="de-DE"/>
          </a:p>
        </p:txBody>
      </p:sp>
      <p:sp>
        <p:nvSpPr>
          <p:cNvPr id="413" name="Google Shape;413;p30"/>
          <p:cNvSpPr txBox="1">
            <a:spLocks noGrp="1"/>
          </p:cNvSpPr>
          <p:nvPr>
            <p:ph type="subTitle" idx="2"/>
          </p:nvPr>
        </p:nvSpPr>
        <p:spPr>
          <a:xfrm>
            <a:off x="720000" y="1257555"/>
            <a:ext cx="4304120" cy="2402009"/>
          </a:xfrm>
          <a:prstGeom prst="rect">
            <a:avLst/>
          </a:prstGeom>
        </p:spPr>
        <p:txBody>
          <a:bodyPr spcFirstLastPara="1" wrap="square" lIns="91425" tIns="91425" rIns="91425" bIns="91425" anchor="t" anchorCtr="0">
            <a:noAutofit/>
          </a:bodyPr>
          <a:lstStyle/>
          <a:p>
            <a:r>
              <a:rPr lang="en-US" b="1">
                <a:solidFill>
                  <a:schemeClr val="accent5"/>
                </a:solidFill>
              </a:rPr>
              <a:t>Why are Rivers Important?</a:t>
            </a:r>
          </a:p>
          <a:p>
            <a:endParaRPr lang="en-US" b="1"/>
          </a:p>
          <a:p>
            <a:pPr>
              <a:buClr>
                <a:schemeClr val="accent5"/>
              </a:buClr>
              <a:buFont typeface="Arial" panose="020B0604020202020204" pitchFamily="34" charset="0"/>
              <a:buChar char="•"/>
            </a:pPr>
            <a:r>
              <a:rPr lang="en-US"/>
              <a:t>Rivers are the primary source for Hydro-Energy </a:t>
            </a:r>
          </a:p>
          <a:p>
            <a:pPr>
              <a:buClr>
                <a:schemeClr val="accent5"/>
              </a:buClr>
              <a:buFont typeface="Arial" panose="020B0604020202020204" pitchFamily="34" charset="0"/>
              <a:buChar char="•"/>
            </a:pPr>
            <a:r>
              <a:rPr lang="en-US"/>
              <a:t>Due to their continuous water flow, they provide kinetic energy to spin turbines, converting it into electricity.</a:t>
            </a:r>
          </a:p>
          <a:p>
            <a:pPr>
              <a:buClr>
                <a:schemeClr val="accent5"/>
              </a:buClr>
              <a:buFont typeface="Arial" panose="020B0604020202020204" pitchFamily="34" charset="0"/>
              <a:buChar char="•"/>
            </a:pPr>
            <a:r>
              <a:rPr lang="en-US"/>
              <a:t>In theory, any river has the potential to support a dam, which </a:t>
            </a:r>
            <a:r>
              <a:rPr lang="en-US" b="1"/>
              <a:t>can regulate its flow </a:t>
            </a:r>
            <a:r>
              <a:rPr lang="en-US"/>
              <a:t>to provide consistent energy production.</a:t>
            </a:r>
          </a:p>
        </p:txBody>
      </p:sp>
      <p:pic>
        <p:nvPicPr>
          <p:cNvPr id="16" name="Grafik 15" descr="Ein Bild, das Wolke, Landschaft, Wasser, Himmel enthält.&#10;&#10;Automatisch generierte Beschreibung">
            <a:extLst>
              <a:ext uri="{FF2B5EF4-FFF2-40B4-BE49-F238E27FC236}">
                <a16:creationId xmlns:a16="http://schemas.microsoft.com/office/drawing/2014/main" id="{B3C11205-9C6F-7E47-C144-2DA5E065EC80}"/>
              </a:ext>
            </a:extLst>
          </p:cNvPr>
          <p:cNvPicPr>
            <a:picLocks noChangeAspect="1"/>
          </p:cNvPicPr>
          <p:nvPr/>
        </p:nvPicPr>
        <p:blipFill>
          <a:blip r:embed="rId3"/>
          <a:stretch>
            <a:fillRect/>
          </a:stretch>
        </p:blipFill>
        <p:spPr>
          <a:xfrm>
            <a:off x="5417642" y="1794337"/>
            <a:ext cx="3006358" cy="1717919"/>
          </a:xfrm>
          <a:prstGeom prst="rect">
            <a:avLst/>
          </a:prstGeom>
        </p:spPr>
      </p:pic>
      <p:sp>
        <p:nvSpPr>
          <p:cNvPr id="19" name="Google Shape;413;p30">
            <a:extLst>
              <a:ext uri="{FF2B5EF4-FFF2-40B4-BE49-F238E27FC236}">
                <a16:creationId xmlns:a16="http://schemas.microsoft.com/office/drawing/2014/main" id="{25433E35-6208-D753-5100-18351D49390A}"/>
              </a:ext>
            </a:extLst>
          </p:cNvPr>
          <p:cNvSpPr txBox="1">
            <a:spLocks/>
          </p:cNvSpPr>
          <p:nvPr/>
        </p:nvSpPr>
        <p:spPr>
          <a:xfrm>
            <a:off x="720000" y="3717480"/>
            <a:ext cx="7630102" cy="90175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400"/>
              <a:buFont typeface="Sofia Sans"/>
              <a:buNone/>
              <a:defRPr sz="1400" b="0" i="0" u="none" strike="noStrike" cap="none">
                <a:solidFill>
                  <a:schemeClr val="dk1"/>
                </a:solidFill>
                <a:latin typeface="Sofia Sans"/>
                <a:ea typeface="Sofia Sans"/>
                <a:cs typeface="Sofia Sans"/>
                <a:sym typeface="Sofia Sans"/>
              </a:defRPr>
            </a:lvl1pPr>
            <a:lvl2pPr marL="914400" marR="0" lvl="1"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2pPr>
            <a:lvl3pPr marL="1371600" marR="0" lvl="2"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3pPr>
            <a:lvl4pPr marL="1828800" marR="0" lvl="3"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4pPr>
            <a:lvl5pPr marL="2286000" marR="0" lvl="4"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5pPr>
            <a:lvl6pPr marL="2743200" marR="0" lvl="5"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6pPr>
            <a:lvl7pPr marL="3200400" marR="0" lvl="6"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7pPr>
            <a:lvl8pPr marL="3657600" marR="0" lvl="7"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8pPr>
            <a:lvl9pPr marL="4114800" marR="0" lvl="8"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9pPr>
          </a:lstStyle>
          <a:p>
            <a:pPr>
              <a:buClr>
                <a:schemeClr val="accent5"/>
              </a:buClr>
              <a:buFont typeface="Arial" panose="020B0604020202020204" pitchFamily="34" charset="0"/>
              <a:buChar char="•"/>
            </a:pPr>
            <a:r>
              <a:rPr lang="en-US"/>
              <a:t>Have you ever noticed if the river near your home has higher or lower water levels at different times of the year?</a:t>
            </a:r>
          </a:p>
          <a:p>
            <a:pPr>
              <a:buClr>
                <a:schemeClr val="accent5"/>
              </a:buClr>
              <a:buFont typeface="Wingdings" panose="05000000000000000000" pitchFamily="2" charset="2"/>
              <a:buChar char="Ø"/>
            </a:pPr>
            <a:r>
              <a:rPr lang="en-US"/>
              <a:t>Team up with your seat neighbor and complete </a:t>
            </a:r>
            <a:r>
              <a:rPr lang="en-US" b="1">
                <a:solidFill>
                  <a:schemeClr val="accent5"/>
                </a:solidFill>
              </a:rPr>
              <a:t>Task 1</a:t>
            </a:r>
            <a:r>
              <a:rPr lang="en-US"/>
              <a:t> on </a:t>
            </a:r>
            <a:r>
              <a:rPr lang="en-US" b="1">
                <a:solidFill>
                  <a:schemeClr val="accent5"/>
                </a:solidFill>
              </a:rPr>
              <a:t>page 15</a:t>
            </a: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03">
          <a:extLst>
            <a:ext uri="{FF2B5EF4-FFF2-40B4-BE49-F238E27FC236}">
              <a16:creationId xmlns:a16="http://schemas.microsoft.com/office/drawing/2014/main" id="{8E31B3E4-F6FF-DA6B-C335-A02D03416798}"/>
            </a:ext>
          </a:extLst>
        </p:cNvPr>
        <p:cNvGrpSpPr/>
        <p:nvPr/>
      </p:nvGrpSpPr>
      <p:grpSpPr>
        <a:xfrm>
          <a:off x="0" y="0"/>
          <a:ext cx="0" cy="0"/>
          <a:chOff x="0" y="0"/>
          <a:chExt cx="0" cy="0"/>
        </a:xfrm>
      </p:grpSpPr>
      <p:sp>
        <p:nvSpPr>
          <p:cNvPr id="3" name="Textfeld 2">
            <a:extLst>
              <a:ext uri="{FF2B5EF4-FFF2-40B4-BE49-F238E27FC236}">
                <a16:creationId xmlns:a16="http://schemas.microsoft.com/office/drawing/2014/main" id="{15088F0C-8AFE-ADAB-9ECD-520C7C3FBDA6}"/>
              </a:ext>
            </a:extLst>
          </p:cNvPr>
          <p:cNvSpPr txBox="1"/>
          <p:nvPr/>
        </p:nvSpPr>
        <p:spPr>
          <a:xfrm>
            <a:off x="720000" y="1337434"/>
            <a:ext cx="7844880" cy="3108543"/>
          </a:xfrm>
          <a:prstGeom prst="rect">
            <a:avLst/>
          </a:prstGeom>
          <a:noFill/>
        </p:spPr>
        <p:txBody>
          <a:bodyPr wrap="square" lIns="91440" tIns="45720" rIns="91440" bIns="45720" rtlCol="0" anchor="t">
            <a:spAutoFit/>
          </a:bodyPr>
          <a:lstStyle/>
          <a:p>
            <a:r>
              <a:rPr lang="de-DE" b="1" u="sng">
                <a:solidFill>
                  <a:schemeClr val="accent5"/>
                </a:solidFill>
                <a:latin typeface="Sofia Sans"/>
              </a:rPr>
              <a:t>Managing a Semi-</a:t>
            </a:r>
            <a:r>
              <a:rPr lang="de-DE" b="1" u="sng" err="1">
                <a:solidFill>
                  <a:schemeClr val="accent5"/>
                </a:solidFill>
                <a:latin typeface="Sofia Sans"/>
              </a:rPr>
              <a:t>regulated</a:t>
            </a:r>
            <a:r>
              <a:rPr lang="de-DE" b="1" u="sng">
                <a:solidFill>
                  <a:schemeClr val="accent5"/>
                </a:solidFill>
                <a:latin typeface="Sofia Sans"/>
              </a:rPr>
              <a:t> River </a:t>
            </a:r>
            <a:r>
              <a:rPr lang="de-DE" b="1" u="sng" err="1">
                <a:solidFill>
                  <a:schemeClr val="accent5"/>
                </a:solidFill>
                <a:latin typeface="Sofia Sans"/>
              </a:rPr>
              <a:t>for</a:t>
            </a:r>
            <a:r>
              <a:rPr lang="de-DE" b="1" u="sng">
                <a:solidFill>
                  <a:schemeClr val="accent5"/>
                </a:solidFill>
                <a:latin typeface="Sofia Sans"/>
              </a:rPr>
              <a:t> Energy </a:t>
            </a:r>
            <a:r>
              <a:rPr lang="de-DE" b="1" u="sng" err="1">
                <a:solidFill>
                  <a:schemeClr val="accent5"/>
                </a:solidFill>
                <a:latin typeface="Sofia Sans"/>
              </a:rPr>
              <a:t>Production</a:t>
            </a:r>
            <a:endParaRPr lang="de-DE" b="1" u="sng">
              <a:solidFill>
                <a:schemeClr val="accent5"/>
              </a:solidFill>
              <a:latin typeface="Sofia Sans"/>
            </a:endParaRPr>
          </a:p>
          <a:p>
            <a:endParaRPr lang="de-DE" b="1">
              <a:latin typeface="Sofia Sans" panose="020B0604020202020204" charset="0"/>
            </a:endParaRPr>
          </a:p>
          <a:p>
            <a:r>
              <a:rPr lang="en-US" b="1">
                <a:latin typeface="Sofia Sans"/>
              </a:rPr>
              <a:t>Objective: </a:t>
            </a:r>
            <a:r>
              <a:rPr lang="en-US">
                <a:solidFill>
                  <a:srgbClr val="333333"/>
                </a:solidFill>
                <a:latin typeface="Sofia Sans"/>
              </a:rPr>
              <a:t>Analyze a semi-regulated river for hydroelectric energy production under different scenarios. Predict outcomes, discuss challenges, and propose solutions to maintain energy production while managing other factors.</a:t>
            </a:r>
          </a:p>
          <a:p>
            <a:endParaRPr lang="en-US" b="1">
              <a:latin typeface="Sofia Sans"/>
            </a:endParaRPr>
          </a:p>
          <a:p>
            <a:r>
              <a:rPr lang="en-US" b="1">
                <a:latin typeface="Sofia Sans"/>
              </a:rPr>
              <a:t>Start Scenario: </a:t>
            </a:r>
            <a:r>
              <a:rPr lang="en-US">
                <a:latin typeface="Sofia Sans"/>
              </a:rPr>
              <a:t>A semi-regulated river flows through a hydroelectric power plant.</a:t>
            </a:r>
          </a:p>
          <a:p>
            <a:r>
              <a:rPr lang="en-US">
                <a:latin typeface="Sofia Sans"/>
              </a:rPr>
              <a:t>Normal production capacity: 30 MW under average water flow conditions.</a:t>
            </a:r>
          </a:p>
          <a:p>
            <a:endParaRPr lang="en-US">
              <a:latin typeface="Sofia Sans" panose="020B0604020202020204" charset="0"/>
            </a:endParaRPr>
          </a:p>
          <a:p>
            <a:r>
              <a:rPr lang="en-US" b="1">
                <a:latin typeface="Sofia Sans"/>
              </a:rPr>
              <a:t>Your </a:t>
            </a:r>
            <a:r>
              <a:rPr lang="en-US" b="1" err="1">
                <a:latin typeface="Sofia Sans"/>
              </a:rPr>
              <a:t>Role</a:t>
            </a:r>
            <a:r>
              <a:rPr lang="en-US" err="1">
                <a:latin typeface="Sofia Sans"/>
              </a:rPr>
              <a:t>:You</a:t>
            </a:r>
            <a:r>
              <a:rPr lang="en-US">
                <a:latin typeface="Sofia Sans"/>
              </a:rPr>
              <a:t> work in a Hydro Power Plant near a river. Work individually or in small groups to analyze each scenario and try to answer all questions.</a:t>
            </a:r>
          </a:p>
          <a:p>
            <a:endParaRPr lang="en-US" b="1">
              <a:latin typeface="Sofia Sans" panose="020B0604020202020204" charset="0"/>
            </a:endParaRPr>
          </a:p>
          <a:p>
            <a:r>
              <a:rPr lang="en-US" b="1">
                <a:latin typeface="Sofia Sans"/>
              </a:rPr>
              <a:t>The Teacher is guiding you through the different Scenarios step-by-step!</a:t>
            </a:r>
            <a:endParaRPr lang="de-DE" b="1">
              <a:latin typeface="Sofia Sans"/>
            </a:endParaRPr>
          </a:p>
          <a:p>
            <a:r>
              <a:rPr lang="de-DE">
                <a:latin typeface="Sofia Sans"/>
              </a:rPr>
              <a:t>Find all </a:t>
            </a:r>
            <a:r>
              <a:rPr lang="de-DE" err="1">
                <a:latin typeface="Sofia Sans"/>
              </a:rPr>
              <a:t>information</a:t>
            </a:r>
            <a:r>
              <a:rPr lang="de-DE">
                <a:latin typeface="Sofia Sans"/>
              </a:rPr>
              <a:t> on </a:t>
            </a:r>
            <a:r>
              <a:rPr lang="de-DE" b="1" err="1">
                <a:solidFill>
                  <a:schemeClr val="accent5"/>
                </a:solidFill>
                <a:latin typeface="Sofia Sans"/>
              </a:rPr>
              <a:t>page</a:t>
            </a:r>
            <a:r>
              <a:rPr lang="de-DE" b="1">
                <a:solidFill>
                  <a:schemeClr val="accent5"/>
                </a:solidFill>
                <a:latin typeface="Sofia Sans"/>
              </a:rPr>
              <a:t> 16 </a:t>
            </a:r>
            <a:r>
              <a:rPr lang="de-DE">
                <a:latin typeface="Sofia Sans"/>
              </a:rPr>
              <a:t>– </a:t>
            </a:r>
            <a:r>
              <a:rPr lang="de-DE" b="1">
                <a:solidFill>
                  <a:schemeClr val="accent5"/>
                </a:solidFill>
                <a:latin typeface="Sofia Sans"/>
              </a:rPr>
              <a:t>Task 2-4 </a:t>
            </a:r>
            <a:r>
              <a:rPr lang="de-DE">
                <a:latin typeface="Sofia Sans"/>
              </a:rPr>
              <a:t>in </a:t>
            </a:r>
            <a:r>
              <a:rPr lang="de-DE" err="1">
                <a:latin typeface="Sofia Sans"/>
              </a:rPr>
              <a:t>your</a:t>
            </a:r>
            <a:r>
              <a:rPr lang="de-DE">
                <a:latin typeface="Sofia Sans"/>
              </a:rPr>
              <a:t> </a:t>
            </a:r>
            <a:r>
              <a:rPr lang="de-DE" err="1">
                <a:latin typeface="Sofia Sans"/>
              </a:rPr>
              <a:t>worksheet</a:t>
            </a:r>
            <a:r>
              <a:rPr lang="de-DE">
                <a:latin typeface="Sofia Sans"/>
              </a:rPr>
              <a:t>!</a:t>
            </a:r>
            <a:endParaRPr lang="en-DE">
              <a:latin typeface="Sofia Sans"/>
            </a:endParaRPr>
          </a:p>
        </p:txBody>
      </p:sp>
      <p:sp>
        <p:nvSpPr>
          <p:cNvPr id="8" name="Google Shape;411;p30">
            <a:extLst>
              <a:ext uri="{FF2B5EF4-FFF2-40B4-BE49-F238E27FC236}">
                <a16:creationId xmlns:a16="http://schemas.microsoft.com/office/drawing/2014/main" id="{FF206430-3CAD-9DD7-36E9-FC0C68B7E5CF}"/>
              </a:ext>
            </a:extLst>
          </p:cNvPr>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r>
              <a:rPr lang="en" sz="2800"/>
              <a:t>Hydro Energy: Rivers</a:t>
            </a:r>
            <a:endParaRPr lang="de-DE" sz="2800"/>
          </a:p>
        </p:txBody>
      </p:sp>
      <p:grpSp>
        <p:nvGrpSpPr>
          <p:cNvPr id="9" name="Gruppieren 8">
            <a:extLst>
              <a:ext uri="{FF2B5EF4-FFF2-40B4-BE49-F238E27FC236}">
                <a16:creationId xmlns:a16="http://schemas.microsoft.com/office/drawing/2014/main" id="{8A9B9DC0-8D1C-F49B-D132-324CDEE62165}"/>
              </a:ext>
            </a:extLst>
          </p:cNvPr>
          <p:cNvGrpSpPr/>
          <p:nvPr/>
        </p:nvGrpSpPr>
        <p:grpSpPr>
          <a:xfrm>
            <a:off x="6168855" y="218832"/>
            <a:ext cx="2270749" cy="918000"/>
            <a:chOff x="6305630" y="194200"/>
            <a:chExt cx="2270749" cy="918000"/>
          </a:xfrm>
        </p:grpSpPr>
        <p:sp>
          <p:nvSpPr>
            <p:cNvPr id="10" name="Textfeld 9">
              <a:extLst>
                <a:ext uri="{FF2B5EF4-FFF2-40B4-BE49-F238E27FC236}">
                  <a16:creationId xmlns:a16="http://schemas.microsoft.com/office/drawing/2014/main" id="{7C0B44E9-8EA1-EF1E-5ACA-1D074413DFF3}"/>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20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12" name="Grafik 11" descr="Ein Bild, das Uhr, Kreis, Symbol enthält.&#10;&#10;Automatisch generierte Beschreibung">
              <a:extLst>
                <a:ext uri="{FF2B5EF4-FFF2-40B4-BE49-F238E27FC236}">
                  <a16:creationId xmlns:a16="http://schemas.microsoft.com/office/drawing/2014/main" id="{C1C89A3B-7895-BB76-3B21-530BF8B5CE52}"/>
                </a:ext>
              </a:extLst>
            </p:cNvPr>
            <p:cNvPicPr>
              <a:picLocks noChangeAspect="1"/>
            </p:cNvPicPr>
            <p:nvPr/>
          </p:nvPicPr>
          <p:blipFill>
            <a:blip r:embed="rId3"/>
            <a:stretch>
              <a:fillRect/>
            </a:stretch>
          </p:blipFill>
          <p:spPr>
            <a:xfrm>
              <a:off x="7658379" y="194200"/>
              <a:ext cx="918000" cy="918000"/>
            </a:xfrm>
            <a:prstGeom prst="rect">
              <a:avLst/>
            </a:prstGeom>
          </p:spPr>
        </p:pic>
      </p:grpSp>
    </p:spTree>
    <p:extLst>
      <p:ext uri="{BB962C8B-B14F-4D97-AF65-F5344CB8AC3E}">
        <p14:creationId xmlns:p14="http://schemas.microsoft.com/office/powerpoint/2010/main" val="416816540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CF57B426-D84C-C9E6-CB20-23F5FDE6ECEE}"/>
            </a:ext>
          </a:extLst>
        </p:cNvPr>
        <p:cNvGrpSpPr/>
        <p:nvPr/>
      </p:nvGrpSpPr>
      <p:grpSpPr>
        <a:xfrm>
          <a:off x="0" y="0"/>
          <a:ext cx="0" cy="0"/>
          <a:chOff x="0" y="0"/>
          <a:chExt cx="0" cy="0"/>
        </a:xfrm>
      </p:grpSpPr>
      <p:sp>
        <p:nvSpPr>
          <p:cNvPr id="411" name="Google Shape;411;p30">
            <a:extLst>
              <a:ext uri="{FF2B5EF4-FFF2-40B4-BE49-F238E27FC236}">
                <a16:creationId xmlns:a16="http://schemas.microsoft.com/office/drawing/2014/main" id="{A7D1E18C-EE5E-C1A7-C381-4DA86E4DBEF7}"/>
              </a:ext>
            </a:extLst>
          </p:cNvPr>
          <p:cNvSpPr txBox="1">
            <a:spLocks noGrp="1"/>
          </p:cNvSpPr>
          <p:nvPr>
            <p:ph type="title"/>
          </p:nvPr>
        </p:nvSpPr>
        <p:spPr>
          <a:xfrm>
            <a:off x="720000" y="472882"/>
            <a:ext cx="7704000" cy="572700"/>
          </a:xfrm>
          <a:prstGeom prst="rect">
            <a:avLst/>
          </a:prstGeom>
        </p:spPr>
        <p:txBody>
          <a:bodyPr spcFirstLastPara="1" wrap="square" lIns="91425" tIns="91425" rIns="91425" bIns="91425" anchor="t" anchorCtr="0">
            <a:noAutofit/>
          </a:bodyPr>
          <a:lstStyle/>
          <a:p>
            <a:r>
              <a:rPr lang="en"/>
              <a:t>Rivers - Variation</a:t>
            </a:r>
            <a:endParaRPr lang="de-DE"/>
          </a:p>
        </p:txBody>
      </p:sp>
      <p:pic>
        <p:nvPicPr>
          <p:cNvPr id="7" name="Picture 6">
            <a:extLst>
              <a:ext uri="{FF2B5EF4-FFF2-40B4-BE49-F238E27FC236}">
                <a16:creationId xmlns:a16="http://schemas.microsoft.com/office/drawing/2014/main" id="{9EF2AB2F-F460-6B58-528D-CA72452ACC24}"/>
              </a:ext>
            </a:extLst>
          </p:cNvPr>
          <p:cNvPicPr>
            <a:picLocks noChangeAspect="1"/>
          </p:cNvPicPr>
          <p:nvPr/>
        </p:nvPicPr>
        <p:blipFill>
          <a:blip r:embed="rId3"/>
          <a:stretch>
            <a:fillRect/>
          </a:stretch>
        </p:blipFill>
        <p:spPr>
          <a:xfrm>
            <a:off x="5280772" y="1397353"/>
            <a:ext cx="3413968" cy="2061015"/>
          </a:xfrm>
          <a:prstGeom prst="rect">
            <a:avLst/>
          </a:prstGeom>
          <a:ln w="19050">
            <a:solidFill>
              <a:schemeClr val="bg2">
                <a:lumMod val="10000"/>
              </a:schemeClr>
            </a:solidFill>
          </a:ln>
        </p:spPr>
      </p:pic>
      <p:sp>
        <p:nvSpPr>
          <p:cNvPr id="8" name="Google Shape;413;p30">
            <a:extLst>
              <a:ext uri="{FF2B5EF4-FFF2-40B4-BE49-F238E27FC236}">
                <a16:creationId xmlns:a16="http://schemas.microsoft.com/office/drawing/2014/main" id="{C6691869-D05B-465C-E9E6-46F916C15A69}"/>
              </a:ext>
            </a:extLst>
          </p:cNvPr>
          <p:cNvSpPr txBox="1">
            <a:spLocks/>
          </p:cNvSpPr>
          <p:nvPr/>
        </p:nvSpPr>
        <p:spPr>
          <a:xfrm>
            <a:off x="5717629" y="3458368"/>
            <a:ext cx="2540254" cy="47606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400"/>
              <a:buFont typeface="Sofia Sans"/>
              <a:buNone/>
              <a:defRPr sz="1400" b="0" i="0" u="none" strike="noStrike" cap="none">
                <a:solidFill>
                  <a:schemeClr val="dk1"/>
                </a:solidFill>
                <a:latin typeface="Sofia Sans"/>
                <a:ea typeface="Sofia Sans"/>
                <a:cs typeface="Sofia Sans"/>
                <a:sym typeface="Sofia Sans"/>
              </a:defRPr>
            </a:lvl1pPr>
            <a:lvl2pPr marL="914400" marR="0" lvl="1"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2pPr>
            <a:lvl3pPr marL="1371600" marR="0" lvl="2"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3pPr>
            <a:lvl4pPr marL="1828800" marR="0" lvl="3"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4pPr>
            <a:lvl5pPr marL="2286000" marR="0" lvl="4"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5pPr>
            <a:lvl6pPr marL="2743200" marR="0" lvl="5"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6pPr>
            <a:lvl7pPr marL="3200400" marR="0" lvl="6"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7pPr>
            <a:lvl8pPr marL="3657600" marR="0" lvl="7"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8pPr>
            <a:lvl9pPr marL="4114800" marR="0" lvl="8"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9pPr>
          </a:lstStyle>
          <a:p>
            <a:r>
              <a:rPr lang="en-US" sz="700"/>
              <a:t>Comparison of wet and dry season river flow in the Great </a:t>
            </a:r>
            <a:r>
              <a:rPr lang="en-US" sz="700" err="1"/>
              <a:t>Ruaha</a:t>
            </a:r>
            <a:r>
              <a:rPr lang="en-US" sz="700"/>
              <a:t> River from two vantage points.</a:t>
            </a:r>
          </a:p>
        </p:txBody>
      </p:sp>
      <p:sp>
        <p:nvSpPr>
          <p:cNvPr id="6" name="Google Shape;413;p30">
            <a:extLst>
              <a:ext uri="{FF2B5EF4-FFF2-40B4-BE49-F238E27FC236}">
                <a16:creationId xmlns:a16="http://schemas.microsoft.com/office/drawing/2014/main" id="{7FD0C3B5-34A3-224E-92EB-DFDE9B194917}"/>
              </a:ext>
            </a:extLst>
          </p:cNvPr>
          <p:cNvSpPr txBox="1">
            <a:spLocks/>
          </p:cNvSpPr>
          <p:nvPr/>
        </p:nvSpPr>
        <p:spPr>
          <a:xfrm>
            <a:off x="720000" y="1214120"/>
            <a:ext cx="4481920" cy="290576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400"/>
              <a:buFont typeface="Sofia Sans"/>
              <a:buNone/>
              <a:defRPr sz="1400" b="0" i="0" u="none" strike="noStrike" cap="none">
                <a:solidFill>
                  <a:schemeClr val="dk1"/>
                </a:solidFill>
                <a:latin typeface="Sofia Sans"/>
                <a:ea typeface="Sofia Sans"/>
                <a:cs typeface="Sofia Sans"/>
                <a:sym typeface="Sofia Sans"/>
              </a:defRPr>
            </a:lvl1pPr>
            <a:lvl2pPr marL="914400" marR="0" lvl="1"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2pPr>
            <a:lvl3pPr marL="1371600" marR="0" lvl="2"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3pPr>
            <a:lvl4pPr marL="1828800" marR="0" lvl="3"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4pPr>
            <a:lvl5pPr marL="2286000" marR="0" lvl="4"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5pPr>
            <a:lvl6pPr marL="2743200" marR="0" lvl="5"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6pPr>
            <a:lvl7pPr marL="3200400" marR="0" lvl="6"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7pPr>
            <a:lvl8pPr marL="3657600" marR="0" lvl="7"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8pPr>
            <a:lvl9pPr marL="4114800" marR="0" lvl="8"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9pPr>
          </a:lstStyle>
          <a:p>
            <a:r>
              <a:rPr lang="en-US" b="1">
                <a:solidFill>
                  <a:schemeClr val="accent5"/>
                </a:solidFill>
                <a:latin typeface="Sofia Sans"/>
                <a:sym typeface="Sofia Sans"/>
              </a:rPr>
              <a:t>The Importance of Consistent River Flow</a:t>
            </a:r>
            <a:endParaRPr lang="en-US" b="1">
              <a:solidFill>
                <a:schemeClr val="accent5"/>
              </a:solidFill>
            </a:endParaRPr>
          </a:p>
          <a:p>
            <a:pPr>
              <a:buClr>
                <a:schemeClr val="accent5"/>
              </a:buClr>
              <a:buFont typeface="Arial" panose="020B0604020202020204" pitchFamily="34" charset="0"/>
              <a:buChar char="•"/>
            </a:pPr>
            <a:r>
              <a:rPr lang="en-US">
                <a:solidFill>
                  <a:schemeClr val="dk1"/>
                </a:solidFill>
                <a:latin typeface="Sofia Sans"/>
                <a:sym typeface="Sofia Sans"/>
              </a:rPr>
              <a:t>A stable and continuous river flow is crucial for maximizing energy production in hydroelectric systems.</a:t>
            </a:r>
            <a:endParaRPr lang="en-US"/>
          </a:p>
          <a:p>
            <a:pPr>
              <a:buClr>
                <a:schemeClr val="accent5"/>
              </a:buClr>
              <a:buFont typeface="Arial" panose="020B0604020202020204" pitchFamily="34" charset="0"/>
              <a:buChar char="•"/>
            </a:pPr>
            <a:r>
              <a:rPr lang="en-US" b="1">
                <a:solidFill>
                  <a:schemeClr val="accent5"/>
                </a:solidFill>
                <a:latin typeface="Sofia Sans"/>
                <a:sym typeface="Sofia Sans"/>
              </a:rPr>
              <a:t>Impact of Seasonal Changes:</a:t>
            </a:r>
            <a:endParaRPr lang="en-US" b="1">
              <a:solidFill>
                <a:schemeClr val="accent5"/>
              </a:solidFill>
              <a:latin typeface="Sofia Sans"/>
            </a:endParaRPr>
          </a:p>
          <a:p>
            <a:r>
              <a:rPr lang="en-US">
                <a:solidFill>
                  <a:schemeClr val="dk1"/>
                </a:solidFill>
                <a:latin typeface="Sofia Sans"/>
                <a:sym typeface="Sofia Sans"/>
              </a:rPr>
              <a:t>	</a:t>
            </a:r>
            <a:r>
              <a:rPr lang="en-US" u="sng">
                <a:solidFill>
                  <a:schemeClr val="dk1"/>
                </a:solidFill>
                <a:latin typeface="Sofia Sans"/>
                <a:sym typeface="Sofia Sans"/>
              </a:rPr>
              <a:t>Rainy Season</a:t>
            </a:r>
            <a:r>
              <a:rPr lang="en-US">
                <a:solidFill>
                  <a:schemeClr val="dk1"/>
                </a:solidFill>
                <a:latin typeface="Sofia Sans"/>
                <a:sym typeface="Sofia Sans"/>
              </a:rPr>
              <a:t>: High water levels provide stronger flow, leading to increased turbine efficiency and energy output.</a:t>
            </a:r>
          </a:p>
          <a:p>
            <a:r>
              <a:rPr lang="en-US">
                <a:solidFill>
                  <a:schemeClr val="dk1"/>
                </a:solidFill>
                <a:latin typeface="Sofia Sans"/>
                <a:sym typeface="Sofia Sans"/>
              </a:rPr>
              <a:t>	</a:t>
            </a:r>
            <a:r>
              <a:rPr lang="en-US" u="sng">
                <a:solidFill>
                  <a:schemeClr val="dk1"/>
                </a:solidFill>
                <a:latin typeface="Sofia Sans"/>
                <a:sym typeface="Sofia Sans"/>
              </a:rPr>
              <a:t>Dry Season</a:t>
            </a:r>
            <a:r>
              <a:rPr lang="en-US">
                <a:solidFill>
                  <a:schemeClr val="dk1"/>
                </a:solidFill>
                <a:latin typeface="Sofia Sans"/>
                <a:sym typeface="Sofia Sans"/>
              </a:rPr>
              <a:t>: Reduced water flow decreases the energy production capacity, highlighting the need for careful management of water resources</a:t>
            </a:r>
          </a:p>
        </p:txBody>
      </p:sp>
      <p:sp>
        <p:nvSpPr>
          <p:cNvPr id="2" name="Google Shape;413;p30">
            <a:extLst>
              <a:ext uri="{FF2B5EF4-FFF2-40B4-BE49-F238E27FC236}">
                <a16:creationId xmlns:a16="http://schemas.microsoft.com/office/drawing/2014/main" id="{27560EBB-C8E8-2F38-A4E6-99466C5859D6}"/>
              </a:ext>
            </a:extLst>
          </p:cNvPr>
          <p:cNvSpPr txBox="1">
            <a:spLocks/>
          </p:cNvSpPr>
          <p:nvPr/>
        </p:nvSpPr>
        <p:spPr>
          <a:xfrm>
            <a:off x="720000" y="4162428"/>
            <a:ext cx="7057480" cy="70014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400"/>
              <a:buFont typeface="Sofia Sans"/>
              <a:buNone/>
              <a:defRPr sz="1400" b="0" i="0" u="none" strike="noStrike" cap="none">
                <a:solidFill>
                  <a:schemeClr val="dk1"/>
                </a:solidFill>
                <a:latin typeface="Sofia Sans"/>
                <a:ea typeface="Sofia Sans"/>
                <a:cs typeface="Sofia Sans"/>
                <a:sym typeface="Sofia Sans"/>
              </a:defRPr>
            </a:lvl1pPr>
            <a:lvl2pPr marL="914400" marR="0" lvl="1"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2pPr>
            <a:lvl3pPr marL="1371600" marR="0" lvl="2"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3pPr>
            <a:lvl4pPr marL="1828800" marR="0" lvl="3"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4pPr>
            <a:lvl5pPr marL="2286000" marR="0" lvl="4"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5pPr>
            <a:lvl6pPr marL="2743200" marR="0" lvl="5"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6pPr>
            <a:lvl7pPr marL="3200400" marR="0" lvl="6"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7pPr>
            <a:lvl8pPr marL="3657600" marR="0" lvl="7"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8pPr>
            <a:lvl9pPr marL="4114800" marR="0" lvl="8"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9pPr>
          </a:lstStyle>
          <a:p>
            <a:pPr marL="425450" indent="-285750">
              <a:buClr>
                <a:schemeClr val="accent5"/>
              </a:buClr>
              <a:buFont typeface="Wingdings" panose="05000000000000000000" pitchFamily="2" charset="2"/>
              <a:buChar char="Ø"/>
            </a:pPr>
            <a:r>
              <a:rPr lang="en-US">
                <a:solidFill>
                  <a:schemeClr val="dk1"/>
                </a:solidFill>
                <a:latin typeface="Sofia Sans"/>
                <a:sym typeface="Sofia Sans"/>
              </a:rPr>
              <a:t>Therefore, maintaining consistent water levels ensures the reliable operation of turbines and maximizes the potential of hydro energy systems.</a:t>
            </a:r>
          </a:p>
        </p:txBody>
      </p:sp>
    </p:spTree>
    <p:extLst>
      <p:ext uri="{BB962C8B-B14F-4D97-AF65-F5344CB8AC3E}">
        <p14:creationId xmlns:p14="http://schemas.microsoft.com/office/powerpoint/2010/main" val="2323119453"/>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10"/>
        <p:cNvGrpSpPr/>
        <p:nvPr/>
      </p:nvGrpSpPr>
      <p:grpSpPr>
        <a:xfrm>
          <a:off x="0" y="0"/>
          <a:ext cx="0" cy="0"/>
          <a:chOff x="0" y="0"/>
          <a:chExt cx="0" cy="0"/>
        </a:xfrm>
      </p:grpSpPr>
      <p:sp>
        <p:nvSpPr>
          <p:cNvPr id="413" name="Google Shape;413;p30"/>
          <p:cNvSpPr txBox="1">
            <a:spLocks noGrp="1"/>
          </p:cNvSpPr>
          <p:nvPr>
            <p:ph type="subTitle" idx="2"/>
          </p:nvPr>
        </p:nvSpPr>
        <p:spPr>
          <a:xfrm>
            <a:off x="2641377" y="1704860"/>
            <a:ext cx="6268771" cy="3071790"/>
          </a:xfrm>
          <a:prstGeom prst="rect">
            <a:avLst/>
          </a:prstGeom>
        </p:spPr>
        <p:txBody>
          <a:bodyPr spcFirstLastPara="1" wrap="square" lIns="91425" tIns="91425" rIns="91425" bIns="91425" anchor="t" anchorCtr="0">
            <a:noAutofit/>
          </a:bodyPr>
          <a:lstStyle/>
          <a:p>
            <a:pPr>
              <a:buClr>
                <a:schemeClr val="accent5"/>
              </a:buClr>
              <a:buFont typeface="Arial" panose="020B0604020202020204" pitchFamily="34" charset="0"/>
              <a:buChar char="•"/>
            </a:pPr>
            <a:r>
              <a:rPr lang="en-US"/>
              <a:t>Think about the ocean, like the Atlantic Ocean in Ghana.</a:t>
            </a:r>
          </a:p>
          <a:p>
            <a:pPr marL="139700" indent="0">
              <a:buClr>
                <a:schemeClr val="accent5"/>
              </a:buClr>
            </a:pPr>
            <a:endParaRPr lang="en-US"/>
          </a:p>
          <a:p>
            <a:pPr marL="139700" indent="0">
              <a:buClr>
                <a:schemeClr val="accent5"/>
              </a:buClr>
            </a:pPr>
            <a:r>
              <a:rPr lang="en-US"/>
              <a:t>Answer the following questions:</a:t>
            </a:r>
          </a:p>
          <a:p>
            <a:pPr marL="482600" indent="-342900">
              <a:buClr>
                <a:schemeClr val="accent5"/>
              </a:buClr>
              <a:buFont typeface="+mj-lt"/>
              <a:buAutoNum type="arabicPeriod"/>
            </a:pPr>
            <a:r>
              <a:rPr lang="en-US"/>
              <a:t>What natural forces create tides and waves?</a:t>
            </a:r>
          </a:p>
          <a:p>
            <a:pPr marL="482600" indent="-342900">
              <a:buClr>
                <a:schemeClr val="accent5"/>
              </a:buClr>
              <a:buFont typeface="+mj-lt"/>
              <a:buAutoNum type="arabicPeriod"/>
            </a:pPr>
            <a:r>
              <a:rPr lang="en-US"/>
              <a:t>Guess what is the largest tidal difference (highest and lowest water levels) found on Earth?</a:t>
            </a:r>
          </a:p>
          <a:p>
            <a:pPr marL="482600" indent="-342900">
              <a:buClr>
                <a:schemeClr val="accent5"/>
              </a:buClr>
              <a:buFont typeface="+mj-lt"/>
              <a:buAutoNum type="arabicPeriod"/>
            </a:pPr>
            <a:r>
              <a:rPr lang="en-US"/>
              <a:t>How might we use these natural forces, like tides and waves, to generate hydropower?</a:t>
            </a:r>
          </a:p>
          <a:p>
            <a:pPr marL="482600" indent="-342900">
              <a:buFont typeface="+mj-lt"/>
              <a:buAutoNum type="arabicPeriod"/>
            </a:pPr>
            <a:endParaRPr lang="en-US"/>
          </a:p>
          <a:p>
            <a:pPr marL="425450" indent="-285750">
              <a:buClr>
                <a:schemeClr val="accent5"/>
              </a:buClr>
              <a:buFont typeface="Arial" panose="020B0604020202020204" pitchFamily="34" charset="0"/>
              <a:buChar char="•"/>
            </a:pPr>
            <a:r>
              <a:rPr lang="en-US"/>
              <a:t>You can find all instructions in your Worksheet </a:t>
            </a:r>
            <a:r>
              <a:rPr lang="en-US" b="1">
                <a:solidFill>
                  <a:schemeClr val="accent5"/>
                </a:solidFill>
              </a:rPr>
              <a:t>page 20</a:t>
            </a:r>
          </a:p>
          <a:p>
            <a:pPr marL="425450" indent="-285750">
              <a:buClr>
                <a:schemeClr val="accent5"/>
              </a:buClr>
              <a:buFont typeface="Arial" panose="020B0604020202020204" pitchFamily="34" charset="0"/>
              <a:buChar char="•"/>
            </a:pPr>
            <a:r>
              <a:rPr lang="en-US"/>
              <a:t>Collect your answers in your worksheet.</a:t>
            </a:r>
          </a:p>
          <a:p>
            <a:pPr marL="425450" indent="-285750">
              <a:buClr>
                <a:schemeClr val="accent5"/>
              </a:buClr>
              <a:buFont typeface="Arial" panose="020B0604020202020204" pitchFamily="34" charset="0"/>
              <a:buChar char="•"/>
            </a:pPr>
            <a:r>
              <a:rPr lang="en-US"/>
              <a:t>Afterwards, discuss in class and summarize on the blackboard!</a:t>
            </a:r>
          </a:p>
        </p:txBody>
      </p:sp>
      <p:sp>
        <p:nvSpPr>
          <p:cNvPr id="414" name="Google Shape;414;p30"/>
          <p:cNvSpPr txBox="1">
            <a:spLocks noGrp="1"/>
          </p:cNvSpPr>
          <p:nvPr>
            <p:ph type="subTitle" idx="3"/>
          </p:nvPr>
        </p:nvSpPr>
        <p:spPr>
          <a:xfrm>
            <a:off x="720000" y="1144811"/>
            <a:ext cx="6838439" cy="502800"/>
          </a:xfrm>
          <a:prstGeom prst="rect">
            <a:avLst/>
          </a:prstGeom>
        </p:spPr>
        <p:txBody>
          <a:bodyPr spcFirstLastPara="1" wrap="square" lIns="91425" tIns="91425" rIns="91425" bIns="91425" anchor="b" anchorCtr="0">
            <a:noAutofit/>
          </a:bodyPr>
          <a:lstStyle/>
          <a:p>
            <a:pPr marL="0" indent="0"/>
            <a:r>
              <a:rPr lang="en"/>
              <a:t>Understanding Tides &amp; Waves</a:t>
            </a:r>
            <a:endParaRPr/>
          </a:p>
        </p:txBody>
      </p:sp>
      <p:grpSp>
        <p:nvGrpSpPr>
          <p:cNvPr id="31" name="Gruppieren 30">
            <a:extLst>
              <a:ext uri="{FF2B5EF4-FFF2-40B4-BE49-F238E27FC236}">
                <a16:creationId xmlns:a16="http://schemas.microsoft.com/office/drawing/2014/main" id="{778918AA-20AB-1259-B2F7-FC17668A44E1}"/>
              </a:ext>
            </a:extLst>
          </p:cNvPr>
          <p:cNvGrpSpPr/>
          <p:nvPr/>
        </p:nvGrpSpPr>
        <p:grpSpPr>
          <a:xfrm>
            <a:off x="6374531" y="366850"/>
            <a:ext cx="2270749" cy="918000"/>
            <a:chOff x="6305630" y="194200"/>
            <a:chExt cx="2270749" cy="918000"/>
          </a:xfrm>
        </p:grpSpPr>
        <p:sp>
          <p:nvSpPr>
            <p:cNvPr id="32" name="Textfeld 31">
              <a:extLst>
                <a:ext uri="{FF2B5EF4-FFF2-40B4-BE49-F238E27FC236}">
                  <a16:creationId xmlns:a16="http://schemas.microsoft.com/office/drawing/2014/main" id="{952013EB-9AB0-AF16-46B5-3F4BE3BA529B}"/>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15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33" name="Grafik 32" descr="Ein Bild, das Uhr, Kreis, Symbol enthält.&#10;&#10;Automatisch generierte Beschreibung">
              <a:extLst>
                <a:ext uri="{FF2B5EF4-FFF2-40B4-BE49-F238E27FC236}">
                  <a16:creationId xmlns:a16="http://schemas.microsoft.com/office/drawing/2014/main" id="{F42F681F-4F92-ED52-17FB-ACCDC1C48A7E}"/>
                </a:ext>
              </a:extLst>
            </p:cNvPr>
            <p:cNvPicPr>
              <a:picLocks noChangeAspect="1"/>
            </p:cNvPicPr>
            <p:nvPr/>
          </p:nvPicPr>
          <p:blipFill>
            <a:blip r:embed="rId3"/>
            <a:stretch>
              <a:fillRect/>
            </a:stretch>
          </p:blipFill>
          <p:spPr>
            <a:xfrm>
              <a:off x="7658379" y="194200"/>
              <a:ext cx="918000" cy="918000"/>
            </a:xfrm>
            <a:prstGeom prst="rect">
              <a:avLst/>
            </a:prstGeom>
          </p:spPr>
        </p:pic>
      </p:grpSp>
      <p:sp>
        <p:nvSpPr>
          <p:cNvPr id="3" name="Titel 2">
            <a:extLst>
              <a:ext uri="{FF2B5EF4-FFF2-40B4-BE49-F238E27FC236}">
                <a16:creationId xmlns:a16="http://schemas.microsoft.com/office/drawing/2014/main" id="{020CDDF1-15E2-CF3C-29E6-1F45D1C58F54}"/>
              </a:ext>
            </a:extLst>
          </p:cNvPr>
          <p:cNvSpPr>
            <a:spLocks noGrp="1"/>
          </p:cNvSpPr>
          <p:nvPr>
            <p:ph type="title"/>
          </p:nvPr>
        </p:nvSpPr>
        <p:spPr/>
        <p:txBody>
          <a:bodyPr/>
          <a:lstStyle/>
          <a:p>
            <a:r>
              <a:rPr lang="en"/>
              <a:t>Hydro Energy: Oceans</a:t>
            </a:r>
            <a:endParaRPr lang="de-DE"/>
          </a:p>
        </p:txBody>
      </p:sp>
      <p:pic>
        <p:nvPicPr>
          <p:cNvPr id="4" name="Grafik 3" descr="Ein Bild, das Grafiken, Screenshot, Grafikdesign, Clipart enthält.&#10;&#10;Automatisch generierte Beschreibung">
            <a:extLst>
              <a:ext uri="{FF2B5EF4-FFF2-40B4-BE49-F238E27FC236}">
                <a16:creationId xmlns:a16="http://schemas.microsoft.com/office/drawing/2014/main" id="{DB848135-E48B-6EB1-02B8-9DAD6DE87CC4}"/>
              </a:ext>
            </a:extLst>
          </p:cNvPr>
          <p:cNvPicPr>
            <a:picLocks noChangeAspect="1"/>
          </p:cNvPicPr>
          <p:nvPr/>
        </p:nvPicPr>
        <p:blipFill>
          <a:blip r:embed="rId4"/>
          <a:stretch>
            <a:fillRect/>
          </a:stretch>
        </p:blipFill>
        <p:spPr>
          <a:xfrm>
            <a:off x="778975" y="2177965"/>
            <a:ext cx="1862402" cy="1862402"/>
          </a:xfrm>
          <a:prstGeom prst="rect">
            <a:avLst/>
          </a:prstGeom>
        </p:spPr>
      </p:pic>
    </p:spTree>
    <p:extLst>
      <p:ext uri="{BB962C8B-B14F-4D97-AF65-F5344CB8AC3E}">
        <p14:creationId xmlns:p14="http://schemas.microsoft.com/office/powerpoint/2010/main" val="156833124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344AAF54-5276-6C6F-7610-0AB6FDFCB704}"/>
            </a:ext>
          </a:extLst>
        </p:cNvPr>
        <p:cNvGrpSpPr/>
        <p:nvPr/>
      </p:nvGrpSpPr>
      <p:grpSpPr>
        <a:xfrm>
          <a:off x="0" y="0"/>
          <a:ext cx="0" cy="0"/>
          <a:chOff x="0" y="0"/>
          <a:chExt cx="0" cy="0"/>
        </a:xfrm>
      </p:grpSpPr>
      <p:sp>
        <p:nvSpPr>
          <p:cNvPr id="411" name="Google Shape;411;p30">
            <a:extLst>
              <a:ext uri="{FF2B5EF4-FFF2-40B4-BE49-F238E27FC236}">
                <a16:creationId xmlns:a16="http://schemas.microsoft.com/office/drawing/2014/main" id="{4C827C61-36A7-1398-08F1-4F86029B9383}"/>
              </a:ext>
            </a:extLst>
          </p:cNvPr>
          <p:cNvSpPr txBox="1">
            <a:spLocks noGrp="1"/>
          </p:cNvSpPr>
          <p:nvPr>
            <p:ph type="title"/>
          </p:nvPr>
        </p:nvSpPr>
        <p:spPr>
          <a:prstGeom prst="rect">
            <a:avLst/>
          </a:prstGeom>
        </p:spPr>
        <p:txBody>
          <a:bodyPr spcFirstLastPara="1" wrap="square" lIns="91425" tIns="91425" rIns="91425" bIns="91425" anchor="t" anchorCtr="0">
            <a:noAutofit/>
          </a:bodyPr>
          <a:lstStyle/>
          <a:p>
            <a:r>
              <a:rPr lang="en"/>
              <a:t>Oceans: Tides and Waves Energy </a:t>
            </a:r>
            <a:endParaRPr lang="de-DE"/>
          </a:p>
        </p:txBody>
      </p:sp>
      <p:sp>
        <p:nvSpPr>
          <p:cNvPr id="37" name="Textfeld 36">
            <a:extLst>
              <a:ext uri="{FF2B5EF4-FFF2-40B4-BE49-F238E27FC236}">
                <a16:creationId xmlns:a16="http://schemas.microsoft.com/office/drawing/2014/main" id="{19186F51-2A6D-5C02-26EE-B631E8EB25D3}"/>
              </a:ext>
            </a:extLst>
          </p:cNvPr>
          <p:cNvSpPr txBox="1"/>
          <p:nvPr/>
        </p:nvSpPr>
        <p:spPr>
          <a:xfrm>
            <a:off x="4572000" y="3574316"/>
            <a:ext cx="2969582" cy="954107"/>
          </a:xfrm>
          <a:prstGeom prst="rect">
            <a:avLst/>
          </a:prstGeom>
          <a:noFill/>
        </p:spPr>
        <p:txBody>
          <a:bodyPr wrap="square" lIns="91440" tIns="45720" rIns="91440" bIns="45720" rtlCol="0" anchor="t">
            <a:spAutoFit/>
          </a:bodyPr>
          <a:lstStyle/>
          <a:p>
            <a:r>
              <a:rPr lang="de-DE">
                <a:latin typeface="Sofia Sans"/>
              </a:rPr>
              <a:t>Scan </a:t>
            </a:r>
            <a:r>
              <a:rPr lang="de-DE" err="1">
                <a:latin typeface="Sofia Sans"/>
              </a:rPr>
              <a:t>the</a:t>
            </a:r>
            <a:r>
              <a:rPr lang="de-DE">
                <a:latin typeface="Sofia Sans"/>
              </a:rPr>
              <a:t> QR-Codes and </a:t>
            </a:r>
            <a:r>
              <a:rPr lang="de-DE" err="1">
                <a:latin typeface="Sofia Sans"/>
              </a:rPr>
              <a:t>watch</a:t>
            </a:r>
            <a:r>
              <a:rPr lang="de-DE">
                <a:latin typeface="Sofia Sans"/>
              </a:rPr>
              <a:t> </a:t>
            </a:r>
            <a:r>
              <a:rPr lang="de-DE" err="1">
                <a:latin typeface="Sofia Sans"/>
              </a:rPr>
              <a:t>the</a:t>
            </a:r>
            <a:r>
              <a:rPr lang="de-DE">
                <a:latin typeface="Sofia Sans"/>
              </a:rPr>
              <a:t> </a:t>
            </a:r>
            <a:r>
              <a:rPr lang="de-DE" err="1">
                <a:latin typeface="Sofia Sans"/>
              </a:rPr>
              <a:t>animations</a:t>
            </a:r>
            <a:r>
              <a:rPr lang="de-DE">
                <a:latin typeface="Sofia Sans"/>
              </a:rPr>
              <a:t> and </a:t>
            </a:r>
            <a:r>
              <a:rPr lang="de-DE" err="1">
                <a:latin typeface="Sofia Sans"/>
              </a:rPr>
              <a:t>videos</a:t>
            </a:r>
            <a:r>
              <a:rPr lang="de-DE">
                <a:latin typeface="Sofia Sans"/>
              </a:rPr>
              <a:t> </a:t>
            </a:r>
            <a:r>
              <a:rPr lang="de-DE" err="1">
                <a:latin typeface="Sofia Sans"/>
              </a:rPr>
              <a:t>about</a:t>
            </a:r>
            <a:r>
              <a:rPr lang="de-DE">
                <a:latin typeface="Sofia Sans"/>
              </a:rPr>
              <a:t> Tidal (</a:t>
            </a:r>
            <a:r>
              <a:rPr lang="de-DE" err="1">
                <a:latin typeface="Sofia Sans"/>
              </a:rPr>
              <a:t>left</a:t>
            </a:r>
            <a:r>
              <a:rPr lang="de-DE">
                <a:latin typeface="Sofia Sans"/>
              </a:rPr>
              <a:t>) and Wave (</a:t>
            </a:r>
            <a:r>
              <a:rPr lang="de-DE" err="1">
                <a:latin typeface="Sofia Sans"/>
              </a:rPr>
              <a:t>right</a:t>
            </a:r>
            <a:r>
              <a:rPr lang="de-DE">
                <a:latin typeface="Sofia Sans"/>
              </a:rPr>
              <a:t>) </a:t>
            </a:r>
            <a:r>
              <a:rPr lang="de-DE" err="1">
                <a:latin typeface="Sofia Sans"/>
              </a:rPr>
              <a:t>Hydro</a:t>
            </a:r>
            <a:r>
              <a:rPr lang="de-DE">
                <a:latin typeface="Sofia Sans"/>
              </a:rPr>
              <a:t> Energy Systems!</a:t>
            </a:r>
            <a:endParaRPr lang="en-DE">
              <a:latin typeface="Sofia Sans"/>
            </a:endParaRPr>
          </a:p>
        </p:txBody>
      </p:sp>
      <p:pic>
        <p:nvPicPr>
          <p:cNvPr id="5" name="Grafik 4" descr="Ein Bild, das Grafiken, Screenshot, Schrift, Symbol enthält.&#10;&#10;Automatisch generierte Beschreibung">
            <a:extLst>
              <a:ext uri="{FF2B5EF4-FFF2-40B4-BE49-F238E27FC236}">
                <a16:creationId xmlns:a16="http://schemas.microsoft.com/office/drawing/2014/main" id="{1584D45A-D52E-634B-A467-E23E3AB15DBC}"/>
              </a:ext>
            </a:extLst>
          </p:cNvPr>
          <p:cNvPicPr>
            <a:picLocks noChangeAspect="1"/>
          </p:cNvPicPr>
          <p:nvPr/>
        </p:nvPicPr>
        <p:blipFill>
          <a:blip r:embed="rId3"/>
          <a:stretch>
            <a:fillRect/>
          </a:stretch>
        </p:blipFill>
        <p:spPr>
          <a:xfrm>
            <a:off x="1209040" y="1553781"/>
            <a:ext cx="2880000" cy="2880000"/>
          </a:xfrm>
          <a:prstGeom prst="rect">
            <a:avLst/>
          </a:prstGeom>
        </p:spPr>
      </p:pic>
      <p:pic>
        <p:nvPicPr>
          <p:cNvPr id="2" name="Grafik 1" descr="Ein Bild, das Muster, Pixel enthält.&#10;&#10;KI-generierte Inhalte können fehlerhaft sein.">
            <a:extLst>
              <a:ext uri="{FF2B5EF4-FFF2-40B4-BE49-F238E27FC236}">
                <a16:creationId xmlns:a16="http://schemas.microsoft.com/office/drawing/2014/main" id="{ACAEB8EF-F8DE-87C8-D6D9-2920DC5BF0F1}"/>
              </a:ext>
            </a:extLst>
          </p:cNvPr>
          <p:cNvPicPr>
            <a:picLocks noChangeAspect="1"/>
          </p:cNvPicPr>
          <p:nvPr/>
        </p:nvPicPr>
        <p:blipFill>
          <a:blip r:embed="rId4"/>
          <a:stretch>
            <a:fillRect/>
          </a:stretch>
        </p:blipFill>
        <p:spPr>
          <a:xfrm>
            <a:off x="4572000" y="1553781"/>
            <a:ext cx="1210291" cy="1210408"/>
          </a:xfrm>
          <a:prstGeom prst="rect">
            <a:avLst/>
          </a:prstGeom>
        </p:spPr>
      </p:pic>
      <p:pic>
        <p:nvPicPr>
          <p:cNvPr id="3" name="Grafik 2" descr="Ein Bild, das Muster, Quadrat, Pixel, Design enthält.&#10;&#10;KI-generierte Inhalte können fehlerhaft sein.">
            <a:extLst>
              <a:ext uri="{FF2B5EF4-FFF2-40B4-BE49-F238E27FC236}">
                <a16:creationId xmlns:a16="http://schemas.microsoft.com/office/drawing/2014/main" id="{84DE74A7-1BE5-D6B2-8BCC-AF7DC5AA447F}"/>
              </a:ext>
            </a:extLst>
          </p:cNvPr>
          <p:cNvPicPr>
            <a:picLocks noChangeAspect="1"/>
          </p:cNvPicPr>
          <p:nvPr/>
        </p:nvPicPr>
        <p:blipFill>
          <a:blip r:embed="rId5"/>
          <a:stretch>
            <a:fillRect/>
          </a:stretch>
        </p:blipFill>
        <p:spPr>
          <a:xfrm>
            <a:off x="6331291" y="2039836"/>
            <a:ext cx="1210291" cy="1210408"/>
          </a:xfrm>
          <a:prstGeom prst="rect">
            <a:avLst/>
          </a:prstGeom>
        </p:spPr>
      </p:pic>
    </p:spTree>
    <p:extLst>
      <p:ext uri="{BB962C8B-B14F-4D97-AF65-F5344CB8AC3E}">
        <p14:creationId xmlns:p14="http://schemas.microsoft.com/office/powerpoint/2010/main" val="558732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Google Shape;411;p30">
            <a:extLst>
              <a:ext uri="{FF2B5EF4-FFF2-40B4-BE49-F238E27FC236}">
                <a16:creationId xmlns:a16="http://schemas.microsoft.com/office/drawing/2014/main" id="{0825A519-4A3B-4ED0-0B88-B9F2DE4FFA9F}"/>
              </a:ext>
            </a:extLst>
          </p:cNvPr>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r>
              <a:rPr lang="en"/>
              <a:t>Oceans</a:t>
            </a:r>
            <a:endParaRPr lang="de-DE"/>
          </a:p>
        </p:txBody>
      </p:sp>
      <p:sp>
        <p:nvSpPr>
          <p:cNvPr id="4" name="Google Shape;413;p30">
            <a:extLst>
              <a:ext uri="{FF2B5EF4-FFF2-40B4-BE49-F238E27FC236}">
                <a16:creationId xmlns:a16="http://schemas.microsoft.com/office/drawing/2014/main" id="{237B1490-F1C1-1B8D-E47D-653D28B0C859}"/>
              </a:ext>
            </a:extLst>
          </p:cNvPr>
          <p:cNvSpPr txBox="1">
            <a:spLocks/>
          </p:cNvSpPr>
          <p:nvPr/>
        </p:nvSpPr>
        <p:spPr>
          <a:xfrm>
            <a:off x="649752" y="1974636"/>
            <a:ext cx="5441167" cy="2629364"/>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nSpc>
                <a:spcPct val="114999"/>
              </a:lnSpc>
            </a:pPr>
            <a:r>
              <a:rPr lang="en-US" b="1">
                <a:solidFill>
                  <a:schemeClr val="accent5"/>
                </a:solidFill>
              </a:rPr>
              <a:t>Oceans</a:t>
            </a:r>
            <a:endParaRPr lang="de-DE">
              <a:solidFill>
                <a:schemeClr val="accent5"/>
              </a:solidFill>
            </a:endParaRPr>
          </a:p>
          <a:p>
            <a:pPr>
              <a:lnSpc>
                <a:spcPct val="114999"/>
              </a:lnSpc>
            </a:pPr>
            <a:r>
              <a:rPr lang="en-US"/>
              <a:t>Covering more than 70% of Earth's surface, oceans hold </a:t>
            </a:r>
          </a:p>
          <a:p>
            <a:pPr>
              <a:lnSpc>
                <a:spcPct val="114999"/>
              </a:lnSpc>
            </a:pPr>
            <a:r>
              <a:rPr lang="en-US"/>
              <a:t>immense energy potential.</a:t>
            </a:r>
          </a:p>
          <a:p>
            <a:pPr>
              <a:lnSpc>
                <a:spcPct val="114999"/>
              </a:lnSpc>
            </a:pPr>
            <a:r>
              <a:rPr lang="en-US"/>
              <a:t>Renewable energy can be harnessed from:</a:t>
            </a:r>
          </a:p>
          <a:p>
            <a:pPr>
              <a:lnSpc>
                <a:spcPct val="114999"/>
              </a:lnSpc>
            </a:pPr>
            <a:endParaRPr lang="en-US"/>
          </a:p>
          <a:p>
            <a:pPr marL="285750" indent="-285750">
              <a:lnSpc>
                <a:spcPct val="114999"/>
              </a:lnSpc>
              <a:buClr>
                <a:schemeClr val="accent5"/>
              </a:buClr>
              <a:buFont typeface="Arial"/>
              <a:buChar char="•"/>
            </a:pPr>
            <a:r>
              <a:rPr lang="en-US" b="1">
                <a:solidFill>
                  <a:schemeClr val="accent5"/>
                </a:solidFill>
              </a:rPr>
              <a:t>Tides</a:t>
            </a:r>
            <a:r>
              <a:rPr lang="en-US"/>
              <a:t> – Driven by the gravitational pull of the moon and sun.</a:t>
            </a:r>
          </a:p>
          <a:p>
            <a:pPr marL="285750" indent="-285750">
              <a:lnSpc>
                <a:spcPct val="114999"/>
              </a:lnSpc>
              <a:buClr>
                <a:schemeClr val="accent5"/>
              </a:buClr>
              <a:buFont typeface="Arial"/>
              <a:buChar char="•"/>
            </a:pPr>
            <a:r>
              <a:rPr lang="en-US" b="1">
                <a:solidFill>
                  <a:schemeClr val="accent5"/>
                </a:solidFill>
              </a:rPr>
              <a:t>Waves</a:t>
            </a:r>
            <a:r>
              <a:rPr lang="en-US"/>
              <a:t> – Generated by wind moving across the ocean’s surface.</a:t>
            </a:r>
          </a:p>
          <a:p>
            <a:pPr>
              <a:lnSpc>
                <a:spcPct val="114999"/>
              </a:lnSpc>
              <a:buClr>
                <a:schemeClr val="accent5"/>
              </a:buClr>
            </a:pPr>
            <a:endParaRPr lang="en-US"/>
          </a:p>
          <a:p>
            <a:pPr>
              <a:lnSpc>
                <a:spcPct val="114999"/>
              </a:lnSpc>
              <a:buClr>
                <a:schemeClr val="accent5"/>
              </a:buClr>
            </a:pPr>
            <a:r>
              <a:rPr lang="en-US"/>
              <a:t>Ocean-based hydro-energy, particularly tidal systems, is a reliable and consistent power source</a:t>
            </a:r>
            <a:endParaRPr lang="en-US">
              <a:solidFill>
                <a:srgbClr val="333333"/>
              </a:solidFill>
            </a:endParaRPr>
          </a:p>
        </p:txBody>
      </p:sp>
      <p:sp>
        <p:nvSpPr>
          <p:cNvPr id="5" name="Google Shape;414;p30">
            <a:extLst>
              <a:ext uri="{FF2B5EF4-FFF2-40B4-BE49-F238E27FC236}">
                <a16:creationId xmlns:a16="http://schemas.microsoft.com/office/drawing/2014/main" id="{8A7568CA-6DCB-26AE-A0DD-B94F9B7206E3}"/>
              </a:ext>
            </a:extLst>
          </p:cNvPr>
          <p:cNvSpPr txBox="1">
            <a:spLocks/>
          </p:cNvSpPr>
          <p:nvPr/>
        </p:nvSpPr>
        <p:spPr>
          <a:xfrm>
            <a:off x="720000" y="1112200"/>
            <a:ext cx="8110619" cy="502800"/>
          </a:xfrm>
          <a:prstGeom prst="rect">
            <a:avLst/>
          </a:prstGeom>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a:t>Harnessing the power of tides and waves for renewable energy.</a:t>
            </a:r>
          </a:p>
        </p:txBody>
      </p:sp>
      <p:pic>
        <p:nvPicPr>
          <p:cNvPr id="6" name="Grafik 5" descr="Ein Bild, das Screenshot, Clipart, Cartoon enthält.&#10;&#10;Automatisch generierte Beschreibung">
            <a:extLst>
              <a:ext uri="{FF2B5EF4-FFF2-40B4-BE49-F238E27FC236}">
                <a16:creationId xmlns:a16="http://schemas.microsoft.com/office/drawing/2014/main" id="{6A1F0BBA-7D81-05EB-69B9-87930795805B}"/>
              </a:ext>
            </a:extLst>
          </p:cNvPr>
          <p:cNvPicPr>
            <a:picLocks noChangeAspect="1"/>
          </p:cNvPicPr>
          <p:nvPr/>
        </p:nvPicPr>
        <p:blipFill>
          <a:blip r:embed="rId2"/>
          <a:stretch>
            <a:fillRect/>
          </a:stretch>
        </p:blipFill>
        <p:spPr>
          <a:xfrm>
            <a:off x="6728280" y="3431520"/>
            <a:ext cx="1172480" cy="1172480"/>
          </a:xfrm>
          <a:prstGeom prst="rect">
            <a:avLst/>
          </a:prstGeom>
        </p:spPr>
      </p:pic>
      <p:pic>
        <p:nvPicPr>
          <p:cNvPr id="7" name="Grafik 6" descr="Ein Bild, das Symbol, Grafiken, Screenshot, Grafikdesign enthält.&#10;&#10;Automatisch generierte Beschreibung">
            <a:extLst>
              <a:ext uri="{FF2B5EF4-FFF2-40B4-BE49-F238E27FC236}">
                <a16:creationId xmlns:a16="http://schemas.microsoft.com/office/drawing/2014/main" id="{84D3E5E2-F086-E344-00D2-1CA1887B9080}"/>
              </a:ext>
            </a:extLst>
          </p:cNvPr>
          <p:cNvPicPr>
            <a:picLocks noChangeAspect="1"/>
          </p:cNvPicPr>
          <p:nvPr/>
        </p:nvPicPr>
        <p:blipFill>
          <a:blip r:embed="rId3"/>
          <a:stretch>
            <a:fillRect/>
          </a:stretch>
        </p:blipFill>
        <p:spPr>
          <a:xfrm>
            <a:off x="6728280" y="2095660"/>
            <a:ext cx="1172480" cy="1172480"/>
          </a:xfrm>
          <a:prstGeom prst="rect">
            <a:avLst/>
          </a:prstGeom>
        </p:spPr>
      </p:pic>
    </p:spTree>
    <p:extLst>
      <p:ext uri="{BB962C8B-B14F-4D97-AF65-F5344CB8AC3E}">
        <p14:creationId xmlns:p14="http://schemas.microsoft.com/office/powerpoint/2010/main" val="2995677052"/>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93A6BBE0-E700-A396-1FB6-9489325D33AF}"/>
            </a:ext>
          </a:extLst>
        </p:cNvPr>
        <p:cNvGrpSpPr/>
        <p:nvPr/>
      </p:nvGrpSpPr>
      <p:grpSpPr>
        <a:xfrm>
          <a:off x="0" y="0"/>
          <a:ext cx="0" cy="0"/>
          <a:chOff x="0" y="0"/>
          <a:chExt cx="0" cy="0"/>
        </a:xfrm>
      </p:grpSpPr>
      <p:sp>
        <p:nvSpPr>
          <p:cNvPr id="411" name="Google Shape;411;p30">
            <a:extLst>
              <a:ext uri="{FF2B5EF4-FFF2-40B4-BE49-F238E27FC236}">
                <a16:creationId xmlns:a16="http://schemas.microsoft.com/office/drawing/2014/main" id="{61FD35C2-6F4F-833E-DFF2-068295AE4281}"/>
              </a:ext>
            </a:extLst>
          </p:cNvPr>
          <p:cNvSpPr txBox="1">
            <a:spLocks noGrp="1"/>
          </p:cNvSpPr>
          <p:nvPr>
            <p:ph type="title"/>
          </p:nvPr>
        </p:nvSpPr>
        <p:spPr>
          <a:xfrm>
            <a:off x="720000" y="539499"/>
            <a:ext cx="7704000" cy="712651"/>
          </a:xfrm>
          <a:prstGeom prst="rect">
            <a:avLst/>
          </a:prstGeom>
        </p:spPr>
        <p:txBody>
          <a:bodyPr spcFirstLastPara="1" wrap="square" lIns="91425" tIns="91425" rIns="91425" bIns="91425" anchor="t" anchorCtr="0">
            <a:noAutofit/>
          </a:bodyPr>
          <a:lstStyle/>
          <a:p>
            <a:r>
              <a:rPr lang="en"/>
              <a:t>Oceans</a:t>
            </a:r>
            <a:endParaRPr lang="de-DE"/>
          </a:p>
        </p:txBody>
      </p:sp>
      <p:sp>
        <p:nvSpPr>
          <p:cNvPr id="413" name="Google Shape;413;p30">
            <a:extLst>
              <a:ext uri="{FF2B5EF4-FFF2-40B4-BE49-F238E27FC236}">
                <a16:creationId xmlns:a16="http://schemas.microsoft.com/office/drawing/2014/main" id="{DC0BDC91-1973-AC14-4330-91D616463EE9}"/>
              </a:ext>
            </a:extLst>
          </p:cNvPr>
          <p:cNvSpPr txBox="1">
            <a:spLocks noGrp="1"/>
          </p:cNvSpPr>
          <p:nvPr>
            <p:ph type="subTitle" idx="2"/>
          </p:nvPr>
        </p:nvSpPr>
        <p:spPr>
          <a:xfrm>
            <a:off x="720000" y="1303104"/>
            <a:ext cx="4283799" cy="3467015"/>
          </a:xfrm>
          <a:prstGeom prst="rect">
            <a:avLst/>
          </a:prstGeom>
        </p:spPr>
        <p:txBody>
          <a:bodyPr spcFirstLastPara="1" wrap="square" lIns="91425" tIns="91425" rIns="91425" bIns="91425" anchor="t" anchorCtr="0">
            <a:noAutofit/>
          </a:bodyPr>
          <a:lstStyle/>
          <a:p>
            <a:r>
              <a:rPr lang="en-US"/>
              <a:t>Sources of Ocean Energy</a:t>
            </a:r>
            <a:endParaRPr lang="en-US" b="1"/>
          </a:p>
          <a:p>
            <a:endParaRPr lang="en-US"/>
          </a:p>
          <a:p>
            <a:pPr marL="139700" indent="0">
              <a:buClr>
                <a:schemeClr val="accent5"/>
              </a:buClr>
            </a:pPr>
            <a:r>
              <a:rPr lang="en-US" b="1">
                <a:solidFill>
                  <a:schemeClr val="accent5"/>
                </a:solidFill>
              </a:rPr>
              <a:t>Tidal Energy</a:t>
            </a:r>
          </a:p>
          <a:p>
            <a:pPr>
              <a:buClr>
                <a:schemeClr val="accent5"/>
              </a:buClr>
              <a:buFont typeface="Arial" panose="020B0604020202020204" pitchFamily="34" charset="0"/>
              <a:buChar char="•"/>
            </a:pPr>
            <a:r>
              <a:rPr lang="en-US"/>
              <a:t>Uses the rise and fall of tides to move turbines.</a:t>
            </a:r>
          </a:p>
          <a:p>
            <a:pPr>
              <a:buClr>
                <a:schemeClr val="accent5"/>
              </a:buClr>
              <a:buFont typeface="Arial" panose="020B0604020202020204" pitchFamily="34" charset="0"/>
              <a:buChar char="•"/>
            </a:pPr>
            <a:r>
              <a:rPr lang="en-US"/>
              <a:t>Works well in coastal regions with strong tidal ranges.</a:t>
            </a:r>
          </a:p>
          <a:p>
            <a:pPr lvl="1" algn="l">
              <a:buClr>
                <a:schemeClr val="accent5"/>
              </a:buClr>
              <a:buFont typeface="Arial" panose="020B0604020202020204" pitchFamily="34" charset="0"/>
              <a:buChar char="•"/>
            </a:pPr>
            <a:endParaRPr lang="en-US"/>
          </a:p>
          <a:p>
            <a:pPr marL="139700" indent="0">
              <a:buClr>
                <a:schemeClr val="accent5"/>
              </a:buClr>
            </a:pPr>
            <a:r>
              <a:rPr lang="en-US" b="1">
                <a:solidFill>
                  <a:schemeClr val="accent5"/>
                </a:solidFill>
              </a:rPr>
              <a:t>Wave Energy</a:t>
            </a:r>
          </a:p>
          <a:p>
            <a:pPr>
              <a:buClr>
                <a:schemeClr val="accent5"/>
              </a:buClr>
              <a:buFont typeface="Arial" panose="020B0604020202020204" pitchFamily="34" charset="0"/>
              <a:buChar char="•"/>
            </a:pPr>
            <a:r>
              <a:rPr lang="en-US"/>
              <a:t>Converts the up-and-down motion of waves into electricity.</a:t>
            </a:r>
          </a:p>
          <a:p>
            <a:pPr>
              <a:buClr>
                <a:schemeClr val="accent5"/>
              </a:buClr>
              <a:buFont typeface="Arial" panose="020B0604020202020204" pitchFamily="34" charset="0"/>
              <a:buChar char="•"/>
            </a:pPr>
            <a:r>
              <a:rPr lang="en-US"/>
              <a:t>Ideal in areas with consistent wave activity.</a:t>
            </a:r>
          </a:p>
        </p:txBody>
      </p:sp>
      <p:pic>
        <p:nvPicPr>
          <p:cNvPr id="6" name="Picture 5" descr="A submarine in the water&#10;&#10;Description automatically generated">
            <a:extLst>
              <a:ext uri="{FF2B5EF4-FFF2-40B4-BE49-F238E27FC236}">
                <a16:creationId xmlns:a16="http://schemas.microsoft.com/office/drawing/2014/main" id="{003148F2-8AC9-2433-33CB-8AF8F2AD96C9}"/>
              </a:ext>
            </a:extLst>
          </p:cNvPr>
          <p:cNvPicPr>
            <a:picLocks noChangeAspect="1"/>
          </p:cNvPicPr>
          <p:nvPr/>
        </p:nvPicPr>
        <p:blipFill>
          <a:blip r:embed="rId3"/>
          <a:srcRect t="20964" b="10717"/>
          <a:stretch/>
        </p:blipFill>
        <p:spPr>
          <a:xfrm>
            <a:off x="5303520" y="1578382"/>
            <a:ext cx="2750398" cy="1267273"/>
          </a:xfrm>
          <a:prstGeom prst="rect">
            <a:avLst/>
          </a:prstGeom>
          <a:ln w="19050" cap="sq">
            <a:noFill/>
            <a:miter lim="800000"/>
          </a:ln>
          <a:effectLst>
            <a:outerShdw blurRad="57150" dist="50800" dir="2700000" algn="tl" rotWithShape="0">
              <a:srgbClr val="000000">
                <a:alpha val="40000"/>
              </a:srgbClr>
            </a:outerShdw>
          </a:effectLst>
        </p:spPr>
      </p:pic>
      <p:pic>
        <p:nvPicPr>
          <p:cNvPr id="10" name="Picture 9" descr="A diagram of a water source&#10;&#10;Description automatically generated with medium confidence">
            <a:extLst>
              <a:ext uri="{FF2B5EF4-FFF2-40B4-BE49-F238E27FC236}">
                <a16:creationId xmlns:a16="http://schemas.microsoft.com/office/drawing/2014/main" id="{FDB77425-E8D1-2FE2-4837-14AD057C1BCE}"/>
              </a:ext>
            </a:extLst>
          </p:cNvPr>
          <p:cNvPicPr>
            <a:picLocks noChangeAspect="1"/>
          </p:cNvPicPr>
          <p:nvPr/>
        </p:nvPicPr>
        <p:blipFill>
          <a:blip r:embed="rId4"/>
          <a:srcRect l="15384" t="9169" r="7323" b="3005"/>
          <a:stretch/>
        </p:blipFill>
        <p:spPr>
          <a:xfrm>
            <a:off x="6028942" y="2745785"/>
            <a:ext cx="2264978" cy="1447680"/>
          </a:xfrm>
          <a:prstGeom prst="rect">
            <a:avLst/>
          </a:prstGeom>
          <a:ln w="28575" cap="sq">
            <a:noFill/>
            <a:miter lim="800000"/>
          </a:ln>
          <a:effectLst>
            <a:outerShdw blurRad="57150" dist="50800" dir="2700000" algn="tl" rotWithShape="0">
              <a:srgbClr val="000000">
                <a:alpha val="40000"/>
              </a:srgbClr>
            </a:outerShdw>
          </a:effectLst>
        </p:spPr>
      </p:pic>
      <p:sp>
        <p:nvSpPr>
          <p:cNvPr id="11" name="Google Shape;413;p30">
            <a:extLst>
              <a:ext uri="{FF2B5EF4-FFF2-40B4-BE49-F238E27FC236}">
                <a16:creationId xmlns:a16="http://schemas.microsoft.com/office/drawing/2014/main" id="{3712F1EB-68ED-AE64-3F3A-DDB41A647E6B}"/>
              </a:ext>
            </a:extLst>
          </p:cNvPr>
          <p:cNvSpPr txBox="1">
            <a:spLocks/>
          </p:cNvSpPr>
          <p:nvPr/>
        </p:nvSpPr>
        <p:spPr>
          <a:xfrm>
            <a:off x="6079199" y="1303104"/>
            <a:ext cx="1199039" cy="25715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400"/>
              <a:buFont typeface="Sofia Sans"/>
              <a:buNone/>
              <a:defRPr sz="1400" b="0" i="0" u="none" strike="noStrike" cap="none">
                <a:solidFill>
                  <a:schemeClr val="dk1"/>
                </a:solidFill>
                <a:latin typeface="Sofia Sans"/>
                <a:ea typeface="Sofia Sans"/>
                <a:cs typeface="Sofia Sans"/>
                <a:sym typeface="Sofia Sans"/>
              </a:defRPr>
            </a:lvl1pPr>
            <a:lvl2pPr marL="914400" marR="0" lvl="1"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2pPr>
            <a:lvl3pPr marL="1371600" marR="0" lvl="2"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3pPr>
            <a:lvl4pPr marL="1828800" marR="0" lvl="3"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4pPr>
            <a:lvl5pPr marL="2286000" marR="0" lvl="4"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5pPr>
            <a:lvl6pPr marL="2743200" marR="0" lvl="5"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6pPr>
            <a:lvl7pPr marL="3200400" marR="0" lvl="6"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7pPr>
            <a:lvl8pPr marL="3657600" marR="0" lvl="7"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8pPr>
            <a:lvl9pPr marL="4114800" marR="0" lvl="8"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9pPr>
          </a:lstStyle>
          <a:p>
            <a:r>
              <a:rPr lang="en-US" sz="700"/>
              <a:t>Tidal Energy System</a:t>
            </a:r>
          </a:p>
        </p:txBody>
      </p:sp>
      <p:sp>
        <p:nvSpPr>
          <p:cNvPr id="12" name="Google Shape;413;p30">
            <a:extLst>
              <a:ext uri="{FF2B5EF4-FFF2-40B4-BE49-F238E27FC236}">
                <a16:creationId xmlns:a16="http://schemas.microsoft.com/office/drawing/2014/main" id="{9502F5AA-A037-C927-8233-5C60EE6C8495}"/>
              </a:ext>
            </a:extLst>
          </p:cNvPr>
          <p:cNvSpPr txBox="1">
            <a:spLocks/>
          </p:cNvSpPr>
          <p:nvPr/>
        </p:nvSpPr>
        <p:spPr>
          <a:xfrm>
            <a:off x="6558338" y="4208669"/>
            <a:ext cx="1206185" cy="25715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400"/>
              <a:buFont typeface="Sofia Sans"/>
              <a:buNone/>
              <a:defRPr sz="1400" b="0" i="0" u="none" strike="noStrike" cap="none">
                <a:solidFill>
                  <a:schemeClr val="dk1"/>
                </a:solidFill>
                <a:latin typeface="Sofia Sans"/>
                <a:ea typeface="Sofia Sans"/>
                <a:cs typeface="Sofia Sans"/>
                <a:sym typeface="Sofia Sans"/>
              </a:defRPr>
            </a:lvl1pPr>
            <a:lvl2pPr marL="914400" marR="0" lvl="1"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2pPr>
            <a:lvl3pPr marL="1371600" marR="0" lvl="2"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3pPr>
            <a:lvl4pPr marL="1828800" marR="0" lvl="3"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4pPr>
            <a:lvl5pPr marL="2286000" marR="0" lvl="4"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5pPr>
            <a:lvl6pPr marL="2743200" marR="0" lvl="5"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6pPr>
            <a:lvl7pPr marL="3200400" marR="0" lvl="6"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7pPr>
            <a:lvl8pPr marL="3657600" marR="0" lvl="7"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8pPr>
            <a:lvl9pPr marL="4114800" marR="0" lvl="8"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9pPr>
          </a:lstStyle>
          <a:p>
            <a:r>
              <a:rPr lang="en-US" sz="700"/>
              <a:t>Wave Energy System</a:t>
            </a:r>
          </a:p>
        </p:txBody>
      </p:sp>
    </p:spTree>
    <p:extLst>
      <p:ext uri="{BB962C8B-B14F-4D97-AF65-F5344CB8AC3E}">
        <p14:creationId xmlns:p14="http://schemas.microsoft.com/office/powerpoint/2010/main" val="77450463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31C5FF10-60CE-B03C-2C81-634CF7E5F2DB}"/>
            </a:ext>
          </a:extLst>
        </p:cNvPr>
        <p:cNvGrpSpPr/>
        <p:nvPr/>
      </p:nvGrpSpPr>
      <p:grpSpPr>
        <a:xfrm>
          <a:off x="0" y="0"/>
          <a:ext cx="0" cy="0"/>
          <a:chOff x="0" y="0"/>
          <a:chExt cx="0" cy="0"/>
        </a:xfrm>
      </p:grpSpPr>
      <p:sp>
        <p:nvSpPr>
          <p:cNvPr id="411" name="Google Shape;411;p30">
            <a:extLst>
              <a:ext uri="{FF2B5EF4-FFF2-40B4-BE49-F238E27FC236}">
                <a16:creationId xmlns:a16="http://schemas.microsoft.com/office/drawing/2014/main" id="{B9098F80-277D-FA54-1396-9B2F9A7CCCF9}"/>
              </a:ext>
            </a:extLst>
          </p:cNvPr>
          <p:cNvSpPr txBox="1">
            <a:spLocks noGrp="1"/>
          </p:cNvSpPr>
          <p:nvPr>
            <p:ph type="title"/>
          </p:nvPr>
        </p:nvSpPr>
        <p:spPr>
          <a:xfrm>
            <a:off x="713224" y="539500"/>
            <a:ext cx="8024375" cy="572700"/>
          </a:xfrm>
          <a:prstGeom prst="rect">
            <a:avLst/>
          </a:prstGeom>
        </p:spPr>
        <p:txBody>
          <a:bodyPr spcFirstLastPara="1" wrap="square" lIns="91425" tIns="91425" rIns="91425" bIns="91425" anchor="t" anchorCtr="0">
            <a:noAutofit/>
          </a:bodyPr>
          <a:lstStyle/>
          <a:p>
            <a:r>
              <a:rPr lang="en"/>
              <a:t>Tidal and Wave Hydro Energy - Innovations</a:t>
            </a:r>
            <a:endParaRPr lang="de-DE"/>
          </a:p>
        </p:txBody>
      </p:sp>
      <p:sp>
        <p:nvSpPr>
          <p:cNvPr id="7" name="Textfeld 6">
            <a:extLst>
              <a:ext uri="{FF2B5EF4-FFF2-40B4-BE49-F238E27FC236}">
                <a16:creationId xmlns:a16="http://schemas.microsoft.com/office/drawing/2014/main" id="{BF9725DE-1FB2-7FE4-A60F-A3BD7DE8CCB9}"/>
              </a:ext>
            </a:extLst>
          </p:cNvPr>
          <p:cNvSpPr txBox="1"/>
          <p:nvPr/>
        </p:nvSpPr>
        <p:spPr>
          <a:xfrm>
            <a:off x="847725" y="1309725"/>
            <a:ext cx="7143750" cy="1815882"/>
          </a:xfrm>
          <a:prstGeom prst="rect">
            <a:avLst/>
          </a:prstGeom>
          <a:noFill/>
        </p:spPr>
        <p:txBody>
          <a:bodyPr wrap="square" rtlCol="0">
            <a:spAutoFit/>
          </a:bodyPr>
          <a:lstStyle/>
          <a:p>
            <a:r>
              <a:rPr lang="en-US">
                <a:latin typeface="Sofia Sans" panose="020B0604020202020204" charset="0"/>
              </a:rPr>
              <a:t>While the ocean has enormous potential for generating energy, harnessing this energy is challenging due to the unpredictability and harsh conditions of the sea</a:t>
            </a:r>
          </a:p>
          <a:p>
            <a:endParaRPr lang="en-US">
              <a:latin typeface="Sofia Sans" panose="020B0604020202020204" charset="0"/>
            </a:endParaRPr>
          </a:p>
          <a:p>
            <a:r>
              <a:rPr lang="en-US">
                <a:latin typeface="Sofia Sans" panose="020B0604020202020204" charset="0"/>
              </a:rPr>
              <a:t>Despite the challenges, there is great potential for innovation in ocean energy. With the right advancements in technology, ocean energy could become a significant contributor to global renewable energy in the future.</a:t>
            </a:r>
          </a:p>
          <a:p>
            <a:endParaRPr lang="en-US">
              <a:latin typeface="Sofia Sans" panose="020B0604020202020204" charset="0"/>
            </a:endParaRPr>
          </a:p>
          <a:p>
            <a:r>
              <a:rPr lang="en-US">
                <a:latin typeface="Sofia Sans" panose="020B0604020202020204" charset="0"/>
              </a:rPr>
              <a:t>Real Life Examples: </a:t>
            </a:r>
          </a:p>
        </p:txBody>
      </p:sp>
      <p:pic>
        <p:nvPicPr>
          <p:cNvPr id="3" name="Grafik 2" descr="Ein Bild, das Screenshot, Design enthält.&#10;&#10;Automatisch generierte Beschreibung">
            <a:extLst>
              <a:ext uri="{FF2B5EF4-FFF2-40B4-BE49-F238E27FC236}">
                <a16:creationId xmlns:a16="http://schemas.microsoft.com/office/drawing/2014/main" id="{12978ACD-326E-0F1D-6D6A-4A470A466410}"/>
              </a:ext>
            </a:extLst>
          </p:cNvPr>
          <p:cNvPicPr>
            <a:picLocks noChangeAspect="1"/>
          </p:cNvPicPr>
          <p:nvPr/>
        </p:nvPicPr>
        <p:blipFill>
          <a:blip r:embed="rId3"/>
          <a:stretch>
            <a:fillRect/>
          </a:stretch>
        </p:blipFill>
        <p:spPr>
          <a:xfrm>
            <a:off x="3139440" y="2879903"/>
            <a:ext cx="2414514" cy="1335689"/>
          </a:xfrm>
          <a:prstGeom prst="rect">
            <a:avLst/>
          </a:prstGeom>
        </p:spPr>
      </p:pic>
      <p:sp>
        <p:nvSpPr>
          <p:cNvPr id="4" name="Textfeld 3">
            <a:extLst>
              <a:ext uri="{FF2B5EF4-FFF2-40B4-BE49-F238E27FC236}">
                <a16:creationId xmlns:a16="http://schemas.microsoft.com/office/drawing/2014/main" id="{5B730657-7615-D9FD-C500-4A6B2D7E0F48}"/>
              </a:ext>
            </a:extLst>
          </p:cNvPr>
          <p:cNvSpPr txBox="1"/>
          <p:nvPr/>
        </p:nvSpPr>
        <p:spPr>
          <a:xfrm>
            <a:off x="3376025" y="4268665"/>
            <a:ext cx="2177929" cy="215444"/>
          </a:xfrm>
          <a:prstGeom prst="rect">
            <a:avLst/>
          </a:prstGeom>
          <a:noFill/>
        </p:spPr>
        <p:txBody>
          <a:bodyPr wrap="square" rtlCol="0">
            <a:spAutoFit/>
          </a:bodyPr>
          <a:lstStyle/>
          <a:p>
            <a:r>
              <a:rPr lang="de-DE" sz="800" err="1">
                <a:latin typeface="Sofia Sans" panose="020B0604020202020204" charset="0"/>
              </a:rPr>
              <a:t>Pelamis</a:t>
            </a:r>
            <a:r>
              <a:rPr lang="de-DE" sz="800">
                <a:latin typeface="Sofia Sans" panose="020B0604020202020204" charset="0"/>
              </a:rPr>
              <a:t> Wave Energy Converter, Scotland  </a:t>
            </a:r>
            <a:endParaRPr lang="en-DE" sz="800">
              <a:latin typeface="Sofia Sans" panose="020B0604020202020204" charset="0"/>
            </a:endParaRPr>
          </a:p>
        </p:txBody>
      </p:sp>
      <p:pic>
        <p:nvPicPr>
          <p:cNvPr id="6" name="Grafik 5" descr="Ein Bild, das Wasser, draußen, Himmel, Luftfotografie enthält.&#10;&#10;Automatisch generierte Beschreibung">
            <a:extLst>
              <a:ext uri="{FF2B5EF4-FFF2-40B4-BE49-F238E27FC236}">
                <a16:creationId xmlns:a16="http://schemas.microsoft.com/office/drawing/2014/main" id="{42764407-A63A-07A9-8CFA-9E8F8F927971}"/>
              </a:ext>
            </a:extLst>
          </p:cNvPr>
          <p:cNvPicPr>
            <a:picLocks noChangeAspect="1"/>
          </p:cNvPicPr>
          <p:nvPr/>
        </p:nvPicPr>
        <p:blipFill>
          <a:blip r:embed="rId4"/>
          <a:stretch>
            <a:fillRect/>
          </a:stretch>
        </p:blipFill>
        <p:spPr>
          <a:xfrm>
            <a:off x="5846497" y="2884549"/>
            <a:ext cx="2032793" cy="1331043"/>
          </a:xfrm>
          <a:prstGeom prst="rect">
            <a:avLst/>
          </a:prstGeom>
        </p:spPr>
      </p:pic>
      <p:sp>
        <p:nvSpPr>
          <p:cNvPr id="8" name="Textfeld 7">
            <a:extLst>
              <a:ext uri="{FF2B5EF4-FFF2-40B4-BE49-F238E27FC236}">
                <a16:creationId xmlns:a16="http://schemas.microsoft.com/office/drawing/2014/main" id="{D39CBE1C-A446-E5CD-C77A-8927D6CC05E0}"/>
              </a:ext>
            </a:extLst>
          </p:cNvPr>
          <p:cNvSpPr txBox="1"/>
          <p:nvPr/>
        </p:nvSpPr>
        <p:spPr>
          <a:xfrm>
            <a:off x="5894296" y="4268665"/>
            <a:ext cx="2177929" cy="215444"/>
          </a:xfrm>
          <a:prstGeom prst="rect">
            <a:avLst/>
          </a:prstGeom>
          <a:noFill/>
        </p:spPr>
        <p:txBody>
          <a:bodyPr wrap="square" rtlCol="0">
            <a:spAutoFit/>
          </a:bodyPr>
          <a:lstStyle/>
          <a:p>
            <a:pPr algn="l"/>
            <a:r>
              <a:rPr lang="en-US" sz="800" b="0" i="0" err="1">
                <a:effectLst/>
                <a:latin typeface="Sofia Sans" panose="020B0604020202020204" charset="0"/>
              </a:rPr>
              <a:t>Sihwa</a:t>
            </a:r>
            <a:r>
              <a:rPr lang="en-US" sz="800" b="0" i="0">
                <a:effectLst/>
                <a:latin typeface="Sofia Sans" panose="020B0604020202020204" charset="0"/>
              </a:rPr>
              <a:t> Lake Tidal Power Station 240MW</a:t>
            </a:r>
          </a:p>
        </p:txBody>
      </p:sp>
    </p:spTree>
    <p:extLst>
      <p:ext uri="{BB962C8B-B14F-4D97-AF65-F5344CB8AC3E}">
        <p14:creationId xmlns:p14="http://schemas.microsoft.com/office/powerpoint/2010/main" val="3997663009"/>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10"/>
        <p:cNvGrpSpPr/>
        <p:nvPr/>
      </p:nvGrpSpPr>
      <p:grpSpPr>
        <a:xfrm>
          <a:off x="0" y="0"/>
          <a:ext cx="0" cy="0"/>
          <a:chOff x="0" y="0"/>
          <a:chExt cx="0" cy="0"/>
        </a:xfrm>
      </p:grpSpPr>
      <p:sp>
        <p:nvSpPr>
          <p:cNvPr id="411" name="Google Shape;411;p30"/>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r>
              <a:rPr lang="en"/>
              <a:t>Mountainous Regions</a:t>
            </a:r>
            <a:endParaRPr lang="de-DE"/>
          </a:p>
        </p:txBody>
      </p:sp>
      <p:sp>
        <p:nvSpPr>
          <p:cNvPr id="56" name="Textfeld 55">
            <a:extLst>
              <a:ext uri="{FF2B5EF4-FFF2-40B4-BE49-F238E27FC236}">
                <a16:creationId xmlns:a16="http://schemas.microsoft.com/office/drawing/2014/main" id="{017695CB-5BB0-FF27-93CE-7FD278BA09B8}"/>
              </a:ext>
            </a:extLst>
          </p:cNvPr>
          <p:cNvSpPr txBox="1"/>
          <p:nvPr/>
        </p:nvSpPr>
        <p:spPr>
          <a:xfrm>
            <a:off x="2628345" y="1979659"/>
            <a:ext cx="5736680" cy="2462213"/>
          </a:xfrm>
          <a:prstGeom prst="rect">
            <a:avLst/>
          </a:prstGeom>
          <a:noFill/>
        </p:spPr>
        <p:txBody>
          <a:bodyPr wrap="square" lIns="91440" tIns="45720" rIns="91440" bIns="45720" rtlCol="0" anchor="t">
            <a:spAutoFit/>
          </a:bodyPr>
          <a:lstStyle/>
          <a:p>
            <a:r>
              <a:rPr lang="en-US" b="1" u="sng">
                <a:solidFill>
                  <a:schemeClr val="tx1"/>
                </a:solidFill>
                <a:latin typeface="Sofia Sans"/>
              </a:rPr>
              <a:t>Debating Game – Worksheet</a:t>
            </a:r>
            <a:endParaRPr lang="en-US" b="1" u="sng">
              <a:solidFill>
                <a:schemeClr val="tx1"/>
              </a:solidFill>
              <a:latin typeface="Sofia Sans" panose="020B0604020202020204" charset="0"/>
            </a:endParaRPr>
          </a:p>
          <a:p>
            <a:endParaRPr lang="en-US">
              <a:solidFill>
                <a:srgbClr val="00B050"/>
              </a:solidFill>
              <a:latin typeface="Sofia Sans" panose="020B0604020202020204" charset="0"/>
            </a:endParaRPr>
          </a:p>
          <a:p>
            <a:endParaRPr lang="en-US">
              <a:solidFill>
                <a:srgbClr val="00B050"/>
              </a:solidFill>
              <a:latin typeface="Sofia Sans" panose="020B0604020202020204" charset="0"/>
            </a:endParaRPr>
          </a:p>
          <a:p>
            <a:pPr marL="285750" indent="-285750">
              <a:buClr>
                <a:schemeClr val="accent5"/>
              </a:buClr>
              <a:buFont typeface="Arial" panose="020B0604020202020204" pitchFamily="34" charset="0"/>
              <a:buChar char="•"/>
            </a:pPr>
            <a:r>
              <a:rPr lang="en-US">
                <a:solidFill>
                  <a:srgbClr val="333333"/>
                </a:solidFill>
                <a:latin typeface="Sofia Sans"/>
              </a:rPr>
              <a:t>Form two equally sized groups </a:t>
            </a:r>
          </a:p>
          <a:p>
            <a:pPr marL="285750" indent="-285750">
              <a:buClr>
                <a:schemeClr val="accent5"/>
              </a:buClr>
              <a:buFont typeface="Arial" panose="020B0604020202020204" pitchFamily="34" charset="0"/>
              <a:buChar char="•"/>
            </a:pPr>
            <a:r>
              <a:rPr lang="en-US">
                <a:solidFill>
                  <a:srgbClr val="333333"/>
                </a:solidFill>
                <a:latin typeface="Sofia Sans"/>
              </a:rPr>
              <a:t>Turn to </a:t>
            </a:r>
            <a:r>
              <a:rPr lang="en-US" b="1">
                <a:solidFill>
                  <a:schemeClr val="accent5"/>
                </a:solidFill>
                <a:latin typeface="Sofia Sans"/>
              </a:rPr>
              <a:t>page 22 </a:t>
            </a:r>
            <a:r>
              <a:rPr lang="en-US">
                <a:solidFill>
                  <a:srgbClr val="333333"/>
                </a:solidFill>
                <a:latin typeface="Sofia Sans"/>
              </a:rPr>
              <a:t>in your worksheet and read the instructions for the debating game carefully</a:t>
            </a:r>
          </a:p>
          <a:p>
            <a:endParaRPr lang="en-US">
              <a:solidFill>
                <a:srgbClr val="00B050"/>
              </a:solidFill>
              <a:latin typeface="Sofia Sans" panose="020B0604020202020204" charset="0"/>
            </a:endParaRPr>
          </a:p>
          <a:p>
            <a:r>
              <a:rPr lang="en-US" b="1">
                <a:solidFill>
                  <a:srgbClr val="00B050"/>
                </a:solidFill>
                <a:latin typeface="Sofia Sans"/>
              </a:rPr>
              <a:t>Team GREEN</a:t>
            </a:r>
            <a:r>
              <a:rPr lang="en-US" b="1">
                <a:latin typeface="Sofia Sans"/>
              </a:rPr>
              <a:t> </a:t>
            </a:r>
            <a:r>
              <a:rPr lang="de-DE" u="sng">
                <a:latin typeface="Sofia Sans"/>
              </a:rPr>
              <a:t>Location 1</a:t>
            </a:r>
            <a:r>
              <a:rPr lang="de-DE">
                <a:latin typeface="Sofia Sans"/>
              </a:rPr>
              <a:t>: </a:t>
            </a:r>
            <a:r>
              <a:rPr lang="en-US">
                <a:latin typeface="Sofia Sans"/>
              </a:rPr>
              <a:t>High up the mountain, meaning a steep incline. </a:t>
            </a:r>
          </a:p>
          <a:p>
            <a:endParaRPr lang="en-US">
              <a:latin typeface="Sofia Sans" panose="020B0604020202020204" charset="0"/>
            </a:endParaRPr>
          </a:p>
          <a:p>
            <a:r>
              <a:rPr lang="en-US" b="1">
                <a:solidFill>
                  <a:srgbClr val="00B0F0"/>
                </a:solidFill>
                <a:latin typeface="Sofia Sans"/>
              </a:rPr>
              <a:t>Team BLUE</a:t>
            </a:r>
            <a:r>
              <a:rPr lang="en-US" b="1">
                <a:latin typeface="Sofia Sans"/>
              </a:rPr>
              <a:t> </a:t>
            </a:r>
            <a:r>
              <a:rPr lang="en-US" u="sng">
                <a:latin typeface="Sofia Sans"/>
              </a:rPr>
              <a:t>Location 2</a:t>
            </a:r>
            <a:r>
              <a:rPr lang="en-US">
                <a:latin typeface="Sofia Sans"/>
              </a:rPr>
              <a:t>: At the bottom of the mountain, meaning the incline is less steep.</a:t>
            </a:r>
          </a:p>
        </p:txBody>
      </p:sp>
      <p:sp>
        <p:nvSpPr>
          <p:cNvPr id="13" name="Google Shape;414;p30">
            <a:extLst>
              <a:ext uri="{FF2B5EF4-FFF2-40B4-BE49-F238E27FC236}">
                <a16:creationId xmlns:a16="http://schemas.microsoft.com/office/drawing/2014/main" id="{9ED2C64E-87D5-A2C2-C1CF-085E7FDE9F30}"/>
              </a:ext>
            </a:extLst>
          </p:cNvPr>
          <p:cNvSpPr txBox="1">
            <a:spLocks/>
          </p:cNvSpPr>
          <p:nvPr/>
        </p:nvSpPr>
        <p:spPr>
          <a:xfrm>
            <a:off x="720000" y="1091866"/>
            <a:ext cx="6554560" cy="747094"/>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800"/>
              <a:buFont typeface="Epilogue"/>
              <a:buNone/>
              <a:defRPr sz="1800" b="1" i="0" u="none" strike="noStrike" cap="none">
                <a:solidFill>
                  <a:schemeClr val="dk1"/>
                </a:solidFill>
                <a:latin typeface="Epilogue"/>
                <a:ea typeface="Epilogue"/>
                <a:cs typeface="Epilogue"/>
                <a:sym typeface="Epilogue"/>
              </a:defRPr>
            </a:lvl1pPr>
            <a:lvl2pPr marL="914400" marR="0" lvl="1"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2pPr>
            <a:lvl3pPr marL="1371600" marR="0" lvl="2"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3pPr>
            <a:lvl4pPr marL="1828800" marR="0" lvl="3"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4pPr>
            <a:lvl5pPr marL="2286000" marR="0" lvl="4"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5pPr>
            <a:lvl6pPr marL="2743200" marR="0" lvl="5"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6pPr>
            <a:lvl7pPr marL="3200400" marR="0" lvl="6"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7pPr>
            <a:lvl8pPr marL="3657600" marR="0" lvl="7"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8pPr>
            <a:lvl9pPr marL="4114800" marR="0" lvl="8"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9pPr>
          </a:lstStyle>
          <a:p>
            <a:pPr marL="0" indent="0"/>
            <a:r>
              <a:rPr lang="de-DE"/>
              <a:t>Understanding </a:t>
            </a:r>
            <a:r>
              <a:rPr lang="de-DE" err="1"/>
              <a:t>Hydro</a:t>
            </a:r>
            <a:r>
              <a:rPr lang="de-DE"/>
              <a:t> Energy in </a:t>
            </a:r>
            <a:r>
              <a:rPr lang="de-DE" err="1"/>
              <a:t>Mountainous</a:t>
            </a:r>
            <a:r>
              <a:rPr lang="de-DE"/>
              <a:t> Environment</a:t>
            </a:r>
          </a:p>
        </p:txBody>
      </p:sp>
      <p:grpSp>
        <p:nvGrpSpPr>
          <p:cNvPr id="2" name="Gruppieren 1">
            <a:extLst>
              <a:ext uri="{FF2B5EF4-FFF2-40B4-BE49-F238E27FC236}">
                <a16:creationId xmlns:a16="http://schemas.microsoft.com/office/drawing/2014/main" id="{1C8B9A89-C9E2-AD0E-051C-9FDC30D7A706}"/>
              </a:ext>
            </a:extLst>
          </p:cNvPr>
          <p:cNvGrpSpPr/>
          <p:nvPr/>
        </p:nvGrpSpPr>
        <p:grpSpPr>
          <a:xfrm>
            <a:off x="6374531" y="366850"/>
            <a:ext cx="2270749" cy="918000"/>
            <a:chOff x="6305630" y="194200"/>
            <a:chExt cx="2270749" cy="918000"/>
          </a:xfrm>
        </p:grpSpPr>
        <p:sp>
          <p:nvSpPr>
            <p:cNvPr id="3" name="Textfeld 2">
              <a:extLst>
                <a:ext uri="{FF2B5EF4-FFF2-40B4-BE49-F238E27FC236}">
                  <a16:creationId xmlns:a16="http://schemas.microsoft.com/office/drawing/2014/main" id="{E4C09035-C3A8-9041-1CCD-479431E97617}"/>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20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4" name="Grafik 3" descr="Ein Bild, das Uhr, Kreis, Symbol enthält.&#10;&#10;Automatisch generierte Beschreibung">
              <a:extLst>
                <a:ext uri="{FF2B5EF4-FFF2-40B4-BE49-F238E27FC236}">
                  <a16:creationId xmlns:a16="http://schemas.microsoft.com/office/drawing/2014/main" id="{3AB51AFE-AFDD-62A3-CC68-5EA803E64991}"/>
                </a:ext>
              </a:extLst>
            </p:cNvPr>
            <p:cNvPicPr>
              <a:picLocks noChangeAspect="1"/>
            </p:cNvPicPr>
            <p:nvPr/>
          </p:nvPicPr>
          <p:blipFill>
            <a:blip r:embed="rId3"/>
            <a:stretch>
              <a:fillRect/>
            </a:stretch>
          </p:blipFill>
          <p:spPr>
            <a:xfrm>
              <a:off x="7658379" y="194200"/>
              <a:ext cx="918000" cy="918000"/>
            </a:xfrm>
            <a:prstGeom prst="rect">
              <a:avLst/>
            </a:prstGeom>
          </p:spPr>
        </p:pic>
      </p:grpSp>
      <p:pic>
        <p:nvPicPr>
          <p:cNvPr id="5" name="Grafik 4" descr="Ein Bild, das Grafiken, Screenshot, Grafikdesign, Clipart enthält.&#10;&#10;Automatisch generierte Beschreibung">
            <a:extLst>
              <a:ext uri="{FF2B5EF4-FFF2-40B4-BE49-F238E27FC236}">
                <a16:creationId xmlns:a16="http://schemas.microsoft.com/office/drawing/2014/main" id="{4D3BB974-4390-FB47-FEAA-CB98AD580B95}"/>
              </a:ext>
            </a:extLst>
          </p:cNvPr>
          <p:cNvPicPr>
            <a:picLocks noChangeAspect="1"/>
          </p:cNvPicPr>
          <p:nvPr/>
        </p:nvPicPr>
        <p:blipFill>
          <a:blip r:embed="rId4"/>
          <a:stretch>
            <a:fillRect/>
          </a:stretch>
        </p:blipFill>
        <p:spPr>
          <a:xfrm>
            <a:off x="720000" y="2279565"/>
            <a:ext cx="1862402" cy="1862402"/>
          </a:xfrm>
          <a:prstGeom prst="rect">
            <a:avLst/>
          </a:prstGeom>
        </p:spPr>
      </p:pic>
    </p:spTree>
    <p:extLst>
      <p:ext uri="{BB962C8B-B14F-4D97-AF65-F5344CB8AC3E}">
        <p14:creationId xmlns:p14="http://schemas.microsoft.com/office/powerpoint/2010/main" val="307501475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D3DED10A-7492-D0D7-A61D-DDC71BE8293F}"/>
            </a:ext>
          </a:extLst>
        </p:cNvPr>
        <p:cNvGrpSpPr/>
        <p:nvPr/>
      </p:nvGrpSpPr>
      <p:grpSpPr>
        <a:xfrm>
          <a:off x="0" y="0"/>
          <a:ext cx="0" cy="0"/>
          <a:chOff x="0" y="0"/>
          <a:chExt cx="0" cy="0"/>
        </a:xfrm>
      </p:grpSpPr>
      <p:sp>
        <p:nvSpPr>
          <p:cNvPr id="411" name="Google Shape;411;p30">
            <a:extLst>
              <a:ext uri="{FF2B5EF4-FFF2-40B4-BE49-F238E27FC236}">
                <a16:creationId xmlns:a16="http://schemas.microsoft.com/office/drawing/2014/main" id="{D70547B2-D4F0-8ACA-ADA9-D42900C4C771}"/>
              </a:ext>
            </a:extLst>
          </p:cNvPr>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r>
              <a:rPr lang="en"/>
              <a:t>Mountainous Regions</a:t>
            </a:r>
            <a:endParaRPr lang="de-DE"/>
          </a:p>
        </p:txBody>
      </p:sp>
      <p:sp>
        <p:nvSpPr>
          <p:cNvPr id="11" name="Textfeld 10">
            <a:extLst>
              <a:ext uri="{FF2B5EF4-FFF2-40B4-BE49-F238E27FC236}">
                <a16:creationId xmlns:a16="http://schemas.microsoft.com/office/drawing/2014/main" id="{D1796A9E-35DB-9D28-41F2-BD00E4E04FCD}"/>
              </a:ext>
            </a:extLst>
          </p:cNvPr>
          <p:cNvSpPr txBox="1"/>
          <p:nvPr/>
        </p:nvSpPr>
        <p:spPr>
          <a:xfrm>
            <a:off x="720000" y="1792849"/>
            <a:ext cx="4436200" cy="2031325"/>
          </a:xfrm>
          <a:prstGeom prst="rect">
            <a:avLst/>
          </a:prstGeom>
          <a:noFill/>
        </p:spPr>
        <p:txBody>
          <a:bodyPr wrap="square" lIns="91440" tIns="45720" rIns="91440" bIns="45720" rtlCol="0" anchor="t">
            <a:spAutoFit/>
          </a:bodyPr>
          <a:lstStyle/>
          <a:p>
            <a:r>
              <a:rPr lang="en-US">
                <a:solidFill>
                  <a:schemeClr val="tx1"/>
                </a:solidFill>
                <a:latin typeface="Sofia Sans"/>
              </a:rPr>
              <a:t>First: </a:t>
            </a:r>
            <a:r>
              <a:rPr lang="en-US" b="1">
                <a:solidFill>
                  <a:schemeClr val="accent5"/>
                </a:solidFill>
                <a:latin typeface="Sofia Sans"/>
              </a:rPr>
              <a:t>Discuss and Plan </a:t>
            </a:r>
            <a:r>
              <a:rPr lang="en-US">
                <a:latin typeface="Sofia Sans"/>
              </a:rPr>
              <a:t>in your group!</a:t>
            </a:r>
          </a:p>
          <a:p>
            <a:endParaRPr lang="en-US">
              <a:latin typeface="Sofia Sans" panose="020B0604020202020204" charset="0"/>
            </a:endParaRPr>
          </a:p>
          <a:p>
            <a:r>
              <a:rPr lang="en-US">
                <a:solidFill>
                  <a:schemeClr val="tx1"/>
                </a:solidFill>
                <a:latin typeface="Sofia Sans"/>
              </a:rPr>
              <a:t>Second: </a:t>
            </a:r>
            <a:r>
              <a:rPr lang="en-US" b="1">
                <a:solidFill>
                  <a:schemeClr val="accent5"/>
                </a:solidFill>
                <a:latin typeface="Sofia Sans"/>
              </a:rPr>
              <a:t>Prepare and Share</a:t>
            </a:r>
            <a:r>
              <a:rPr lang="en-US">
                <a:latin typeface="Sofia Sans"/>
              </a:rPr>
              <a:t>: Be ready to present your findings afterwards in class!</a:t>
            </a:r>
          </a:p>
          <a:p>
            <a:endParaRPr lang="en-US">
              <a:latin typeface="Sofia Sans" panose="020B0604020202020204" charset="0"/>
            </a:endParaRPr>
          </a:p>
          <a:p>
            <a:endParaRPr lang="en-US">
              <a:latin typeface="Sofia Sans" panose="020B0604020202020204" charset="0"/>
            </a:endParaRPr>
          </a:p>
          <a:p>
            <a:r>
              <a:rPr lang="en-US" b="1">
                <a:solidFill>
                  <a:schemeClr val="accent5"/>
                </a:solidFill>
                <a:latin typeface="Sofia Sans"/>
              </a:rPr>
              <a:t>Hint</a:t>
            </a:r>
            <a:r>
              <a:rPr lang="en-US">
                <a:latin typeface="Sofia Sans"/>
              </a:rPr>
              <a:t>: Find arguments to support your location, focusing on the motion of water (for example: speed vs. volume) and how it could impact energy production.</a:t>
            </a:r>
          </a:p>
        </p:txBody>
      </p:sp>
      <p:pic>
        <p:nvPicPr>
          <p:cNvPr id="8" name="Grafik 7" descr="Ein Bild, das Schwarz, Dunkelheit enthält.&#10;&#10;Automatisch generierte Beschreibung">
            <a:extLst>
              <a:ext uri="{FF2B5EF4-FFF2-40B4-BE49-F238E27FC236}">
                <a16:creationId xmlns:a16="http://schemas.microsoft.com/office/drawing/2014/main" id="{BE7339CB-4E77-BD8C-0A9D-6F5D26576C86}"/>
              </a:ext>
            </a:extLst>
          </p:cNvPr>
          <p:cNvPicPr>
            <a:picLocks noChangeAspect="1"/>
          </p:cNvPicPr>
          <p:nvPr/>
        </p:nvPicPr>
        <p:blipFill>
          <a:blip r:embed="rId3"/>
          <a:stretch>
            <a:fillRect/>
          </a:stretch>
        </p:blipFill>
        <p:spPr>
          <a:xfrm>
            <a:off x="6009028" y="1899627"/>
            <a:ext cx="1718252" cy="1718252"/>
          </a:xfrm>
          <a:prstGeom prst="rect">
            <a:avLst/>
          </a:prstGeom>
        </p:spPr>
      </p:pic>
      <p:pic>
        <p:nvPicPr>
          <p:cNvPr id="14" name="Grafik 13" descr="Ein Bild, das Symbol, Grafiken, Logo, Schrift enthält.&#10;&#10;Automatisch generierte Beschreibung">
            <a:extLst>
              <a:ext uri="{FF2B5EF4-FFF2-40B4-BE49-F238E27FC236}">
                <a16:creationId xmlns:a16="http://schemas.microsoft.com/office/drawing/2014/main" id="{72CE7F18-C010-BE9C-6D7C-B48041EC58EE}"/>
              </a:ext>
            </a:extLst>
          </p:cNvPr>
          <p:cNvPicPr>
            <a:picLocks noChangeAspect="1"/>
          </p:cNvPicPr>
          <p:nvPr/>
        </p:nvPicPr>
        <p:blipFill>
          <a:blip r:embed="rId4"/>
          <a:stretch>
            <a:fillRect/>
          </a:stretch>
        </p:blipFill>
        <p:spPr>
          <a:xfrm>
            <a:off x="7131230" y="2895600"/>
            <a:ext cx="653553" cy="653553"/>
          </a:xfrm>
          <a:prstGeom prst="rect">
            <a:avLst/>
          </a:prstGeom>
        </p:spPr>
      </p:pic>
      <p:grpSp>
        <p:nvGrpSpPr>
          <p:cNvPr id="5" name="Gruppieren 4">
            <a:extLst>
              <a:ext uri="{FF2B5EF4-FFF2-40B4-BE49-F238E27FC236}">
                <a16:creationId xmlns:a16="http://schemas.microsoft.com/office/drawing/2014/main" id="{B64A9655-546E-2D77-E32E-6C9D0C93B839}"/>
              </a:ext>
            </a:extLst>
          </p:cNvPr>
          <p:cNvGrpSpPr/>
          <p:nvPr/>
        </p:nvGrpSpPr>
        <p:grpSpPr>
          <a:xfrm>
            <a:off x="6374531" y="366850"/>
            <a:ext cx="2270749" cy="918000"/>
            <a:chOff x="6305630" y="194200"/>
            <a:chExt cx="2270749" cy="918000"/>
          </a:xfrm>
        </p:grpSpPr>
        <p:sp>
          <p:nvSpPr>
            <p:cNvPr id="6" name="Textfeld 5">
              <a:extLst>
                <a:ext uri="{FF2B5EF4-FFF2-40B4-BE49-F238E27FC236}">
                  <a16:creationId xmlns:a16="http://schemas.microsoft.com/office/drawing/2014/main" id="{4AA9412F-3AEE-0092-B36E-F8BA5AB540EA}"/>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20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7" name="Grafik 6" descr="Ein Bild, das Uhr, Kreis, Symbol enthält.&#10;&#10;Automatisch generierte Beschreibung">
              <a:extLst>
                <a:ext uri="{FF2B5EF4-FFF2-40B4-BE49-F238E27FC236}">
                  <a16:creationId xmlns:a16="http://schemas.microsoft.com/office/drawing/2014/main" id="{6D316B89-429D-02F2-229D-1E9F39D29B45}"/>
                </a:ext>
              </a:extLst>
            </p:cNvPr>
            <p:cNvPicPr>
              <a:picLocks noChangeAspect="1"/>
            </p:cNvPicPr>
            <p:nvPr/>
          </p:nvPicPr>
          <p:blipFill>
            <a:blip r:embed="rId5"/>
            <a:stretch>
              <a:fillRect/>
            </a:stretch>
          </p:blipFill>
          <p:spPr>
            <a:xfrm>
              <a:off x="7658379" y="194200"/>
              <a:ext cx="918000" cy="918000"/>
            </a:xfrm>
            <a:prstGeom prst="rect">
              <a:avLst/>
            </a:prstGeom>
          </p:spPr>
        </p:pic>
      </p:grpSp>
    </p:spTree>
    <p:extLst>
      <p:ext uri="{BB962C8B-B14F-4D97-AF65-F5344CB8AC3E}">
        <p14:creationId xmlns:p14="http://schemas.microsoft.com/office/powerpoint/2010/main" val="24988236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40"/>
        <p:cNvGrpSpPr/>
        <p:nvPr/>
      </p:nvGrpSpPr>
      <p:grpSpPr>
        <a:xfrm>
          <a:off x="0" y="0"/>
          <a:ext cx="0" cy="0"/>
          <a:chOff x="0" y="0"/>
          <a:chExt cx="0" cy="0"/>
        </a:xfrm>
      </p:grpSpPr>
      <p:sp>
        <p:nvSpPr>
          <p:cNvPr id="342" name="Google Shape;342;p26"/>
          <p:cNvSpPr txBox="1">
            <a:spLocks noGrp="1"/>
          </p:cNvSpPr>
          <p:nvPr>
            <p:ph type="title" idx="5"/>
          </p:nvPr>
        </p:nvSpPr>
        <p:spPr>
          <a:xfrm>
            <a:off x="552881" y="1541067"/>
            <a:ext cx="657000" cy="86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45" name="Google Shape;345;p26"/>
          <p:cNvSpPr txBox="1">
            <a:spLocks noGrp="1"/>
          </p:cNvSpPr>
          <p:nvPr>
            <p:ph type="title"/>
          </p:nvPr>
        </p:nvSpPr>
        <p:spPr>
          <a:xfrm>
            <a:off x="720000" y="539500"/>
            <a:ext cx="3712293"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350" name="Google Shape;350;p26"/>
          <p:cNvSpPr txBox="1">
            <a:spLocks noGrp="1"/>
          </p:cNvSpPr>
          <p:nvPr>
            <p:ph type="title" idx="6"/>
          </p:nvPr>
        </p:nvSpPr>
        <p:spPr>
          <a:xfrm>
            <a:off x="546070" y="2657081"/>
            <a:ext cx="657000" cy="86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cxnSp>
        <p:nvCxnSpPr>
          <p:cNvPr id="354" name="Google Shape;354;p26"/>
          <p:cNvCxnSpPr>
            <a:cxnSpLocks/>
          </p:cNvCxnSpPr>
          <p:nvPr/>
        </p:nvCxnSpPr>
        <p:spPr>
          <a:xfrm>
            <a:off x="1209881" y="1974867"/>
            <a:ext cx="216900" cy="2700"/>
          </a:xfrm>
          <a:prstGeom prst="straightConnector1">
            <a:avLst/>
          </a:prstGeom>
          <a:noFill/>
          <a:ln w="9525" cap="flat" cmpd="sng">
            <a:solidFill>
              <a:schemeClr val="dk1"/>
            </a:solidFill>
            <a:prstDash val="solid"/>
            <a:round/>
            <a:headEnd type="none" w="med" len="med"/>
            <a:tailEnd type="none" w="med" len="med"/>
          </a:ln>
        </p:spPr>
      </p:cxnSp>
      <p:sp>
        <p:nvSpPr>
          <p:cNvPr id="3" name="Google Shape;353;p26">
            <a:extLst>
              <a:ext uri="{FF2B5EF4-FFF2-40B4-BE49-F238E27FC236}">
                <a16:creationId xmlns:a16="http://schemas.microsoft.com/office/drawing/2014/main" id="{E89871D5-34DD-7D2D-0859-D69D241223FD}"/>
              </a:ext>
            </a:extLst>
          </p:cNvPr>
          <p:cNvSpPr txBox="1">
            <a:spLocks/>
          </p:cNvSpPr>
          <p:nvPr/>
        </p:nvSpPr>
        <p:spPr>
          <a:xfrm>
            <a:off x="1299903" y="1380478"/>
            <a:ext cx="2931900" cy="118410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800"/>
              <a:buFont typeface="Epilogue"/>
              <a:buNone/>
              <a:defRPr sz="1800" b="1" i="0" u="none" strike="noStrike" cap="none">
                <a:solidFill>
                  <a:schemeClr val="dk1"/>
                </a:solidFill>
                <a:latin typeface="Epilogue"/>
                <a:ea typeface="Epilogue"/>
                <a:cs typeface="Epilogue"/>
                <a:sym typeface="Epilogue"/>
              </a:defRPr>
            </a:lvl1pPr>
            <a:lvl2pPr marL="914400" marR="0" lvl="1"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2pPr>
            <a:lvl3pPr marL="1371600" marR="0" lvl="2"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3pPr>
            <a:lvl4pPr marL="1828800" marR="0" lvl="3"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4pPr>
            <a:lvl5pPr marL="2286000" marR="0" lvl="4"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5pPr>
            <a:lvl6pPr marL="2743200" marR="0" lvl="5"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6pPr>
            <a:lvl7pPr marL="3200400" marR="0" lvl="6"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7pPr>
            <a:lvl8pPr marL="3657600" marR="0" lvl="7"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8pPr>
            <a:lvl9pPr marL="4114800" marR="0" lvl="8"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9pPr>
          </a:lstStyle>
          <a:p>
            <a:pPr>
              <a:lnSpc>
                <a:spcPct val="114999"/>
              </a:lnSpc>
            </a:pPr>
            <a:r>
              <a:rPr lang="en" sz="1400"/>
              <a:t>Introduction</a:t>
            </a:r>
          </a:p>
          <a:p>
            <a:pPr marL="144000" indent="0">
              <a:lnSpc>
                <a:spcPct val="114999"/>
              </a:lnSpc>
            </a:pPr>
            <a:r>
              <a:rPr lang="en" sz="1400" b="0"/>
              <a:t>Hydro Energy through time. Its global influence and Ghana’s present impact</a:t>
            </a:r>
          </a:p>
        </p:txBody>
      </p:sp>
      <p:sp>
        <p:nvSpPr>
          <p:cNvPr id="2" name="Google Shape;344;p26">
            <a:extLst>
              <a:ext uri="{FF2B5EF4-FFF2-40B4-BE49-F238E27FC236}">
                <a16:creationId xmlns:a16="http://schemas.microsoft.com/office/drawing/2014/main" id="{E64074AB-D26E-B8DF-BFAD-3EA78B73ADCC}"/>
              </a:ext>
            </a:extLst>
          </p:cNvPr>
          <p:cNvSpPr txBox="1">
            <a:spLocks/>
          </p:cNvSpPr>
          <p:nvPr/>
        </p:nvSpPr>
        <p:spPr>
          <a:xfrm>
            <a:off x="5319022" y="2986202"/>
            <a:ext cx="3210650" cy="1010673"/>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800"/>
              <a:buFont typeface="Epilogue"/>
              <a:buNone/>
              <a:defRPr sz="1800" b="1" i="0" u="none" strike="noStrike" cap="none">
                <a:solidFill>
                  <a:schemeClr val="dk1"/>
                </a:solidFill>
                <a:latin typeface="Epilogue"/>
                <a:ea typeface="Epilogue"/>
                <a:cs typeface="Epilogue"/>
                <a:sym typeface="Epilogue"/>
              </a:defRPr>
            </a:lvl1pPr>
            <a:lvl2pPr marL="914400" marR="0" lvl="1"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2pPr>
            <a:lvl3pPr marL="1371600" marR="0" lvl="2"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3pPr>
            <a:lvl4pPr marL="1828800" marR="0" lvl="3"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4pPr>
            <a:lvl5pPr marL="2286000" marR="0" lvl="4"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5pPr>
            <a:lvl6pPr marL="2743200" marR="0" lvl="5"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6pPr>
            <a:lvl7pPr marL="3200400" marR="0" lvl="6"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7pPr>
            <a:lvl8pPr marL="3657600" marR="0" lvl="7"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8pPr>
            <a:lvl9pPr marL="4114800" marR="0" lvl="8"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9pPr>
          </a:lstStyle>
          <a:p>
            <a:pPr marL="144000" indent="0">
              <a:lnSpc>
                <a:spcPct val="114999"/>
              </a:lnSpc>
            </a:pPr>
            <a:r>
              <a:rPr lang="en" sz="1400"/>
              <a:t>Concepts of Grids and DERs</a:t>
            </a:r>
          </a:p>
          <a:p>
            <a:pPr marL="144000" indent="0">
              <a:lnSpc>
                <a:spcPct val="114999"/>
              </a:lnSpc>
            </a:pPr>
            <a:r>
              <a:rPr lang="de-DE" sz="1400" b="0"/>
              <a:t>Experience </a:t>
            </a:r>
            <a:r>
              <a:rPr lang="de-DE" sz="1400" b="0" err="1"/>
              <a:t>how</a:t>
            </a:r>
            <a:r>
              <a:rPr lang="de-DE" sz="1400" b="0"/>
              <a:t> Grids and Distributed Energy Resources </a:t>
            </a:r>
            <a:r>
              <a:rPr lang="de-DE" sz="1400" b="0" err="1"/>
              <a:t>are</a:t>
            </a:r>
            <a:r>
              <a:rPr lang="de-DE" sz="1400" b="0"/>
              <a:t> </a:t>
            </a:r>
            <a:r>
              <a:rPr lang="de-DE" sz="1400" b="0" err="1"/>
              <a:t>working</a:t>
            </a:r>
            <a:r>
              <a:rPr lang="en" sz="1400" b="0"/>
              <a:t> </a:t>
            </a:r>
          </a:p>
        </p:txBody>
      </p:sp>
      <p:sp>
        <p:nvSpPr>
          <p:cNvPr id="5" name="Google Shape;352;p26">
            <a:extLst>
              <a:ext uri="{FF2B5EF4-FFF2-40B4-BE49-F238E27FC236}">
                <a16:creationId xmlns:a16="http://schemas.microsoft.com/office/drawing/2014/main" id="{635C4580-062C-5111-3172-4157644B1627}"/>
              </a:ext>
            </a:extLst>
          </p:cNvPr>
          <p:cNvSpPr txBox="1">
            <a:spLocks/>
          </p:cNvSpPr>
          <p:nvPr/>
        </p:nvSpPr>
        <p:spPr>
          <a:xfrm>
            <a:off x="4567178" y="3069074"/>
            <a:ext cx="657000" cy="867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Epilogue"/>
              <a:buNone/>
              <a:defRPr sz="2500" b="0" i="0" u="none" strike="noStrike" cap="none">
                <a:solidFill>
                  <a:schemeClr val="accent5">
                    <a:lumMod val="75000"/>
                  </a:schemeClr>
                </a:solidFill>
                <a:latin typeface="Epilogue"/>
                <a:ea typeface="Epilogue"/>
                <a:cs typeface="Epilogue"/>
                <a:sym typeface="Epilogue"/>
              </a:defRPr>
            </a:lvl1pPr>
            <a:lvl2pPr marR="0" lvl="1"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2pPr>
            <a:lvl3pPr marR="0" lvl="2"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3pPr>
            <a:lvl4pPr marR="0" lvl="3"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4pPr>
            <a:lvl5pPr marR="0" lvl="4"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5pPr>
            <a:lvl6pPr marR="0" lvl="5"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6pPr>
            <a:lvl7pPr marR="0" lvl="6"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7pPr>
            <a:lvl8pPr marR="0" lvl="7"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8pPr>
            <a:lvl9pPr marR="0" lvl="8"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9pPr>
          </a:lstStyle>
          <a:p>
            <a:r>
              <a:rPr lang="en"/>
              <a:t>05</a:t>
            </a:r>
          </a:p>
        </p:txBody>
      </p:sp>
      <p:cxnSp>
        <p:nvCxnSpPr>
          <p:cNvPr id="6" name="Google Shape;357;p26">
            <a:extLst>
              <a:ext uri="{FF2B5EF4-FFF2-40B4-BE49-F238E27FC236}">
                <a16:creationId xmlns:a16="http://schemas.microsoft.com/office/drawing/2014/main" id="{48A4D8F8-0766-2179-8390-2E9EC6C3B863}"/>
              </a:ext>
            </a:extLst>
          </p:cNvPr>
          <p:cNvCxnSpPr>
            <a:cxnSpLocks/>
          </p:cNvCxnSpPr>
          <p:nvPr/>
        </p:nvCxnSpPr>
        <p:spPr>
          <a:xfrm>
            <a:off x="5224178" y="3502874"/>
            <a:ext cx="216828" cy="0"/>
          </a:xfrm>
          <a:prstGeom prst="straightConnector1">
            <a:avLst/>
          </a:prstGeom>
          <a:noFill/>
          <a:ln w="9525" cap="flat" cmpd="sng">
            <a:solidFill>
              <a:schemeClr val="dk1"/>
            </a:solidFill>
            <a:prstDash val="solid"/>
            <a:round/>
            <a:headEnd type="none" w="med" len="med"/>
            <a:tailEnd type="none" w="med" len="med"/>
          </a:ln>
        </p:spPr>
      </p:cxnSp>
      <p:cxnSp>
        <p:nvCxnSpPr>
          <p:cNvPr id="9" name="Google Shape;354;p26">
            <a:extLst>
              <a:ext uri="{FF2B5EF4-FFF2-40B4-BE49-F238E27FC236}">
                <a16:creationId xmlns:a16="http://schemas.microsoft.com/office/drawing/2014/main" id="{E9BE172C-AA82-0EB9-BF57-B27DC70FD4EF}"/>
              </a:ext>
            </a:extLst>
          </p:cNvPr>
          <p:cNvCxnSpPr>
            <a:cxnSpLocks/>
          </p:cNvCxnSpPr>
          <p:nvPr/>
        </p:nvCxnSpPr>
        <p:spPr>
          <a:xfrm>
            <a:off x="1206432" y="3055764"/>
            <a:ext cx="216900" cy="2700"/>
          </a:xfrm>
          <a:prstGeom prst="straightConnector1">
            <a:avLst/>
          </a:prstGeom>
          <a:noFill/>
          <a:ln w="9525" cap="flat" cmpd="sng">
            <a:solidFill>
              <a:schemeClr val="dk1"/>
            </a:solidFill>
            <a:prstDash val="solid"/>
            <a:round/>
            <a:headEnd type="none" w="med" len="med"/>
            <a:tailEnd type="none" w="med" len="med"/>
          </a:ln>
        </p:spPr>
      </p:cxnSp>
      <p:sp>
        <p:nvSpPr>
          <p:cNvPr id="10" name="Google Shape;353;p26">
            <a:extLst>
              <a:ext uri="{FF2B5EF4-FFF2-40B4-BE49-F238E27FC236}">
                <a16:creationId xmlns:a16="http://schemas.microsoft.com/office/drawing/2014/main" id="{F4FE871F-CE8D-5450-5E15-894F7EF9B5DD}"/>
              </a:ext>
            </a:extLst>
          </p:cNvPr>
          <p:cNvSpPr txBox="1">
            <a:spLocks/>
          </p:cNvSpPr>
          <p:nvPr/>
        </p:nvSpPr>
        <p:spPr>
          <a:xfrm>
            <a:off x="1306360" y="2498185"/>
            <a:ext cx="2931900" cy="118410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800"/>
              <a:buFont typeface="Epilogue"/>
              <a:buNone/>
              <a:defRPr sz="1800" b="1" i="0" u="none" strike="noStrike" cap="none">
                <a:solidFill>
                  <a:schemeClr val="dk1"/>
                </a:solidFill>
                <a:latin typeface="Epilogue"/>
                <a:ea typeface="Epilogue"/>
                <a:cs typeface="Epilogue"/>
                <a:sym typeface="Epilogue"/>
              </a:defRPr>
            </a:lvl1pPr>
            <a:lvl2pPr marL="914400" marR="0" lvl="1"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2pPr>
            <a:lvl3pPr marL="1371600" marR="0" lvl="2"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3pPr>
            <a:lvl4pPr marL="1828800" marR="0" lvl="3"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4pPr>
            <a:lvl5pPr marL="2286000" marR="0" lvl="4"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5pPr>
            <a:lvl6pPr marL="2743200" marR="0" lvl="5"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6pPr>
            <a:lvl7pPr marL="3200400" marR="0" lvl="6"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7pPr>
            <a:lvl8pPr marL="3657600" marR="0" lvl="7"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8pPr>
            <a:lvl9pPr marL="4114800" marR="0" lvl="8"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9pPr>
          </a:lstStyle>
          <a:p>
            <a:pPr>
              <a:lnSpc>
                <a:spcPct val="114999"/>
              </a:lnSpc>
            </a:pPr>
            <a:r>
              <a:rPr lang="de-DE" sz="1400"/>
              <a:t>Basics </a:t>
            </a:r>
            <a:r>
              <a:rPr lang="de-DE" sz="1400" err="1"/>
              <a:t>of</a:t>
            </a:r>
            <a:r>
              <a:rPr lang="de-DE" sz="1400"/>
              <a:t> </a:t>
            </a:r>
            <a:r>
              <a:rPr lang="de-DE" sz="1400" err="1"/>
              <a:t>Hydro</a:t>
            </a:r>
            <a:r>
              <a:rPr lang="de-DE" sz="1400"/>
              <a:t> Energy</a:t>
            </a:r>
            <a:endParaRPr lang="en" sz="1400"/>
          </a:p>
          <a:p>
            <a:pPr marL="144000" indent="0">
              <a:lnSpc>
                <a:spcPct val="114999"/>
              </a:lnSpc>
            </a:pPr>
            <a:r>
              <a:rPr lang="en-US" sz="1400" b="0"/>
              <a:t>Finding and harnessing Hydro Energy in diverse environments</a:t>
            </a:r>
          </a:p>
        </p:txBody>
      </p:sp>
      <p:sp>
        <p:nvSpPr>
          <p:cNvPr id="17" name="Google Shape;350;p26">
            <a:extLst>
              <a:ext uri="{FF2B5EF4-FFF2-40B4-BE49-F238E27FC236}">
                <a16:creationId xmlns:a16="http://schemas.microsoft.com/office/drawing/2014/main" id="{78B5F909-6A1A-3A53-F8F7-2F3BB02EAC4E}"/>
              </a:ext>
            </a:extLst>
          </p:cNvPr>
          <p:cNvSpPr txBox="1">
            <a:spLocks/>
          </p:cNvSpPr>
          <p:nvPr/>
        </p:nvSpPr>
        <p:spPr>
          <a:xfrm>
            <a:off x="552890" y="3738622"/>
            <a:ext cx="657000" cy="867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Epilogue"/>
              <a:buNone/>
              <a:defRPr sz="2500" b="0" i="0" u="none" strike="noStrike" cap="none">
                <a:solidFill>
                  <a:schemeClr val="accent5">
                    <a:lumMod val="75000"/>
                  </a:schemeClr>
                </a:solidFill>
                <a:latin typeface="Epilogue"/>
                <a:ea typeface="Epilogue"/>
                <a:cs typeface="Epilogue"/>
                <a:sym typeface="Epilogue"/>
              </a:defRPr>
            </a:lvl1pPr>
            <a:lvl2pPr marR="0" lvl="1"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2pPr>
            <a:lvl3pPr marR="0" lvl="2"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3pPr>
            <a:lvl4pPr marR="0" lvl="3"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4pPr>
            <a:lvl5pPr marR="0" lvl="4"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5pPr>
            <a:lvl6pPr marR="0" lvl="5"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6pPr>
            <a:lvl7pPr marR="0" lvl="6"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7pPr>
            <a:lvl8pPr marR="0" lvl="7"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8pPr>
            <a:lvl9pPr marR="0" lvl="8"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9pPr>
          </a:lstStyle>
          <a:p>
            <a:r>
              <a:rPr lang="en"/>
              <a:t>03</a:t>
            </a:r>
          </a:p>
        </p:txBody>
      </p:sp>
      <p:cxnSp>
        <p:nvCxnSpPr>
          <p:cNvPr id="18" name="Google Shape;354;p26">
            <a:extLst>
              <a:ext uri="{FF2B5EF4-FFF2-40B4-BE49-F238E27FC236}">
                <a16:creationId xmlns:a16="http://schemas.microsoft.com/office/drawing/2014/main" id="{905D8753-DDC5-3FD8-5838-8F06F8B2AC64}"/>
              </a:ext>
            </a:extLst>
          </p:cNvPr>
          <p:cNvCxnSpPr>
            <a:cxnSpLocks/>
          </p:cNvCxnSpPr>
          <p:nvPr/>
        </p:nvCxnSpPr>
        <p:spPr>
          <a:xfrm>
            <a:off x="1213252" y="4137305"/>
            <a:ext cx="216900" cy="2700"/>
          </a:xfrm>
          <a:prstGeom prst="straightConnector1">
            <a:avLst/>
          </a:prstGeom>
          <a:noFill/>
          <a:ln w="9525" cap="flat" cmpd="sng">
            <a:solidFill>
              <a:schemeClr val="dk1"/>
            </a:solidFill>
            <a:prstDash val="solid"/>
            <a:round/>
            <a:headEnd type="none" w="med" len="med"/>
            <a:tailEnd type="none" w="med" len="med"/>
          </a:ln>
        </p:spPr>
      </p:cxnSp>
      <p:sp>
        <p:nvSpPr>
          <p:cNvPr id="19" name="Google Shape;353;p26">
            <a:extLst>
              <a:ext uri="{FF2B5EF4-FFF2-40B4-BE49-F238E27FC236}">
                <a16:creationId xmlns:a16="http://schemas.microsoft.com/office/drawing/2014/main" id="{4EF9876F-161F-2A55-8D78-AF99FD4897CD}"/>
              </a:ext>
            </a:extLst>
          </p:cNvPr>
          <p:cNvSpPr txBox="1">
            <a:spLocks/>
          </p:cNvSpPr>
          <p:nvPr/>
        </p:nvSpPr>
        <p:spPr>
          <a:xfrm>
            <a:off x="1313180" y="3579726"/>
            <a:ext cx="2990726" cy="118410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800"/>
              <a:buFont typeface="Epilogue"/>
              <a:buNone/>
              <a:defRPr sz="1800" b="1" i="0" u="none" strike="noStrike" cap="none">
                <a:solidFill>
                  <a:schemeClr val="dk1"/>
                </a:solidFill>
                <a:latin typeface="Epilogue"/>
                <a:ea typeface="Epilogue"/>
                <a:cs typeface="Epilogue"/>
                <a:sym typeface="Epilogue"/>
              </a:defRPr>
            </a:lvl1pPr>
            <a:lvl2pPr marL="914400" marR="0" lvl="1"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2pPr>
            <a:lvl3pPr marL="1371600" marR="0" lvl="2"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3pPr>
            <a:lvl4pPr marL="1828800" marR="0" lvl="3"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4pPr>
            <a:lvl5pPr marL="2286000" marR="0" lvl="4"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5pPr>
            <a:lvl6pPr marL="2743200" marR="0" lvl="5"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6pPr>
            <a:lvl7pPr marL="3200400" marR="0" lvl="6"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7pPr>
            <a:lvl8pPr marL="3657600" marR="0" lvl="7"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8pPr>
            <a:lvl9pPr marL="4114800" marR="0" lvl="8"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9pPr>
          </a:lstStyle>
          <a:p>
            <a:pPr>
              <a:lnSpc>
                <a:spcPct val="114999"/>
              </a:lnSpc>
            </a:pPr>
            <a:r>
              <a:rPr lang="en-US" sz="1400"/>
              <a:t>Water Wheel &amp; Turbine Types </a:t>
            </a:r>
          </a:p>
          <a:p>
            <a:pPr marL="144000" indent="0">
              <a:lnSpc>
                <a:spcPct val="114999"/>
              </a:lnSpc>
            </a:pPr>
            <a:r>
              <a:rPr lang="en-US" sz="1400" b="0"/>
              <a:t>Understand how Water Wheels and advanced Hydro Turbines work</a:t>
            </a:r>
          </a:p>
        </p:txBody>
      </p:sp>
      <p:sp>
        <p:nvSpPr>
          <p:cNvPr id="26" name="Google Shape;342;p26">
            <a:extLst>
              <a:ext uri="{FF2B5EF4-FFF2-40B4-BE49-F238E27FC236}">
                <a16:creationId xmlns:a16="http://schemas.microsoft.com/office/drawing/2014/main" id="{E15004AF-93EA-EEED-2EBC-E4214BF99156}"/>
              </a:ext>
            </a:extLst>
          </p:cNvPr>
          <p:cNvSpPr txBox="1">
            <a:spLocks/>
          </p:cNvSpPr>
          <p:nvPr/>
        </p:nvSpPr>
        <p:spPr>
          <a:xfrm>
            <a:off x="4572000" y="1878903"/>
            <a:ext cx="657000" cy="8676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Epilogue"/>
              <a:buNone/>
              <a:defRPr sz="2500" b="0" i="0" u="none" strike="noStrike" cap="none">
                <a:solidFill>
                  <a:schemeClr val="accent5">
                    <a:lumMod val="75000"/>
                  </a:schemeClr>
                </a:solidFill>
                <a:latin typeface="Epilogue"/>
                <a:ea typeface="Epilogue"/>
                <a:cs typeface="Epilogue"/>
                <a:sym typeface="Epilogue"/>
              </a:defRPr>
            </a:lvl1pPr>
            <a:lvl2pPr marR="0" lvl="1"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2pPr>
            <a:lvl3pPr marR="0" lvl="2"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3pPr>
            <a:lvl4pPr marR="0" lvl="3"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4pPr>
            <a:lvl5pPr marR="0" lvl="4"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5pPr>
            <a:lvl6pPr marR="0" lvl="5"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6pPr>
            <a:lvl7pPr marR="0" lvl="6"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7pPr>
            <a:lvl8pPr marR="0" lvl="7"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8pPr>
            <a:lvl9pPr marR="0" lvl="8" algn="l" rtl="0">
              <a:lnSpc>
                <a:spcPct val="100000"/>
              </a:lnSpc>
              <a:spcBef>
                <a:spcPts val="0"/>
              </a:spcBef>
              <a:spcAft>
                <a:spcPts val="0"/>
              </a:spcAft>
              <a:buClr>
                <a:schemeClr val="dk1"/>
              </a:buClr>
              <a:buSzPts val="2500"/>
              <a:buFont typeface="Epilogue"/>
              <a:buNone/>
              <a:defRPr sz="2500" b="1" i="0" u="none" strike="noStrike" cap="none">
                <a:solidFill>
                  <a:schemeClr val="dk1"/>
                </a:solidFill>
                <a:latin typeface="Epilogue"/>
                <a:ea typeface="Epilogue"/>
                <a:cs typeface="Epilogue"/>
                <a:sym typeface="Epilogue"/>
              </a:defRPr>
            </a:lvl9pPr>
          </a:lstStyle>
          <a:p>
            <a:r>
              <a:rPr lang="en"/>
              <a:t>04</a:t>
            </a:r>
          </a:p>
        </p:txBody>
      </p:sp>
      <p:cxnSp>
        <p:nvCxnSpPr>
          <p:cNvPr id="27" name="Google Shape;354;p26">
            <a:extLst>
              <a:ext uri="{FF2B5EF4-FFF2-40B4-BE49-F238E27FC236}">
                <a16:creationId xmlns:a16="http://schemas.microsoft.com/office/drawing/2014/main" id="{3F0DA618-47D5-6339-34E6-3695A2CA2AC2}"/>
              </a:ext>
            </a:extLst>
          </p:cNvPr>
          <p:cNvCxnSpPr>
            <a:cxnSpLocks/>
          </p:cNvCxnSpPr>
          <p:nvPr/>
        </p:nvCxnSpPr>
        <p:spPr>
          <a:xfrm>
            <a:off x="5229000" y="2312703"/>
            <a:ext cx="216900" cy="2700"/>
          </a:xfrm>
          <a:prstGeom prst="straightConnector1">
            <a:avLst/>
          </a:prstGeom>
          <a:noFill/>
          <a:ln w="9525" cap="flat" cmpd="sng">
            <a:solidFill>
              <a:schemeClr val="dk1"/>
            </a:solidFill>
            <a:prstDash val="solid"/>
            <a:round/>
            <a:headEnd type="none" w="med" len="med"/>
            <a:tailEnd type="none" w="med" len="med"/>
          </a:ln>
        </p:spPr>
      </p:cxnSp>
      <p:sp>
        <p:nvSpPr>
          <p:cNvPr id="28" name="Google Shape;353;p26">
            <a:extLst>
              <a:ext uri="{FF2B5EF4-FFF2-40B4-BE49-F238E27FC236}">
                <a16:creationId xmlns:a16="http://schemas.microsoft.com/office/drawing/2014/main" id="{36CC63B6-A358-E452-C194-EF0AD42AFEF9}"/>
              </a:ext>
            </a:extLst>
          </p:cNvPr>
          <p:cNvSpPr txBox="1">
            <a:spLocks/>
          </p:cNvSpPr>
          <p:nvPr/>
        </p:nvSpPr>
        <p:spPr>
          <a:xfrm>
            <a:off x="5319022" y="1461964"/>
            <a:ext cx="2931900" cy="144045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800"/>
              <a:buFont typeface="Epilogue"/>
              <a:buNone/>
              <a:defRPr sz="1800" b="1" i="0" u="none" strike="noStrike" cap="none">
                <a:solidFill>
                  <a:schemeClr val="dk1"/>
                </a:solidFill>
                <a:latin typeface="Epilogue"/>
                <a:ea typeface="Epilogue"/>
                <a:cs typeface="Epilogue"/>
                <a:sym typeface="Epilogue"/>
              </a:defRPr>
            </a:lvl1pPr>
            <a:lvl2pPr marL="914400" marR="0" lvl="1"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2pPr>
            <a:lvl3pPr marL="1371600" marR="0" lvl="2"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3pPr>
            <a:lvl4pPr marL="1828800" marR="0" lvl="3"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4pPr>
            <a:lvl5pPr marL="2286000" marR="0" lvl="4"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5pPr>
            <a:lvl6pPr marL="2743200" marR="0" lvl="5"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6pPr>
            <a:lvl7pPr marL="3200400" marR="0" lvl="6"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7pPr>
            <a:lvl8pPr marL="3657600" marR="0" lvl="7"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8pPr>
            <a:lvl9pPr marL="4114800" marR="0" lvl="8" indent="-317500" algn="l"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9pPr>
          </a:lstStyle>
          <a:p>
            <a:pPr marL="144000" indent="0">
              <a:lnSpc>
                <a:spcPct val="114999"/>
              </a:lnSpc>
            </a:pPr>
            <a:r>
              <a:rPr lang="en-US" sz="1400"/>
              <a:t>Experiments with a Pelton Turbine</a:t>
            </a:r>
          </a:p>
          <a:p>
            <a:pPr marL="144000" indent="0">
              <a:lnSpc>
                <a:spcPct val="114999"/>
              </a:lnSpc>
            </a:pPr>
            <a:r>
              <a:rPr lang="en-US" sz="1400" b="0"/>
              <a:t>Understand Torricelli's Law, the resistance in water path and experiment with a </a:t>
            </a:r>
            <a:r>
              <a:rPr lang="en-US" sz="1400" b="0" err="1"/>
              <a:t>pelton</a:t>
            </a:r>
            <a:r>
              <a:rPr lang="en-US" sz="1400" b="0"/>
              <a:t> turbine</a:t>
            </a: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695"/>
        <p:cNvGrpSpPr/>
        <p:nvPr/>
      </p:nvGrpSpPr>
      <p:grpSpPr>
        <a:xfrm>
          <a:off x="0" y="0"/>
          <a:ext cx="0" cy="0"/>
          <a:chOff x="0" y="0"/>
          <a:chExt cx="0" cy="0"/>
        </a:xfrm>
      </p:grpSpPr>
      <p:sp>
        <p:nvSpPr>
          <p:cNvPr id="3" name="Textfeld 2">
            <a:extLst>
              <a:ext uri="{FF2B5EF4-FFF2-40B4-BE49-F238E27FC236}">
                <a16:creationId xmlns:a16="http://schemas.microsoft.com/office/drawing/2014/main" id="{BE9BF891-2748-F522-F2A1-DAD4389573F0}"/>
              </a:ext>
            </a:extLst>
          </p:cNvPr>
          <p:cNvSpPr txBox="1"/>
          <p:nvPr/>
        </p:nvSpPr>
        <p:spPr>
          <a:xfrm>
            <a:off x="713225" y="1243447"/>
            <a:ext cx="7717499" cy="954107"/>
          </a:xfrm>
          <a:prstGeom prst="rect">
            <a:avLst/>
          </a:prstGeom>
          <a:noFill/>
        </p:spPr>
        <p:txBody>
          <a:bodyPr wrap="square" lIns="91440" tIns="45720" rIns="91440" bIns="45720" anchor="t">
            <a:spAutoFit/>
          </a:bodyPr>
          <a:lstStyle/>
          <a:p>
            <a:r>
              <a:rPr lang="en-US" b="1" u="sng">
                <a:solidFill>
                  <a:schemeClr val="accent5"/>
                </a:solidFill>
                <a:latin typeface="Sofia Sans"/>
              </a:rPr>
              <a:t>Definition</a:t>
            </a:r>
            <a:endParaRPr lang="en-US" b="1">
              <a:solidFill>
                <a:schemeClr val="accent5"/>
              </a:solidFill>
              <a:latin typeface="Sofia Sans"/>
            </a:endParaRPr>
          </a:p>
          <a:p>
            <a:r>
              <a:rPr lang="en-US">
                <a:latin typeface="Sofia Sans"/>
              </a:rPr>
              <a:t>The </a:t>
            </a:r>
            <a:r>
              <a:rPr lang="en-US" b="1">
                <a:latin typeface="Sofia Sans"/>
              </a:rPr>
              <a:t>waterfall effect</a:t>
            </a:r>
            <a:r>
              <a:rPr lang="en-US">
                <a:latin typeface="Sofia Sans"/>
              </a:rPr>
              <a:t> refers to the energy generated by water falling from a height.</a:t>
            </a:r>
          </a:p>
          <a:p>
            <a:r>
              <a:rPr lang="en-US">
                <a:latin typeface="Sofia Sans"/>
              </a:rPr>
              <a:t>This works because of </a:t>
            </a:r>
            <a:r>
              <a:rPr lang="en-US" b="1">
                <a:latin typeface="Sofia Sans"/>
              </a:rPr>
              <a:t>gravitational potential energy</a:t>
            </a:r>
            <a:r>
              <a:rPr lang="en-US">
                <a:latin typeface="Sofia Sans"/>
              </a:rPr>
              <a:t> converting into </a:t>
            </a:r>
            <a:r>
              <a:rPr lang="en-US" b="1">
                <a:latin typeface="Sofia Sans"/>
              </a:rPr>
              <a:t>kinetic energy</a:t>
            </a:r>
            <a:r>
              <a:rPr lang="en-US">
                <a:latin typeface="Sofia Sans"/>
              </a:rPr>
              <a:t> and then into </a:t>
            </a:r>
            <a:r>
              <a:rPr lang="en-US" b="1">
                <a:latin typeface="Sofia Sans"/>
              </a:rPr>
              <a:t>mechanical or electrical energy</a:t>
            </a:r>
            <a:r>
              <a:rPr lang="en-US">
                <a:latin typeface="Sofia Sans"/>
              </a:rPr>
              <a:t>.</a:t>
            </a:r>
          </a:p>
        </p:txBody>
      </p:sp>
      <p:pic>
        <p:nvPicPr>
          <p:cNvPr id="4" name="Grafik 3" descr="Ein Bild, das Lampe enthält.&#10;&#10;Automatisch generierte Beschreibung">
            <a:extLst>
              <a:ext uri="{FF2B5EF4-FFF2-40B4-BE49-F238E27FC236}">
                <a16:creationId xmlns:a16="http://schemas.microsoft.com/office/drawing/2014/main" id="{FC9351EC-7294-7AFE-088C-48187C82DA73}"/>
              </a:ext>
            </a:extLst>
          </p:cNvPr>
          <p:cNvPicPr>
            <a:picLocks noChangeAspect="1"/>
          </p:cNvPicPr>
          <p:nvPr/>
        </p:nvPicPr>
        <p:blipFill>
          <a:blip r:embed="rId3"/>
          <a:stretch>
            <a:fillRect/>
          </a:stretch>
        </p:blipFill>
        <p:spPr>
          <a:xfrm flipH="1">
            <a:off x="7129393" y="2730503"/>
            <a:ext cx="729367" cy="729367"/>
          </a:xfrm>
          <a:prstGeom prst="rect">
            <a:avLst/>
          </a:prstGeom>
        </p:spPr>
      </p:pic>
      <p:pic>
        <p:nvPicPr>
          <p:cNvPr id="6" name="Grafik 5" descr="Ein Bild, das Grafiken, Grafikdesign, Clipart, Design enthält.&#10;&#10;Automatisch generierte Beschreibung">
            <a:extLst>
              <a:ext uri="{FF2B5EF4-FFF2-40B4-BE49-F238E27FC236}">
                <a16:creationId xmlns:a16="http://schemas.microsoft.com/office/drawing/2014/main" id="{C943D0A1-4B36-50BB-69D2-07DD6CAB4892}"/>
              </a:ext>
            </a:extLst>
          </p:cNvPr>
          <p:cNvPicPr>
            <a:picLocks noChangeAspect="1"/>
          </p:cNvPicPr>
          <p:nvPr/>
        </p:nvPicPr>
        <p:blipFill>
          <a:blip r:embed="rId4"/>
          <a:stretch>
            <a:fillRect/>
          </a:stretch>
        </p:blipFill>
        <p:spPr>
          <a:xfrm>
            <a:off x="7129393" y="3629638"/>
            <a:ext cx="729367" cy="729367"/>
          </a:xfrm>
          <a:prstGeom prst="rect">
            <a:avLst/>
          </a:prstGeom>
        </p:spPr>
      </p:pic>
      <p:sp>
        <p:nvSpPr>
          <p:cNvPr id="2" name="Textfeld 1">
            <a:extLst>
              <a:ext uri="{FF2B5EF4-FFF2-40B4-BE49-F238E27FC236}">
                <a16:creationId xmlns:a16="http://schemas.microsoft.com/office/drawing/2014/main" id="{8F1537C8-3BDD-1EFD-E31F-9EB80792237C}"/>
              </a:ext>
            </a:extLst>
          </p:cNvPr>
          <p:cNvSpPr txBox="1"/>
          <p:nvPr/>
        </p:nvSpPr>
        <p:spPr>
          <a:xfrm>
            <a:off x="713225" y="2571750"/>
            <a:ext cx="6205735" cy="1815882"/>
          </a:xfrm>
          <a:prstGeom prst="rect">
            <a:avLst/>
          </a:prstGeom>
          <a:noFill/>
        </p:spPr>
        <p:txBody>
          <a:bodyPr wrap="square">
            <a:spAutoFit/>
          </a:bodyPr>
          <a:lstStyle/>
          <a:p>
            <a:r>
              <a:rPr lang="en-US" b="1" i="1">
                <a:latin typeface="Sofia Sans" panose="020B0604020202020204" charset="0"/>
              </a:rPr>
              <a:t>In other words: </a:t>
            </a:r>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panose="020B0604020202020204" charset="0"/>
              </a:rPr>
              <a:t>Water at the top of a hill (elevated) = Stored Energy (Potential Energy)</a:t>
            </a:r>
          </a:p>
          <a:p>
            <a:r>
              <a:rPr lang="en-US" b="1" i="1">
                <a:solidFill>
                  <a:schemeClr val="accent5"/>
                </a:solidFill>
                <a:latin typeface="Sofia Sans" panose="020B0604020202020204" charset="0"/>
              </a:rPr>
              <a:t>Imagine</a:t>
            </a:r>
            <a:r>
              <a:rPr lang="en-US" i="1">
                <a:latin typeface="Sofia Sans" panose="020B0604020202020204" charset="0"/>
              </a:rPr>
              <a:t> a rubber band: The higher you stretch it the faster it snaps back.</a:t>
            </a:r>
          </a:p>
          <a:p>
            <a:pPr marL="285750" indent="-285750">
              <a:buClr>
                <a:schemeClr val="accent5"/>
              </a:buClr>
              <a:buFont typeface="Arial" panose="020B0604020202020204" pitchFamily="34" charset="0"/>
              <a:buChar char="•"/>
            </a:pPr>
            <a:r>
              <a:rPr lang="en-US" b="1">
                <a:latin typeface="Sofia Sans" panose="020B0604020202020204" charset="0"/>
              </a:rPr>
              <a:t>Falling Water = Energy in Motion</a:t>
            </a:r>
            <a:r>
              <a:rPr lang="en-US">
                <a:latin typeface="Sofia Sans" panose="020B0604020202020204" charset="0"/>
              </a:rPr>
              <a:t>: When the water starts falling, gravity pulls it down, turning that stored energy into motion.  </a:t>
            </a:r>
          </a:p>
          <a:p>
            <a:r>
              <a:rPr lang="en-US" b="1" i="1">
                <a:solidFill>
                  <a:schemeClr val="accent5"/>
                </a:solidFill>
                <a:latin typeface="Sofia Sans" panose="020B0604020202020204" charset="0"/>
              </a:rPr>
              <a:t>Imagine</a:t>
            </a:r>
            <a:r>
              <a:rPr lang="en-US" i="1">
                <a:latin typeface="Sofia Sans" panose="020B0604020202020204" charset="0"/>
              </a:rPr>
              <a:t> you let go of the stretched rubber band.</a:t>
            </a:r>
          </a:p>
          <a:p>
            <a:pPr marL="285750" indent="-285750">
              <a:buClr>
                <a:schemeClr val="accent5"/>
              </a:buClr>
              <a:buFont typeface="Arial" panose="020B0604020202020204" pitchFamily="34" charset="0"/>
              <a:buChar char="•"/>
            </a:pPr>
            <a:r>
              <a:rPr lang="en-US" b="1">
                <a:latin typeface="Sofia Sans" panose="020B0604020202020204" charset="0"/>
              </a:rPr>
              <a:t>Spinning the Water Wheel = Using the Motion</a:t>
            </a:r>
            <a:r>
              <a:rPr lang="en-US">
                <a:latin typeface="Sofia Sans" panose="020B0604020202020204" charset="0"/>
              </a:rPr>
              <a:t>: At the bottom, the fast-moving water spins a big wheel (turbine)</a:t>
            </a:r>
            <a:endParaRPr lang="en-US" i="1">
              <a:latin typeface="Sofia Sans" panose="020B0604020202020204" charset="0"/>
            </a:endParaRPr>
          </a:p>
        </p:txBody>
      </p:sp>
      <p:sp>
        <p:nvSpPr>
          <p:cNvPr id="9" name="Titel 8">
            <a:extLst>
              <a:ext uri="{FF2B5EF4-FFF2-40B4-BE49-F238E27FC236}">
                <a16:creationId xmlns:a16="http://schemas.microsoft.com/office/drawing/2014/main" id="{72B5E51F-C419-6B15-5F9E-E4048D3C2F67}"/>
              </a:ext>
            </a:extLst>
          </p:cNvPr>
          <p:cNvSpPr>
            <a:spLocks noGrp="1"/>
          </p:cNvSpPr>
          <p:nvPr>
            <p:ph type="title"/>
          </p:nvPr>
        </p:nvSpPr>
        <p:spPr/>
        <p:txBody>
          <a:bodyPr/>
          <a:lstStyle/>
          <a:p>
            <a:r>
              <a:rPr lang="de-DE" err="1"/>
              <a:t>Waterfall</a:t>
            </a:r>
            <a:r>
              <a:rPr lang="de-DE"/>
              <a:t> </a:t>
            </a:r>
            <a:r>
              <a:rPr lang="de-DE" err="1"/>
              <a:t>Effect</a:t>
            </a:r>
            <a:endParaRPr lang="de-DE"/>
          </a:p>
        </p:txBody>
      </p:sp>
    </p:spTree>
    <p:extLst>
      <p:ext uri="{BB962C8B-B14F-4D97-AF65-F5344CB8AC3E}">
        <p14:creationId xmlns:p14="http://schemas.microsoft.com/office/powerpoint/2010/main" val="2718841242"/>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EE637F22-6DC9-3FAE-8CF2-7F7BD30EBDB7}"/>
            </a:ext>
          </a:extLst>
        </p:cNvPr>
        <p:cNvGrpSpPr/>
        <p:nvPr/>
      </p:nvGrpSpPr>
      <p:grpSpPr>
        <a:xfrm>
          <a:off x="0" y="0"/>
          <a:ext cx="0" cy="0"/>
          <a:chOff x="0" y="0"/>
          <a:chExt cx="0" cy="0"/>
        </a:xfrm>
      </p:grpSpPr>
      <p:pic>
        <p:nvPicPr>
          <p:cNvPr id="2" name="Grafik 1" descr="Ein Bild, das draußen, Gras, Wasserfall, Baum enthält.&#10;&#10;Automatisch generierte Beschreibung">
            <a:extLst>
              <a:ext uri="{FF2B5EF4-FFF2-40B4-BE49-F238E27FC236}">
                <a16:creationId xmlns:a16="http://schemas.microsoft.com/office/drawing/2014/main" id="{F2A8AA17-8504-13F5-98DB-01E2DCF49E27}"/>
              </a:ext>
            </a:extLst>
          </p:cNvPr>
          <p:cNvPicPr>
            <a:picLocks noChangeAspect="1"/>
          </p:cNvPicPr>
          <p:nvPr/>
        </p:nvPicPr>
        <p:blipFill>
          <a:blip r:embed="rId3"/>
          <a:srcRect l="10380" r="14336" b="-2"/>
          <a:stretch/>
        </p:blipFill>
        <p:spPr>
          <a:xfrm>
            <a:off x="822959" y="1353275"/>
            <a:ext cx="3556565" cy="3153501"/>
          </a:xfrm>
          <a:prstGeom prst="rect">
            <a:avLst/>
          </a:prstGeom>
          <a:noFill/>
          <a:ln w="9525" cap="flat" cmpd="sng">
            <a:solidFill>
              <a:schemeClr val="dk1"/>
            </a:solidFill>
            <a:prstDash val="dash"/>
            <a:round/>
            <a:headEnd type="none" w="sm" len="sm"/>
            <a:tailEnd type="none" w="sm" len="sm"/>
          </a:ln>
        </p:spPr>
      </p:pic>
      <p:sp>
        <p:nvSpPr>
          <p:cNvPr id="3" name="Textfeld 2">
            <a:extLst>
              <a:ext uri="{FF2B5EF4-FFF2-40B4-BE49-F238E27FC236}">
                <a16:creationId xmlns:a16="http://schemas.microsoft.com/office/drawing/2014/main" id="{11E0E6EA-AE33-5570-C4F0-9E0EFF0ECA61}"/>
              </a:ext>
            </a:extLst>
          </p:cNvPr>
          <p:cNvSpPr txBox="1"/>
          <p:nvPr/>
        </p:nvSpPr>
        <p:spPr>
          <a:xfrm>
            <a:off x="4517000" y="1353275"/>
            <a:ext cx="3913500" cy="3250800"/>
          </a:xfrm>
          <a:prstGeom prst="rect">
            <a:avLst/>
          </a:prstGeom>
          <a:noFill/>
          <a:ln>
            <a:noFill/>
          </a:ln>
        </p:spPr>
        <p:txBody>
          <a:bodyPr spcFirstLastPara="1" wrap="square" lIns="91425" tIns="91425" rIns="91425" bIns="91425" anchor="t" anchorCtr="0">
            <a:noAutofit/>
          </a:bodyPr>
          <a:lstStyle/>
          <a:p>
            <a:pPr marL="311150" indent="-171450">
              <a:lnSpc>
                <a:spcPct val="105000"/>
              </a:lnSpc>
              <a:spcAft>
                <a:spcPts val="600"/>
              </a:spcAft>
              <a:buClr>
                <a:schemeClr val="accent5"/>
              </a:buClr>
              <a:buSzPct val="100000"/>
              <a:buFont typeface="Arial" panose="020B0604020202020204" pitchFamily="34" charset="0"/>
              <a:buChar char="•"/>
            </a:pPr>
            <a:r>
              <a:rPr lang="en-US" sz="1200" b="0" i="0" u="none" strike="noStrike" cap="none">
                <a:solidFill>
                  <a:schemeClr val="dk1"/>
                </a:solidFill>
                <a:latin typeface="Sofia Sans"/>
                <a:ea typeface="Sofia Sans"/>
                <a:cs typeface="Sofia Sans"/>
                <a:sym typeface="Sofia Sans"/>
              </a:rPr>
              <a:t>The Waterfall Effect works for small systems like a water wheel, and large system like a huge hydroelectric dam in principle equally.</a:t>
            </a:r>
          </a:p>
          <a:p>
            <a:pPr marL="311150" indent="-171450">
              <a:lnSpc>
                <a:spcPct val="105000"/>
              </a:lnSpc>
              <a:spcAft>
                <a:spcPts val="600"/>
              </a:spcAft>
              <a:buClr>
                <a:schemeClr val="accent5">
                  <a:lumMod val="75000"/>
                </a:schemeClr>
              </a:buClr>
              <a:buSzPct val="100000"/>
              <a:buFont typeface="Arial" panose="020B0604020202020204" pitchFamily="34" charset="0"/>
              <a:buChar char="•"/>
            </a:pPr>
            <a:endParaRPr lang="en-US" sz="1200" b="0" i="0" u="none" strike="noStrike" cap="none">
              <a:solidFill>
                <a:schemeClr val="dk1"/>
              </a:solidFill>
              <a:latin typeface="Sofia Sans"/>
              <a:ea typeface="Sofia Sans"/>
              <a:cs typeface="Sofia Sans"/>
              <a:sym typeface="Sofia Sans"/>
            </a:endParaRPr>
          </a:p>
          <a:p>
            <a:pPr marL="311150" indent="-171450">
              <a:lnSpc>
                <a:spcPct val="105000"/>
              </a:lnSpc>
              <a:spcAft>
                <a:spcPts val="600"/>
              </a:spcAft>
              <a:buClr>
                <a:schemeClr val="accent5"/>
              </a:buClr>
              <a:buSzPct val="100000"/>
              <a:buFont typeface="Arial" panose="020B0604020202020204" pitchFamily="34" charset="0"/>
              <a:buChar char="•"/>
            </a:pPr>
            <a:r>
              <a:rPr lang="en-US" sz="1200" b="0" i="0" u="none" strike="noStrike" cap="none">
                <a:solidFill>
                  <a:schemeClr val="dk1"/>
                </a:solidFill>
                <a:latin typeface="Sofia Sans"/>
                <a:ea typeface="Sofia Sans"/>
                <a:cs typeface="Sofia Sans"/>
                <a:sym typeface="Sofia Sans"/>
              </a:rPr>
              <a:t>Look at the water wheel on the left: </a:t>
            </a:r>
          </a:p>
          <a:p>
            <a:pPr marL="311150" indent="-171450">
              <a:lnSpc>
                <a:spcPct val="105000"/>
              </a:lnSpc>
              <a:spcAft>
                <a:spcPts val="600"/>
              </a:spcAft>
              <a:buClr>
                <a:schemeClr val="accent5"/>
              </a:buClr>
              <a:buSzPct val="100000"/>
              <a:buFont typeface="Arial" panose="020B0604020202020204" pitchFamily="34" charset="0"/>
              <a:buChar char="•"/>
            </a:pPr>
            <a:r>
              <a:rPr lang="en-US" sz="1200" b="0" i="0" u="none" strike="noStrike" cap="none">
                <a:solidFill>
                  <a:schemeClr val="dk1"/>
                </a:solidFill>
                <a:latin typeface="Sofia Sans"/>
                <a:ea typeface="Sofia Sans"/>
                <a:cs typeface="Sofia Sans"/>
                <a:sym typeface="Sofia Sans"/>
              </a:rPr>
              <a:t>Water </a:t>
            </a:r>
            <a:r>
              <a:rPr lang="en-US" sz="1200">
                <a:solidFill>
                  <a:schemeClr val="dk1"/>
                </a:solidFill>
                <a:latin typeface="Sofia Sans"/>
                <a:ea typeface="Sofia Sans"/>
                <a:cs typeface="Sofia Sans"/>
                <a:sym typeface="Sofia Sans"/>
              </a:rPr>
              <a:t>coming from a river is directed towards the wheel. </a:t>
            </a:r>
          </a:p>
          <a:p>
            <a:pPr marL="311150" indent="-171450">
              <a:lnSpc>
                <a:spcPct val="105000"/>
              </a:lnSpc>
              <a:spcAft>
                <a:spcPts val="600"/>
              </a:spcAft>
              <a:buClr>
                <a:schemeClr val="accent5"/>
              </a:buClr>
              <a:buSzPct val="100000"/>
              <a:buFont typeface="Arial" panose="020B0604020202020204" pitchFamily="34" charset="0"/>
              <a:buChar char="•"/>
            </a:pPr>
            <a:r>
              <a:rPr lang="en-US" sz="1200" b="0" i="0" u="none" strike="noStrike" cap="none">
                <a:solidFill>
                  <a:schemeClr val="dk1"/>
                </a:solidFill>
                <a:latin typeface="Sofia Sans"/>
                <a:ea typeface="Sofia Sans"/>
                <a:cs typeface="Sofia Sans"/>
                <a:sym typeface="Sofia Sans"/>
              </a:rPr>
              <a:t>The falling water pushes the paddles of the wheel, making it spin. </a:t>
            </a:r>
          </a:p>
          <a:p>
            <a:pPr marL="311150" indent="-171450">
              <a:lnSpc>
                <a:spcPct val="105000"/>
              </a:lnSpc>
              <a:spcAft>
                <a:spcPts val="600"/>
              </a:spcAft>
              <a:buClr>
                <a:schemeClr val="accent5">
                  <a:lumMod val="75000"/>
                </a:schemeClr>
              </a:buClr>
              <a:buSzPct val="100000"/>
              <a:buFont typeface="Arial" panose="020B0604020202020204" pitchFamily="34" charset="0"/>
              <a:buChar char="•"/>
            </a:pPr>
            <a:endParaRPr lang="en-US" sz="1200" b="0" i="0" u="none" strike="noStrike" cap="none">
              <a:solidFill>
                <a:schemeClr val="dk1"/>
              </a:solidFill>
              <a:latin typeface="Sofia Sans"/>
              <a:ea typeface="Sofia Sans"/>
              <a:cs typeface="Sofia Sans"/>
              <a:sym typeface="Sofia Sans"/>
            </a:endParaRPr>
          </a:p>
          <a:p>
            <a:pPr marL="311150" indent="-171450">
              <a:lnSpc>
                <a:spcPct val="105000"/>
              </a:lnSpc>
              <a:spcAft>
                <a:spcPts val="600"/>
              </a:spcAft>
              <a:buClr>
                <a:schemeClr val="accent5"/>
              </a:buClr>
              <a:buSzPct val="100000"/>
              <a:buFont typeface="Arial" panose="020B0604020202020204" pitchFamily="34" charset="0"/>
              <a:buChar char="•"/>
            </a:pPr>
            <a:r>
              <a:rPr lang="en-US" sz="1200" b="0" i="0" u="none" strike="noStrike" cap="none">
                <a:solidFill>
                  <a:schemeClr val="dk1"/>
                </a:solidFill>
                <a:latin typeface="Sofia Sans"/>
                <a:ea typeface="Sofia Sans"/>
                <a:cs typeface="Sofia Sans"/>
                <a:sym typeface="Sofia Sans"/>
              </a:rPr>
              <a:t>In </a:t>
            </a:r>
            <a:r>
              <a:rPr lang="en-US" sz="1200" b="1" i="0" u="none" strike="noStrike" cap="none">
                <a:solidFill>
                  <a:schemeClr val="accent5"/>
                </a:solidFill>
                <a:latin typeface="Sofia Sans"/>
                <a:ea typeface="Sofia Sans"/>
                <a:cs typeface="Sofia Sans"/>
                <a:sym typeface="Sofia Sans"/>
              </a:rPr>
              <a:t>Chapter 2 </a:t>
            </a:r>
            <a:r>
              <a:rPr lang="en-US" sz="1200" b="0" i="0" u="none" strike="noStrike" cap="none">
                <a:solidFill>
                  <a:schemeClr val="dk1"/>
                </a:solidFill>
                <a:latin typeface="Sofia Sans"/>
                <a:ea typeface="Sofia Sans"/>
                <a:cs typeface="Sofia Sans"/>
                <a:sym typeface="Sofia Sans"/>
              </a:rPr>
              <a:t>you will experience key factors influencing the fundamental principle of the Waterfall Effect!</a:t>
            </a:r>
          </a:p>
        </p:txBody>
      </p:sp>
      <p:sp>
        <p:nvSpPr>
          <p:cNvPr id="5" name="Titel 4">
            <a:extLst>
              <a:ext uri="{FF2B5EF4-FFF2-40B4-BE49-F238E27FC236}">
                <a16:creationId xmlns:a16="http://schemas.microsoft.com/office/drawing/2014/main" id="{3562EBEB-CA88-0BFF-0DB0-57A5341E93F1}"/>
              </a:ext>
            </a:extLst>
          </p:cNvPr>
          <p:cNvSpPr>
            <a:spLocks noGrp="1"/>
          </p:cNvSpPr>
          <p:nvPr>
            <p:ph type="title"/>
          </p:nvPr>
        </p:nvSpPr>
        <p:spPr/>
        <p:txBody>
          <a:bodyPr/>
          <a:lstStyle/>
          <a:p>
            <a:r>
              <a:rPr lang="de-DE" err="1"/>
              <a:t>Waterfall</a:t>
            </a:r>
            <a:r>
              <a:rPr lang="de-DE"/>
              <a:t> </a:t>
            </a:r>
            <a:r>
              <a:rPr lang="de-DE" err="1"/>
              <a:t>Effect</a:t>
            </a:r>
            <a:endParaRPr lang="de-DE"/>
          </a:p>
        </p:txBody>
      </p:sp>
    </p:spTree>
    <p:extLst>
      <p:ext uri="{BB962C8B-B14F-4D97-AF65-F5344CB8AC3E}">
        <p14:creationId xmlns:p14="http://schemas.microsoft.com/office/powerpoint/2010/main" val="2639217730"/>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296E3368-49DC-1028-5C6F-F7D52DD8BA4C}"/>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4ADDC50B-9623-9166-C83D-487A60542E52}"/>
              </a:ext>
            </a:extLst>
          </p:cNvPr>
          <p:cNvSpPr txBox="1">
            <a:spLocks noGrp="1"/>
          </p:cNvSpPr>
          <p:nvPr>
            <p:ph type="title"/>
          </p:nvPr>
        </p:nvSpPr>
        <p:spPr>
          <a:xfrm>
            <a:off x="713225" y="539500"/>
            <a:ext cx="7717200" cy="576000"/>
          </a:xfrm>
        </p:spPr>
        <p:txBody>
          <a:bodyPr spcFirstLastPara="1" wrap="square" lIns="91425" tIns="91425" rIns="91425" bIns="91425" anchor="t" anchorCtr="0">
            <a:normAutofit/>
          </a:bodyPr>
          <a:lstStyle/>
          <a:p>
            <a:pPr>
              <a:lnSpc>
                <a:spcPct val="90000"/>
              </a:lnSpc>
            </a:pPr>
            <a:r>
              <a:rPr lang="en" b="1" i="0" u="none" strike="noStrike" cap="none">
                <a:latin typeface="Epilogue"/>
                <a:ea typeface="Epilogue"/>
                <a:cs typeface="Epilogue"/>
                <a:sym typeface="Epilogue"/>
              </a:rPr>
              <a:t>Waterfall Effect - Example</a:t>
            </a:r>
          </a:p>
        </p:txBody>
      </p:sp>
      <p:sp>
        <p:nvSpPr>
          <p:cNvPr id="3" name="Textfeld 2">
            <a:extLst>
              <a:ext uri="{FF2B5EF4-FFF2-40B4-BE49-F238E27FC236}">
                <a16:creationId xmlns:a16="http://schemas.microsoft.com/office/drawing/2014/main" id="{E9F57A93-4606-B88A-F4F8-B0A6EC08FBA3}"/>
              </a:ext>
            </a:extLst>
          </p:cNvPr>
          <p:cNvSpPr txBox="1"/>
          <p:nvPr/>
        </p:nvSpPr>
        <p:spPr>
          <a:xfrm>
            <a:off x="5573635" y="3766390"/>
            <a:ext cx="2590380" cy="523220"/>
          </a:xfrm>
          <a:prstGeom prst="rect">
            <a:avLst/>
          </a:prstGeom>
          <a:noFill/>
        </p:spPr>
        <p:txBody>
          <a:bodyPr wrap="square" rtlCol="0">
            <a:spAutoFit/>
          </a:bodyPr>
          <a:lstStyle/>
          <a:p>
            <a:r>
              <a:rPr lang="de-DE">
                <a:latin typeface="Sofia Sans" panose="020B0604020202020204" charset="0"/>
              </a:rPr>
              <a:t>Scan </a:t>
            </a:r>
            <a:r>
              <a:rPr lang="de-DE" err="1">
                <a:latin typeface="Sofia Sans" panose="020B0604020202020204" charset="0"/>
              </a:rPr>
              <a:t>the</a:t>
            </a:r>
            <a:r>
              <a:rPr lang="de-DE">
                <a:latin typeface="Sofia Sans" panose="020B0604020202020204" charset="0"/>
              </a:rPr>
              <a:t> QR-Code and </a:t>
            </a:r>
            <a:r>
              <a:rPr lang="de-DE" err="1">
                <a:latin typeface="Sofia Sans" panose="020B0604020202020204" charset="0"/>
              </a:rPr>
              <a:t>watch</a:t>
            </a:r>
            <a:r>
              <a:rPr lang="de-DE">
                <a:latin typeface="Sofia Sans" panose="020B0604020202020204" charset="0"/>
              </a:rPr>
              <a:t> </a:t>
            </a:r>
            <a:r>
              <a:rPr lang="de-DE" err="1">
                <a:latin typeface="Sofia Sans" panose="020B0604020202020204" charset="0"/>
              </a:rPr>
              <a:t>the</a:t>
            </a:r>
            <a:r>
              <a:rPr lang="de-DE">
                <a:latin typeface="Sofia Sans" panose="020B0604020202020204" charset="0"/>
              </a:rPr>
              <a:t> </a:t>
            </a:r>
            <a:r>
              <a:rPr lang="de-DE" err="1">
                <a:latin typeface="Sofia Sans" panose="020B0604020202020204" charset="0"/>
              </a:rPr>
              <a:t>Water</a:t>
            </a:r>
            <a:r>
              <a:rPr lang="de-DE">
                <a:latin typeface="Sofia Sans" panose="020B0604020202020204" charset="0"/>
              </a:rPr>
              <a:t> Wheel in </a:t>
            </a:r>
            <a:r>
              <a:rPr lang="de-DE" err="1">
                <a:latin typeface="Sofia Sans" panose="020B0604020202020204" charset="0"/>
              </a:rPr>
              <a:t>action</a:t>
            </a:r>
            <a:r>
              <a:rPr lang="de-DE">
                <a:latin typeface="Sofia Sans" panose="020B0604020202020204" charset="0"/>
              </a:rPr>
              <a:t>!</a:t>
            </a:r>
            <a:endParaRPr lang="en-DE">
              <a:latin typeface="Sofia Sans" panose="020B0604020202020204" charset="0"/>
            </a:endParaRPr>
          </a:p>
        </p:txBody>
      </p:sp>
      <p:pic>
        <p:nvPicPr>
          <p:cNvPr id="4" name="Grafik 3" descr="Ein Bild, das Muster, Quadrat, Pixel, Kreuzworträtsel enthält.&#10;&#10;KI-generierte Inhalte können fehlerhaft sein.">
            <a:extLst>
              <a:ext uri="{FF2B5EF4-FFF2-40B4-BE49-F238E27FC236}">
                <a16:creationId xmlns:a16="http://schemas.microsoft.com/office/drawing/2014/main" id="{266A6E6E-2A91-117D-14AE-759F413EBF81}"/>
              </a:ext>
            </a:extLst>
          </p:cNvPr>
          <p:cNvPicPr>
            <a:picLocks noChangeAspect="1"/>
          </p:cNvPicPr>
          <p:nvPr/>
        </p:nvPicPr>
        <p:blipFill>
          <a:blip r:embed="rId3"/>
          <a:stretch>
            <a:fillRect/>
          </a:stretch>
        </p:blipFill>
        <p:spPr>
          <a:xfrm>
            <a:off x="5850402" y="1724758"/>
            <a:ext cx="1672004" cy="1693984"/>
          </a:xfrm>
          <a:prstGeom prst="rect">
            <a:avLst/>
          </a:prstGeom>
        </p:spPr>
      </p:pic>
      <p:pic>
        <p:nvPicPr>
          <p:cNvPr id="2" name="Grafik 1" descr="Ein Bild, das Grafiken, Screenshot, Schrift, Symbol enthält.&#10;&#10;Automatisch generierte Beschreibung">
            <a:extLst>
              <a:ext uri="{FF2B5EF4-FFF2-40B4-BE49-F238E27FC236}">
                <a16:creationId xmlns:a16="http://schemas.microsoft.com/office/drawing/2014/main" id="{F944351D-0944-9198-D276-B4699F95C993}"/>
              </a:ext>
            </a:extLst>
          </p:cNvPr>
          <p:cNvPicPr>
            <a:picLocks noChangeAspect="1"/>
          </p:cNvPicPr>
          <p:nvPr/>
        </p:nvPicPr>
        <p:blipFill>
          <a:blip r:embed="rId4"/>
          <a:stretch>
            <a:fillRect/>
          </a:stretch>
        </p:blipFill>
        <p:spPr>
          <a:xfrm>
            <a:off x="1209040" y="1553781"/>
            <a:ext cx="2880000" cy="2880000"/>
          </a:xfrm>
          <a:prstGeom prst="rect">
            <a:avLst/>
          </a:prstGeom>
        </p:spPr>
      </p:pic>
    </p:spTree>
    <p:extLst>
      <p:ext uri="{BB962C8B-B14F-4D97-AF65-F5344CB8AC3E}">
        <p14:creationId xmlns:p14="http://schemas.microsoft.com/office/powerpoint/2010/main" val="95633026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10"/>
        <p:cNvGrpSpPr/>
        <p:nvPr/>
      </p:nvGrpSpPr>
      <p:grpSpPr>
        <a:xfrm>
          <a:off x="0" y="0"/>
          <a:ext cx="0" cy="0"/>
          <a:chOff x="0" y="0"/>
          <a:chExt cx="0" cy="0"/>
        </a:xfrm>
      </p:grpSpPr>
      <p:sp>
        <p:nvSpPr>
          <p:cNvPr id="411" name="Google Shape;411;p30"/>
          <p:cNvSpPr txBox="1">
            <a:spLocks noGrp="1"/>
          </p:cNvSpPr>
          <p:nvPr>
            <p:ph type="title"/>
          </p:nvPr>
        </p:nvSpPr>
        <p:spPr>
          <a:xfrm>
            <a:off x="720000" y="539500"/>
            <a:ext cx="4304120" cy="572700"/>
          </a:xfrm>
          <a:prstGeom prst="rect">
            <a:avLst/>
          </a:prstGeom>
        </p:spPr>
        <p:txBody>
          <a:bodyPr spcFirstLastPara="1" wrap="square" lIns="91425" tIns="91425" rIns="91425" bIns="91425" anchor="t" anchorCtr="0">
            <a:noAutofit/>
          </a:bodyPr>
          <a:lstStyle/>
          <a:p>
            <a:r>
              <a:rPr lang="en"/>
              <a:t>Catchment Area &amp; River Basins</a:t>
            </a:r>
            <a:endParaRPr lang="de-DE"/>
          </a:p>
        </p:txBody>
      </p:sp>
      <p:sp>
        <p:nvSpPr>
          <p:cNvPr id="10" name="Textfeld 9">
            <a:extLst>
              <a:ext uri="{FF2B5EF4-FFF2-40B4-BE49-F238E27FC236}">
                <a16:creationId xmlns:a16="http://schemas.microsoft.com/office/drawing/2014/main" id="{DA7CF0D1-0D1A-D159-457E-C7D93C1CDFD5}"/>
              </a:ext>
            </a:extLst>
          </p:cNvPr>
          <p:cNvSpPr txBox="1"/>
          <p:nvPr/>
        </p:nvSpPr>
        <p:spPr>
          <a:xfrm>
            <a:off x="3240000" y="2069617"/>
            <a:ext cx="5295442" cy="1896673"/>
          </a:xfrm>
          <a:prstGeom prst="rect">
            <a:avLst/>
          </a:prstGeom>
          <a:noFill/>
        </p:spPr>
        <p:txBody>
          <a:bodyPr wrap="square" lIns="91440" tIns="45720" rIns="91440" bIns="45720" rtlCol="0" anchor="t">
            <a:spAutoFit/>
          </a:bodyPr>
          <a:lstStyle/>
          <a:p>
            <a:r>
              <a:rPr lang="de-DE">
                <a:latin typeface="Sofia Sans"/>
              </a:rPr>
              <a:t>Combine </a:t>
            </a:r>
            <a:r>
              <a:rPr lang="de-DE" err="1">
                <a:latin typeface="Sofia Sans"/>
              </a:rPr>
              <a:t>your</a:t>
            </a:r>
            <a:r>
              <a:rPr lang="de-DE">
                <a:latin typeface="Sofia Sans"/>
              </a:rPr>
              <a:t> </a:t>
            </a:r>
            <a:r>
              <a:rPr lang="de-DE" err="1">
                <a:latin typeface="Sofia Sans"/>
              </a:rPr>
              <a:t>previous</a:t>
            </a:r>
            <a:r>
              <a:rPr lang="de-DE">
                <a:latin typeface="Sofia Sans"/>
              </a:rPr>
              <a:t> </a:t>
            </a:r>
            <a:r>
              <a:rPr lang="de-DE" err="1">
                <a:latin typeface="Sofia Sans"/>
              </a:rPr>
              <a:t>knowledge</a:t>
            </a:r>
            <a:r>
              <a:rPr lang="de-DE">
                <a:latin typeface="Sofia Sans"/>
              </a:rPr>
              <a:t> </a:t>
            </a:r>
            <a:r>
              <a:rPr lang="de-DE" err="1">
                <a:latin typeface="Sofia Sans"/>
              </a:rPr>
              <a:t>about</a:t>
            </a:r>
            <a:r>
              <a:rPr lang="de-DE">
                <a:latin typeface="Sofia Sans"/>
              </a:rPr>
              <a:t> </a:t>
            </a:r>
            <a:r>
              <a:rPr lang="de-DE" err="1">
                <a:latin typeface="Sofia Sans"/>
              </a:rPr>
              <a:t>rivers</a:t>
            </a:r>
            <a:r>
              <a:rPr lang="de-DE">
                <a:latin typeface="Sofia Sans"/>
              </a:rPr>
              <a:t>, </a:t>
            </a:r>
            <a:r>
              <a:rPr lang="de-DE" err="1">
                <a:latin typeface="Sofia Sans"/>
              </a:rPr>
              <a:t>the</a:t>
            </a:r>
            <a:r>
              <a:rPr lang="de-DE">
                <a:latin typeface="Sofia Sans"/>
              </a:rPr>
              <a:t> </a:t>
            </a:r>
            <a:r>
              <a:rPr lang="de-DE" err="1">
                <a:latin typeface="Sofia Sans"/>
              </a:rPr>
              <a:t>waterfall</a:t>
            </a:r>
            <a:r>
              <a:rPr lang="de-DE">
                <a:latin typeface="Sofia Sans"/>
              </a:rPr>
              <a:t> </a:t>
            </a:r>
            <a:r>
              <a:rPr lang="de-DE" err="1">
                <a:latin typeface="Sofia Sans"/>
              </a:rPr>
              <a:t>effect</a:t>
            </a:r>
            <a:r>
              <a:rPr lang="de-DE">
                <a:latin typeface="Sofia Sans"/>
              </a:rPr>
              <a:t> and </a:t>
            </a:r>
            <a:r>
              <a:rPr lang="de-DE" err="1">
                <a:latin typeface="Sofia Sans"/>
              </a:rPr>
              <a:t>the</a:t>
            </a:r>
            <a:r>
              <a:rPr lang="de-DE">
                <a:latin typeface="Sofia Sans"/>
              </a:rPr>
              <a:t> </a:t>
            </a:r>
            <a:r>
              <a:rPr lang="de-DE" err="1">
                <a:latin typeface="Sofia Sans"/>
              </a:rPr>
              <a:t>water</a:t>
            </a:r>
            <a:r>
              <a:rPr lang="de-DE">
                <a:latin typeface="Sofia Sans"/>
              </a:rPr>
              <a:t> </a:t>
            </a:r>
            <a:r>
              <a:rPr lang="de-DE" err="1">
                <a:latin typeface="Sofia Sans"/>
              </a:rPr>
              <a:t>cycle</a:t>
            </a:r>
            <a:r>
              <a:rPr lang="de-DE">
                <a:latin typeface="Sofia Sans"/>
              </a:rPr>
              <a:t>!</a:t>
            </a:r>
          </a:p>
          <a:p>
            <a:endParaRPr lang="de-DE">
              <a:latin typeface="Sofia Sans"/>
            </a:endParaRPr>
          </a:p>
          <a:p>
            <a:endParaRPr lang="de-DE">
              <a:latin typeface="Sofia Sans"/>
            </a:endParaRPr>
          </a:p>
          <a:p>
            <a:pPr marL="285750" indent="-285750">
              <a:lnSpc>
                <a:spcPct val="150000"/>
              </a:lnSpc>
              <a:buClr>
                <a:schemeClr val="accent5"/>
              </a:buClr>
              <a:buFont typeface="Arial" panose="020B0604020202020204" pitchFamily="34" charset="0"/>
              <a:buChar char="•"/>
            </a:pPr>
            <a:r>
              <a:rPr lang="de-DE">
                <a:latin typeface="Sofia Sans"/>
              </a:rPr>
              <a:t>Form </a:t>
            </a:r>
            <a:r>
              <a:rPr lang="de-DE" err="1">
                <a:latin typeface="Sofia Sans"/>
              </a:rPr>
              <a:t>groups</a:t>
            </a:r>
            <a:r>
              <a:rPr lang="de-DE">
                <a:latin typeface="Sofia Sans"/>
              </a:rPr>
              <a:t> </a:t>
            </a:r>
            <a:r>
              <a:rPr lang="de-DE" err="1">
                <a:latin typeface="Sofia Sans"/>
              </a:rPr>
              <a:t>of</a:t>
            </a:r>
            <a:r>
              <a:rPr lang="de-DE">
                <a:latin typeface="Sofia Sans"/>
              </a:rPr>
              <a:t> 3 </a:t>
            </a:r>
            <a:r>
              <a:rPr lang="de-DE" err="1">
                <a:latin typeface="Sofia Sans"/>
              </a:rPr>
              <a:t>to</a:t>
            </a:r>
            <a:r>
              <a:rPr lang="de-DE">
                <a:latin typeface="Sofia Sans"/>
              </a:rPr>
              <a:t> 5 and </a:t>
            </a:r>
            <a:r>
              <a:rPr lang="de-DE" err="1">
                <a:latin typeface="Sofia Sans"/>
              </a:rPr>
              <a:t>start</a:t>
            </a:r>
            <a:r>
              <a:rPr lang="de-DE">
                <a:latin typeface="Sofia Sans"/>
              </a:rPr>
              <a:t>!</a:t>
            </a:r>
          </a:p>
          <a:p>
            <a:pPr marL="285750" indent="-285750">
              <a:lnSpc>
                <a:spcPct val="150000"/>
              </a:lnSpc>
              <a:buClr>
                <a:schemeClr val="accent5"/>
              </a:buClr>
              <a:buFont typeface="Arial" panose="020B0604020202020204" pitchFamily="34" charset="0"/>
              <a:buChar char="•"/>
            </a:pPr>
            <a:r>
              <a:rPr lang="de-DE">
                <a:latin typeface="Sofia Sans"/>
              </a:rPr>
              <a:t>Turn </a:t>
            </a:r>
            <a:r>
              <a:rPr lang="de-DE" err="1">
                <a:latin typeface="Sofia Sans"/>
              </a:rPr>
              <a:t>to</a:t>
            </a:r>
            <a:r>
              <a:rPr lang="de-DE">
                <a:latin typeface="Sofia Sans"/>
              </a:rPr>
              <a:t> </a:t>
            </a:r>
            <a:r>
              <a:rPr lang="de-DE" b="1" err="1">
                <a:solidFill>
                  <a:schemeClr val="accent5"/>
                </a:solidFill>
                <a:latin typeface="Sofia Sans"/>
              </a:rPr>
              <a:t>page</a:t>
            </a:r>
            <a:r>
              <a:rPr lang="de-DE" b="1">
                <a:solidFill>
                  <a:schemeClr val="accent5"/>
                </a:solidFill>
                <a:latin typeface="Sofia Sans"/>
              </a:rPr>
              <a:t> 25 </a:t>
            </a:r>
            <a:r>
              <a:rPr lang="de-DE" err="1">
                <a:latin typeface="Sofia Sans"/>
              </a:rPr>
              <a:t>of</a:t>
            </a:r>
            <a:r>
              <a:rPr lang="de-DE">
                <a:latin typeface="Sofia Sans"/>
              </a:rPr>
              <a:t> </a:t>
            </a:r>
            <a:r>
              <a:rPr lang="de-DE" err="1">
                <a:latin typeface="Sofia Sans"/>
              </a:rPr>
              <a:t>your</a:t>
            </a:r>
            <a:r>
              <a:rPr lang="de-DE">
                <a:latin typeface="Sofia Sans"/>
              </a:rPr>
              <a:t> Worksheet and </a:t>
            </a:r>
            <a:r>
              <a:rPr lang="de-DE" err="1">
                <a:latin typeface="Sofia Sans"/>
              </a:rPr>
              <a:t>start</a:t>
            </a:r>
            <a:r>
              <a:rPr lang="de-DE">
                <a:latin typeface="Sofia Sans"/>
              </a:rPr>
              <a:t> </a:t>
            </a:r>
            <a:r>
              <a:rPr lang="de-DE" err="1">
                <a:latin typeface="Sofia Sans"/>
              </a:rPr>
              <a:t>with</a:t>
            </a:r>
            <a:r>
              <a:rPr lang="de-DE">
                <a:latin typeface="Sofia Sans"/>
              </a:rPr>
              <a:t> </a:t>
            </a:r>
            <a:r>
              <a:rPr lang="de-DE" b="1">
                <a:solidFill>
                  <a:schemeClr val="accent5"/>
                </a:solidFill>
                <a:latin typeface="Sofia Sans"/>
              </a:rPr>
              <a:t>Task 1</a:t>
            </a:r>
          </a:p>
          <a:p>
            <a:pPr marL="285750" indent="-285750">
              <a:lnSpc>
                <a:spcPct val="150000"/>
              </a:lnSpc>
              <a:buClr>
                <a:schemeClr val="accent5"/>
              </a:buClr>
              <a:buFont typeface="Arial" panose="020B0604020202020204" pitchFamily="34" charset="0"/>
              <a:buChar char="•"/>
            </a:pPr>
            <a:r>
              <a:rPr lang="de-DE">
                <a:latin typeface="Sofia Sans"/>
              </a:rPr>
              <a:t>Share </a:t>
            </a:r>
            <a:r>
              <a:rPr lang="de-DE" err="1">
                <a:latin typeface="Sofia Sans"/>
              </a:rPr>
              <a:t>your</a:t>
            </a:r>
            <a:r>
              <a:rPr lang="de-DE">
                <a:latin typeface="Sofia Sans"/>
              </a:rPr>
              <a:t> </a:t>
            </a:r>
            <a:r>
              <a:rPr lang="de-DE" err="1">
                <a:latin typeface="Sofia Sans"/>
              </a:rPr>
              <a:t>answers</a:t>
            </a:r>
            <a:r>
              <a:rPr lang="de-DE">
                <a:latin typeface="Sofia Sans"/>
              </a:rPr>
              <a:t> and </a:t>
            </a:r>
            <a:r>
              <a:rPr lang="de-DE" err="1">
                <a:latin typeface="Sofia Sans"/>
              </a:rPr>
              <a:t>drawings</a:t>
            </a:r>
            <a:r>
              <a:rPr lang="de-DE">
                <a:latin typeface="Sofia Sans"/>
              </a:rPr>
              <a:t> </a:t>
            </a:r>
            <a:r>
              <a:rPr lang="de-DE" err="1">
                <a:latin typeface="Sofia Sans"/>
              </a:rPr>
              <a:t>afterwards</a:t>
            </a:r>
            <a:r>
              <a:rPr lang="de-DE">
                <a:latin typeface="Sofia Sans"/>
              </a:rPr>
              <a:t> in </a:t>
            </a:r>
            <a:r>
              <a:rPr lang="de-DE" err="1">
                <a:latin typeface="Sofia Sans"/>
              </a:rPr>
              <a:t>class</a:t>
            </a:r>
            <a:endParaRPr lang="de-DE">
              <a:latin typeface="Sofia Sans"/>
            </a:endParaRPr>
          </a:p>
        </p:txBody>
      </p:sp>
      <p:grpSp>
        <p:nvGrpSpPr>
          <p:cNvPr id="3" name="Gruppieren 2">
            <a:extLst>
              <a:ext uri="{FF2B5EF4-FFF2-40B4-BE49-F238E27FC236}">
                <a16:creationId xmlns:a16="http://schemas.microsoft.com/office/drawing/2014/main" id="{E2A5A2E4-8DE4-57A5-5607-B8957CA65B2C}"/>
              </a:ext>
            </a:extLst>
          </p:cNvPr>
          <p:cNvGrpSpPr/>
          <p:nvPr/>
        </p:nvGrpSpPr>
        <p:grpSpPr>
          <a:xfrm>
            <a:off x="6374531" y="366850"/>
            <a:ext cx="2270749" cy="918000"/>
            <a:chOff x="6305630" y="194200"/>
            <a:chExt cx="2270749" cy="918000"/>
          </a:xfrm>
        </p:grpSpPr>
        <p:sp>
          <p:nvSpPr>
            <p:cNvPr id="4" name="Textfeld 3">
              <a:extLst>
                <a:ext uri="{FF2B5EF4-FFF2-40B4-BE49-F238E27FC236}">
                  <a16:creationId xmlns:a16="http://schemas.microsoft.com/office/drawing/2014/main" id="{896B181B-2604-EC14-CDAA-B78A4356BDF5}"/>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30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5" name="Grafik 4" descr="Ein Bild, das Uhr, Kreis, Symbol enthält.&#10;&#10;Automatisch generierte Beschreibung">
              <a:extLst>
                <a:ext uri="{FF2B5EF4-FFF2-40B4-BE49-F238E27FC236}">
                  <a16:creationId xmlns:a16="http://schemas.microsoft.com/office/drawing/2014/main" id="{CEF745CB-6B7C-085B-8B57-EB854F6CF3D7}"/>
                </a:ext>
              </a:extLst>
            </p:cNvPr>
            <p:cNvPicPr>
              <a:picLocks noChangeAspect="1"/>
            </p:cNvPicPr>
            <p:nvPr/>
          </p:nvPicPr>
          <p:blipFill>
            <a:blip r:embed="rId3"/>
            <a:stretch>
              <a:fillRect/>
            </a:stretch>
          </p:blipFill>
          <p:spPr>
            <a:xfrm>
              <a:off x="7658379" y="194200"/>
              <a:ext cx="918000" cy="918000"/>
            </a:xfrm>
            <a:prstGeom prst="rect">
              <a:avLst/>
            </a:prstGeom>
          </p:spPr>
        </p:pic>
      </p:grpSp>
      <p:pic>
        <p:nvPicPr>
          <p:cNvPr id="6" name="Grafik 5" descr="Ein Bild, das Grafiken, Screenshot, Grafikdesign, Clipart enthält.&#10;&#10;Automatisch generierte Beschreibung">
            <a:extLst>
              <a:ext uri="{FF2B5EF4-FFF2-40B4-BE49-F238E27FC236}">
                <a16:creationId xmlns:a16="http://schemas.microsoft.com/office/drawing/2014/main" id="{65163521-DCCD-6343-7822-8A31408A55A1}"/>
              </a:ext>
            </a:extLst>
          </p:cNvPr>
          <p:cNvPicPr>
            <a:picLocks noChangeAspect="1"/>
          </p:cNvPicPr>
          <p:nvPr/>
        </p:nvPicPr>
        <p:blipFill>
          <a:blip r:embed="rId4"/>
          <a:stretch>
            <a:fillRect/>
          </a:stretch>
        </p:blipFill>
        <p:spPr>
          <a:xfrm>
            <a:off x="1095920" y="1984925"/>
            <a:ext cx="1862402" cy="1862402"/>
          </a:xfrm>
          <a:prstGeom prst="rect">
            <a:avLst/>
          </a:prstGeom>
        </p:spPr>
      </p:pic>
    </p:spTree>
    <p:extLst>
      <p:ext uri="{BB962C8B-B14F-4D97-AF65-F5344CB8AC3E}">
        <p14:creationId xmlns:p14="http://schemas.microsoft.com/office/powerpoint/2010/main" val="262582393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95"/>
        <p:cNvGrpSpPr/>
        <p:nvPr/>
      </p:nvGrpSpPr>
      <p:grpSpPr>
        <a:xfrm>
          <a:off x="0" y="0"/>
          <a:ext cx="0" cy="0"/>
          <a:chOff x="0" y="0"/>
          <a:chExt cx="0" cy="0"/>
        </a:xfrm>
      </p:grpSpPr>
      <p:sp>
        <p:nvSpPr>
          <p:cNvPr id="696" name="Google Shape;696;p41"/>
          <p:cNvSpPr txBox="1">
            <a:spLocks noGrp="1"/>
          </p:cNvSpPr>
          <p:nvPr>
            <p:ph type="title"/>
          </p:nvPr>
        </p:nvSpPr>
        <p:spPr>
          <a:xfrm>
            <a:off x="713225" y="539500"/>
            <a:ext cx="4575055" cy="572700"/>
          </a:xfrm>
          <a:prstGeom prst="rect">
            <a:avLst/>
          </a:prstGeom>
        </p:spPr>
        <p:txBody>
          <a:bodyPr spcFirstLastPara="1" wrap="square" lIns="91425" tIns="91425" rIns="91425" bIns="91425" anchor="t" anchorCtr="0">
            <a:noAutofit/>
          </a:bodyPr>
          <a:lstStyle/>
          <a:p>
            <a:r>
              <a:rPr lang="en"/>
              <a:t>Catchement Area &amp; River Basins</a:t>
            </a:r>
          </a:p>
        </p:txBody>
      </p:sp>
      <p:pic>
        <p:nvPicPr>
          <p:cNvPr id="4" name="Grafik 3" descr="Ein Bild, das Bild, Wasser, Riff, Wolke enthält.&#10;&#10;Automatisch generierte Beschreibung">
            <a:extLst>
              <a:ext uri="{FF2B5EF4-FFF2-40B4-BE49-F238E27FC236}">
                <a16:creationId xmlns:a16="http://schemas.microsoft.com/office/drawing/2014/main" id="{A648AF85-8B2D-F582-EDF8-39F390493873}"/>
              </a:ext>
            </a:extLst>
          </p:cNvPr>
          <p:cNvPicPr>
            <a:picLocks noChangeAspect="1"/>
          </p:cNvPicPr>
          <p:nvPr/>
        </p:nvPicPr>
        <p:blipFill>
          <a:blip r:embed="rId3"/>
          <a:stretch>
            <a:fillRect/>
          </a:stretch>
        </p:blipFill>
        <p:spPr>
          <a:xfrm>
            <a:off x="1055657" y="1698625"/>
            <a:ext cx="2810224" cy="2810224"/>
          </a:xfrm>
          <a:prstGeom prst="rect">
            <a:avLst/>
          </a:prstGeom>
        </p:spPr>
      </p:pic>
      <p:sp>
        <p:nvSpPr>
          <p:cNvPr id="5" name="Textfeld 4">
            <a:extLst>
              <a:ext uri="{FF2B5EF4-FFF2-40B4-BE49-F238E27FC236}">
                <a16:creationId xmlns:a16="http://schemas.microsoft.com/office/drawing/2014/main" id="{D8E0CE5B-1205-E1DD-C25C-8E45FE36180E}"/>
              </a:ext>
            </a:extLst>
          </p:cNvPr>
          <p:cNvSpPr txBox="1"/>
          <p:nvPr/>
        </p:nvSpPr>
        <p:spPr>
          <a:xfrm>
            <a:off x="4212952" y="1764909"/>
            <a:ext cx="4217773" cy="2677656"/>
          </a:xfrm>
          <a:prstGeom prst="rect">
            <a:avLst/>
          </a:prstGeom>
          <a:noFill/>
        </p:spPr>
        <p:txBody>
          <a:bodyPr wrap="square" lIns="91440" tIns="45720" rIns="91440" bIns="45720" rtlCol="0" anchor="t">
            <a:spAutoFit/>
          </a:bodyPr>
          <a:lstStyle/>
          <a:p>
            <a:pPr marL="285750" indent="-285750">
              <a:buClr>
                <a:schemeClr val="accent5"/>
              </a:buClr>
              <a:buFont typeface="Arial" panose="020B0604020202020204" pitchFamily="34" charset="0"/>
              <a:buChar char="•"/>
            </a:pPr>
            <a:r>
              <a:rPr lang="en-US">
                <a:latin typeface="Sofia Sans"/>
              </a:rPr>
              <a:t>A </a:t>
            </a:r>
            <a:r>
              <a:rPr lang="en-US" b="1">
                <a:solidFill>
                  <a:schemeClr val="accent5"/>
                </a:solidFill>
                <a:latin typeface="Sofia Sans"/>
              </a:rPr>
              <a:t>catchment area</a:t>
            </a:r>
            <a:r>
              <a:rPr lang="en-US">
                <a:latin typeface="Sofia Sans"/>
              </a:rPr>
              <a:t> is a smaller, more specific part of land where rainwater collects and flows into a single stream, river, or reservoir.</a:t>
            </a:r>
          </a:p>
          <a:p>
            <a:pPr marL="285750" indent="-285750">
              <a:buClr>
                <a:schemeClr val="accent5"/>
              </a:buClr>
              <a:buFont typeface="Arial" panose="020B0604020202020204" pitchFamily="34" charset="0"/>
              <a:buChar char="•"/>
            </a:pPr>
            <a:r>
              <a:rPr lang="en-US">
                <a:latin typeface="Sofia Sans" panose="020B0604020202020204" charset="0"/>
              </a:rPr>
              <a:t>It’s focused on just one </a:t>
            </a:r>
            <a:r>
              <a:rPr lang="en-US" b="1">
                <a:latin typeface="Sofia Sans" panose="020B0604020202020204" charset="0"/>
              </a:rPr>
              <a:t>local</a:t>
            </a:r>
            <a:r>
              <a:rPr lang="en-US">
                <a:latin typeface="Sofia Sans" panose="020B0604020202020204" charset="0"/>
              </a:rPr>
              <a:t> water source, like a small stream or lake.</a:t>
            </a:r>
          </a:p>
          <a:p>
            <a:endParaRPr lang="en-US">
              <a:latin typeface="Sofia Sans" panose="020B0604020202020204" charset="0"/>
            </a:endParaRPr>
          </a:p>
          <a:p>
            <a:pPr marL="285750" indent="-285750">
              <a:buFont typeface="Arial" panose="020B0604020202020204" pitchFamily="34" charset="0"/>
              <a:buChar char="•"/>
            </a:pPr>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a:rPr>
              <a:t>A </a:t>
            </a:r>
            <a:r>
              <a:rPr lang="en-US" b="1">
                <a:solidFill>
                  <a:schemeClr val="accent5"/>
                </a:solidFill>
                <a:latin typeface="Sofia Sans"/>
              </a:rPr>
              <a:t>river basin</a:t>
            </a:r>
            <a:r>
              <a:rPr lang="en-US" b="1">
                <a:latin typeface="Sofia Sans"/>
              </a:rPr>
              <a:t> </a:t>
            </a:r>
            <a:r>
              <a:rPr lang="en-US">
                <a:latin typeface="Sofia Sans"/>
              </a:rPr>
              <a:t>is much larger. It’s the entire area of land where all the water flows into one big river</a:t>
            </a:r>
          </a:p>
          <a:p>
            <a:pPr marL="285750" indent="-285750">
              <a:buClr>
                <a:schemeClr val="accent5"/>
              </a:buClr>
              <a:buFont typeface="Arial" panose="020B0604020202020204" pitchFamily="34" charset="0"/>
              <a:buChar char="•"/>
            </a:pPr>
            <a:r>
              <a:rPr lang="en-US">
                <a:latin typeface="Sofia Sans" panose="020B0604020202020204" charset="0"/>
              </a:rPr>
              <a:t>It includes many smaller catchment areas that feed into streams, which then feed into the gib river (at the bottom)</a:t>
            </a:r>
          </a:p>
        </p:txBody>
      </p:sp>
    </p:spTree>
    <p:extLst>
      <p:ext uri="{BB962C8B-B14F-4D97-AF65-F5344CB8AC3E}">
        <p14:creationId xmlns:p14="http://schemas.microsoft.com/office/powerpoint/2010/main" val="33772828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98E214AD-974A-3B35-3507-F5FFDC86081A}"/>
            </a:ext>
          </a:extLst>
        </p:cNvPr>
        <p:cNvGrpSpPr/>
        <p:nvPr/>
      </p:nvGrpSpPr>
      <p:grpSpPr>
        <a:xfrm>
          <a:off x="0" y="0"/>
          <a:ext cx="0" cy="0"/>
          <a:chOff x="0" y="0"/>
          <a:chExt cx="0" cy="0"/>
        </a:xfrm>
      </p:grpSpPr>
      <p:sp>
        <p:nvSpPr>
          <p:cNvPr id="411" name="Google Shape;411;p30">
            <a:extLst>
              <a:ext uri="{FF2B5EF4-FFF2-40B4-BE49-F238E27FC236}">
                <a16:creationId xmlns:a16="http://schemas.microsoft.com/office/drawing/2014/main" id="{4056900F-1A27-8396-568F-A152DB9131DF}"/>
              </a:ext>
            </a:extLst>
          </p:cNvPr>
          <p:cNvSpPr txBox="1">
            <a:spLocks noGrp="1"/>
          </p:cNvSpPr>
          <p:nvPr>
            <p:ph type="title"/>
          </p:nvPr>
        </p:nvSpPr>
        <p:spPr>
          <a:xfrm>
            <a:off x="720000" y="539500"/>
            <a:ext cx="4263480" cy="572700"/>
          </a:xfrm>
          <a:prstGeom prst="rect">
            <a:avLst/>
          </a:prstGeom>
        </p:spPr>
        <p:txBody>
          <a:bodyPr spcFirstLastPara="1" wrap="square" lIns="91425" tIns="91425" rIns="91425" bIns="91425" anchor="t" anchorCtr="0">
            <a:noAutofit/>
          </a:bodyPr>
          <a:lstStyle/>
          <a:p>
            <a:r>
              <a:rPr lang="en"/>
              <a:t>Catchment Area &amp; River Basins</a:t>
            </a:r>
            <a:endParaRPr lang="de-DE"/>
          </a:p>
        </p:txBody>
      </p:sp>
      <p:sp>
        <p:nvSpPr>
          <p:cNvPr id="10" name="Textfeld 9">
            <a:extLst>
              <a:ext uri="{FF2B5EF4-FFF2-40B4-BE49-F238E27FC236}">
                <a16:creationId xmlns:a16="http://schemas.microsoft.com/office/drawing/2014/main" id="{6B720FD9-4D32-207F-EEF7-F37A1B075544}"/>
              </a:ext>
            </a:extLst>
          </p:cNvPr>
          <p:cNvSpPr txBox="1"/>
          <p:nvPr/>
        </p:nvSpPr>
        <p:spPr>
          <a:xfrm>
            <a:off x="3240001" y="2202306"/>
            <a:ext cx="5559188" cy="1492716"/>
          </a:xfrm>
          <a:prstGeom prst="rect">
            <a:avLst/>
          </a:prstGeom>
          <a:noFill/>
        </p:spPr>
        <p:txBody>
          <a:bodyPr wrap="square" lIns="91440" tIns="45720" rIns="91440" bIns="45720" rtlCol="0" anchor="t">
            <a:spAutoFit/>
          </a:bodyPr>
          <a:lstStyle/>
          <a:p>
            <a:endParaRPr lang="de-DE">
              <a:latin typeface="Sofia Sans" panose="020B0604020202020204" charset="0"/>
            </a:endParaRPr>
          </a:p>
          <a:p>
            <a:pPr marL="285750" indent="-285750">
              <a:lnSpc>
                <a:spcPct val="150000"/>
              </a:lnSpc>
              <a:buClr>
                <a:schemeClr val="accent5"/>
              </a:buClr>
              <a:buFont typeface="Arial" panose="020B0604020202020204" pitchFamily="34" charset="0"/>
              <a:buChar char="•"/>
            </a:pPr>
            <a:r>
              <a:rPr lang="de-DE" err="1">
                <a:latin typeface="Sofia Sans"/>
              </a:rPr>
              <a:t>Now</a:t>
            </a:r>
            <a:r>
              <a:rPr lang="de-DE">
                <a:latin typeface="Sofia Sans"/>
              </a:rPr>
              <a:t> </a:t>
            </a:r>
            <a:r>
              <a:rPr lang="de-DE" err="1">
                <a:latin typeface="Sofia Sans"/>
              </a:rPr>
              <a:t>work</a:t>
            </a:r>
            <a:r>
              <a:rPr lang="de-DE">
                <a:latin typeface="Sofia Sans"/>
              </a:rPr>
              <a:t> </a:t>
            </a:r>
            <a:r>
              <a:rPr lang="de-DE" err="1">
                <a:latin typeface="Sofia Sans"/>
              </a:rPr>
              <a:t>through</a:t>
            </a:r>
            <a:r>
              <a:rPr lang="de-DE">
                <a:latin typeface="Sofia Sans"/>
              </a:rPr>
              <a:t> </a:t>
            </a:r>
            <a:r>
              <a:rPr lang="de-DE" b="1">
                <a:solidFill>
                  <a:schemeClr val="accent5"/>
                </a:solidFill>
                <a:latin typeface="Sofia Sans"/>
              </a:rPr>
              <a:t>Task 2 </a:t>
            </a:r>
            <a:r>
              <a:rPr lang="de-DE">
                <a:latin typeface="Sofia Sans"/>
              </a:rPr>
              <a:t>and </a:t>
            </a:r>
            <a:r>
              <a:rPr lang="de-DE" err="1">
                <a:latin typeface="Sofia Sans"/>
              </a:rPr>
              <a:t>answer</a:t>
            </a:r>
            <a:r>
              <a:rPr lang="de-DE">
                <a:latin typeface="Sofia Sans"/>
              </a:rPr>
              <a:t> </a:t>
            </a:r>
            <a:r>
              <a:rPr lang="de-DE" b="1">
                <a:solidFill>
                  <a:schemeClr val="accent5"/>
                </a:solidFill>
                <a:latin typeface="Sofia Sans"/>
              </a:rPr>
              <a:t>Questions 1-4 </a:t>
            </a:r>
            <a:r>
              <a:rPr lang="de-DE">
                <a:latin typeface="Sofia Sans"/>
              </a:rPr>
              <a:t>in </a:t>
            </a:r>
            <a:r>
              <a:rPr lang="de-DE" err="1">
                <a:latin typeface="Sofia Sans"/>
              </a:rPr>
              <a:t>your</a:t>
            </a:r>
            <a:r>
              <a:rPr lang="de-DE">
                <a:latin typeface="Sofia Sans"/>
              </a:rPr>
              <a:t> </a:t>
            </a:r>
            <a:r>
              <a:rPr lang="de-DE" err="1">
                <a:latin typeface="Sofia Sans"/>
              </a:rPr>
              <a:t>group</a:t>
            </a:r>
            <a:endParaRPr lang="de-DE">
              <a:latin typeface="Sofia Sans"/>
            </a:endParaRPr>
          </a:p>
          <a:p>
            <a:pPr marL="285750" indent="-285750">
              <a:lnSpc>
                <a:spcPct val="150000"/>
              </a:lnSpc>
              <a:buClr>
                <a:schemeClr val="accent5"/>
              </a:buClr>
              <a:buFont typeface="Arial" panose="020B0604020202020204" pitchFamily="34" charset="0"/>
              <a:buChar char="•"/>
            </a:pPr>
            <a:r>
              <a:rPr lang="de-DE" err="1">
                <a:latin typeface="Sofia Sans"/>
              </a:rPr>
              <a:t>You</a:t>
            </a:r>
            <a:r>
              <a:rPr lang="de-DE">
                <a:latin typeface="Sofia Sans"/>
              </a:rPr>
              <a:t> </a:t>
            </a:r>
            <a:r>
              <a:rPr lang="de-DE" err="1">
                <a:latin typeface="Sofia Sans"/>
              </a:rPr>
              <a:t>can</a:t>
            </a:r>
            <a:r>
              <a:rPr lang="de-DE">
                <a:latin typeface="Sofia Sans"/>
              </a:rPr>
              <a:t> find Task 2 on </a:t>
            </a:r>
            <a:r>
              <a:rPr lang="de-DE" b="1" err="1">
                <a:solidFill>
                  <a:schemeClr val="accent5"/>
                </a:solidFill>
                <a:latin typeface="Sofia Sans"/>
              </a:rPr>
              <a:t>page</a:t>
            </a:r>
            <a:r>
              <a:rPr lang="de-DE" b="1">
                <a:solidFill>
                  <a:schemeClr val="accent5"/>
                </a:solidFill>
                <a:latin typeface="Sofia Sans"/>
              </a:rPr>
              <a:t> 26 </a:t>
            </a:r>
            <a:r>
              <a:rPr lang="de-DE">
                <a:latin typeface="Sofia Sans"/>
              </a:rPr>
              <a:t>in </a:t>
            </a:r>
            <a:r>
              <a:rPr lang="de-DE" err="1">
                <a:latin typeface="Sofia Sans"/>
              </a:rPr>
              <a:t>your</a:t>
            </a:r>
            <a:r>
              <a:rPr lang="de-DE">
                <a:latin typeface="Sofia Sans"/>
              </a:rPr>
              <a:t> Worksheet.</a:t>
            </a:r>
          </a:p>
          <a:p>
            <a:pPr marL="285750" indent="-285750">
              <a:lnSpc>
                <a:spcPct val="150000"/>
              </a:lnSpc>
              <a:buClr>
                <a:schemeClr val="accent5"/>
              </a:buClr>
              <a:buFont typeface="Arial" panose="020B0604020202020204" pitchFamily="34" charset="0"/>
              <a:buChar char="•"/>
            </a:pPr>
            <a:r>
              <a:rPr lang="de-DE">
                <a:latin typeface="Sofia Sans"/>
              </a:rPr>
              <a:t>Share </a:t>
            </a:r>
            <a:r>
              <a:rPr lang="de-DE" err="1">
                <a:latin typeface="Sofia Sans"/>
              </a:rPr>
              <a:t>your</a:t>
            </a:r>
            <a:r>
              <a:rPr lang="de-DE">
                <a:latin typeface="Sofia Sans"/>
              </a:rPr>
              <a:t> </a:t>
            </a:r>
            <a:r>
              <a:rPr lang="de-DE" err="1">
                <a:latin typeface="Sofia Sans"/>
              </a:rPr>
              <a:t>answers</a:t>
            </a:r>
            <a:r>
              <a:rPr lang="de-DE">
                <a:latin typeface="Sofia Sans"/>
              </a:rPr>
              <a:t> and </a:t>
            </a:r>
            <a:r>
              <a:rPr lang="de-DE" err="1">
                <a:latin typeface="Sofia Sans"/>
              </a:rPr>
              <a:t>drawings</a:t>
            </a:r>
            <a:r>
              <a:rPr lang="de-DE">
                <a:latin typeface="Sofia Sans"/>
              </a:rPr>
              <a:t> </a:t>
            </a:r>
            <a:r>
              <a:rPr lang="de-DE" err="1">
                <a:latin typeface="Sofia Sans"/>
              </a:rPr>
              <a:t>afterwards</a:t>
            </a:r>
            <a:r>
              <a:rPr lang="de-DE">
                <a:latin typeface="Sofia Sans"/>
              </a:rPr>
              <a:t> in </a:t>
            </a:r>
            <a:r>
              <a:rPr lang="de-DE" err="1">
                <a:latin typeface="Sofia Sans"/>
              </a:rPr>
              <a:t>class</a:t>
            </a:r>
            <a:endParaRPr lang="de-DE">
              <a:latin typeface="Sofia Sans"/>
            </a:endParaRPr>
          </a:p>
          <a:p>
            <a:endParaRPr lang="de-DE"/>
          </a:p>
        </p:txBody>
      </p:sp>
      <p:pic>
        <p:nvPicPr>
          <p:cNvPr id="3" name="Grafik 2" descr="Ein Bild, das Grafiken, Screenshot, Grafikdesign, Clipart enthält.&#10;&#10;Automatisch generierte Beschreibung">
            <a:extLst>
              <a:ext uri="{FF2B5EF4-FFF2-40B4-BE49-F238E27FC236}">
                <a16:creationId xmlns:a16="http://schemas.microsoft.com/office/drawing/2014/main" id="{0E55612A-3930-8998-8651-707759A8E3C8}"/>
              </a:ext>
            </a:extLst>
          </p:cNvPr>
          <p:cNvPicPr>
            <a:picLocks noChangeAspect="1"/>
          </p:cNvPicPr>
          <p:nvPr/>
        </p:nvPicPr>
        <p:blipFill>
          <a:blip r:embed="rId3"/>
          <a:stretch>
            <a:fillRect/>
          </a:stretch>
        </p:blipFill>
        <p:spPr>
          <a:xfrm>
            <a:off x="1095920" y="1984925"/>
            <a:ext cx="1862402" cy="1862402"/>
          </a:xfrm>
          <a:prstGeom prst="rect">
            <a:avLst/>
          </a:prstGeom>
        </p:spPr>
      </p:pic>
      <p:grpSp>
        <p:nvGrpSpPr>
          <p:cNvPr id="4" name="Gruppieren 3">
            <a:extLst>
              <a:ext uri="{FF2B5EF4-FFF2-40B4-BE49-F238E27FC236}">
                <a16:creationId xmlns:a16="http://schemas.microsoft.com/office/drawing/2014/main" id="{F9D4958B-69C0-7C4A-8C31-24381BEDCA53}"/>
              </a:ext>
            </a:extLst>
          </p:cNvPr>
          <p:cNvGrpSpPr/>
          <p:nvPr/>
        </p:nvGrpSpPr>
        <p:grpSpPr>
          <a:xfrm>
            <a:off x="6374531" y="366850"/>
            <a:ext cx="2270749" cy="918000"/>
            <a:chOff x="6305630" y="194200"/>
            <a:chExt cx="2270749" cy="918000"/>
          </a:xfrm>
        </p:grpSpPr>
        <p:sp>
          <p:nvSpPr>
            <p:cNvPr id="5" name="Textfeld 4">
              <a:extLst>
                <a:ext uri="{FF2B5EF4-FFF2-40B4-BE49-F238E27FC236}">
                  <a16:creationId xmlns:a16="http://schemas.microsoft.com/office/drawing/2014/main" id="{D7AB2758-4D8B-B5EC-C195-CC173F495903}"/>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15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6" name="Grafik 5" descr="Ein Bild, das Uhr, Kreis, Symbol enthält.&#10;&#10;Automatisch generierte Beschreibung">
              <a:extLst>
                <a:ext uri="{FF2B5EF4-FFF2-40B4-BE49-F238E27FC236}">
                  <a16:creationId xmlns:a16="http://schemas.microsoft.com/office/drawing/2014/main" id="{8D9C7E3C-1D98-4B0D-60BA-9031711A2A32}"/>
                </a:ext>
              </a:extLst>
            </p:cNvPr>
            <p:cNvPicPr>
              <a:picLocks noChangeAspect="1"/>
            </p:cNvPicPr>
            <p:nvPr/>
          </p:nvPicPr>
          <p:blipFill>
            <a:blip r:embed="rId4"/>
            <a:stretch>
              <a:fillRect/>
            </a:stretch>
          </p:blipFill>
          <p:spPr>
            <a:xfrm>
              <a:off x="7658379" y="194200"/>
              <a:ext cx="918000" cy="918000"/>
            </a:xfrm>
            <a:prstGeom prst="rect">
              <a:avLst/>
            </a:prstGeom>
          </p:spPr>
        </p:pic>
      </p:grpSp>
    </p:spTree>
    <p:extLst>
      <p:ext uri="{BB962C8B-B14F-4D97-AF65-F5344CB8AC3E}">
        <p14:creationId xmlns:p14="http://schemas.microsoft.com/office/powerpoint/2010/main" val="128878622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BE78D1A8-21BC-8B2A-D53A-A57F002C4C41}"/>
            </a:ext>
          </a:extLst>
        </p:cNvPr>
        <p:cNvGrpSpPr/>
        <p:nvPr/>
      </p:nvGrpSpPr>
      <p:grpSpPr>
        <a:xfrm>
          <a:off x="0" y="0"/>
          <a:ext cx="0" cy="0"/>
          <a:chOff x="0" y="0"/>
          <a:chExt cx="0" cy="0"/>
        </a:xfrm>
      </p:grpSpPr>
      <p:pic>
        <p:nvPicPr>
          <p:cNvPr id="3" name="Grafik 2" descr="Ein Bild, das Wasser, Luftbild, Luftfotografie, Karte enthält.&#10;&#10;Automatisch generierte Beschreibung">
            <a:extLst>
              <a:ext uri="{FF2B5EF4-FFF2-40B4-BE49-F238E27FC236}">
                <a16:creationId xmlns:a16="http://schemas.microsoft.com/office/drawing/2014/main" id="{2398CDBB-B9A4-468A-686A-F02BD9ED5F15}"/>
              </a:ext>
            </a:extLst>
          </p:cNvPr>
          <p:cNvPicPr>
            <a:picLocks noChangeAspect="1"/>
          </p:cNvPicPr>
          <p:nvPr/>
        </p:nvPicPr>
        <p:blipFill>
          <a:blip r:embed="rId3"/>
          <a:srcRect l="22661" r="12773" b="3"/>
          <a:stretch/>
        </p:blipFill>
        <p:spPr>
          <a:xfrm>
            <a:off x="859705" y="1759675"/>
            <a:ext cx="2461349" cy="2182405"/>
          </a:xfrm>
          <a:prstGeom prst="rect">
            <a:avLst/>
          </a:prstGeom>
          <a:noFill/>
          <a:ln w="9525" cap="flat" cmpd="sng">
            <a:solidFill>
              <a:schemeClr val="dk1"/>
            </a:solidFill>
            <a:prstDash val="dash"/>
            <a:round/>
            <a:headEnd type="none" w="sm" len="sm"/>
            <a:tailEnd type="none" w="sm" len="sm"/>
          </a:ln>
        </p:spPr>
      </p:pic>
      <p:sp>
        <p:nvSpPr>
          <p:cNvPr id="2" name="Textfeld 1">
            <a:extLst>
              <a:ext uri="{FF2B5EF4-FFF2-40B4-BE49-F238E27FC236}">
                <a16:creationId xmlns:a16="http://schemas.microsoft.com/office/drawing/2014/main" id="{BC24D96B-41E0-13D6-7F53-8A1BE184B277}"/>
              </a:ext>
            </a:extLst>
          </p:cNvPr>
          <p:cNvSpPr txBox="1"/>
          <p:nvPr/>
        </p:nvSpPr>
        <p:spPr>
          <a:xfrm>
            <a:off x="3454400" y="1409155"/>
            <a:ext cx="5232400" cy="3239045"/>
          </a:xfrm>
          <a:prstGeom prst="rect">
            <a:avLst/>
          </a:prstGeom>
          <a:noFill/>
          <a:ln>
            <a:noFill/>
          </a:ln>
        </p:spPr>
        <p:txBody>
          <a:bodyPr spcFirstLastPara="1" wrap="square" lIns="91425" tIns="91425" rIns="91425" bIns="91425" rtlCol="0" anchor="t" anchorCtr="0">
            <a:noAutofit/>
          </a:bodyPr>
          <a:lstStyle/>
          <a:p>
            <a:pPr marL="457200" indent="-317500">
              <a:lnSpc>
                <a:spcPct val="105000"/>
              </a:lnSpc>
              <a:spcAft>
                <a:spcPts val="600"/>
              </a:spcAft>
              <a:buClr>
                <a:schemeClr val="accent5"/>
              </a:buClr>
              <a:buSzPts val="1400"/>
              <a:buFont typeface="Arial" panose="020B0604020202020204" pitchFamily="34" charset="0"/>
              <a:buChar char="•"/>
            </a:pPr>
            <a:r>
              <a:rPr lang="en-US" b="0" i="0" u="none" strike="noStrike" cap="none">
                <a:solidFill>
                  <a:schemeClr val="dk1"/>
                </a:solidFill>
                <a:latin typeface="Sofia Sans"/>
                <a:ea typeface="Sofia Sans"/>
                <a:cs typeface="Sofia Sans"/>
                <a:sym typeface="Sofia Sans"/>
              </a:rPr>
              <a:t>A dam is a big wall built across a river to stop or slow the flow of water.</a:t>
            </a:r>
          </a:p>
          <a:p>
            <a:pPr marL="457200" indent="-317500">
              <a:lnSpc>
                <a:spcPct val="105000"/>
              </a:lnSpc>
              <a:spcAft>
                <a:spcPts val="600"/>
              </a:spcAft>
              <a:buClr>
                <a:schemeClr val="accent5"/>
              </a:buClr>
              <a:buSzPts val="1400"/>
              <a:buFont typeface="Arial" panose="020B0604020202020204" pitchFamily="34" charset="0"/>
              <a:buChar char="•"/>
            </a:pPr>
            <a:r>
              <a:rPr lang="en-US" b="0" i="0" u="none" strike="noStrike" cap="none">
                <a:solidFill>
                  <a:schemeClr val="dk1"/>
                </a:solidFill>
                <a:latin typeface="Sofia Sans"/>
                <a:ea typeface="Sofia Sans"/>
                <a:cs typeface="Sofia Sans"/>
                <a:sym typeface="Sofia Sans"/>
              </a:rPr>
              <a:t>This creates a lake behind it, called  reservoir, where water is stored.</a:t>
            </a:r>
            <a:endParaRPr lang="en-US" b="0" i="0" u="none" strike="noStrike" cap="none">
              <a:solidFill>
                <a:schemeClr val="dk1"/>
              </a:solidFill>
              <a:latin typeface="Sofia Sans"/>
              <a:ea typeface="Sofia Sans"/>
              <a:cs typeface="Sofia Sans"/>
            </a:endParaRPr>
          </a:p>
          <a:p>
            <a:pPr marL="457200" indent="-317500">
              <a:lnSpc>
                <a:spcPct val="105000"/>
              </a:lnSpc>
              <a:spcAft>
                <a:spcPts val="600"/>
              </a:spcAft>
              <a:buClr>
                <a:schemeClr val="accent5"/>
              </a:buClr>
              <a:buSzPts val="1400"/>
              <a:buFont typeface="Arial" panose="020B0604020202020204" pitchFamily="34" charset="0"/>
              <a:buChar char="•"/>
            </a:pPr>
            <a:r>
              <a:rPr lang="en-US" b="0" i="0" u="none" strike="noStrike" cap="none">
                <a:solidFill>
                  <a:schemeClr val="dk1"/>
                </a:solidFill>
                <a:latin typeface="Sofia Sans"/>
                <a:ea typeface="Sofia Sans"/>
                <a:cs typeface="Sofia Sans"/>
                <a:sym typeface="Sofia Sans"/>
              </a:rPr>
              <a:t>It collects water, especially in mountain areas where rivers flow from melting snow or rain.</a:t>
            </a:r>
            <a:endParaRPr lang="en-US" b="0" i="0" u="none" strike="noStrike" cap="none">
              <a:solidFill>
                <a:schemeClr val="dk1"/>
              </a:solidFill>
              <a:latin typeface="Sofia Sans"/>
              <a:ea typeface="Sofia Sans"/>
              <a:cs typeface="Sofia Sans"/>
            </a:endParaRPr>
          </a:p>
          <a:p>
            <a:pPr marL="457200" indent="-317500">
              <a:lnSpc>
                <a:spcPct val="105000"/>
              </a:lnSpc>
              <a:spcAft>
                <a:spcPts val="600"/>
              </a:spcAft>
              <a:buClr>
                <a:schemeClr val="accent5"/>
              </a:buClr>
              <a:buSzPts val="1400"/>
              <a:buFont typeface="Arial" panose="020B0604020202020204" pitchFamily="34" charset="0"/>
              <a:buChar char="•"/>
            </a:pPr>
            <a:r>
              <a:rPr lang="en-US" b="0" i="0" u="none" strike="noStrike" cap="none">
                <a:solidFill>
                  <a:schemeClr val="dk1"/>
                </a:solidFill>
                <a:latin typeface="Sofia Sans"/>
                <a:ea typeface="Sofia Sans"/>
                <a:cs typeface="Sofia Sans"/>
                <a:sym typeface="Sofia Sans"/>
              </a:rPr>
              <a:t>The stored water can be released when needed, like saving energy in a battery.</a:t>
            </a:r>
            <a:endParaRPr lang="en-US" b="0" i="0" u="none" strike="noStrike" cap="none">
              <a:solidFill>
                <a:schemeClr val="dk1"/>
              </a:solidFill>
              <a:latin typeface="Sofia Sans"/>
              <a:ea typeface="Sofia Sans"/>
              <a:cs typeface="Sofia Sans"/>
            </a:endParaRPr>
          </a:p>
          <a:p>
            <a:pPr marL="457200" indent="-317500">
              <a:lnSpc>
                <a:spcPct val="105000"/>
              </a:lnSpc>
              <a:spcAft>
                <a:spcPts val="600"/>
              </a:spcAft>
              <a:buClr>
                <a:schemeClr val="accent5">
                  <a:lumMod val="75000"/>
                </a:schemeClr>
              </a:buClr>
              <a:buSzPts val="1400"/>
              <a:buFont typeface="Arial" panose="020B0604020202020204" pitchFamily="34" charset="0"/>
              <a:buChar char="•"/>
            </a:pPr>
            <a:r>
              <a:rPr lang="en-US" b="1" i="1" u="none" strike="noStrike" cap="none">
                <a:solidFill>
                  <a:schemeClr val="accent5"/>
                </a:solidFill>
                <a:latin typeface="Sofia Sans"/>
                <a:ea typeface="Sofia Sans"/>
                <a:cs typeface="Sofia Sans"/>
                <a:sym typeface="Sofia Sans"/>
              </a:rPr>
              <a:t>Imagine</a:t>
            </a:r>
            <a:r>
              <a:rPr lang="en-US" b="0" i="1" u="none" strike="noStrike" cap="none">
                <a:solidFill>
                  <a:schemeClr val="dk1"/>
                </a:solidFill>
                <a:latin typeface="Sofia Sans"/>
                <a:ea typeface="Sofia Sans"/>
                <a:cs typeface="Sofia Sans"/>
                <a:sym typeface="Sofia Sans"/>
              </a:rPr>
              <a:t> A dam is like a faucet on a bathtub. It holds water in the tub (reservoir) and lets it flow out through the faucet at a controlled rate when needed.</a:t>
            </a:r>
            <a:endParaRPr lang="en-US" b="0" i="1" u="none" strike="noStrike" cap="none">
              <a:solidFill>
                <a:schemeClr val="dk1"/>
              </a:solidFill>
              <a:latin typeface="Sofia Sans"/>
              <a:ea typeface="Sofia Sans"/>
              <a:cs typeface="Sofia Sans"/>
            </a:endParaRPr>
          </a:p>
        </p:txBody>
      </p:sp>
      <p:sp>
        <p:nvSpPr>
          <p:cNvPr id="5" name="Titel 4">
            <a:extLst>
              <a:ext uri="{FF2B5EF4-FFF2-40B4-BE49-F238E27FC236}">
                <a16:creationId xmlns:a16="http://schemas.microsoft.com/office/drawing/2014/main" id="{0BBCCB97-5455-E96B-C1DE-4D5DB63B72BD}"/>
              </a:ext>
            </a:extLst>
          </p:cNvPr>
          <p:cNvSpPr>
            <a:spLocks noGrp="1"/>
          </p:cNvSpPr>
          <p:nvPr>
            <p:ph type="title"/>
          </p:nvPr>
        </p:nvSpPr>
        <p:spPr/>
        <p:txBody>
          <a:bodyPr/>
          <a:lstStyle/>
          <a:p>
            <a:r>
              <a:rPr lang="de-DE"/>
              <a:t>Dams and Reservoirs</a:t>
            </a:r>
          </a:p>
        </p:txBody>
      </p:sp>
    </p:spTree>
    <p:extLst>
      <p:ext uri="{BB962C8B-B14F-4D97-AF65-F5344CB8AC3E}">
        <p14:creationId xmlns:p14="http://schemas.microsoft.com/office/powerpoint/2010/main" val="356782745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695"/>
        <p:cNvGrpSpPr/>
        <p:nvPr/>
      </p:nvGrpSpPr>
      <p:grpSpPr>
        <a:xfrm>
          <a:off x="0" y="0"/>
          <a:ext cx="0" cy="0"/>
          <a:chOff x="0" y="0"/>
          <a:chExt cx="0" cy="0"/>
        </a:xfrm>
      </p:grpSpPr>
      <p:sp>
        <p:nvSpPr>
          <p:cNvPr id="701" name="Subtitle 3">
            <a:extLst>
              <a:ext uri="{FF2B5EF4-FFF2-40B4-BE49-F238E27FC236}">
                <a16:creationId xmlns:a16="http://schemas.microsoft.com/office/drawing/2014/main" id="{ECCF9513-E2BF-2441-5E21-14A3782DA7E6}"/>
              </a:ext>
            </a:extLst>
          </p:cNvPr>
          <p:cNvSpPr>
            <a:spLocks noGrp="1"/>
          </p:cNvSpPr>
          <p:nvPr>
            <p:ph type="subTitle" idx="1"/>
          </p:nvPr>
        </p:nvSpPr>
        <p:spPr>
          <a:xfrm>
            <a:off x="5467233" y="1682299"/>
            <a:ext cx="3123047" cy="2188662"/>
          </a:xfrm>
        </p:spPr>
        <p:txBody>
          <a:bodyPr/>
          <a:lstStyle/>
          <a:p>
            <a:pPr marL="482600" indent="-342900">
              <a:buClr>
                <a:schemeClr val="accent5"/>
              </a:buClr>
              <a:buFont typeface="+mj-lt"/>
              <a:buAutoNum type="arabicPeriod"/>
            </a:pPr>
            <a:r>
              <a:rPr lang="en-US"/>
              <a:t>Scan the QR-Codes and watch the animations and videos of flooding of the 3-Gorges Dam in China</a:t>
            </a:r>
          </a:p>
          <a:p>
            <a:pPr marL="482600" indent="-342900">
              <a:buFont typeface="+mj-lt"/>
              <a:buAutoNum type="arabicPeriod"/>
            </a:pPr>
            <a:endParaRPr lang="en-US"/>
          </a:p>
          <a:p>
            <a:pPr marL="482600" indent="-342900">
              <a:buClr>
                <a:schemeClr val="accent5"/>
              </a:buClr>
              <a:buFont typeface="+mj-lt"/>
              <a:buAutoNum type="arabicPeriod"/>
            </a:pPr>
            <a:r>
              <a:rPr lang="en-US"/>
              <a:t>Afterwards, refer to </a:t>
            </a:r>
            <a:r>
              <a:rPr lang="en-US" b="1">
                <a:solidFill>
                  <a:schemeClr val="accent5"/>
                </a:solidFill>
              </a:rPr>
              <a:t>page 28 </a:t>
            </a:r>
            <a:r>
              <a:rPr lang="en-US"/>
              <a:t>on your Worksheet and conduct the Challenge about how water changes and affects its surroundings!</a:t>
            </a:r>
          </a:p>
        </p:txBody>
      </p:sp>
      <p:pic>
        <p:nvPicPr>
          <p:cNvPr id="3" name="Grafik 2" descr="Ein Bild, das Muster, Quadrat, Pixel, Design enthält.&#10;&#10;KI-generierte Inhalte können fehlerhaft sein.">
            <a:extLst>
              <a:ext uri="{FF2B5EF4-FFF2-40B4-BE49-F238E27FC236}">
                <a16:creationId xmlns:a16="http://schemas.microsoft.com/office/drawing/2014/main" id="{6BC89B0E-0439-59C6-B6D3-817E62F8906A}"/>
              </a:ext>
            </a:extLst>
          </p:cNvPr>
          <p:cNvPicPr>
            <a:picLocks noChangeAspect="1"/>
          </p:cNvPicPr>
          <p:nvPr/>
        </p:nvPicPr>
        <p:blipFill>
          <a:blip r:embed="rId3"/>
          <a:stretch>
            <a:fillRect/>
          </a:stretch>
        </p:blipFill>
        <p:spPr>
          <a:xfrm>
            <a:off x="4399583" y="1509252"/>
            <a:ext cx="888697" cy="888782"/>
          </a:xfrm>
          <a:prstGeom prst="rect">
            <a:avLst/>
          </a:prstGeom>
        </p:spPr>
      </p:pic>
      <p:pic>
        <p:nvPicPr>
          <p:cNvPr id="5" name="Grafik 4" descr="Ein Bild, das Muster, Pixel, nähen enthält.&#10;&#10;KI-generierte Inhalte können fehlerhaft sein.">
            <a:extLst>
              <a:ext uri="{FF2B5EF4-FFF2-40B4-BE49-F238E27FC236}">
                <a16:creationId xmlns:a16="http://schemas.microsoft.com/office/drawing/2014/main" id="{1E1364CC-106D-276F-169F-A5BF0E9AD565}"/>
              </a:ext>
            </a:extLst>
          </p:cNvPr>
          <p:cNvPicPr>
            <a:picLocks noChangeAspect="1"/>
          </p:cNvPicPr>
          <p:nvPr/>
        </p:nvPicPr>
        <p:blipFill>
          <a:blip r:embed="rId4"/>
          <a:stretch>
            <a:fillRect/>
          </a:stretch>
        </p:blipFill>
        <p:spPr>
          <a:xfrm>
            <a:off x="4399583" y="2530499"/>
            <a:ext cx="888697" cy="888782"/>
          </a:xfrm>
          <a:prstGeom prst="rect">
            <a:avLst/>
          </a:prstGeom>
        </p:spPr>
      </p:pic>
      <p:pic>
        <p:nvPicPr>
          <p:cNvPr id="6" name="Grafik 5" descr="Ein Bild, das Muster, Quadrat, Pixel, Kreuzworträtsel enthält.&#10;&#10;KI-generierte Inhalte können fehlerhaft sein.">
            <a:extLst>
              <a:ext uri="{FF2B5EF4-FFF2-40B4-BE49-F238E27FC236}">
                <a16:creationId xmlns:a16="http://schemas.microsoft.com/office/drawing/2014/main" id="{1E02B571-1F93-8C5C-114C-1001C915F8E5}"/>
              </a:ext>
            </a:extLst>
          </p:cNvPr>
          <p:cNvPicPr>
            <a:picLocks noChangeAspect="1"/>
          </p:cNvPicPr>
          <p:nvPr/>
        </p:nvPicPr>
        <p:blipFill>
          <a:blip r:embed="rId5"/>
          <a:stretch>
            <a:fillRect/>
          </a:stretch>
        </p:blipFill>
        <p:spPr>
          <a:xfrm>
            <a:off x="4399583" y="3553948"/>
            <a:ext cx="888697" cy="888782"/>
          </a:xfrm>
          <a:prstGeom prst="rect">
            <a:avLst/>
          </a:prstGeom>
        </p:spPr>
      </p:pic>
      <p:pic>
        <p:nvPicPr>
          <p:cNvPr id="2" name="Grafik 1" descr="Ein Bild, das Grafiken, Screenshot, Schrift, Symbol enthält.&#10;&#10;Automatisch generierte Beschreibung">
            <a:extLst>
              <a:ext uri="{FF2B5EF4-FFF2-40B4-BE49-F238E27FC236}">
                <a16:creationId xmlns:a16="http://schemas.microsoft.com/office/drawing/2014/main" id="{6BEE5E72-E43A-8965-A3B4-3CAF01260FAD}"/>
              </a:ext>
            </a:extLst>
          </p:cNvPr>
          <p:cNvPicPr>
            <a:picLocks noChangeAspect="1"/>
          </p:cNvPicPr>
          <p:nvPr/>
        </p:nvPicPr>
        <p:blipFill>
          <a:blip r:embed="rId6"/>
          <a:stretch>
            <a:fillRect/>
          </a:stretch>
        </p:blipFill>
        <p:spPr>
          <a:xfrm>
            <a:off x="1209040" y="1553781"/>
            <a:ext cx="2880000" cy="2880000"/>
          </a:xfrm>
          <a:prstGeom prst="rect">
            <a:avLst/>
          </a:prstGeom>
        </p:spPr>
      </p:pic>
      <p:sp>
        <p:nvSpPr>
          <p:cNvPr id="8" name="Titel 7">
            <a:extLst>
              <a:ext uri="{FF2B5EF4-FFF2-40B4-BE49-F238E27FC236}">
                <a16:creationId xmlns:a16="http://schemas.microsoft.com/office/drawing/2014/main" id="{EEE18422-7D81-5A5C-70AA-A3A1B3CDC1D8}"/>
              </a:ext>
            </a:extLst>
          </p:cNvPr>
          <p:cNvSpPr>
            <a:spLocks noGrp="1"/>
          </p:cNvSpPr>
          <p:nvPr>
            <p:ph type="title"/>
          </p:nvPr>
        </p:nvSpPr>
        <p:spPr/>
        <p:txBody>
          <a:bodyPr/>
          <a:lstStyle/>
          <a:p>
            <a:r>
              <a:rPr lang="de-DE"/>
              <a:t>Challenge – Environmental Impacts Game</a:t>
            </a:r>
          </a:p>
        </p:txBody>
      </p:sp>
    </p:spTree>
    <p:extLst>
      <p:ext uri="{BB962C8B-B14F-4D97-AF65-F5344CB8AC3E}">
        <p14:creationId xmlns:p14="http://schemas.microsoft.com/office/powerpoint/2010/main" val="321682962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C239BE51-D259-9295-CBEC-2BE006A8FB2F}"/>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2E7FF870-A725-D6C4-E522-4E52AF012625}"/>
              </a:ext>
            </a:extLst>
          </p:cNvPr>
          <p:cNvSpPr txBox="1">
            <a:spLocks noGrp="1"/>
          </p:cNvSpPr>
          <p:nvPr>
            <p:ph type="title"/>
          </p:nvPr>
        </p:nvSpPr>
        <p:spPr>
          <a:prstGeom prst="rect">
            <a:avLst/>
          </a:prstGeom>
        </p:spPr>
        <p:txBody>
          <a:bodyPr spcFirstLastPara="1" wrap="square" lIns="91425" tIns="91425" rIns="91425" bIns="91425" anchor="t" anchorCtr="0">
            <a:noAutofit/>
          </a:bodyPr>
          <a:lstStyle/>
          <a:p>
            <a:r>
              <a:rPr lang="en"/>
              <a:t>Environmental Concerns - Silting </a:t>
            </a:r>
          </a:p>
        </p:txBody>
      </p:sp>
      <p:sp>
        <p:nvSpPr>
          <p:cNvPr id="5" name="Textfeld 4">
            <a:extLst>
              <a:ext uri="{FF2B5EF4-FFF2-40B4-BE49-F238E27FC236}">
                <a16:creationId xmlns:a16="http://schemas.microsoft.com/office/drawing/2014/main" id="{51A4B81F-DC46-C958-8F28-F4437CA41806}"/>
              </a:ext>
            </a:extLst>
          </p:cNvPr>
          <p:cNvSpPr txBox="1"/>
          <p:nvPr/>
        </p:nvSpPr>
        <p:spPr>
          <a:xfrm>
            <a:off x="713225" y="1242943"/>
            <a:ext cx="7802961" cy="1753942"/>
          </a:xfrm>
          <a:prstGeom prst="rect">
            <a:avLst/>
          </a:prstGeom>
          <a:noFill/>
        </p:spPr>
        <p:txBody>
          <a:bodyPr wrap="square" lIns="91440" tIns="45720" rIns="91440" bIns="45720" rtlCol="0" anchor="t">
            <a:spAutoFit/>
          </a:bodyPr>
          <a:lstStyle/>
          <a:p>
            <a:pPr>
              <a:buClr>
                <a:schemeClr val="accent5"/>
              </a:buClr>
            </a:pPr>
            <a:r>
              <a:rPr lang="de-DE" b="1" err="1">
                <a:solidFill>
                  <a:schemeClr val="accent5"/>
                </a:solidFill>
                <a:latin typeface="Sofia Sans"/>
              </a:rPr>
              <a:t>Silting</a:t>
            </a:r>
            <a:endParaRPr lang="de-DE" b="1">
              <a:solidFill>
                <a:schemeClr val="accent5"/>
              </a:solidFill>
              <a:latin typeface="Sofia Sans"/>
            </a:endParaRPr>
          </a:p>
          <a:p>
            <a:endParaRPr lang="de-DE" b="1">
              <a:latin typeface="Sofia Sans" panose="020B0604020202020204" charset="0"/>
            </a:endParaRPr>
          </a:p>
          <a:p>
            <a:pPr marL="425450" indent="-285750">
              <a:lnSpc>
                <a:spcPct val="115000"/>
              </a:lnSpc>
              <a:buClr>
                <a:schemeClr val="accent5"/>
              </a:buClr>
              <a:buSzPts val="1400"/>
              <a:buFont typeface="Arial" panose="020B0604020202020204" pitchFamily="34" charset="0"/>
              <a:buChar char="•"/>
            </a:pPr>
            <a:r>
              <a:rPr lang="de-DE" b="1" err="1">
                <a:solidFill>
                  <a:schemeClr val="accent5"/>
                </a:solidFill>
                <a:latin typeface="Sofia Sans"/>
              </a:rPr>
              <a:t>Concern</a:t>
            </a:r>
            <a:r>
              <a:rPr lang="de-DE">
                <a:latin typeface="Sofia Sans"/>
              </a:rPr>
              <a:t>: </a:t>
            </a:r>
            <a:r>
              <a:rPr lang="de-DE">
                <a:solidFill>
                  <a:schemeClr val="dk1"/>
                </a:solidFill>
                <a:latin typeface="Sofia Sans"/>
                <a:sym typeface="Sofia Sans"/>
              </a:rPr>
              <a:t>Dams </a:t>
            </a:r>
            <a:r>
              <a:rPr lang="de-DE" err="1">
                <a:solidFill>
                  <a:schemeClr val="dk1"/>
                </a:solidFill>
                <a:latin typeface="Sofia Sans"/>
                <a:sym typeface="Sofia Sans"/>
              </a:rPr>
              <a:t>trap</a:t>
            </a:r>
            <a:r>
              <a:rPr lang="de-DE">
                <a:solidFill>
                  <a:schemeClr val="dk1"/>
                </a:solidFill>
                <a:latin typeface="Sofia Sans"/>
                <a:sym typeface="Sofia Sans"/>
              </a:rPr>
              <a:t> </a:t>
            </a:r>
            <a:r>
              <a:rPr lang="de-DE" err="1">
                <a:solidFill>
                  <a:schemeClr val="dk1"/>
                </a:solidFill>
                <a:latin typeface="Sofia Sans"/>
                <a:sym typeface="Sofia Sans"/>
              </a:rPr>
              <a:t>sediment</a:t>
            </a:r>
            <a:r>
              <a:rPr lang="de-DE">
                <a:solidFill>
                  <a:schemeClr val="dk1"/>
                </a:solidFill>
                <a:latin typeface="Sofia Sans"/>
                <a:sym typeface="Sofia Sans"/>
              </a:rPr>
              <a:t> (</a:t>
            </a:r>
            <a:r>
              <a:rPr lang="de-DE" err="1">
                <a:solidFill>
                  <a:schemeClr val="dk1"/>
                </a:solidFill>
                <a:latin typeface="Sofia Sans"/>
                <a:sym typeface="Sofia Sans"/>
              </a:rPr>
              <a:t>dirt</a:t>
            </a:r>
            <a:r>
              <a:rPr lang="de-DE">
                <a:solidFill>
                  <a:schemeClr val="dk1"/>
                </a:solidFill>
                <a:latin typeface="Sofia Sans"/>
                <a:sym typeface="Sofia Sans"/>
              </a:rPr>
              <a:t> &amp; </a:t>
            </a:r>
            <a:r>
              <a:rPr lang="de-DE" err="1">
                <a:solidFill>
                  <a:schemeClr val="dk1"/>
                </a:solidFill>
                <a:latin typeface="Sofia Sans"/>
                <a:sym typeface="Sofia Sans"/>
              </a:rPr>
              <a:t>sand</a:t>
            </a:r>
            <a:r>
              <a:rPr lang="de-DE">
                <a:solidFill>
                  <a:schemeClr val="dk1"/>
                </a:solidFill>
                <a:latin typeface="Sofia Sans"/>
                <a:sym typeface="Sofia Sans"/>
              </a:rPr>
              <a:t>) </a:t>
            </a:r>
            <a:r>
              <a:rPr lang="de-DE" err="1">
                <a:solidFill>
                  <a:schemeClr val="dk1"/>
                </a:solidFill>
                <a:latin typeface="Sofia Sans"/>
                <a:sym typeface="Sofia Sans"/>
              </a:rPr>
              <a:t>that</a:t>
            </a:r>
            <a:r>
              <a:rPr lang="de-DE">
                <a:solidFill>
                  <a:schemeClr val="dk1"/>
                </a:solidFill>
                <a:latin typeface="Sofia Sans"/>
                <a:sym typeface="Sofia Sans"/>
              </a:rPr>
              <a:t> </a:t>
            </a:r>
            <a:r>
              <a:rPr lang="de-DE" err="1">
                <a:solidFill>
                  <a:schemeClr val="dk1"/>
                </a:solidFill>
                <a:latin typeface="Sofia Sans"/>
                <a:sym typeface="Sofia Sans"/>
              </a:rPr>
              <a:t>would</a:t>
            </a:r>
            <a:r>
              <a:rPr lang="de-DE">
                <a:solidFill>
                  <a:schemeClr val="dk1"/>
                </a:solidFill>
                <a:latin typeface="Sofia Sans"/>
                <a:sym typeface="Sofia Sans"/>
              </a:rPr>
              <a:t> </a:t>
            </a:r>
            <a:r>
              <a:rPr lang="de-DE" err="1">
                <a:solidFill>
                  <a:schemeClr val="dk1"/>
                </a:solidFill>
                <a:latin typeface="Sofia Sans"/>
                <a:sym typeface="Sofia Sans"/>
              </a:rPr>
              <a:t>normally</a:t>
            </a:r>
            <a:r>
              <a:rPr lang="de-DE">
                <a:solidFill>
                  <a:schemeClr val="dk1"/>
                </a:solidFill>
                <a:latin typeface="Sofia Sans"/>
                <a:sym typeface="Sofia Sans"/>
              </a:rPr>
              <a:t> </a:t>
            </a:r>
            <a:r>
              <a:rPr lang="de-DE" err="1">
                <a:solidFill>
                  <a:schemeClr val="dk1"/>
                </a:solidFill>
                <a:latin typeface="Sofia Sans"/>
                <a:sym typeface="Sofia Sans"/>
              </a:rPr>
              <a:t>flow</a:t>
            </a:r>
            <a:r>
              <a:rPr lang="de-DE">
                <a:solidFill>
                  <a:schemeClr val="dk1"/>
                </a:solidFill>
                <a:latin typeface="Sofia Sans"/>
                <a:sym typeface="Sofia Sans"/>
              </a:rPr>
              <a:t> </a:t>
            </a:r>
            <a:r>
              <a:rPr lang="de-DE" err="1">
                <a:solidFill>
                  <a:schemeClr val="dk1"/>
                </a:solidFill>
                <a:latin typeface="Sofia Sans"/>
                <a:sym typeface="Sofia Sans"/>
              </a:rPr>
              <a:t>downstream</a:t>
            </a:r>
            <a:r>
              <a:rPr lang="de-DE">
                <a:solidFill>
                  <a:schemeClr val="dk1"/>
                </a:solidFill>
                <a:latin typeface="Sofia Sans"/>
                <a:sym typeface="Sofia Sans"/>
              </a:rPr>
              <a:t>. </a:t>
            </a:r>
            <a:endParaRPr lang="de-DE">
              <a:solidFill>
                <a:schemeClr val="dk1"/>
              </a:solidFill>
              <a:latin typeface="Sofia Sans"/>
            </a:endParaRPr>
          </a:p>
          <a:p>
            <a:pPr marL="882650" lvl="1" indent="-285750">
              <a:lnSpc>
                <a:spcPct val="114999"/>
              </a:lnSpc>
              <a:buClr>
                <a:schemeClr val="accent5"/>
              </a:buClr>
              <a:buSzPts val="1400"/>
              <a:buFont typeface="Courier New" panose="020B0604020202020204" pitchFamily="34" charset="0"/>
              <a:buChar char="o"/>
            </a:pPr>
            <a:r>
              <a:rPr lang="de-DE">
                <a:solidFill>
                  <a:schemeClr val="dk1"/>
                </a:solidFill>
                <a:latin typeface="Sofia Sans"/>
                <a:sym typeface="Sofia Sans"/>
              </a:rPr>
              <a:t>This </a:t>
            </a:r>
            <a:r>
              <a:rPr lang="de-DE" err="1">
                <a:solidFill>
                  <a:schemeClr val="dk1"/>
                </a:solidFill>
                <a:latin typeface="Sofia Sans"/>
                <a:sym typeface="Sofia Sans"/>
              </a:rPr>
              <a:t>sediment</a:t>
            </a:r>
            <a:r>
              <a:rPr lang="de-DE">
                <a:solidFill>
                  <a:schemeClr val="dk1"/>
                </a:solidFill>
                <a:latin typeface="Sofia Sans"/>
                <a:sym typeface="Sofia Sans"/>
              </a:rPr>
              <a:t> </a:t>
            </a:r>
            <a:r>
              <a:rPr lang="de-DE" err="1">
                <a:solidFill>
                  <a:schemeClr val="dk1"/>
                </a:solidFill>
                <a:latin typeface="Sofia Sans"/>
                <a:sym typeface="Sofia Sans"/>
              </a:rPr>
              <a:t>can</a:t>
            </a:r>
            <a:r>
              <a:rPr lang="de-DE">
                <a:solidFill>
                  <a:schemeClr val="dk1"/>
                </a:solidFill>
                <a:latin typeface="Sofia Sans"/>
                <a:sym typeface="Sofia Sans"/>
              </a:rPr>
              <a:t> </a:t>
            </a:r>
            <a:r>
              <a:rPr lang="de-DE" err="1">
                <a:solidFill>
                  <a:schemeClr val="dk1"/>
                </a:solidFill>
                <a:latin typeface="Sofia Sans"/>
                <a:sym typeface="Sofia Sans"/>
              </a:rPr>
              <a:t>reduce</a:t>
            </a:r>
            <a:r>
              <a:rPr lang="de-DE">
                <a:solidFill>
                  <a:schemeClr val="dk1"/>
                </a:solidFill>
                <a:latin typeface="Sofia Sans"/>
                <a:sym typeface="Sofia Sans"/>
              </a:rPr>
              <a:t> </a:t>
            </a:r>
            <a:r>
              <a:rPr lang="de-DE" err="1">
                <a:solidFill>
                  <a:schemeClr val="dk1"/>
                </a:solidFill>
                <a:latin typeface="Sofia Sans"/>
                <a:sym typeface="Sofia Sans"/>
              </a:rPr>
              <a:t>the</a:t>
            </a:r>
            <a:r>
              <a:rPr lang="de-DE">
                <a:solidFill>
                  <a:schemeClr val="dk1"/>
                </a:solidFill>
                <a:latin typeface="Sofia Sans"/>
                <a:sym typeface="Sofia Sans"/>
              </a:rPr>
              <a:t> </a:t>
            </a:r>
            <a:r>
              <a:rPr lang="de-DE" err="1">
                <a:solidFill>
                  <a:schemeClr val="dk1"/>
                </a:solidFill>
                <a:latin typeface="Sofia Sans"/>
                <a:sym typeface="Sofia Sans"/>
              </a:rPr>
              <a:t>capacitiy</a:t>
            </a:r>
            <a:r>
              <a:rPr lang="de-DE">
                <a:solidFill>
                  <a:schemeClr val="dk1"/>
                </a:solidFill>
                <a:latin typeface="Sofia Sans"/>
                <a:sym typeface="Sofia Sans"/>
              </a:rPr>
              <a:t> </a:t>
            </a:r>
            <a:r>
              <a:rPr lang="de-DE" err="1">
                <a:solidFill>
                  <a:schemeClr val="dk1"/>
                </a:solidFill>
                <a:latin typeface="Sofia Sans"/>
                <a:sym typeface="Sofia Sans"/>
              </a:rPr>
              <a:t>of</a:t>
            </a:r>
            <a:r>
              <a:rPr lang="de-DE">
                <a:solidFill>
                  <a:schemeClr val="dk1"/>
                </a:solidFill>
                <a:latin typeface="Sofia Sans"/>
                <a:sym typeface="Sofia Sans"/>
              </a:rPr>
              <a:t> </a:t>
            </a:r>
            <a:r>
              <a:rPr lang="de-DE" err="1">
                <a:solidFill>
                  <a:schemeClr val="dk1"/>
                </a:solidFill>
                <a:latin typeface="Sofia Sans"/>
                <a:sym typeface="Sofia Sans"/>
              </a:rPr>
              <a:t>the</a:t>
            </a:r>
            <a:r>
              <a:rPr lang="de-DE">
                <a:solidFill>
                  <a:schemeClr val="dk1"/>
                </a:solidFill>
                <a:latin typeface="Sofia Sans"/>
                <a:sym typeface="Sofia Sans"/>
              </a:rPr>
              <a:t> </a:t>
            </a:r>
            <a:r>
              <a:rPr lang="de-DE" err="1">
                <a:solidFill>
                  <a:schemeClr val="dk1"/>
                </a:solidFill>
                <a:latin typeface="Sofia Sans"/>
                <a:sym typeface="Sofia Sans"/>
              </a:rPr>
              <a:t>reservoir</a:t>
            </a:r>
            <a:r>
              <a:rPr lang="de-DE">
                <a:solidFill>
                  <a:schemeClr val="dk1"/>
                </a:solidFill>
                <a:latin typeface="Sofia Sans"/>
                <a:sym typeface="Sofia Sans"/>
              </a:rPr>
              <a:t> and </a:t>
            </a:r>
            <a:r>
              <a:rPr lang="de-DE" err="1">
                <a:solidFill>
                  <a:schemeClr val="dk1"/>
                </a:solidFill>
                <a:latin typeface="Sofia Sans"/>
                <a:sym typeface="Sofia Sans"/>
              </a:rPr>
              <a:t>affect</a:t>
            </a:r>
            <a:r>
              <a:rPr lang="de-DE">
                <a:solidFill>
                  <a:schemeClr val="dk1"/>
                </a:solidFill>
                <a:latin typeface="Sofia Sans"/>
                <a:sym typeface="Sofia Sans"/>
              </a:rPr>
              <a:t> </a:t>
            </a:r>
            <a:r>
              <a:rPr lang="de-DE" err="1">
                <a:solidFill>
                  <a:schemeClr val="dk1"/>
                </a:solidFill>
                <a:latin typeface="Sofia Sans"/>
                <a:sym typeface="Sofia Sans"/>
              </a:rPr>
              <a:t>water</a:t>
            </a:r>
            <a:r>
              <a:rPr lang="de-DE">
                <a:solidFill>
                  <a:schemeClr val="dk1"/>
                </a:solidFill>
                <a:latin typeface="Sofia Sans"/>
                <a:sym typeface="Sofia Sans"/>
              </a:rPr>
              <a:t> </a:t>
            </a:r>
            <a:r>
              <a:rPr lang="de-DE" err="1">
                <a:solidFill>
                  <a:schemeClr val="dk1"/>
                </a:solidFill>
                <a:latin typeface="Sofia Sans"/>
                <a:sym typeface="Sofia Sans"/>
              </a:rPr>
              <a:t>quality</a:t>
            </a:r>
            <a:endParaRPr lang="de-DE">
              <a:solidFill>
                <a:schemeClr val="dk1"/>
              </a:solidFill>
              <a:latin typeface="Sofia Sans"/>
            </a:endParaRPr>
          </a:p>
          <a:p>
            <a:pPr marL="882650" lvl="1" indent="-285750">
              <a:lnSpc>
                <a:spcPct val="114999"/>
              </a:lnSpc>
              <a:buClr>
                <a:schemeClr val="accent5"/>
              </a:buClr>
              <a:buSzPts val="1400"/>
              <a:buFont typeface="Courier New" panose="020B0604020202020204" pitchFamily="34" charset="0"/>
              <a:buChar char="o"/>
            </a:pPr>
            <a:endParaRPr lang="de-DE">
              <a:solidFill>
                <a:schemeClr val="dk1"/>
              </a:solidFill>
              <a:latin typeface="Sofia Sans"/>
            </a:endParaRPr>
          </a:p>
          <a:p>
            <a:pPr marL="425450" indent="-285750">
              <a:lnSpc>
                <a:spcPct val="115000"/>
              </a:lnSpc>
              <a:buClr>
                <a:schemeClr val="accent5"/>
              </a:buClr>
              <a:buSzPts val="1400"/>
              <a:buFont typeface="Arial" panose="020B0604020202020204" pitchFamily="34" charset="0"/>
              <a:buChar char="•"/>
            </a:pPr>
            <a:r>
              <a:rPr lang="de-DE" b="1">
                <a:solidFill>
                  <a:schemeClr val="accent5"/>
                </a:solidFill>
                <a:latin typeface="Sofia Sans"/>
              </a:rPr>
              <a:t>Impact</a:t>
            </a:r>
            <a:r>
              <a:rPr lang="de-DE">
                <a:latin typeface="Sofia Sans"/>
              </a:rPr>
              <a:t>: </a:t>
            </a:r>
            <a:r>
              <a:rPr lang="en-US">
                <a:solidFill>
                  <a:schemeClr val="dk1"/>
                </a:solidFill>
                <a:latin typeface="Sofia Sans"/>
                <a:sym typeface="Sofia Sans"/>
              </a:rPr>
              <a:t>The lack of sediment downstream can reduce soil fertility for agriculture and harm ecosystems that depend on the natural flow of nutrient</a:t>
            </a:r>
            <a:r>
              <a:rPr lang="de-DE">
                <a:solidFill>
                  <a:schemeClr val="dk1"/>
                </a:solidFill>
                <a:latin typeface="Sofia Sans"/>
                <a:sym typeface="Sofia Sans"/>
              </a:rPr>
              <a:t>s.</a:t>
            </a:r>
            <a:endParaRPr lang="de-DE">
              <a:solidFill>
                <a:schemeClr val="dk1"/>
              </a:solidFill>
              <a:latin typeface="Sofia Sans"/>
            </a:endParaRPr>
          </a:p>
        </p:txBody>
      </p:sp>
      <p:pic>
        <p:nvPicPr>
          <p:cNvPr id="3" name="Grafik 2" descr="Ein Bild, das Clipart, Screenshot, Darstellung, Design enthält.&#10;&#10;Automatisch generierte Beschreibung">
            <a:extLst>
              <a:ext uri="{FF2B5EF4-FFF2-40B4-BE49-F238E27FC236}">
                <a16:creationId xmlns:a16="http://schemas.microsoft.com/office/drawing/2014/main" id="{45F77D66-FBF8-ED01-54F7-AE242D9C5641}"/>
              </a:ext>
            </a:extLst>
          </p:cNvPr>
          <p:cNvPicPr>
            <a:picLocks noChangeAspect="1"/>
          </p:cNvPicPr>
          <p:nvPr/>
        </p:nvPicPr>
        <p:blipFill>
          <a:blip r:embed="rId3"/>
          <a:stretch>
            <a:fillRect/>
          </a:stretch>
        </p:blipFill>
        <p:spPr>
          <a:xfrm>
            <a:off x="7213927" y="3428947"/>
            <a:ext cx="1302259" cy="1302259"/>
          </a:xfrm>
          <a:prstGeom prst="rect">
            <a:avLst/>
          </a:prstGeom>
        </p:spPr>
      </p:pic>
      <p:sp>
        <p:nvSpPr>
          <p:cNvPr id="2" name="Textfeld 1">
            <a:extLst>
              <a:ext uri="{FF2B5EF4-FFF2-40B4-BE49-F238E27FC236}">
                <a16:creationId xmlns:a16="http://schemas.microsoft.com/office/drawing/2014/main" id="{4FEFEDA4-2255-1C0D-80C8-BADB7A6F14A7}"/>
              </a:ext>
            </a:extLst>
          </p:cNvPr>
          <p:cNvSpPr txBox="1"/>
          <p:nvPr/>
        </p:nvSpPr>
        <p:spPr>
          <a:xfrm>
            <a:off x="713225" y="3655912"/>
            <a:ext cx="5855215" cy="1075294"/>
          </a:xfrm>
          <a:prstGeom prst="rect">
            <a:avLst/>
          </a:prstGeom>
          <a:noFill/>
        </p:spPr>
        <p:txBody>
          <a:bodyPr wrap="square" lIns="91440" tIns="45720" rIns="91440" bIns="45720" rtlCol="0" anchor="t">
            <a:spAutoFit/>
          </a:bodyPr>
          <a:lstStyle/>
          <a:p>
            <a:pPr marL="139700">
              <a:lnSpc>
                <a:spcPct val="115000"/>
              </a:lnSpc>
              <a:buClr>
                <a:schemeClr val="accent5"/>
              </a:buClr>
              <a:buSzPts val="1400"/>
            </a:pPr>
            <a:r>
              <a:rPr lang="en-US" b="1" i="1">
                <a:solidFill>
                  <a:schemeClr val="accent5"/>
                </a:solidFill>
                <a:latin typeface="Sofia Sans" panose="020B0604020202020204" charset="0"/>
              </a:rPr>
              <a:t>Imagine</a:t>
            </a:r>
            <a:r>
              <a:rPr lang="en-US">
                <a:latin typeface="Sofia Sans" panose="020B0604020202020204" charset="0"/>
              </a:rPr>
              <a:t> </a:t>
            </a:r>
            <a:r>
              <a:rPr lang="en-US">
                <a:solidFill>
                  <a:schemeClr val="dk1"/>
                </a:solidFill>
                <a:latin typeface="Sofia Sans" panose="020B0604020202020204" charset="0"/>
                <a:sym typeface="Sofia Sans"/>
              </a:rPr>
              <a:t>a bathtub full of water. If you pour a little sand into it every day, eventually, the water level in the tub will rise because of the sand. In rivers, this happens slowly, and the riverbed becomes higher, which can make it harder for water to flow smoothly</a:t>
            </a:r>
            <a:endParaRPr lang="de-DE">
              <a:solidFill>
                <a:schemeClr val="dk1"/>
              </a:solidFill>
              <a:latin typeface="Sofia Sans" panose="020B0604020202020204" charset="0"/>
              <a:sym typeface="Sofia Sans"/>
            </a:endParaRPr>
          </a:p>
        </p:txBody>
      </p:sp>
    </p:spTree>
    <p:extLst>
      <p:ext uri="{BB962C8B-B14F-4D97-AF65-F5344CB8AC3E}">
        <p14:creationId xmlns:p14="http://schemas.microsoft.com/office/powerpoint/2010/main" val="4041138749"/>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281AE824-AF8F-FC9B-C052-9B57BDE57FF7}"/>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46D9D8B7-D53A-9581-887C-2627D840D1AF}"/>
              </a:ext>
            </a:extLst>
          </p:cNvPr>
          <p:cNvSpPr txBox="1">
            <a:spLocks noGrp="1"/>
          </p:cNvSpPr>
          <p:nvPr>
            <p:ph type="title"/>
          </p:nvPr>
        </p:nvSpPr>
        <p:spPr>
          <a:prstGeom prst="rect">
            <a:avLst/>
          </a:prstGeom>
        </p:spPr>
        <p:txBody>
          <a:bodyPr spcFirstLastPara="1" wrap="square" lIns="91425" tIns="91425" rIns="91425" bIns="91425" anchor="t" anchorCtr="0">
            <a:noAutofit/>
          </a:bodyPr>
          <a:lstStyle/>
          <a:p>
            <a:r>
              <a:rPr lang="en"/>
              <a:t>Environmental Concerns - Obstruction</a:t>
            </a:r>
          </a:p>
        </p:txBody>
      </p:sp>
      <p:pic>
        <p:nvPicPr>
          <p:cNvPr id="3" name="Grafik 2" descr="Ein Bild, das Grafiken, Grafikdesign, Screenshot, Poster enthält.&#10;&#10;Automatisch generierte Beschreibung">
            <a:extLst>
              <a:ext uri="{FF2B5EF4-FFF2-40B4-BE49-F238E27FC236}">
                <a16:creationId xmlns:a16="http://schemas.microsoft.com/office/drawing/2014/main" id="{0E0DB0A6-A1AE-5FD1-8277-7F4F211B5086}"/>
              </a:ext>
            </a:extLst>
          </p:cNvPr>
          <p:cNvPicPr>
            <a:picLocks noChangeAspect="1"/>
          </p:cNvPicPr>
          <p:nvPr/>
        </p:nvPicPr>
        <p:blipFill>
          <a:blip r:embed="rId3"/>
          <a:stretch>
            <a:fillRect/>
          </a:stretch>
        </p:blipFill>
        <p:spPr>
          <a:xfrm>
            <a:off x="7213927" y="3428947"/>
            <a:ext cx="1302259" cy="1302259"/>
          </a:xfrm>
          <a:prstGeom prst="rect">
            <a:avLst/>
          </a:prstGeom>
        </p:spPr>
      </p:pic>
      <p:sp>
        <p:nvSpPr>
          <p:cNvPr id="4" name="Textfeld 3">
            <a:extLst>
              <a:ext uri="{FF2B5EF4-FFF2-40B4-BE49-F238E27FC236}">
                <a16:creationId xmlns:a16="http://schemas.microsoft.com/office/drawing/2014/main" id="{465D9320-0C9E-A150-A407-1D4B9E0095C1}"/>
              </a:ext>
            </a:extLst>
          </p:cNvPr>
          <p:cNvSpPr txBox="1"/>
          <p:nvPr/>
        </p:nvSpPr>
        <p:spPr>
          <a:xfrm>
            <a:off x="713225" y="1242943"/>
            <a:ext cx="7802961" cy="1753942"/>
          </a:xfrm>
          <a:prstGeom prst="rect">
            <a:avLst/>
          </a:prstGeom>
          <a:noFill/>
        </p:spPr>
        <p:txBody>
          <a:bodyPr wrap="square" lIns="91440" tIns="45720" rIns="91440" bIns="45720" rtlCol="0" anchor="t">
            <a:spAutoFit/>
          </a:bodyPr>
          <a:lstStyle/>
          <a:p>
            <a:pPr>
              <a:buClr>
                <a:schemeClr val="accent5"/>
              </a:buClr>
            </a:pPr>
            <a:r>
              <a:rPr lang="de-DE" b="1" err="1">
                <a:solidFill>
                  <a:schemeClr val="accent5"/>
                </a:solidFill>
                <a:latin typeface="Sofia Sans"/>
              </a:rPr>
              <a:t>Waterway</a:t>
            </a:r>
            <a:r>
              <a:rPr lang="de-DE" b="1">
                <a:solidFill>
                  <a:schemeClr val="accent5"/>
                </a:solidFill>
                <a:latin typeface="Sofia Sans"/>
              </a:rPr>
              <a:t> </a:t>
            </a:r>
            <a:r>
              <a:rPr lang="de-DE" b="1" err="1">
                <a:solidFill>
                  <a:schemeClr val="accent5"/>
                </a:solidFill>
                <a:latin typeface="Sofia Sans"/>
              </a:rPr>
              <a:t>Obstruction</a:t>
            </a:r>
            <a:r>
              <a:rPr lang="de-DE" b="1">
                <a:solidFill>
                  <a:schemeClr val="accent5"/>
                </a:solidFill>
                <a:latin typeface="Sofia Sans"/>
              </a:rPr>
              <a:t> </a:t>
            </a:r>
          </a:p>
          <a:p>
            <a:endParaRPr lang="de-DE" b="1">
              <a:latin typeface="Sofia Sans" panose="020B0604020202020204" charset="0"/>
            </a:endParaRPr>
          </a:p>
          <a:p>
            <a:pPr marL="425450" indent="-285750">
              <a:lnSpc>
                <a:spcPct val="115000"/>
              </a:lnSpc>
              <a:buClr>
                <a:schemeClr val="accent5"/>
              </a:buClr>
              <a:buSzPts val="1400"/>
              <a:buFont typeface="Arial" panose="020B0604020202020204" pitchFamily="34" charset="0"/>
              <a:buChar char="•"/>
            </a:pPr>
            <a:r>
              <a:rPr lang="en-US" b="1">
                <a:solidFill>
                  <a:schemeClr val="accent5"/>
                </a:solidFill>
                <a:latin typeface="Sofia Sans"/>
              </a:rPr>
              <a:t>Concern: </a:t>
            </a:r>
            <a:r>
              <a:rPr lang="en-US">
                <a:solidFill>
                  <a:schemeClr val="dk1"/>
                </a:solidFill>
                <a:latin typeface="Sofia Sans"/>
              </a:rPr>
              <a:t>Dams block the natural flow of rivers, preventing fish and other aquatic animals from migrating to spawn or move to different areas.</a:t>
            </a:r>
          </a:p>
          <a:p>
            <a:pPr marL="139700">
              <a:lnSpc>
                <a:spcPct val="114999"/>
              </a:lnSpc>
              <a:buClr>
                <a:schemeClr val="accent5"/>
              </a:buClr>
              <a:buSzPts val="1400"/>
            </a:pPr>
            <a:endParaRPr lang="en-US">
              <a:solidFill>
                <a:schemeClr val="dk1"/>
              </a:solidFill>
              <a:latin typeface="Sofia Sans"/>
            </a:endParaRPr>
          </a:p>
          <a:p>
            <a:pPr marL="425450" indent="-285750">
              <a:lnSpc>
                <a:spcPct val="115000"/>
              </a:lnSpc>
              <a:buClr>
                <a:schemeClr val="accent5"/>
              </a:buClr>
              <a:buSzPts val="1400"/>
              <a:buFont typeface="Arial" panose="020B0604020202020204" pitchFamily="34" charset="0"/>
              <a:buChar char="•"/>
            </a:pPr>
            <a:r>
              <a:rPr lang="en-US" b="1">
                <a:solidFill>
                  <a:schemeClr val="accent5"/>
                </a:solidFill>
                <a:latin typeface="Sofia Sans"/>
              </a:rPr>
              <a:t>Impact: </a:t>
            </a:r>
            <a:r>
              <a:rPr lang="en-US">
                <a:solidFill>
                  <a:schemeClr val="dk1"/>
                </a:solidFill>
                <a:latin typeface="Sofia Sans"/>
              </a:rPr>
              <a:t>This obstruction can harm fish populations (like salmon), disrupt ecosystems, and reduce biodiversity in both the river and the surrounding areas.</a:t>
            </a:r>
          </a:p>
        </p:txBody>
      </p:sp>
      <p:sp>
        <p:nvSpPr>
          <p:cNvPr id="6" name="Textfeld 5">
            <a:extLst>
              <a:ext uri="{FF2B5EF4-FFF2-40B4-BE49-F238E27FC236}">
                <a16:creationId xmlns:a16="http://schemas.microsoft.com/office/drawing/2014/main" id="{A01171C2-C7A2-6732-6C40-8AB885C268CF}"/>
              </a:ext>
            </a:extLst>
          </p:cNvPr>
          <p:cNvSpPr txBox="1"/>
          <p:nvPr/>
        </p:nvSpPr>
        <p:spPr>
          <a:xfrm>
            <a:off x="713225" y="3655912"/>
            <a:ext cx="5855215" cy="827534"/>
          </a:xfrm>
          <a:prstGeom prst="rect">
            <a:avLst/>
          </a:prstGeom>
          <a:noFill/>
        </p:spPr>
        <p:txBody>
          <a:bodyPr wrap="square" lIns="91440" tIns="45720" rIns="91440" bIns="45720" rtlCol="0" anchor="t">
            <a:spAutoFit/>
          </a:bodyPr>
          <a:lstStyle/>
          <a:p>
            <a:pPr marL="139700">
              <a:lnSpc>
                <a:spcPct val="115000"/>
              </a:lnSpc>
              <a:buClr>
                <a:schemeClr val="accent5"/>
              </a:buClr>
              <a:buSzPts val="1400"/>
            </a:pPr>
            <a:r>
              <a:rPr lang="en-US" b="1" i="1">
                <a:solidFill>
                  <a:schemeClr val="accent5"/>
                </a:solidFill>
                <a:latin typeface="Sofia Sans" panose="020B0604020202020204" charset="0"/>
              </a:rPr>
              <a:t>Imagine</a:t>
            </a:r>
            <a:r>
              <a:rPr lang="en-US">
                <a:latin typeface="Sofia Sans" panose="020B0604020202020204" charset="0"/>
              </a:rPr>
              <a:t> </a:t>
            </a:r>
            <a:r>
              <a:rPr lang="en-US">
                <a:solidFill>
                  <a:schemeClr val="dk1"/>
                </a:solidFill>
                <a:latin typeface="Sofia Sans" panose="020B0604020202020204" charset="0"/>
                <a:sym typeface="Sofia Sans"/>
              </a:rPr>
              <a:t>a water slide at a pool. If something is blocking the water stream going down the slide, the water will have trouble flowing down smoothly. The water might even get stuck!</a:t>
            </a:r>
            <a:endParaRPr lang="de-DE">
              <a:solidFill>
                <a:schemeClr val="dk1"/>
              </a:solidFill>
              <a:latin typeface="Sofia Sans" panose="020B0604020202020204" charset="0"/>
              <a:sym typeface="Sofia Sans"/>
            </a:endParaRPr>
          </a:p>
        </p:txBody>
      </p:sp>
    </p:spTree>
    <p:extLst>
      <p:ext uri="{BB962C8B-B14F-4D97-AF65-F5344CB8AC3E}">
        <p14:creationId xmlns:p14="http://schemas.microsoft.com/office/powerpoint/2010/main" val="410207361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68">
          <a:extLst>
            <a:ext uri="{FF2B5EF4-FFF2-40B4-BE49-F238E27FC236}">
              <a16:creationId xmlns:a16="http://schemas.microsoft.com/office/drawing/2014/main" id="{F10B32B0-71FA-EEC3-B316-4E58025DB460}"/>
            </a:ext>
          </a:extLst>
        </p:cNvPr>
        <p:cNvGrpSpPr/>
        <p:nvPr/>
      </p:nvGrpSpPr>
      <p:grpSpPr>
        <a:xfrm>
          <a:off x="0" y="0"/>
          <a:ext cx="0" cy="0"/>
          <a:chOff x="0" y="0"/>
          <a:chExt cx="0" cy="0"/>
        </a:xfrm>
      </p:grpSpPr>
      <p:sp>
        <p:nvSpPr>
          <p:cNvPr id="369" name="Google Shape;369;p28">
            <a:extLst>
              <a:ext uri="{FF2B5EF4-FFF2-40B4-BE49-F238E27FC236}">
                <a16:creationId xmlns:a16="http://schemas.microsoft.com/office/drawing/2014/main" id="{E61E7D6D-BE24-293E-3C5F-5C3967F00476}"/>
              </a:ext>
            </a:extLst>
          </p:cNvPr>
          <p:cNvSpPr/>
          <p:nvPr/>
        </p:nvSpPr>
        <p:spPr>
          <a:xfrm flipH="1">
            <a:off x="294629" y="284100"/>
            <a:ext cx="7188871" cy="4132031"/>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70" name="Google Shape;370;p28">
            <a:extLst>
              <a:ext uri="{FF2B5EF4-FFF2-40B4-BE49-F238E27FC236}">
                <a16:creationId xmlns:a16="http://schemas.microsoft.com/office/drawing/2014/main" id="{618D4834-0A25-80E9-811B-A5B60AB0B789}"/>
              </a:ext>
            </a:extLst>
          </p:cNvPr>
          <p:cNvSpPr txBox="1">
            <a:spLocks noGrp="1"/>
          </p:cNvSpPr>
          <p:nvPr>
            <p:ph type="title"/>
          </p:nvPr>
        </p:nvSpPr>
        <p:spPr>
          <a:xfrm>
            <a:off x="713225" y="2518401"/>
            <a:ext cx="5443800" cy="1674000"/>
          </a:xfrm>
          <a:prstGeom prst="rect">
            <a:avLst/>
          </a:prstGeom>
        </p:spPr>
        <p:txBody>
          <a:bodyPr spcFirstLastPara="1" wrap="square" lIns="91425" tIns="91425" rIns="91425" bIns="91425" anchor="b" anchorCtr="0">
            <a:noAutofit/>
          </a:bodyPr>
          <a:lstStyle/>
          <a:p>
            <a:r>
              <a:rPr lang="en"/>
              <a:t>Introduction</a:t>
            </a:r>
          </a:p>
        </p:txBody>
      </p:sp>
      <p:sp>
        <p:nvSpPr>
          <p:cNvPr id="371" name="Google Shape;371;p28">
            <a:extLst>
              <a:ext uri="{FF2B5EF4-FFF2-40B4-BE49-F238E27FC236}">
                <a16:creationId xmlns:a16="http://schemas.microsoft.com/office/drawing/2014/main" id="{91091B5B-EFAD-9232-789B-ADED804FB2A5}"/>
              </a:ext>
            </a:extLst>
          </p:cNvPr>
          <p:cNvSpPr txBox="1">
            <a:spLocks noGrp="1"/>
          </p:cNvSpPr>
          <p:nvPr>
            <p:ph type="title" idx="2"/>
          </p:nvPr>
        </p:nvSpPr>
        <p:spPr>
          <a:xfrm>
            <a:off x="4974125" y="1282692"/>
            <a:ext cx="1182900" cy="123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5"/>
                </a:solidFill>
              </a:rPr>
              <a:t>01</a:t>
            </a:r>
          </a:p>
        </p:txBody>
      </p:sp>
      <p:sp>
        <p:nvSpPr>
          <p:cNvPr id="372" name="Google Shape;372;p28">
            <a:extLst>
              <a:ext uri="{FF2B5EF4-FFF2-40B4-BE49-F238E27FC236}">
                <a16:creationId xmlns:a16="http://schemas.microsoft.com/office/drawing/2014/main" id="{52A32C4F-01AA-03BD-061E-456A1C11A054}"/>
              </a:ext>
            </a:extLst>
          </p:cNvPr>
          <p:cNvSpPr txBox="1">
            <a:spLocks noGrp="1"/>
          </p:cNvSpPr>
          <p:nvPr>
            <p:ph type="subTitle" idx="1"/>
          </p:nvPr>
        </p:nvSpPr>
        <p:spPr>
          <a:xfrm>
            <a:off x="713225" y="4192392"/>
            <a:ext cx="5443800" cy="563404"/>
          </a:xfrm>
          <a:prstGeom prst="rect">
            <a:avLst/>
          </a:prstGeom>
        </p:spPr>
        <p:txBody>
          <a:bodyPr spcFirstLastPara="1" wrap="square" lIns="91425" tIns="91425" rIns="91425" bIns="91425" anchor="ctr" anchorCtr="0">
            <a:noAutofit/>
          </a:bodyPr>
          <a:lstStyle/>
          <a:p>
            <a:pPr marL="0" indent="0"/>
            <a:r>
              <a:rPr lang="en"/>
              <a:t>Learn about the impacts of hydro energy</a:t>
            </a:r>
          </a:p>
        </p:txBody>
      </p:sp>
      <p:pic>
        <p:nvPicPr>
          <p:cNvPr id="10" name="Grafik 9" descr="Ein Bild, das Grafiken, Symbol enthält.&#10;&#10;Automatisch generierte Beschreibung">
            <a:extLst>
              <a:ext uri="{FF2B5EF4-FFF2-40B4-BE49-F238E27FC236}">
                <a16:creationId xmlns:a16="http://schemas.microsoft.com/office/drawing/2014/main" id="{E39BCDBF-5005-B3C7-577F-C1CFF139FE9F}"/>
              </a:ext>
            </a:extLst>
          </p:cNvPr>
          <p:cNvPicPr>
            <a:picLocks noChangeAspect="1"/>
          </p:cNvPicPr>
          <p:nvPr/>
        </p:nvPicPr>
        <p:blipFill>
          <a:blip r:embed="rId3"/>
          <a:stretch>
            <a:fillRect/>
          </a:stretch>
        </p:blipFill>
        <p:spPr>
          <a:xfrm>
            <a:off x="6208410" y="2350115"/>
            <a:ext cx="1800000" cy="1800000"/>
          </a:xfrm>
          <a:prstGeom prst="rect">
            <a:avLst/>
          </a:prstGeom>
        </p:spPr>
      </p:pic>
    </p:spTree>
    <p:extLst>
      <p:ext uri="{BB962C8B-B14F-4D97-AF65-F5344CB8AC3E}">
        <p14:creationId xmlns:p14="http://schemas.microsoft.com/office/powerpoint/2010/main" val="392406966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FC0D3959-9DAF-A038-33FF-F9171A3AD1BC}"/>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7484AB63-7EAD-81C8-146B-2214E1C7CDD7}"/>
              </a:ext>
            </a:extLst>
          </p:cNvPr>
          <p:cNvSpPr txBox="1">
            <a:spLocks noGrp="1"/>
          </p:cNvSpPr>
          <p:nvPr>
            <p:ph type="title"/>
          </p:nvPr>
        </p:nvSpPr>
        <p:spPr>
          <a:prstGeom prst="rect">
            <a:avLst/>
          </a:prstGeom>
        </p:spPr>
        <p:txBody>
          <a:bodyPr spcFirstLastPara="1" wrap="square" lIns="91425" tIns="91425" rIns="91425" bIns="91425" anchor="t" anchorCtr="0">
            <a:noAutofit/>
          </a:bodyPr>
          <a:lstStyle/>
          <a:p>
            <a:r>
              <a:rPr lang="en"/>
              <a:t>Environmental Concerns - Flooding</a:t>
            </a:r>
          </a:p>
        </p:txBody>
      </p:sp>
      <p:pic>
        <p:nvPicPr>
          <p:cNvPr id="3" name="Grafik 2" descr="Ein Bild, das Clipart, Cartoon, Grafiken, Darstellung enthält.&#10;&#10;Automatisch generierte Beschreibung">
            <a:extLst>
              <a:ext uri="{FF2B5EF4-FFF2-40B4-BE49-F238E27FC236}">
                <a16:creationId xmlns:a16="http://schemas.microsoft.com/office/drawing/2014/main" id="{0E15F289-468C-F083-B846-8C8C7765281E}"/>
              </a:ext>
            </a:extLst>
          </p:cNvPr>
          <p:cNvPicPr>
            <a:picLocks noChangeAspect="1"/>
          </p:cNvPicPr>
          <p:nvPr/>
        </p:nvPicPr>
        <p:blipFill>
          <a:blip r:embed="rId3"/>
          <a:stretch>
            <a:fillRect/>
          </a:stretch>
        </p:blipFill>
        <p:spPr>
          <a:xfrm>
            <a:off x="7183696" y="3428947"/>
            <a:ext cx="1302259" cy="1302259"/>
          </a:xfrm>
          <a:prstGeom prst="rect">
            <a:avLst/>
          </a:prstGeom>
        </p:spPr>
      </p:pic>
      <p:sp>
        <p:nvSpPr>
          <p:cNvPr id="4" name="Textfeld 3">
            <a:extLst>
              <a:ext uri="{FF2B5EF4-FFF2-40B4-BE49-F238E27FC236}">
                <a16:creationId xmlns:a16="http://schemas.microsoft.com/office/drawing/2014/main" id="{9D5DFA86-8ACA-6889-C3D2-273F30EA9AAD}"/>
              </a:ext>
            </a:extLst>
          </p:cNvPr>
          <p:cNvSpPr txBox="1"/>
          <p:nvPr/>
        </p:nvSpPr>
        <p:spPr>
          <a:xfrm>
            <a:off x="713225" y="1111058"/>
            <a:ext cx="7802961" cy="2249462"/>
          </a:xfrm>
          <a:prstGeom prst="rect">
            <a:avLst/>
          </a:prstGeom>
          <a:noFill/>
        </p:spPr>
        <p:txBody>
          <a:bodyPr wrap="square" lIns="91440" tIns="45720" rIns="91440" bIns="45720" rtlCol="0" anchor="t">
            <a:spAutoFit/>
          </a:bodyPr>
          <a:lstStyle/>
          <a:p>
            <a:pPr>
              <a:buClr>
                <a:schemeClr val="accent5"/>
              </a:buClr>
            </a:pPr>
            <a:r>
              <a:rPr lang="de-DE" b="1">
                <a:solidFill>
                  <a:schemeClr val="accent5"/>
                </a:solidFill>
                <a:latin typeface="Sofia Sans"/>
              </a:rPr>
              <a:t>Flooding</a:t>
            </a:r>
          </a:p>
          <a:p>
            <a:endParaRPr lang="de-DE" b="1">
              <a:latin typeface="Sofia Sans" panose="020B0604020202020204" charset="0"/>
            </a:endParaRPr>
          </a:p>
          <a:p>
            <a:pPr marL="425450" indent="-285750">
              <a:lnSpc>
                <a:spcPct val="115000"/>
              </a:lnSpc>
              <a:buClr>
                <a:schemeClr val="accent5"/>
              </a:buClr>
              <a:buSzPts val="1400"/>
              <a:buFont typeface="Arial" panose="020B0604020202020204" pitchFamily="34" charset="0"/>
              <a:buChar char="•"/>
            </a:pPr>
            <a:r>
              <a:rPr lang="en-US" b="1">
                <a:solidFill>
                  <a:schemeClr val="accent5"/>
                </a:solidFill>
                <a:latin typeface="Sofia Sans"/>
              </a:rPr>
              <a:t>Concern: </a:t>
            </a:r>
            <a:r>
              <a:rPr lang="en-US">
                <a:solidFill>
                  <a:schemeClr val="dk1"/>
                </a:solidFill>
                <a:latin typeface="Sofia Sans"/>
              </a:rPr>
              <a:t>Building a dam often causes large areas upstream to be flooded,</a:t>
            </a:r>
          </a:p>
          <a:p>
            <a:pPr marL="882650" lvl="1" indent="-285750">
              <a:lnSpc>
                <a:spcPct val="114999"/>
              </a:lnSpc>
              <a:buClr>
                <a:schemeClr val="accent5"/>
              </a:buClr>
              <a:buSzPts val="1400"/>
              <a:buFont typeface="Courier New" panose="020B0604020202020204" pitchFamily="34" charset="0"/>
              <a:buChar char="o"/>
            </a:pPr>
            <a:r>
              <a:rPr lang="en-US">
                <a:solidFill>
                  <a:schemeClr val="dk1"/>
                </a:solidFill>
                <a:latin typeface="Sofia Sans"/>
              </a:rPr>
              <a:t>This can negatively influence ecosystems. </a:t>
            </a:r>
          </a:p>
          <a:p>
            <a:pPr marL="882650" lvl="1" indent="-285750">
              <a:lnSpc>
                <a:spcPct val="114999"/>
              </a:lnSpc>
              <a:buClr>
                <a:schemeClr val="accent5"/>
              </a:buClr>
              <a:buSzPts val="1400"/>
              <a:buFont typeface="Courier New" panose="020B0604020202020204" pitchFamily="34" charset="0"/>
              <a:buChar char="o"/>
            </a:pPr>
            <a:r>
              <a:rPr lang="en-US">
                <a:solidFill>
                  <a:schemeClr val="dk1"/>
                </a:solidFill>
                <a:latin typeface="Sofia Sans"/>
              </a:rPr>
              <a:t>When there is too much water in the reservoir, all channels must be opened to release the pressure. As a result, flooding can also occur downstream.</a:t>
            </a:r>
            <a:endParaRPr lang="en-US">
              <a:solidFill>
                <a:schemeClr val="dk1"/>
              </a:solidFill>
            </a:endParaRPr>
          </a:p>
          <a:p>
            <a:pPr marL="596900" lvl="1">
              <a:lnSpc>
                <a:spcPct val="114999"/>
              </a:lnSpc>
              <a:buClr>
                <a:schemeClr val="accent5"/>
              </a:buClr>
              <a:buSzPts val="1400"/>
            </a:pPr>
            <a:endParaRPr lang="en-US">
              <a:solidFill>
                <a:schemeClr val="dk1"/>
              </a:solidFill>
              <a:latin typeface="Sofia Sans"/>
            </a:endParaRPr>
          </a:p>
          <a:p>
            <a:pPr marL="425450" indent="-285750">
              <a:lnSpc>
                <a:spcPct val="115000"/>
              </a:lnSpc>
              <a:buClr>
                <a:schemeClr val="accent5"/>
              </a:buClr>
              <a:buSzPts val="1400"/>
              <a:buFont typeface="Arial" panose="020B0604020202020204" pitchFamily="34" charset="0"/>
              <a:buChar char="•"/>
            </a:pPr>
            <a:r>
              <a:rPr lang="en-US" b="1">
                <a:solidFill>
                  <a:schemeClr val="accent5"/>
                </a:solidFill>
                <a:latin typeface="Sofia Sans"/>
              </a:rPr>
              <a:t>Impact: </a:t>
            </a:r>
            <a:r>
              <a:rPr lang="en-US">
                <a:solidFill>
                  <a:schemeClr val="dk1"/>
                </a:solidFill>
                <a:latin typeface="Sofia Sans"/>
              </a:rPr>
              <a:t>Flooding can displace local communities, drown wildlife habitats, and disrupt the natural balance of the surrounding environment, leading to long-term ecological damage.</a:t>
            </a:r>
          </a:p>
        </p:txBody>
      </p:sp>
      <p:sp>
        <p:nvSpPr>
          <p:cNvPr id="6" name="Textfeld 5">
            <a:extLst>
              <a:ext uri="{FF2B5EF4-FFF2-40B4-BE49-F238E27FC236}">
                <a16:creationId xmlns:a16="http://schemas.microsoft.com/office/drawing/2014/main" id="{9F042E5C-BD1F-68C2-FB24-5C31E6BBB354}"/>
              </a:ext>
            </a:extLst>
          </p:cNvPr>
          <p:cNvSpPr txBox="1"/>
          <p:nvPr/>
        </p:nvSpPr>
        <p:spPr>
          <a:xfrm>
            <a:off x="713225" y="3540607"/>
            <a:ext cx="6031242" cy="1075294"/>
          </a:xfrm>
          <a:prstGeom prst="rect">
            <a:avLst/>
          </a:prstGeom>
          <a:noFill/>
        </p:spPr>
        <p:txBody>
          <a:bodyPr wrap="square" lIns="91440" tIns="45720" rIns="91440" bIns="45720" rtlCol="0" anchor="t">
            <a:spAutoFit/>
          </a:bodyPr>
          <a:lstStyle/>
          <a:p>
            <a:pPr marL="139700">
              <a:lnSpc>
                <a:spcPct val="115000"/>
              </a:lnSpc>
              <a:buClr>
                <a:schemeClr val="accent5"/>
              </a:buClr>
              <a:buSzPts val="1400"/>
            </a:pPr>
            <a:r>
              <a:rPr lang="en-US" b="1" i="1">
                <a:solidFill>
                  <a:schemeClr val="accent5"/>
                </a:solidFill>
                <a:latin typeface="Sofia Sans"/>
              </a:rPr>
              <a:t>Imagine</a:t>
            </a:r>
            <a:r>
              <a:rPr lang="en-US">
                <a:latin typeface="Sofia Sans"/>
              </a:rPr>
              <a:t> </a:t>
            </a:r>
            <a:r>
              <a:rPr lang="en-US">
                <a:solidFill>
                  <a:schemeClr val="dk1"/>
                </a:solidFill>
                <a:latin typeface="Sofia Sans"/>
                <a:sym typeface="Sofia Sans"/>
              </a:rPr>
              <a:t>you have a sponge soaked with water. If you keep adding water to the sponge, it eventually can’t hold any more, and the water starts to spill out. In the same way, if a river gets “too full”, the water will spill out onto the land, causing flooding. </a:t>
            </a:r>
          </a:p>
        </p:txBody>
      </p:sp>
    </p:spTree>
    <p:extLst>
      <p:ext uri="{BB962C8B-B14F-4D97-AF65-F5344CB8AC3E}">
        <p14:creationId xmlns:p14="http://schemas.microsoft.com/office/powerpoint/2010/main" val="30265330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440"/>
        <p:cNvGrpSpPr/>
        <p:nvPr/>
      </p:nvGrpSpPr>
      <p:grpSpPr>
        <a:xfrm>
          <a:off x="0" y="0"/>
          <a:ext cx="0" cy="0"/>
          <a:chOff x="0" y="0"/>
          <a:chExt cx="0" cy="0"/>
        </a:xfrm>
      </p:grpSpPr>
      <p:grpSp>
        <p:nvGrpSpPr>
          <p:cNvPr id="441" name="Google Shape;441;p32"/>
          <p:cNvGrpSpPr/>
          <p:nvPr/>
        </p:nvGrpSpPr>
        <p:grpSpPr>
          <a:xfrm>
            <a:off x="294629" y="284100"/>
            <a:ext cx="7189150" cy="4404172"/>
            <a:chOff x="294629" y="284100"/>
            <a:chExt cx="7189150" cy="4404172"/>
          </a:xfrm>
        </p:grpSpPr>
        <p:grpSp>
          <p:nvGrpSpPr>
            <p:cNvPr id="442" name="Google Shape;442;p32"/>
            <p:cNvGrpSpPr/>
            <p:nvPr/>
          </p:nvGrpSpPr>
          <p:grpSpPr>
            <a:xfrm>
              <a:off x="294629" y="284100"/>
              <a:ext cx="7188871" cy="4404172"/>
              <a:chOff x="294629" y="284100"/>
              <a:chExt cx="7188871" cy="4404172"/>
            </a:xfrm>
          </p:grpSpPr>
          <p:sp>
            <p:nvSpPr>
              <p:cNvPr id="443" name="Google Shape;443;p32"/>
              <p:cNvSpPr/>
              <p:nvPr/>
            </p:nvSpPr>
            <p:spPr>
              <a:xfrm flipH="1">
                <a:off x="294629" y="284100"/>
                <a:ext cx="7188871" cy="4319899"/>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444" name="Google Shape;444;p32"/>
              <p:cNvGrpSpPr/>
              <p:nvPr/>
            </p:nvGrpSpPr>
            <p:grpSpPr>
              <a:xfrm flipH="1">
                <a:off x="1321906" y="4506087"/>
                <a:ext cx="303118" cy="182185"/>
                <a:chOff x="7798852" y="713039"/>
                <a:chExt cx="303118" cy="182185"/>
              </a:xfrm>
            </p:grpSpPr>
            <p:sp>
              <p:nvSpPr>
                <p:cNvPr id="445" name="Google Shape;445;p32"/>
                <p:cNvSpPr/>
                <p:nvPr/>
              </p:nvSpPr>
              <p:spPr>
                <a:xfrm flipH="1">
                  <a:off x="7911559" y="727040"/>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6" name="Google Shape;446;p32"/>
                <p:cNvSpPr/>
                <p:nvPr/>
              </p:nvSpPr>
              <p:spPr>
                <a:xfrm flipH="1">
                  <a:off x="7882332" y="713039"/>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7" name="Google Shape;447;p32"/>
                <p:cNvSpPr/>
                <p:nvPr/>
              </p:nvSpPr>
              <p:spPr>
                <a:xfrm flipH="1">
                  <a:off x="7798852" y="828546"/>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8" name="Google Shape;448;p32"/>
                <p:cNvSpPr/>
                <p:nvPr/>
              </p:nvSpPr>
              <p:spPr>
                <a:xfrm flipH="1">
                  <a:off x="7798852" y="754691"/>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cxnSp>
          <p:nvCxnSpPr>
            <p:cNvPr id="449" name="Google Shape;449;p32"/>
            <p:cNvCxnSpPr/>
            <p:nvPr/>
          </p:nvCxnSpPr>
          <p:spPr>
            <a:xfrm>
              <a:off x="7483780" y="1985750"/>
              <a:ext cx="0" cy="954300"/>
            </a:xfrm>
            <a:prstGeom prst="straightConnector1">
              <a:avLst/>
            </a:prstGeom>
            <a:noFill/>
            <a:ln w="9525" cap="flat" cmpd="sng">
              <a:solidFill>
                <a:schemeClr val="dk1"/>
              </a:solidFill>
              <a:prstDash val="dash"/>
              <a:round/>
              <a:headEnd type="none" w="med" len="med"/>
              <a:tailEnd type="none" w="med" len="med"/>
            </a:ln>
          </p:spPr>
        </p:cxnSp>
      </p:grpSp>
      <p:grpSp>
        <p:nvGrpSpPr>
          <p:cNvPr id="450" name="Google Shape;450;p32"/>
          <p:cNvGrpSpPr/>
          <p:nvPr/>
        </p:nvGrpSpPr>
        <p:grpSpPr>
          <a:xfrm>
            <a:off x="6946349" y="1376538"/>
            <a:ext cx="1076062" cy="2824466"/>
            <a:chOff x="7093775" y="1878175"/>
            <a:chExt cx="783673" cy="2057000"/>
          </a:xfrm>
        </p:grpSpPr>
        <p:sp>
          <p:nvSpPr>
            <p:cNvPr id="451" name="Google Shape;451;p32"/>
            <p:cNvSpPr/>
            <p:nvPr/>
          </p:nvSpPr>
          <p:spPr>
            <a:xfrm>
              <a:off x="7152479" y="1878175"/>
              <a:ext cx="314997" cy="1302920"/>
            </a:xfrm>
            <a:custGeom>
              <a:avLst/>
              <a:gdLst/>
              <a:ahLst/>
              <a:cxnLst/>
              <a:rect l="l" t="t" r="r" b="b"/>
              <a:pathLst>
                <a:path w="660" h="2730" extrusionOk="0">
                  <a:moveTo>
                    <a:pt x="660" y="307"/>
                  </a:moveTo>
                  <a:lnTo>
                    <a:pt x="660" y="307"/>
                  </a:lnTo>
                  <a:cubicBezTo>
                    <a:pt x="660" y="2422"/>
                    <a:pt x="660" y="2422"/>
                    <a:pt x="660" y="2422"/>
                  </a:cubicBezTo>
                  <a:cubicBezTo>
                    <a:pt x="660" y="2576"/>
                    <a:pt x="536" y="2713"/>
                    <a:pt x="383" y="2730"/>
                  </a:cubicBezTo>
                  <a:cubicBezTo>
                    <a:pt x="383" y="414"/>
                    <a:pt x="383" y="414"/>
                    <a:pt x="383" y="414"/>
                  </a:cubicBezTo>
                  <a:cubicBezTo>
                    <a:pt x="383" y="383"/>
                    <a:pt x="352" y="352"/>
                    <a:pt x="321" y="352"/>
                  </a:cubicBezTo>
                  <a:cubicBezTo>
                    <a:pt x="276" y="352"/>
                    <a:pt x="245" y="383"/>
                    <a:pt x="245" y="414"/>
                  </a:cubicBezTo>
                  <a:cubicBezTo>
                    <a:pt x="245" y="2730"/>
                    <a:pt x="245" y="2730"/>
                    <a:pt x="245" y="2730"/>
                  </a:cubicBezTo>
                  <a:cubicBezTo>
                    <a:pt x="108" y="2699"/>
                    <a:pt x="0" y="2576"/>
                    <a:pt x="0" y="2422"/>
                  </a:cubicBezTo>
                  <a:cubicBezTo>
                    <a:pt x="0" y="307"/>
                    <a:pt x="0" y="307"/>
                    <a:pt x="0" y="307"/>
                  </a:cubicBezTo>
                  <a:cubicBezTo>
                    <a:pt x="0" y="137"/>
                    <a:pt x="137" y="0"/>
                    <a:pt x="307" y="0"/>
                  </a:cubicBezTo>
                  <a:cubicBezTo>
                    <a:pt x="352" y="0"/>
                    <a:pt x="352" y="0"/>
                    <a:pt x="352" y="0"/>
                  </a:cubicBezTo>
                  <a:cubicBezTo>
                    <a:pt x="522" y="0"/>
                    <a:pt x="660" y="137"/>
                    <a:pt x="660" y="307"/>
                  </a:cubicBez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2" name="Google Shape;452;p32"/>
            <p:cNvSpPr/>
            <p:nvPr/>
          </p:nvSpPr>
          <p:spPr>
            <a:xfrm>
              <a:off x="7504226" y="1878175"/>
              <a:ext cx="314997" cy="1302920"/>
            </a:xfrm>
            <a:custGeom>
              <a:avLst/>
              <a:gdLst/>
              <a:ahLst/>
              <a:cxnLst/>
              <a:rect l="l" t="t" r="r" b="b"/>
              <a:pathLst>
                <a:path w="660" h="2730" extrusionOk="0">
                  <a:moveTo>
                    <a:pt x="660" y="307"/>
                  </a:moveTo>
                  <a:lnTo>
                    <a:pt x="660" y="307"/>
                  </a:lnTo>
                  <a:cubicBezTo>
                    <a:pt x="660" y="2422"/>
                    <a:pt x="660" y="2422"/>
                    <a:pt x="660" y="2422"/>
                  </a:cubicBezTo>
                  <a:cubicBezTo>
                    <a:pt x="660" y="2576"/>
                    <a:pt x="552" y="2713"/>
                    <a:pt x="383" y="2730"/>
                  </a:cubicBezTo>
                  <a:cubicBezTo>
                    <a:pt x="383" y="414"/>
                    <a:pt x="383" y="414"/>
                    <a:pt x="383" y="414"/>
                  </a:cubicBezTo>
                  <a:cubicBezTo>
                    <a:pt x="383" y="383"/>
                    <a:pt x="352" y="352"/>
                    <a:pt x="321" y="352"/>
                  </a:cubicBezTo>
                  <a:cubicBezTo>
                    <a:pt x="291" y="352"/>
                    <a:pt x="260" y="383"/>
                    <a:pt x="260" y="414"/>
                  </a:cubicBezTo>
                  <a:cubicBezTo>
                    <a:pt x="260" y="2730"/>
                    <a:pt x="260" y="2730"/>
                    <a:pt x="260" y="2730"/>
                  </a:cubicBezTo>
                  <a:cubicBezTo>
                    <a:pt x="107" y="2699"/>
                    <a:pt x="0" y="2576"/>
                    <a:pt x="0" y="2422"/>
                  </a:cubicBezTo>
                  <a:cubicBezTo>
                    <a:pt x="0" y="307"/>
                    <a:pt x="0" y="307"/>
                    <a:pt x="0" y="307"/>
                  </a:cubicBezTo>
                  <a:cubicBezTo>
                    <a:pt x="0" y="137"/>
                    <a:pt x="137" y="0"/>
                    <a:pt x="306" y="0"/>
                  </a:cubicBezTo>
                  <a:cubicBezTo>
                    <a:pt x="352" y="0"/>
                    <a:pt x="352" y="0"/>
                    <a:pt x="352" y="0"/>
                  </a:cubicBezTo>
                  <a:cubicBezTo>
                    <a:pt x="536" y="0"/>
                    <a:pt x="660" y="137"/>
                    <a:pt x="660" y="307"/>
                  </a:cubicBez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3" name="Google Shape;453;p32"/>
            <p:cNvSpPr/>
            <p:nvPr/>
          </p:nvSpPr>
          <p:spPr>
            <a:xfrm>
              <a:off x="7093775" y="3004991"/>
              <a:ext cx="783673" cy="695368"/>
            </a:xfrm>
            <a:custGeom>
              <a:avLst/>
              <a:gdLst/>
              <a:ahLst/>
              <a:cxnLst/>
              <a:rect l="l" t="t" r="r" b="b"/>
              <a:pathLst>
                <a:path w="1642" h="1457" extrusionOk="0">
                  <a:moveTo>
                    <a:pt x="1642" y="261"/>
                  </a:moveTo>
                  <a:lnTo>
                    <a:pt x="1642" y="261"/>
                  </a:lnTo>
                  <a:cubicBezTo>
                    <a:pt x="1642" y="522"/>
                    <a:pt x="1642" y="522"/>
                    <a:pt x="1642" y="522"/>
                  </a:cubicBezTo>
                  <a:cubicBezTo>
                    <a:pt x="1642" y="553"/>
                    <a:pt x="1626" y="567"/>
                    <a:pt x="1626" y="584"/>
                  </a:cubicBezTo>
                  <a:cubicBezTo>
                    <a:pt x="1565" y="721"/>
                    <a:pt x="1396" y="844"/>
                    <a:pt x="1396" y="859"/>
                  </a:cubicBezTo>
                  <a:cubicBezTo>
                    <a:pt x="1396" y="1181"/>
                    <a:pt x="1396" y="1181"/>
                    <a:pt x="1396" y="1181"/>
                  </a:cubicBezTo>
                  <a:cubicBezTo>
                    <a:pt x="1396" y="1335"/>
                    <a:pt x="1274" y="1457"/>
                    <a:pt x="1120" y="1457"/>
                  </a:cubicBezTo>
                  <a:cubicBezTo>
                    <a:pt x="521" y="1457"/>
                    <a:pt x="521" y="1457"/>
                    <a:pt x="521" y="1457"/>
                  </a:cubicBezTo>
                  <a:cubicBezTo>
                    <a:pt x="384" y="1457"/>
                    <a:pt x="260" y="1335"/>
                    <a:pt x="260" y="1181"/>
                  </a:cubicBezTo>
                  <a:cubicBezTo>
                    <a:pt x="260" y="859"/>
                    <a:pt x="260" y="859"/>
                    <a:pt x="260" y="859"/>
                  </a:cubicBezTo>
                  <a:cubicBezTo>
                    <a:pt x="260" y="844"/>
                    <a:pt x="76" y="721"/>
                    <a:pt x="16" y="584"/>
                  </a:cubicBezTo>
                  <a:cubicBezTo>
                    <a:pt x="16" y="567"/>
                    <a:pt x="0" y="553"/>
                    <a:pt x="0" y="522"/>
                  </a:cubicBezTo>
                  <a:cubicBezTo>
                    <a:pt x="0" y="261"/>
                    <a:pt x="0" y="261"/>
                    <a:pt x="0" y="261"/>
                  </a:cubicBezTo>
                  <a:cubicBezTo>
                    <a:pt x="0" y="199"/>
                    <a:pt x="31" y="139"/>
                    <a:pt x="62" y="92"/>
                  </a:cubicBezTo>
                  <a:cubicBezTo>
                    <a:pt x="107" y="31"/>
                    <a:pt x="184" y="0"/>
                    <a:pt x="277" y="0"/>
                  </a:cubicBezTo>
                  <a:cubicBezTo>
                    <a:pt x="1365" y="0"/>
                    <a:pt x="1365" y="0"/>
                    <a:pt x="1365" y="0"/>
                  </a:cubicBezTo>
                  <a:cubicBezTo>
                    <a:pt x="1458" y="0"/>
                    <a:pt x="1534" y="31"/>
                    <a:pt x="1580" y="92"/>
                  </a:cubicBezTo>
                  <a:cubicBezTo>
                    <a:pt x="1611" y="139"/>
                    <a:pt x="1642" y="199"/>
                    <a:pt x="1642" y="261"/>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4" name="Google Shape;454;p32"/>
            <p:cNvSpPr/>
            <p:nvPr/>
          </p:nvSpPr>
          <p:spPr>
            <a:xfrm>
              <a:off x="7284205" y="3839245"/>
              <a:ext cx="402814" cy="95929"/>
            </a:xfrm>
            <a:custGeom>
              <a:avLst/>
              <a:gdLst/>
              <a:ahLst/>
              <a:cxnLst/>
              <a:rect l="l" t="t" r="r" b="b"/>
              <a:pathLst>
                <a:path w="844" h="201" extrusionOk="0">
                  <a:moveTo>
                    <a:pt x="0" y="93"/>
                  </a:moveTo>
                  <a:lnTo>
                    <a:pt x="0" y="93"/>
                  </a:lnTo>
                  <a:cubicBezTo>
                    <a:pt x="0" y="154"/>
                    <a:pt x="200" y="201"/>
                    <a:pt x="430" y="201"/>
                  </a:cubicBezTo>
                  <a:cubicBezTo>
                    <a:pt x="660" y="201"/>
                    <a:pt x="844" y="154"/>
                    <a:pt x="844" y="93"/>
                  </a:cubicBezTo>
                  <a:cubicBezTo>
                    <a:pt x="844" y="48"/>
                    <a:pt x="660" y="0"/>
                    <a:pt x="430" y="0"/>
                  </a:cubicBezTo>
                  <a:cubicBezTo>
                    <a:pt x="200" y="0"/>
                    <a:pt x="0" y="48"/>
                    <a:pt x="0" y="93"/>
                  </a:cubicBezTo>
                  <a:close/>
                </a:path>
              </a:pathLst>
            </a:custGeom>
            <a:solidFill>
              <a:schemeClr val="accent5"/>
            </a:solidFill>
            <a:ln>
              <a:noFill/>
            </a:ln>
          </p:spPr>
          <p:txBody>
            <a:bodyPr spcFirstLastPara="1" wrap="square" lIns="90000" tIns="27350" rIns="90000" bIns="273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5" name="Google Shape;455;p32"/>
            <p:cNvSpPr/>
            <p:nvPr/>
          </p:nvSpPr>
          <p:spPr>
            <a:xfrm>
              <a:off x="7181592" y="3547161"/>
              <a:ext cx="608039" cy="109770"/>
            </a:xfrm>
            <a:custGeom>
              <a:avLst/>
              <a:gdLst/>
              <a:ahLst/>
              <a:cxnLst/>
              <a:rect l="l" t="t" r="r" b="b"/>
              <a:pathLst>
                <a:path w="1274" h="230" extrusionOk="0">
                  <a:moveTo>
                    <a:pt x="1274" y="107"/>
                  </a:moveTo>
                  <a:lnTo>
                    <a:pt x="1274" y="107"/>
                  </a:lnTo>
                  <a:cubicBezTo>
                    <a:pt x="1274" y="168"/>
                    <a:pt x="1212" y="230"/>
                    <a:pt x="1151" y="230"/>
                  </a:cubicBezTo>
                  <a:cubicBezTo>
                    <a:pt x="123" y="230"/>
                    <a:pt x="123" y="230"/>
                    <a:pt x="123" y="230"/>
                  </a:cubicBezTo>
                  <a:cubicBezTo>
                    <a:pt x="62" y="230"/>
                    <a:pt x="0" y="168"/>
                    <a:pt x="0" y="107"/>
                  </a:cubicBezTo>
                  <a:cubicBezTo>
                    <a:pt x="0" y="91"/>
                    <a:pt x="16" y="91"/>
                    <a:pt x="16" y="76"/>
                  </a:cubicBezTo>
                  <a:cubicBezTo>
                    <a:pt x="31" y="29"/>
                    <a:pt x="76" y="0"/>
                    <a:pt x="123" y="0"/>
                  </a:cubicBezTo>
                  <a:cubicBezTo>
                    <a:pt x="1151" y="0"/>
                    <a:pt x="1151" y="0"/>
                    <a:pt x="1151" y="0"/>
                  </a:cubicBezTo>
                  <a:cubicBezTo>
                    <a:pt x="1181" y="0"/>
                    <a:pt x="1212" y="15"/>
                    <a:pt x="1243" y="29"/>
                  </a:cubicBezTo>
                  <a:cubicBezTo>
                    <a:pt x="1243" y="45"/>
                    <a:pt x="1258" y="60"/>
                    <a:pt x="1258" y="76"/>
                  </a:cubicBezTo>
                  <a:cubicBezTo>
                    <a:pt x="1274" y="91"/>
                    <a:pt x="1274" y="91"/>
                    <a:pt x="1274" y="107"/>
                  </a:cubicBezTo>
                  <a:close/>
                </a:path>
              </a:pathLst>
            </a:custGeom>
            <a:solidFill>
              <a:schemeClr val="accent6"/>
            </a:solidFill>
            <a:ln>
              <a:noFill/>
            </a:ln>
          </p:spPr>
          <p:txBody>
            <a:bodyPr spcFirstLastPara="1" wrap="square" lIns="90000" tIns="37800" rIns="90000" bIns="378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6" name="Google Shape;456;p32"/>
            <p:cNvSpPr/>
            <p:nvPr/>
          </p:nvSpPr>
          <p:spPr>
            <a:xfrm>
              <a:off x="7181592" y="3656931"/>
              <a:ext cx="608039" cy="102611"/>
            </a:xfrm>
            <a:custGeom>
              <a:avLst/>
              <a:gdLst/>
              <a:ahLst/>
              <a:cxnLst/>
              <a:rect l="l" t="t" r="r" b="b"/>
              <a:pathLst>
                <a:path w="1274" h="215" extrusionOk="0">
                  <a:moveTo>
                    <a:pt x="1274" y="107"/>
                  </a:moveTo>
                  <a:lnTo>
                    <a:pt x="1274" y="107"/>
                  </a:lnTo>
                  <a:cubicBezTo>
                    <a:pt x="1274" y="167"/>
                    <a:pt x="1212" y="215"/>
                    <a:pt x="1151" y="215"/>
                  </a:cubicBezTo>
                  <a:cubicBezTo>
                    <a:pt x="123" y="215"/>
                    <a:pt x="123" y="215"/>
                    <a:pt x="123" y="215"/>
                  </a:cubicBezTo>
                  <a:cubicBezTo>
                    <a:pt x="62" y="215"/>
                    <a:pt x="0" y="167"/>
                    <a:pt x="0" y="107"/>
                  </a:cubicBezTo>
                  <a:cubicBezTo>
                    <a:pt x="0" y="91"/>
                    <a:pt x="16" y="91"/>
                    <a:pt x="16" y="76"/>
                  </a:cubicBezTo>
                  <a:cubicBezTo>
                    <a:pt x="31" y="30"/>
                    <a:pt x="76" y="0"/>
                    <a:pt x="123" y="0"/>
                  </a:cubicBezTo>
                  <a:cubicBezTo>
                    <a:pt x="1151" y="0"/>
                    <a:pt x="1151" y="0"/>
                    <a:pt x="1151" y="0"/>
                  </a:cubicBezTo>
                  <a:cubicBezTo>
                    <a:pt x="1181" y="0"/>
                    <a:pt x="1212" y="0"/>
                    <a:pt x="1243" y="30"/>
                  </a:cubicBezTo>
                  <a:cubicBezTo>
                    <a:pt x="1243" y="45"/>
                    <a:pt x="1258" y="61"/>
                    <a:pt x="1258" y="76"/>
                  </a:cubicBezTo>
                  <a:cubicBezTo>
                    <a:pt x="1274" y="91"/>
                    <a:pt x="1274" y="91"/>
                    <a:pt x="1274" y="107"/>
                  </a:cubicBezTo>
                  <a:close/>
                </a:path>
              </a:pathLst>
            </a:custGeom>
            <a:solidFill>
              <a:schemeClr val="accent6"/>
            </a:solidFill>
            <a:ln>
              <a:noFill/>
            </a:ln>
          </p:spPr>
          <p:txBody>
            <a:bodyPr spcFirstLastPara="1" wrap="square" lIns="90000" tIns="32400" rIns="90000" bIns="324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7" name="Google Shape;457;p32"/>
            <p:cNvSpPr/>
            <p:nvPr/>
          </p:nvSpPr>
          <p:spPr>
            <a:xfrm>
              <a:off x="7181592" y="3759543"/>
              <a:ext cx="608039" cy="109293"/>
            </a:xfrm>
            <a:custGeom>
              <a:avLst/>
              <a:gdLst/>
              <a:ahLst/>
              <a:cxnLst/>
              <a:rect l="l" t="t" r="r" b="b"/>
              <a:pathLst>
                <a:path w="1274" h="229" extrusionOk="0">
                  <a:moveTo>
                    <a:pt x="1274" y="122"/>
                  </a:moveTo>
                  <a:lnTo>
                    <a:pt x="1274" y="122"/>
                  </a:lnTo>
                  <a:cubicBezTo>
                    <a:pt x="1274" y="184"/>
                    <a:pt x="1212" y="229"/>
                    <a:pt x="1151" y="229"/>
                  </a:cubicBezTo>
                  <a:cubicBezTo>
                    <a:pt x="123" y="229"/>
                    <a:pt x="123" y="229"/>
                    <a:pt x="123" y="229"/>
                  </a:cubicBezTo>
                  <a:cubicBezTo>
                    <a:pt x="62" y="229"/>
                    <a:pt x="0" y="184"/>
                    <a:pt x="0" y="122"/>
                  </a:cubicBezTo>
                  <a:cubicBezTo>
                    <a:pt x="0" y="107"/>
                    <a:pt x="16" y="91"/>
                    <a:pt x="16" y="91"/>
                  </a:cubicBezTo>
                  <a:cubicBezTo>
                    <a:pt x="31" y="45"/>
                    <a:pt x="76" y="0"/>
                    <a:pt x="123" y="0"/>
                  </a:cubicBezTo>
                  <a:cubicBezTo>
                    <a:pt x="1151" y="0"/>
                    <a:pt x="1151" y="0"/>
                    <a:pt x="1151" y="0"/>
                  </a:cubicBezTo>
                  <a:cubicBezTo>
                    <a:pt x="1181" y="0"/>
                    <a:pt x="1212" y="14"/>
                    <a:pt x="1243" y="45"/>
                  </a:cubicBezTo>
                  <a:cubicBezTo>
                    <a:pt x="1243" y="45"/>
                    <a:pt x="1258" y="76"/>
                    <a:pt x="1258" y="91"/>
                  </a:cubicBezTo>
                  <a:cubicBezTo>
                    <a:pt x="1274" y="91"/>
                    <a:pt x="1274" y="107"/>
                    <a:pt x="1274" y="122"/>
                  </a:cubicBezTo>
                  <a:close/>
                </a:path>
              </a:pathLst>
            </a:custGeom>
            <a:solidFill>
              <a:schemeClr val="accent6"/>
            </a:solidFill>
            <a:ln>
              <a:noFill/>
            </a:ln>
          </p:spPr>
          <p:txBody>
            <a:bodyPr spcFirstLastPara="1" wrap="square" lIns="90000" tIns="37425" rIns="90000" bIns="374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8" name="Google Shape;458;p32"/>
            <p:cNvSpPr/>
            <p:nvPr/>
          </p:nvSpPr>
          <p:spPr>
            <a:xfrm>
              <a:off x="7217865" y="3517571"/>
              <a:ext cx="535017" cy="29590"/>
            </a:xfrm>
            <a:custGeom>
              <a:avLst/>
              <a:gdLst/>
              <a:ahLst/>
              <a:cxnLst/>
              <a:rect l="l" t="t" r="r" b="b"/>
              <a:pathLst>
                <a:path w="1121" h="62" extrusionOk="0">
                  <a:moveTo>
                    <a:pt x="1121" y="0"/>
                  </a:moveTo>
                  <a:lnTo>
                    <a:pt x="1121" y="62"/>
                  </a:lnTo>
                  <a:lnTo>
                    <a:pt x="0" y="62"/>
                  </a:lnTo>
                  <a:lnTo>
                    <a:pt x="0" y="0"/>
                  </a:lnTo>
                  <a:lnTo>
                    <a:pt x="1121" y="0"/>
                  </a:lnTo>
                  <a:close/>
                </a:path>
              </a:pathLst>
            </a:custGeom>
            <a:solidFill>
              <a:schemeClr val="accent6"/>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9" name="Google Shape;459;p32"/>
            <p:cNvSpPr/>
            <p:nvPr/>
          </p:nvSpPr>
          <p:spPr>
            <a:xfrm>
              <a:off x="7093775" y="3048899"/>
              <a:ext cx="783673" cy="234812"/>
            </a:xfrm>
            <a:custGeom>
              <a:avLst/>
              <a:gdLst/>
              <a:ahLst/>
              <a:cxnLst/>
              <a:rect l="l" t="t" r="r" b="b"/>
              <a:pathLst>
                <a:path w="1642" h="492" extrusionOk="0">
                  <a:moveTo>
                    <a:pt x="1642" y="169"/>
                  </a:moveTo>
                  <a:lnTo>
                    <a:pt x="1642" y="169"/>
                  </a:lnTo>
                  <a:cubicBezTo>
                    <a:pt x="1642" y="430"/>
                    <a:pt x="1642" y="430"/>
                    <a:pt x="1642" y="430"/>
                  </a:cubicBezTo>
                  <a:cubicBezTo>
                    <a:pt x="1642" y="461"/>
                    <a:pt x="1626" y="475"/>
                    <a:pt x="1626" y="492"/>
                  </a:cubicBezTo>
                  <a:lnTo>
                    <a:pt x="1611" y="492"/>
                  </a:lnTo>
                  <a:cubicBezTo>
                    <a:pt x="16" y="492"/>
                    <a:pt x="16" y="492"/>
                    <a:pt x="16" y="492"/>
                  </a:cubicBezTo>
                  <a:cubicBezTo>
                    <a:pt x="16" y="475"/>
                    <a:pt x="0" y="461"/>
                    <a:pt x="0" y="430"/>
                  </a:cubicBezTo>
                  <a:cubicBezTo>
                    <a:pt x="0" y="169"/>
                    <a:pt x="0" y="169"/>
                    <a:pt x="0" y="169"/>
                  </a:cubicBezTo>
                  <a:cubicBezTo>
                    <a:pt x="0" y="107"/>
                    <a:pt x="31" y="47"/>
                    <a:pt x="62" y="0"/>
                  </a:cubicBezTo>
                  <a:cubicBezTo>
                    <a:pt x="1580" y="0"/>
                    <a:pt x="1580" y="0"/>
                    <a:pt x="1580" y="0"/>
                  </a:cubicBezTo>
                  <a:cubicBezTo>
                    <a:pt x="1611" y="47"/>
                    <a:pt x="1642" y="107"/>
                    <a:pt x="1642" y="169"/>
                  </a:cubicBez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460" name="Google Shape;460;p32"/>
            <p:cNvGrpSpPr/>
            <p:nvPr/>
          </p:nvGrpSpPr>
          <p:grpSpPr>
            <a:xfrm>
              <a:off x="7409186" y="3093211"/>
              <a:ext cx="152850" cy="153775"/>
              <a:chOff x="7409186" y="3093211"/>
              <a:chExt cx="152850" cy="153775"/>
            </a:xfrm>
          </p:grpSpPr>
          <p:sp>
            <p:nvSpPr>
              <p:cNvPr id="461" name="Google Shape;461;p32"/>
              <p:cNvSpPr/>
              <p:nvPr/>
            </p:nvSpPr>
            <p:spPr>
              <a:xfrm>
                <a:off x="7451038" y="3121418"/>
                <a:ext cx="97351" cy="117378"/>
              </a:xfrm>
              <a:custGeom>
                <a:avLst/>
                <a:gdLst/>
                <a:ahLst/>
                <a:cxnLst/>
                <a:rect l="l" t="t" r="r" b="b"/>
                <a:pathLst>
                  <a:path w="107" h="129" extrusionOk="0">
                    <a:moveTo>
                      <a:pt x="15" y="91"/>
                    </a:moveTo>
                    <a:lnTo>
                      <a:pt x="15" y="91"/>
                    </a:lnTo>
                    <a:cubicBezTo>
                      <a:pt x="0" y="60"/>
                      <a:pt x="0" y="0"/>
                      <a:pt x="0" y="0"/>
                    </a:cubicBezTo>
                    <a:cubicBezTo>
                      <a:pt x="0" y="0"/>
                      <a:pt x="45" y="14"/>
                      <a:pt x="76" y="45"/>
                    </a:cubicBezTo>
                    <a:cubicBezTo>
                      <a:pt x="107" y="76"/>
                      <a:pt x="107" y="107"/>
                      <a:pt x="107" y="122"/>
                    </a:cubicBezTo>
                    <a:cubicBezTo>
                      <a:pt x="91" y="138"/>
                      <a:pt x="45" y="122"/>
                      <a:pt x="15" y="91"/>
                    </a:cubicBezTo>
                    <a:close/>
                  </a:path>
                </a:pathLst>
              </a:custGeom>
              <a:solidFill>
                <a:schemeClr val="accent3"/>
              </a:solidFill>
              <a:ln>
                <a:noFill/>
              </a:ln>
            </p:spPr>
            <p:txBody>
              <a:bodyPr spcFirstLastPara="1" wrap="square" lIns="90000" tIns="1425" rIns="90000" bIns="14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62" name="Google Shape;462;p32"/>
              <p:cNvSpPr/>
              <p:nvPr/>
            </p:nvSpPr>
            <p:spPr>
              <a:xfrm>
                <a:off x="7505628" y="3093211"/>
                <a:ext cx="56409" cy="139216"/>
              </a:xfrm>
              <a:custGeom>
                <a:avLst/>
                <a:gdLst/>
                <a:ahLst/>
                <a:cxnLst/>
                <a:rect l="l" t="t" r="r" b="b"/>
                <a:pathLst>
                  <a:path w="62" h="153" extrusionOk="0">
                    <a:moveTo>
                      <a:pt x="0" y="76"/>
                    </a:moveTo>
                    <a:lnTo>
                      <a:pt x="0" y="76"/>
                    </a:lnTo>
                    <a:cubicBezTo>
                      <a:pt x="0" y="31"/>
                      <a:pt x="31" y="0"/>
                      <a:pt x="31" y="0"/>
                    </a:cubicBezTo>
                    <a:cubicBezTo>
                      <a:pt x="31" y="0"/>
                      <a:pt x="62" y="31"/>
                      <a:pt x="62" y="76"/>
                    </a:cubicBezTo>
                    <a:cubicBezTo>
                      <a:pt x="62" y="122"/>
                      <a:pt x="47" y="153"/>
                      <a:pt x="31" y="153"/>
                    </a:cubicBezTo>
                    <a:cubicBezTo>
                      <a:pt x="16" y="153"/>
                      <a:pt x="0" y="122"/>
                      <a:pt x="0" y="76"/>
                    </a:cubicBezTo>
                    <a:close/>
                  </a:path>
                </a:pathLst>
              </a:custGeom>
              <a:solidFill>
                <a:schemeClr val="accent3"/>
              </a:solidFill>
              <a:ln>
                <a:noFill/>
              </a:ln>
            </p:spPr>
            <p:txBody>
              <a:bodyPr spcFirstLastPara="1" wrap="square" lIns="90000" tIns="10075" rIns="90000" bIns="10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63" name="Google Shape;463;p32"/>
              <p:cNvSpPr/>
              <p:nvPr/>
            </p:nvSpPr>
            <p:spPr>
              <a:xfrm>
                <a:off x="7409186" y="3190572"/>
                <a:ext cx="139202" cy="56414"/>
              </a:xfrm>
              <a:custGeom>
                <a:avLst/>
                <a:gdLst/>
                <a:ahLst/>
                <a:cxnLst/>
                <a:rect l="l" t="t" r="r" b="b"/>
                <a:pathLst>
                  <a:path w="153" h="62" extrusionOk="0">
                    <a:moveTo>
                      <a:pt x="77" y="62"/>
                    </a:moveTo>
                    <a:lnTo>
                      <a:pt x="77" y="62"/>
                    </a:lnTo>
                    <a:cubicBezTo>
                      <a:pt x="30" y="62"/>
                      <a:pt x="0" y="31"/>
                      <a:pt x="0" y="31"/>
                    </a:cubicBezTo>
                    <a:cubicBezTo>
                      <a:pt x="0" y="31"/>
                      <a:pt x="30" y="0"/>
                      <a:pt x="77" y="0"/>
                    </a:cubicBezTo>
                    <a:cubicBezTo>
                      <a:pt x="122" y="0"/>
                      <a:pt x="153" y="15"/>
                      <a:pt x="153" y="31"/>
                    </a:cubicBezTo>
                    <a:cubicBezTo>
                      <a:pt x="153" y="46"/>
                      <a:pt x="122" y="62"/>
                      <a:pt x="77" y="62"/>
                    </a:cubicBezTo>
                    <a:close/>
                  </a:path>
                </a:pathLst>
              </a:custGeom>
              <a:solidFill>
                <a:schemeClr val="accent3"/>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sp>
        <p:nvSpPr>
          <p:cNvPr id="464" name="Google Shape;464;p32"/>
          <p:cNvSpPr txBox="1">
            <a:spLocks noGrp="1"/>
          </p:cNvSpPr>
          <p:nvPr>
            <p:ph type="title"/>
          </p:nvPr>
        </p:nvSpPr>
        <p:spPr>
          <a:xfrm>
            <a:off x="713225" y="1376550"/>
            <a:ext cx="5125500" cy="239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Every question you ask is a step towards knowledge</a:t>
            </a:r>
            <a:endParaRPr/>
          </a:p>
        </p:txBody>
      </p:sp>
      <p:grpSp>
        <p:nvGrpSpPr>
          <p:cNvPr id="465" name="Google Shape;465;p32"/>
          <p:cNvGrpSpPr/>
          <p:nvPr/>
        </p:nvGrpSpPr>
        <p:grpSpPr>
          <a:xfrm>
            <a:off x="5930975" y="539500"/>
            <a:ext cx="856200" cy="856200"/>
            <a:chOff x="285100" y="445225"/>
            <a:chExt cx="856200" cy="856200"/>
          </a:xfrm>
        </p:grpSpPr>
        <p:sp>
          <p:nvSpPr>
            <p:cNvPr id="466" name="Google Shape;466;p32"/>
            <p:cNvSpPr/>
            <p:nvPr/>
          </p:nvSpPr>
          <p:spPr>
            <a:xfrm>
              <a:off x="285100" y="445225"/>
              <a:ext cx="856200" cy="856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467" name="Google Shape;467;p32"/>
            <p:cNvSpPr/>
            <p:nvPr/>
          </p:nvSpPr>
          <p:spPr>
            <a:xfrm>
              <a:off x="506762" y="579382"/>
              <a:ext cx="412876" cy="587885"/>
            </a:xfrm>
            <a:custGeom>
              <a:avLst/>
              <a:gdLst/>
              <a:ahLst/>
              <a:cxnLst/>
              <a:rect l="l" t="t" r="r" b="b"/>
              <a:pathLst>
                <a:path w="3831" h="5455" extrusionOk="0">
                  <a:moveTo>
                    <a:pt x="1959" y="30"/>
                  </a:moveTo>
                  <a:lnTo>
                    <a:pt x="1959" y="30"/>
                  </a:lnTo>
                  <a:cubicBezTo>
                    <a:pt x="13" y="3175"/>
                    <a:pt x="13" y="3175"/>
                    <a:pt x="13" y="3175"/>
                  </a:cubicBezTo>
                  <a:cubicBezTo>
                    <a:pt x="-19" y="3217"/>
                    <a:pt x="13" y="3269"/>
                    <a:pt x="65" y="3269"/>
                  </a:cubicBezTo>
                  <a:cubicBezTo>
                    <a:pt x="1606" y="3269"/>
                    <a:pt x="1606" y="3269"/>
                    <a:pt x="1606" y="3269"/>
                  </a:cubicBezTo>
                  <a:cubicBezTo>
                    <a:pt x="1638" y="3269"/>
                    <a:pt x="1669" y="3300"/>
                    <a:pt x="1669" y="3331"/>
                  </a:cubicBezTo>
                  <a:cubicBezTo>
                    <a:pt x="1669" y="5394"/>
                    <a:pt x="1669" y="5394"/>
                    <a:pt x="1669" y="5394"/>
                  </a:cubicBezTo>
                  <a:cubicBezTo>
                    <a:pt x="1669" y="5456"/>
                    <a:pt x="1742" y="5477"/>
                    <a:pt x="1773" y="5425"/>
                  </a:cubicBezTo>
                  <a:cubicBezTo>
                    <a:pt x="3824" y="2332"/>
                    <a:pt x="3824" y="2332"/>
                    <a:pt x="3824" y="2332"/>
                  </a:cubicBezTo>
                  <a:cubicBezTo>
                    <a:pt x="3845" y="2291"/>
                    <a:pt x="3814" y="2239"/>
                    <a:pt x="3772" y="2239"/>
                  </a:cubicBezTo>
                  <a:cubicBezTo>
                    <a:pt x="2126" y="2239"/>
                    <a:pt x="2126" y="2239"/>
                    <a:pt x="2126" y="2239"/>
                  </a:cubicBezTo>
                  <a:cubicBezTo>
                    <a:pt x="2095" y="2239"/>
                    <a:pt x="2074" y="2207"/>
                    <a:pt x="2074" y="2176"/>
                  </a:cubicBezTo>
                  <a:cubicBezTo>
                    <a:pt x="2064" y="61"/>
                    <a:pt x="2064" y="61"/>
                    <a:pt x="2064" y="61"/>
                  </a:cubicBezTo>
                  <a:cubicBezTo>
                    <a:pt x="2064" y="-1"/>
                    <a:pt x="1991" y="-22"/>
                    <a:pt x="1959" y="30"/>
                  </a:cubicBezTo>
                  <a:close/>
                </a:path>
              </a:pathLst>
            </a:custGeom>
            <a:noFill/>
            <a:ln w="9525" cap="flat" cmpd="sng">
              <a:solidFill>
                <a:schemeClr val="dk1"/>
              </a:solidFill>
              <a:prstDash val="solid"/>
              <a:miter lim="8000"/>
              <a:headEnd type="none" w="sm" len="sm"/>
              <a:tailEnd type="none" w="sm" len="sm"/>
            </a:ln>
          </p:spPr>
          <p:txBody>
            <a:bodyPr spcFirstLastPara="1" wrap="square" lIns="97550" tIns="52550" rIns="97550" bIns="525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368">
          <a:extLst>
            <a:ext uri="{FF2B5EF4-FFF2-40B4-BE49-F238E27FC236}">
              <a16:creationId xmlns:a16="http://schemas.microsoft.com/office/drawing/2014/main" id="{E62230B6-BA63-07DC-B4CB-51BD78C62876}"/>
            </a:ext>
          </a:extLst>
        </p:cNvPr>
        <p:cNvGrpSpPr/>
        <p:nvPr/>
      </p:nvGrpSpPr>
      <p:grpSpPr>
        <a:xfrm>
          <a:off x="0" y="0"/>
          <a:ext cx="0" cy="0"/>
          <a:chOff x="0" y="0"/>
          <a:chExt cx="0" cy="0"/>
        </a:xfrm>
      </p:grpSpPr>
      <p:sp>
        <p:nvSpPr>
          <p:cNvPr id="369" name="Google Shape;369;p28">
            <a:extLst>
              <a:ext uri="{FF2B5EF4-FFF2-40B4-BE49-F238E27FC236}">
                <a16:creationId xmlns:a16="http://schemas.microsoft.com/office/drawing/2014/main" id="{B604A284-B075-07D8-0199-9A778508EB0B}"/>
              </a:ext>
            </a:extLst>
          </p:cNvPr>
          <p:cNvSpPr/>
          <p:nvPr/>
        </p:nvSpPr>
        <p:spPr>
          <a:xfrm flipH="1">
            <a:off x="294629" y="284100"/>
            <a:ext cx="7188871" cy="4132031"/>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70" name="Google Shape;370;p28">
            <a:extLst>
              <a:ext uri="{FF2B5EF4-FFF2-40B4-BE49-F238E27FC236}">
                <a16:creationId xmlns:a16="http://schemas.microsoft.com/office/drawing/2014/main" id="{7C48780A-356E-800F-1BBD-7A302148D45E}"/>
              </a:ext>
            </a:extLst>
          </p:cNvPr>
          <p:cNvSpPr txBox="1">
            <a:spLocks noGrp="1"/>
          </p:cNvSpPr>
          <p:nvPr>
            <p:ph type="title"/>
          </p:nvPr>
        </p:nvSpPr>
        <p:spPr>
          <a:xfrm>
            <a:off x="713225" y="2416365"/>
            <a:ext cx="5443800" cy="1567292"/>
          </a:xfrm>
          <a:prstGeom prst="rect">
            <a:avLst/>
          </a:prstGeom>
        </p:spPr>
        <p:txBody>
          <a:bodyPr spcFirstLastPara="1" wrap="square" lIns="91425" tIns="91425" rIns="91425" bIns="91425" anchor="b" anchorCtr="0">
            <a:noAutofit/>
          </a:bodyPr>
          <a:lstStyle/>
          <a:p>
            <a:r>
              <a:rPr lang="en"/>
              <a:t>Turbine Types in Hydro Energy</a:t>
            </a:r>
            <a:endParaRPr lang="de-DE"/>
          </a:p>
        </p:txBody>
      </p:sp>
      <p:sp>
        <p:nvSpPr>
          <p:cNvPr id="371" name="Google Shape;371;p28">
            <a:extLst>
              <a:ext uri="{FF2B5EF4-FFF2-40B4-BE49-F238E27FC236}">
                <a16:creationId xmlns:a16="http://schemas.microsoft.com/office/drawing/2014/main" id="{D654A833-3F9D-730A-19D6-28019010A774}"/>
              </a:ext>
            </a:extLst>
          </p:cNvPr>
          <p:cNvSpPr txBox="1">
            <a:spLocks noGrp="1"/>
          </p:cNvSpPr>
          <p:nvPr>
            <p:ph type="title" idx="2"/>
          </p:nvPr>
        </p:nvSpPr>
        <p:spPr>
          <a:xfrm>
            <a:off x="4974125" y="1282692"/>
            <a:ext cx="1182900" cy="123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5"/>
                </a:solidFill>
              </a:rPr>
              <a:t>03</a:t>
            </a:r>
          </a:p>
        </p:txBody>
      </p:sp>
      <p:sp>
        <p:nvSpPr>
          <p:cNvPr id="372" name="Google Shape;372;p28">
            <a:extLst>
              <a:ext uri="{FF2B5EF4-FFF2-40B4-BE49-F238E27FC236}">
                <a16:creationId xmlns:a16="http://schemas.microsoft.com/office/drawing/2014/main" id="{1B14C314-DCC4-C619-8CB4-5A762DFFCBD8}"/>
              </a:ext>
            </a:extLst>
          </p:cNvPr>
          <p:cNvSpPr txBox="1">
            <a:spLocks noGrp="1"/>
          </p:cNvSpPr>
          <p:nvPr>
            <p:ph type="subTitle" idx="1"/>
          </p:nvPr>
        </p:nvSpPr>
        <p:spPr>
          <a:xfrm>
            <a:off x="713225" y="3964412"/>
            <a:ext cx="5443800" cy="894988"/>
          </a:xfrm>
          <a:prstGeom prst="rect">
            <a:avLst/>
          </a:prstGeom>
        </p:spPr>
        <p:txBody>
          <a:bodyPr spcFirstLastPara="1" wrap="square" lIns="91425" tIns="91425" rIns="91425" bIns="91425" anchor="ctr" anchorCtr="0">
            <a:noAutofit/>
          </a:bodyPr>
          <a:lstStyle/>
          <a:p>
            <a:pPr>
              <a:lnSpc>
                <a:spcPct val="114999"/>
              </a:lnSpc>
            </a:pPr>
            <a:r>
              <a:rPr lang="en-GB" sz="1600"/>
              <a:t>Build your own Water Wheel, learn how to operate it efficiently and experiment with different turbine types to understand how we can harvest hydro energy! </a:t>
            </a:r>
            <a:endParaRPr lang="en" sz="1600">
              <a:solidFill>
                <a:srgbClr val="000000"/>
              </a:solidFill>
            </a:endParaRPr>
          </a:p>
        </p:txBody>
      </p:sp>
      <p:pic>
        <p:nvPicPr>
          <p:cNvPr id="11" name="Grafik 10" descr="Ein Bild, das Kreis, Kunst, Symmetrie, Design enthält.&#10;&#10;Automatisch generierte Beschreibung">
            <a:extLst>
              <a:ext uri="{FF2B5EF4-FFF2-40B4-BE49-F238E27FC236}">
                <a16:creationId xmlns:a16="http://schemas.microsoft.com/office/drawing/2014/main" id="{3845E76F-232C-00A0-D344-0D9BDF1EEECC}"/>
              </a:ext>
            </a:extLst>
          </p:cNvPr>
          <p:cNvPicPr>
            <a:picLocks noChangeAspect="1"/>
          </p:cNvPicPr>
          <p:nvPr/>
        </p:nvPicPr>
        <p:blipFill>
          <a:blip r:embed="rId3"/>
          <a:stretch>
            <a:fillRect/>
          </a:stretch>
        </p:blipFill>
        <p:spPr>
          <a:xfrm>
            <a:off x="6597827" y="2416365"/>
            <a:ext cx="1771345" cy="1771345"/>
          </a:xfrm>
          <a:prstGeom prst="rect">
            <a:avLst/>
          </a:prstGeom>
        </p:spPr>
      </p:pic>
    </p:spTree>
    <p:extLst>
      <p:ext uri="{BB962C8B-B14F-4D97-AF65-F5344CB8AC3E}">
        <p14:creationId xmlns:p14="http://schemas.microsoft.com/office/powerpoint/2010/main" val="2769900663"/>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A3549FCB-C814-F9F2-1F6C-1F529D8EF6CB}"/>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37CC6811-1A83-E8D0-95AC-21B3096F732F}"/>
              </a:ext>
            </a:extLst>
          </p:cNvPr>
          <p:cNvSpPr txBox="1"/>
          <p:nvPr/>
        </p:nvSpPr>
        <p:spPr>
          <a:xfrm>
            <a:off x="3362932" y="1631200"/>
            <a:ext cx="5179390" cy="2893100"/>
          </a:xfrm>
          <a:prstGeom prst="rect">
            <a:avLst/>
          </a:prstGeom>
          <a:noFill/>
        </p:spPr>
        <p:txBody>
          <a:bodyPr wrap="square" lIns="91440" tIns="45720" rIns="91440" bIns="45720" rtlCol="0" anchor="t">
            <a:spAutoFit/>
          </a:bodyPr>
          <a:lstStyle/>
          <a:p>
            <a:pPr marL="285750" indent="-285750">
              <a:buClr>
                <a:schemeClr val="accent5"/>
              </a:buClr>
              <a:buFont typeface="Arial" panose="020B0604020202020204" pitchFamily="34" charset="0"/>
              <a:buChar char="•"/>
            </a:pPr>
            <a:r>
              <a:rPr lang="en-US">
                <a:latin typeface="Sofia Sans"/>
              </a:rPr>
              <a:t>Get your glue and scissors ready! </a:t>
            </a:r>
          </a:p>
          <a:p>
            <a:pPr marL="285750" indent="-285750">
              <a:buClr>
                <a:schemeClr val="accent5"/>
              </a:buClr>
              <a:buFont typeface="Arial" panose="020B0604020202020204" pitchFamily="34" charset="0"/>
              <a:buChar char="•"/>
            </a:pPr>
            <a:r>
              <a:rPr lang="it-IT" sz="1400" err="1">
                <a:latin typeface="Sofia Sans"/>
              </a:rPr>
              <a:t>Please</a:t>
            </a:r>
            <a:r>
              <a:rPr lang="it-IT" sz="1400" b="0">
                <a:latin typeface="Sofia Sans"/>
              </a:rPr>
              <a:t> </a:t>
            </a:r>
            <a:r>
              <a:rPr lang="it-IT" sz="1400" b="0" err="1">
                <a:latin typeface="Sofia Sans"/>
              </a:rPr>
              <a:t>refer</a:t>
            </a:r>
            <a:r>
              <a:rPr lang="it-IT" sz="1400" b="0">
                <a:latin typeface="Sofia Sans"/>
              </a:rPr>
              <a:t> to the </a:t>
            </a:r>
            <a:r>
              <a:rPr lang="it-IT" sz="1400" err="1">
                <a:latin typeface="Sofia Sans"/>
              </a:rPr>
              <a:t>Worksheet</a:t>
            </a:r>
            <a:r>
              <a:rPr lang="it-IT" sz="1400" b="1">
                <a:latin typeface="Sofia Sans"/>
              </a:rPr>
              <a:t> </a:t>
            </a:r>
            <a:r>
              <a:rPr lang="it-IT" sz="1400" b="1" err="1">
                <a:solidFill>
                  <a:schemeClr val="accent5"/>
                </a:solidFill>
                <a:latin typeface="Sofia Sans"/>
              </a:rPr>
              <a:t>Chapter</a:t>
            </a:r>
            <a:r>
              <a:rPr lang="it-IT" sz="1400" b="1">
                <a:solidFill>
                  <a:schemeClr val="accent5"/>
                </a:solidFill>
                <a:latin typeface="Sofia Sans"/>
              </a:rPr>
              <a:t> 2</a:t>
            </a:r>
            <a:r>
              <a:rPr lang="it-IT" sz="1400" b="0">
                <a:latin typeface="Sofia Sans"/>
              </a:rPr>
              <a:t> on </a:t>
            </a:r>
            <a:r>
              <a:rPr lang="it-IT" sz="1400" b="1">
                <a:solidFill>
                  <a:schemeClr val="accent5"/>
                </a:solidFill>
                <a:latin typeface="Sofia Sans"/>
              </a:rPr>
              <a:t>page 38 </a:t>
            </a:r>
            <a:r>
              <a:rPr lang="it-IT" sz="1400" b="0">
                <a:latin typeface="Sofia Sans"/>
              </a:rPr>
              <a:t>for </a:t>
            </a:r>
            <a:r>
              <a:rPr lang="it-IT" sz="1400" b="0" err="1">
                <a:latin typeface="Sofia Sans"/>
              </a:rPr>
              <a:t>detailed</a:t>
            </a:r>
            <a:r>
              <a:rPr lang="it-IT" sz="1400" b="0">
                <a:latin typeface="Sofia Sans"/>
              </a:rPr>
              <a:t> </a:t>
            </a:r>
            <a:r>
              <a:rPr lang="it-IT" sz="1400" b="0" err="1">
                <a:latin typeface="Sofia Sans"/>
              </a:rPr>
              <a:t>instructions</a:t>
            </a:r>
            <a:r>
              <a:rPr lang="it-IT">
                <a:latin typeface="Sofia Sans"/>
              </a:rPr>
              <a:t>. </a:t>
            </a:r>
          </a:p>
          <a:p>
            <a:pPr marL="285750" indent="-285750">
              <a:buClr>
                <a:schemeClr val="accent5"/>
              </a:buClr>
              <a:buFont typeface="Arial" panose="020B0604020202020204" pitchFamily="34" charset="0"/>
              <a:buChar char="•"/>
            </a:pPr>
            <a:endParaRPr lang="it-IT">
              <a:latin typeface="Sofia Sans" panose="020B0604020202020204" charset="0"/>
            </a:endParaRPr>
          </a:p>
          <a:p>
            <a:pPr marL="285750" indent="-285750">
              <a:buClr>
                <a:schemeClr val="accent5"/>
              </a:buClr>
              <a:buFont typeface="Arial" panose="020B0604020202020204" pitchFamily="34" charset="0"/>
              <a:buChar char="•"/>
            </a:pPr>
            <a:r>
              <a:rPr lang="en-US">
                <a:latin typeface="Sofia Sans"/>
              </a:rPr>
              <a:t>If there are not </a:t>
            </a:r>
            <a:r>
              <a:rPr lang="en-US">
                <a:solidFill>
                  <a:schemeClr val="dk1"/>
                </a:solidFill>
                <a:latin typeface="Sofia Sans"/>
              </a:rPr>
              <a:t>enough</a:t>
            </a:r>
            <a:r>
              <a:rPr lang="en-US">
                <a:latin typeface="Sofia Sans"/>
              </a:rPr>
              <a:t> scissors or glue available, kindly assist each other by sharing and helping each other out!</a:t>
            </a:r>
          </a:p>
          <a:p>
            <a:pPr marL="285750" indent="-285750">
              <a:buClr>
                <a:schemeClr val="accent5"/>
              </a:buClr>
              <a:buFont typeface="Arial" panose="020B0604020202020204" pitchFamily="34" charset="0"/>
              <a:buChar char="•"/>
            </a:pPr>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a:rPr>
              <a:t>If additional help is needed, do not hesitate to ask your teacher.</a:t>
            </a:r>
          </a:p>
          <a:p>
            <a:pPr marL="285750" indent="-285750">
              <a:buClr>
                <a:schemeClr val="accent5"/>
              </a:buClr>
              <a:buFont typeface="Arial" panose="020B0604020202020204" pitchFamily="34" charset="0"/>
              <a:buChar char="•"/>
            </a:pPr>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a:rPr>
              <a:t>After constructing the water wheel, complete </a:t>
            </a:r>
            <a:r>
              <a:rPr lang="en-US" b="1">
                <a:solidFill>
                  <a:schemeClr val="accent5"/>
                </a:solidFill>
                <a:latin typeface="Sofia Sans"/>
              </a:rPr>
              <a:t>Tasks 1</a:t>
            </a:r>
            <a:r>
              <a:rPr lang="en-US">
                <a:latin typeface="Sofia Sans"/>
              </a:rPr>
              <a:t> and </a:t>
            </a:r>
            <a:r>
              <a:rPr lang="en-US" b="1">
                <a:solidFill>
                  <a:schemeClr val="accent5"/>
                </a:solidFill>
                <a:latin typeface="Sofia Sans"/>
              </a:rPr>
              <a:t>2</a:t>
            </a:r>
            <a:r>
              <a:rPr lang="en-US">
                <a:latin typeface="Sofia Sans"/>
              </a:rPr>
              <a:t> on </a:t>
            </a:r>
            <a:r>
              <a:rPr lang="en-US" b="1">
                <a:solidFill>
                  <a:schemeClr val="accent5"/>
                </a:solidFill>
                <a:latin typeface="Sofia Sans"/>
              </a:rPr>
              <a:t>pages 41 </a:t>
            </a:r>
            <a:r>
              <a:rPr lang="en-US">
                <a:solidFill>
                  <a:srgbClr val="333333"/>
                </a:solidFill>
                <a:latin typeface="Sofia Sans"/>
              </a:rPr>
              <a:t>and</a:t>
            </a:r>
            <a:r>
              <a:rPr lang="en-US" b="1">
                <a:solidFill>
                  <a:schemeClr val="accent5"/>
                </a:solidFill>
                <a:latin typeface="Sofia Sans"/>
              </a:rPr>
              <a:t> 42 </a:t>
            </a:r>
            <a:r>
              <a:rPr lang="en-US">
                <a:latin typeface="Sofia Sans"/>
              </a:rPr>
              <a:t>of your worksheet. </a:t>
            </a:r>
          </a:p>
          <a:p>
            <a:pPr marL="285750" indent="-285750">
              <a:buClr>
                <a:schemeClr val="accent5"/>
              </a:buClr>
              <a:buFont typeface="Arial" panose="020B0604020202020204" pitchFamily="34" charset="0"/>
              <a:buChar char="•"/>
            </a:pPr>
            <a:r>
              <a:rPr lang="en-US">
                <a:latin typeface="Sofia Sans"/>
              </a:rPr>
              <a:t>You can work on them individually or in groups.</a:t>
            </a:r>
          </a:p>
        </p:txBody>
      </p:sp>
      <p:pic>
        <p:nvPicPr>
          <p:cNvPr id="644" name="Grafik 643" descr="Ein Bild, das Cartoon, Zeichnung, Flasche, Darstellung enthält.&#10;&#10;Automatisch generierte Beschreibung">
            <a:extLst>
              <a:ext uri="{FF2B5EF4-FFF2-40B4-BE49-F238E27FC236}">
                <a16:creationId xmlns:a16="http://schemas.microsoft.com/office/drawing/2014/main" id="{BC274DC8-1A56-AE65-1257-5BD4F70A444F}"/>
              </a:ext>
            </a:extLst>
          </p:cNvPr>
          <p:cNvPicPr>
            <a:picLocks noChangeAspect="1"/>
          </p:cNvPicPr>
          <p:nvPr/>
        </p:nvPicPr>
        <p:blipFill>
          <a:blip r:embed="rId3"/>
          <a:stretch>
            <a:fillRect/>
          </a:stretch>
        </p:blipFill>
        <p:spPr>
          <a:xfrm>
            <a:off x="1034619" y="2099001"/>
            <a:ext cx="1957499" cy="1957499"/>
          </a:xfrm>
          <a:prstGeom prst="rect">
            <a:avLst/>
          </a:prstGeom>
        </p:spPr>
      </p:pic>
      <p:sp>
        <p:nvSpPr>
          <p:cNvPr id="4" name="Titel 3">
            <a:extLst>
              <a:ext uri="{FF2B5EF4-FFF2-40B4-BE49-F238E27FC236}">
                <a16:creationId xmlns:a16="http://schemas.microsoft.com/office/drawing/2014/main" id="{37246592-F064-09C2-F365-DC1CA217E774}"/>
              </a:ext>
            </a:extLst>
          </p:cNvPr>
          <p:cNvSpPr>
            <a:spLocks noGrp="1"/>
          </p:cNvSpPr>
          <p:nvPr>
            <p:ph type="title"/>
          </p:nvPr>
        </p:nvSpPr>
        <p:spPr/>
        <p:txBody>
          <a:bodyPr/>
          <a:lstStyle/>
          <a:p>
            <a:r>
              <a:rPr lang="en-US"/>
              <a:t>Instructions – Build Your Own Water Wheel</a:t>
            </a:r>
            <a:endParaRPr lang="de-DE"/>
          </a:p>
        </p:txBody>
      </p:sp>
    </p:spTree>
    <p:extLst>
      <p:ext uri="{BB962C8B-B14F-4D97-AF65-F5344CB8AC3E}">
        <p14:creationId xmlns:p14="http://schemas.microsoft.com/office/powerpoint/2010/main" val="625118572"/>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85553439-6CB2-E7F7-8453-C92E3D5AACC8}"/>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E0A1E4D3-ED3D-C025-6C7C-CD2C55793092}"/>
              </a:ext>
            </a:extLst>
          </p:cNvPr>
          <p:cNvSpPr txBox="1"/>
          <p:nvPr/>
        </p:nvSpPr>
        <p:spPr>
          <a:xfrm>
            <a:off x="713225" y="1848470"/>
            <a:ext cx="7889013" cy="2462213"/>
          </a:xfrm>
          <a:prstGeom prst="rect">
            <a:avLst/>
          </a:prstGeom>
          <a:noFill/>
        </p:spPr>
        <p:txBody>
          <a:bodyPr wrap="square" lIns="91440" tIns="45720" rIns="91440" bIns="45720" rtlCol="0" anchor="t">
            <a:spAutoFit/>
          </a:bodyPr>
          <a:lstStyle/>
          <a:p>
            <a:r>
              <a:rPr lang="en-US" b="0" i="0">
                <a:solidFill>
                  <a:schemeClr val="tx1">
                    <a:lumMod val="50000"/>
                  </a:schemeClr>
                </a:solidFill>
                <a:effectLst/>
                <a:latin typeface="Sofia Sans"/>
              </a:rPr>
              <a:t>A water wheel operates efficiently with high-volume, low-head water flow because: </a:t>
            </a:r>
          </a:p>
          <a:p>
            <a:endParaRPr lang="en-US">
              <a:solidFill>
                <a:schemeClr val="tx1">
                  <a:lumMod val="50000"/>
                </a:schemeClr>
              </a:solidFill>
              <a:latin typeface="Sofia Sans" panose="020B0604020202020204" charset="0"/>
            </a:endParaRPr>
          </a:p>
          <a:p>
            <a:pPr marL="171450" indent="-171450">
              <a:buClr>
                <a:schemeClr val="accent5"/>
              </a:buClr>
              <a:buFont typeface="Arial" panose="020B0604020202020204" pitchFamily="34" charset="0"/>
              <a:buChar char="•"/>
            </a:pPr>
            <a:r>
              <a:rPr lang="en-US" b="0" i="0">
                <a:solidFill>
                  <a:schemeClr val="tx1">
                    <a:lumMod val="50000"/>
                  </a:schemeClr>
                </a:solidFill>
                <a:effectLst/>
                <a:latin typeface="Sofia Sans"/>
              </a:rPr>
              <a:t>It relies on the </a:t>
            </a:r>
            <a:r>
              <a:rPr lang="en-US" b="1" i="0">
                <a:solidFill>
                  <a:schemeClr val="accent5"/>
                </a:solidFill>
                <a:effectLst/>
                <a:latin typeface="Sofia Sans"/>
              </a:rPr>
              <a:t>weight and force of a steady stream of water</a:t>
            </a:r>
            <a:r>
              <a:rPr lang="en-US" b="0" i="0">
                <a:solidFill>
                  <a:schemeClr val="accent5"/>
                </a:solidFill>
                <a:effectLst/>
                <a:latin typeface="Sofia Sans"/>
              </a:rPr>
              <a:t> </a:t>
            </a:r>
            <a:r>
              <a:rPr lang="en-US" b="0" i="0">
                <a:solidFill>
                  <a:schemeClr val="tx1">
                    <a:lumMod val="50000"/>
                  </a:schemeClr>
                </a:solidFill>
                <a:effectLst/>
                <a:latin typeface="Sofia Sans"/>
              </a:rPr>
              <a:t>rather than speed of the flowing water or height. </a:t>
            </a:r>
          </a:p>
          <a:p>
            <a:pPr marL="171450" indent="-171450">
              <a:buClr>
                <a:schemeClr val="accent5"/>
              </a:buClr>
              <a:buFont typeface="Arial" panose="020B0604020202020204" pitchFamily="34" charset="0"/>
              <a:buChar char="•"/>
            </a:pPr>
            <a:endParaRPr lang="en-US" b="0" i="0">
              <a:solidFill>
                <a:schemeClr val="tx1">
                  <a:lumMod val="50000"/>
                </a:schemeClr>
              </a:solidFill>
              <a:effectLst/>
              <a:latin typeface="Sofia Sans" panose="020B0604020202020204" charset="0"/>
            </a:endParaRPr>
          </a:p>
          <a:p>
            <a:pPr marL="171450" indent="-171450">
              <a:buClr>
                <a:schemeClr val="accent5"/>
              </a:buClr>
              <a:buFont typeface="Arial" panose="020B0604020202020204" pitchFamily="34" charset="0"/>
              <a:buChar char="•"/>
            </a:pPr>
            <a:r>
              <a:rPr lang="en-US" b="0" i="0">
                <a:solidFill>
                  <a:schemeClr val="tx1">
                    <a:lumMod val="50000"/>
                  </a:schemeClr>
                </a:solidFill>
                <a:effectLst/>
                <a:latin typeface="Sofia Sans"/>
              </a:rPr>
              <a:t>The large amount of water continuously fills the buckets, providing a stable and consistent power source.</a:t>
            </a:r>
          </a:p>
          <a:p>
            <a:pPr marL="171450" indent="-171450">
              <a:buClr>
                <a:schemeClr val="accent5"/>
              </a:buClr>
              <a:buFont typeface="Arial" panose="020B0604020202020204" pitchFamily="34" charset="0"/>
              <a:buChar char="•"/>
            </a:pPr>
            <a:endParaRPr lang="en-US" b="0" i="0">
              <a:solidFill>
                <a:schemeClr val="tx1">
                  <a:lumMod val="50000"/>
                </a:schemeClr>
              </a:solidFill>
              <a:effectLst/>
              <a:latin typeface="Sofia Sans" panose="020B0604020202020204" charset="0"/>
            </a:endParaRPr>
          </a:p>
          <a:p>
            <a:pPr marL="171450" indent="-171450">
              <a:buClr>
                <a:schemeClr val="accent5"/>
              </a:buClr>
              <a:buFont typeface="Arial" panose="020B0604020202020204" pitchFamily="34" charset="0"/>
              <a:buChar char="•"/>
            </a:pPr>
            <a:r>
              <a:rPr lang="en-US" b="0" i="0">
                <a:solidFill>
                  <a:schemeClr val="tx1">
                    <a:lumMod val="50000"/>
                  </a:schemeClr>
                </a:solidFill>
                <a:effectLst/>
                <a:latin typeface="Sofia Sans"/>
              </a:rPr>
              <a:t>Unlike some turbines, which depend on high-speed jets from tall falls, water wheels are designed to use slower-moving but larger quantities of water, making them ideal for wide rivers or streams with minimal height difference.</a:t>
            </a:r>
          </a:p>
        </p:txBody>
      </p:sp>
      <p:sp>
        <p:nvSpPr>
          <p:cNvPr id="4" name="Titel 3">
            <a:extLst>
              <a:ext uri="{FF2B5EF4-FFF2-40B4-BE49-F238E27FC236}">
                <a16:creationId xmlns:a16="http://schemas.microsoft.com/office/drawing/2014/main" id="{2DC1A0FA-1EA0-A236-FB58-9232BA2A8C2A}"/>
              </a:ext>
            </a:extLst>
          </p:cNvPr>
          <p:cNvSpPr>
            <a:spLocks noGrp="1"/>
          </p:cNvSpPr>
          <p:nvPr>
            <p:ph type="title"/>
          </p:nvPr>
        </p:nvSpPr>
        <p:spPr/>
        <p:txBody>
          <a:bodyPr/>
          <a:lstStyle/>
          <a:p>
            <a:r>
              <a:rPr lang="en-US"/>
              <a:t>Why does a Water Wheel operate best for High-Volume and Low Head Height?</a:t>
            </a:r>
            <a:endParaRPr lang="de-DE"/>
          </a:p>
        </p:txBody>
      </p:sp>
    </p:spTree>
    <p:extLst>
      <p:ext uri="{BB962C8B-B14F-4D97-AF65-F5344CB8AC3E}">
        <p14:creationId xmlns:p14="http://schemas.microsoft.com/office/powerpoint/2010/main" val="374446985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C23FDCC0-5346-BCEF-98F7-D9FE367DEF96}"/>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E394A409-03F6-0E6B-FB6D-E093004041D6}"/>
              </a:ext>
            </a:extLst>
          </p:cNvPr>
          <p:cNvSpPr txBox="1">
            <a:spLocks noGrp="1"/>
          </p:cNvSpPr>
          <p:nvPr>
            <p:ph type="title"/>
          </p:nvPr>
        </p:nvSpPr>
        <p:spPr>
          <a:xfrm>
            <a:off x="713225" y="539499"/>
            <a:ext cx="7717500" cy="989153"/>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Why does a Water Wheel operate best for High-Volume and Low Head Height?</a:t>
            </a:r>
            <a:endParaRPr/>
          </a:p>
        </p:txBody>
      </p:sp>
      <p:sp>
        <p:nvSpPr>
          <p:cNvPr id="3" name="TextBox 1">
            <a:extLst>
              <a:ext uri="{FF2B5EF4-FFF2-40B4-BE49-F238E27FC236}">
                <a16:creationId xmlns:a16="http://schemas.microsoft.com/office/drawing/2014/main" id="{DDFCE431-8486-ED18-B51D-8048AECA47B2}"/>
              </a:ext>
            </a:extLst>
          </p:cNvPr>
          <p:cNvSpPr txBox="1"/>
          <p:nvPr/>
        </p:nvSpPr>
        <p:spPr>
          <a:xfrm>
            <a:off x="3181286" y="1663064"/>
            <a:ext cx="5249438" cy="2893100"/>
          </a:xfrm>
          <a:prstGeom prst="rect">
            <a:avLst/>
          </a:prstGeom>
          <a:noFill/>
        </p:spPr>
        <p:txBody>
          <a:bodyPr wrap="square" lIns="91440" tIns="45720" rIns="91440" bIns="45720" rtlCol="0" anchor="t">
            <a:spAutoFit/>
          </a:bodyPr>
          <a:lstStyle/>
          <a:p>
            <a:endParaRPr lang="en-US">
              <a:solidFill>
                <a:schemeClr val="tx1">
                  <a:lumMod val="50000"/>
                </a:schemeClr>
              </a:solidFill>
              <a:latin typeface="+mj-lt"/>
            </a:endParaRPr>
          </a:p>
          <a:p>
            <a:pPr algn="l"/>
            <a:r>
              <a:rPr lang="en-US" b="1" i="1">
                <a:solidFill>
                  <a:schemeClr val="accent5"/>
                </a:solidFill>
              </a:rPr>
              <a:t>Imagine</a:t>
            </a:r>
            <a:r>
              <a:rPr lang="en-US">
                <a:solidFill>
                  <a:schemeClr val="accent5"/>
                </a:solidFill>
                <a:latin typeface="+mj-lt"/>
              </a:rPr>
              <a:t> </a:t>
            </a:r>
            <a:r>
              <a:rPr lang="en-US">
                <a:solidFill>
                  <a:schemeClr val="dk1"/>
                </a:solidFill>
                <a:latin typeface="Sofia Sans"/>
              </a:rPr>
              <a:t>you have a big spoon and want to scoop up lots of soup. </a:t>
            </a:r>
          </a:p>
          <a:p>
            <a:pPr algn="l"/>
            <a:endParaRPr lang="en-US">
              <a:solidFill>
                <a:schemeClr val="dk1"/>
              </a:solidFill>
              <a:latin typeface="Sofia Sans"/>
            </a:endParaRPr>
          </a:p>
          <a:p>
            <a:pPr marL="171450" indent="-171450" algn="l">
              <a:buClr>
                <a:schemeClr val="accent5"/>
              </a:buClr>
              <a:buFont typeface="Arial" panose="020B0604020202020204" pitchFamily="34" charset="0"/>
              <a:buChar char="•"/>
            </a:pPr>
            <a:r>
              <a:rPr lang="en-US">
                <a:solidFill>
                  <a:schemeClr val="dk1"/>
                </a:solidFill>
                <a:latin typeface="Sofia Sans"/>
              </a:rPr>
              <a:t>If someone pours the soup slowly but gives you a lot of it, your spoon stays full, and you can keep eating easily. But if they pour a little bit from really high up, most of the soup will splash everywhere, and your spoon won’t catch much.</a:t>
            </a:r>
          </a:p>
          <a:p>
            <a:pPr marL="171450" indent="-171450" algn="l">
              <a:buClr>
                <a:schemeClr val="accent5"/>
              </a:buClr>
              <a:buFont typeface="Arial" panose="020B0604020202020204" pitchFamily="34" charset="0"/>
              <a:buChar char="•"/>
            </a:pPr>
            <a:r>
              <a:rPr lang="en-US">
                <a:solidFill>
                  <a:schemeClr val="dk1"/>
                </a:solidFill>
                <a:latin typeface="Sofia Sans"/>
              </a:rPr>
              <a:t>The water wheel is like that spoon (bucket!) - it works best when there’s a big steady "pour" of water (high volume), even if it’s coming from close to the ground (low height).</a:t>
            </a:r>
          </a:p>
          <a:p>
            <a:pPr algn="l"/>
            <a:endParaRPr lang="en-US">
              <a:solidFill>
                <a:schemeClr val="tx1">
                  <a:lumMod val="50000"/>
                </a:schemeClr>
              </a:solidFill>
              <a:latin typeface="+mj-lt"/>
            </a:endParaRPr>
          </a:p>
          <a:p>
            <a:pPr algn="l"/>
            <a:r>
              <a:rPr lang="en-US">
                <a:solidFill>
                  <a:schemeClr val="dk1"/>
                </a:solidFill>
                <a:latin typeface="Sofia Sans"/>
              </a:rPr>
              <a:t>Look at the waterfall on the left. Its easier to “catch” the                      water at the top, than at the bottom. </a:t>
            </a:r>
          </a:p>
        </p:txBody>
      </p:sp>
      <p:pic>
        <p:nvPicPr>
          <p:cNvPr id="5" name="Grafik 4" descr="Ein Bild, das Wasserfall, Natur, draußen, Baum enthält.&#10;&#10;Automatisch generierte Beschreibung">
            <a:extLst>
              <a:ext uri="{FF2B5EF4-FFF2-40B4-BE49-F238E27FC236}">
                <a16:creationId xmlns:a16="http://schemas.microsoft.com/office/drawing/2014/main" id="{6BA2C3D9-C103-51BB-AC41-DF8AC517DB1D}"/>
              </a:ext>
            </a:extLst>
          </p:cNvPr>
          <p:cNvPicPr>
            <a:picLocks noChangeAspect="1"/>
          </p:cNvPicPr>
          <p:nvPr/>
        </p:nvPicPr>
        <p:blipFill>
          <a:blip r:embed="rId3"/>
          <a:stretch>
            <a:fillRect/>
          </a:stretch>
        </p:blipFill>
        <p:spPr>
          <a:xfrm>
            <a:off x="798056" y="1810351"/>
            <a:ext cx="2024925" cy="2699900"/>
          </a:xfrm>
          <a:prstGeom prst="rect">
            <a:avLst/>
          </a:prstGeom>
        </p:spPr>
      </p:pic>
      <p:pic>
        <p:nvPicPr>
          <p:cNvPr id="4" name="Grafik 3" descr="Ein Bild, das Kreis enthält.&#10;&#10;Automatisch generierte Beschreibung">
            <a:extLst>
              <a:ext uri="{FF2B5EF4-FFF2-40B4-BE49-F238E27FC236}">
                <a16:creationId xmlns:a16="http://schemas.microsoft.com/office/drawing/2014/main" id="{FAC8CCB9-380E-19B3-3F88-7672456A134C}"/>
              </a:ext>
            </a:extLst>
          </p:cNvPr>
          <p:cNvPicPr>
            <a:picLocks noChangeAspect="1"/>
          </p:cNvPicPr>
          <p:nvPr/>
        </p:nvPicPr>
        <p:blipFill>
          <a:blip r:embed="rId4"/>
          <a:stretch>
            <a:fillRect/>
          </a:stretch>
        </p:blipFill>
        <p:spPr>
          <a:xfrm>
            <a:off x="7608975" y="3958813"/>
            <a:ext cx="755122" cy="755122"/>
          </a:xfrm>
          <a:prstGeom prst="rect">
            <a:avLst/>
          </a:prstGeom>
        </p:spPr>
      </p:pic>
    </p:spTree>
    <p:extLst>
      <p:ext uri="{BB962C8B-B14F-4D97-AF65-F5344CB8AC3E}">
        <p14:creationId xmlns:p14="http://schemas.microsoft.com/office/powerpoint/2010/main" val="3321545973"/>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D940FCC0-DB27-6D6B-F90D-9F0FDAFD57B2}"/>
            </a:ext>
          </a:extLst>
        </p:cNvPr>
        <p:cNvGrpSpPr/>
        <p:nvPr/>
      </p:nvGrpSpPr>
      <p:grpSpPr>
        <a:xfrm>
          <a:off x="0" y="0"/>
          <a:ext cx="0" cy="0"/>
          <a:chOff x="0" y="0"/>
          <a:chExt cx="0" cy="0"/>
        </a:xfrm>
      </p:grpSpPr>
      <p:sp>
        <p:nvSpPr>
          <p:cNvPr id="4" name="TextBox 3">
            <a:extLst>
              <a:ext uri="{FF2B5EF4-FFF2-40B4-BE49-F238E27FC236}">
                <a16:creationId xmlns:a16="http://schemas.microsoft.com/office/drawing/2014/main" id="{4C86615D-4881-F839-F32B-1654AD396920}"/>
              </a:ext>
            </a:extLst>
          </p:cNvPr>
          <p:cNvSpPr txBox="1"/>
          <p:nvPr/>
        </p:nvSpPr>
        <p:spPr>
          <a:xfrm>
            <a:off x="3233225" y="1965957"/>
            <a:ext cx="5735069" cy="2246769"/>
          </a:xfrm>
          <a:prstGeom prst="rect">
            <a:avLst/>
          </a:prstGeom>
          <a:noFill/>
        </p:spPr>
        <p:txBody>
          <a:bodyPr wrap="square" lIns="91440" tIns="45720" rIns="91440" bIns="45720" rtlCol="0" anchor="t">
            <a:spAutoFit/>
          </a:bodyPr>
          <a:lstStyle/>
          <a:p>
            <a:r>
              <a:rPr lang="en-US" b="1">
                <a:solidFill>
                  <a:schemeClr val="accent5"/>
                </a:solidFill>
                <a:latin typeface="Sofia Sans"/>
              </a:rPr>
              <a:t>In Class Challenge! </a:t>
            </a:r>
          </a:p>
          <a:p>
            <a:pPr marL="285750" indent="-285750">
              <a:buFont typeface="Arial" panose="020B0604020202020204" pitchFamily="34" charset="0"/>
              <a:buChar char="•"/>
            </a:pPr>
            <a:endParaRPr lang="en-US">
              <a:latin typeface="Sofia Sans" panose="020B0604020202020204" charset="0"/>
            </a:endParaRPr>
          </a:p>
          <a:p>
            <a:pPr marL="285750" indent="-285750">
              <a:buClr>
                <a:schemeClr val="accent5"/>
              </a:buClr>
              <a:buFont typeface="Arial" panose="020B0604020202020204" pitchFamily="34" charset="0"/>
              <a:buChar char="•"/>
            </a:pPr>
            <a:r>
              <a:rPr lang="en-US" b="1">
                <a:latin typeface="Sofia Sans"/>
              </a:rPr>
              <a:t>Work in groups of 3 - 5</a:t>
            </a:r>
            <a:r>
              <a:rPr lang="en-US">
                <a:latin typeface="Sofia Sans"/>
              </a:rPr>
              <a:t> and try to derive the formula for energy </a:t>
            </a:r>
            <a:r>
              <a:rPr lang="en-US" b="1">
                <a:latin typeface="Sofia Sans"/>
              </a:rPr>
              <a:t>in words.</a:t>
            </a:r>
          </a:p>
          <a:p>
            <a:pPr marL="285750" indent="-285750">
              <a:buClr>
                <a:schemeClr val="accent5"/>
              </a:buClr>
              <a:buFont typeface="Arial" panose="020B0604020202020204" pitchFamily="34" charset="0"/>
              <a:buChar char="•"/>
            </a:pPr>
            <a:r>
              <a:rPr lang="en-US">
                <a:latin typeface="Sofia Sans"/>
              </a:rPr>
              <a:t>After 5 minutes, we will compare results and work together to derive the formula both in words and as a mathematical expression.</a:t>
            </a:r>
          </a:p>
          <a:p>
            <a:endParaRPr lang="en-US">
              <a:latin typeface="Sofia Sans" panose="020B0604020202020204" charset="0"/>
            </a:endParaRPr>
          </a:p>
          <a:p>
            <a:r>
              <a:rPr lang="en-US" b="1">
                <a:solidFill>
                  <a:schemeClr val="accent5"/>
                </a:solidFill>
                <a:latin typeface="Sofia Sans"/>
              </a:rPr>
              <a:t>Hints</a:t>
            </a:r>
            <a:r>
              <a:rPr lang="en-US">
                <a:solidFill>
                  <a:srgbClr val="FF0000"/>
                </a:solidFill>
                <a:latin typeface="Sofia Sans"/>
              </a:rPr>
              <a:t> </a:t>
            </a:r>
            <a:r>
              <a:rPr lang="en-US">
                <a:latin typeface="Sofia Sans"/>
              </a:rPr>
              <a:t>Think about the water wheel tasks! What forces are required to make the wheel turn?</a:t>
            </a:r>
          </a:p>
          <a:p>
            <a:r>
              <a:rPr lang="en-US">
                <a:latin typeface="Sofia Sans"/>
              </a:rPr>
              <a:t>Key elements include the volume and height of the water.</a:t>
            </a:r>
          </a:p>
        </p:txBody>
      </p:sp>
      <p:pic>
        <p:nvPicPr>
          <p:cNvPr id="3" name="Grafik 2" descr="Ein Bild, das Grafiken, Screenshot, Grafikdesign, Clipart enthält.&#10;&#10;Automatisch generierte Beschreibung">
            <a:extLst>
              <a:ext uri="{FF2B5EF4-FFF2-40B4-BE49-F238E27FC236}">
                <a16:creationId xmlns:a16="http://schemas.microsoft.com/office/drawing/2014/main" id="{2CB5317F-79C5-125E-0C6A-7BF595651AC8}"/>
              </a:ext>
            </a:extLst>
          </p:cNvPr>
          <p:cNvPicPr>
            <a:picLocks noChangeAspect="1"/>
          </p:cNvPicPr>
          <p:nvPr/>
        </p:nvPicPr>
        <p:blipFill>
          <a:blip r:embed="rId3"/>
          <a:stretch>
            <a:fillRect/>
          </a:stretch>
        </p:blipFill>
        <p:spPr>
          <a:xfrm>
            <a:off x="1095920" y="2158140"/>
            <a:ext cx="1862402" cy="1862402"/>
          </a:xfrm>
          <a:prstGeom prst="rect">
            <a:avLst/>
          </a:prstGeom>
        </p:spPr>
      </p:pic>
      <p:grpSp>
        <p:nvGrpSpPr>
          <p:cNvPr id="5" name="Gruppieren 4">
            <a:extLst>
              <a:ext uri="{FF2B5EF4-FFF2-40B4-BE49-F238E27FC236}">
                <a16:creationId xmlns:a16="http://schemas.microsoft.com/office/drawing/2014/main" id="{350A2A38-97F4-A058-178F-E1CE93F56A09}"/>
              </a:ext>
            </a:extLst>
          </p:cNvPr>
          <p:cNvGrpSpPr/>
          <p:nvPr/>
        </p:nvGrpSpPr>
        <p:grpSpPr>
          <a:xfrm>
            <a:off x="6374531" y="366850"/>
            <a:ext cx="2270749" cy="918000"/>
            <a:chOff x="6305630" y="194200"/>
            <a:chExt cx="2270749" cy="918000"/>
          </a:xfrm>
        </p:grpSpPr>
        <p:sp>
          <p:nvSpPr>
            <p:cNvPr id="6" name="Textfeld 5">
              <a:extLst>
                <a:ext uri="{FF2B5EF4-FFF2-40B4-BE49-F238E27FC236}">
                  <a16:creationId xmlns:a16="http://schemas.microsoft.com/office/drawing/2014/main" id="{4ED1E342-307C-4231-2579-507BDF30A9A1}"/>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20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7" name="Grafik 6" descr="Ein Bild, das Uhr, Kreis, Symbol enthält.&#10;&#10;Automatisch generierte Beschreibung">
              <a:extLst>
                <a:ext uri="{FF2B5EF4-FFF2-40B4-BE49-F238E27FC236}">
                  <a16:creationId xmlns:a16="http://schemas.microsoft.com/office/drawing/2014/main" id="{43B2C929-D350-B116-7BBF-BEB0BD23325D}"/>
                </a:ext>
              </a:extLst>
            </p:cNvPr>
            <p:cNvPicPr>
              <a:picLocks noChangeAspect="1"/>
            </p:cNvPicPr>
            <p:nvPr/>
          </p:nvPicPr>
          <p:blipFill>
            <a:blip r:embed="rId4"/>
            <a:stretch>
              <a:fillRect/>
            </a:stretch>
          </p:blipFill>
          <p:spPr>
            <a:xfrm>
              <a:off x="7658379" y="194200"/>
              <a:ext cx="918000" cy="918000"/>
            </a:xfrm>
            <a:prstGeom prst="rect">
              <a:avLst/>
            </a:prstGeom>
          </p:spPr>
        </p:pic>
      </p:grpSp>
      <p:sp>
        <p:nvSpPr>
          <p:cNvPr id="9" name="Titel 8">
            <a:extLst>
              <a:ext uri="{FF2B5EF4-FFF2-40B4-BE49-F238E27FC236}">
                <a16:creationId xmlns:a16="http://schemas.microsoft.com/office/drawing/2014/main" id="{2670EBE0-4855-1B85-A24C-652D7BC77DC9}"/>
              </a:ext>
            </a:extLst>
          </p:cNvPr>
          <p:cNvSpPr>
            <a:spLocks noGrp="1"/>
          </p:cNvSpPr>
          <p:nvPr>
            <p:ph type="title"/>
          </p:nvPr>
        </p:nvSpPr>
        <p:spPr>
          <a:xfrm>
            <a:off x="713225" y="539500"/>
            <a:ext cx="5037062" cy="572700"/>
          </a:xfrm>
        </p:spPr>
        <p:txBody>
          <a:bodyPr/>
          <a:lstStyle/>
          <a:p>
            <a:r>
              <a:rPr lang="de-DE"/>
              <a:t>Formula </a:t>
            </a:r>
            <a:r>
              <a:rPr lang="de-DE" err="1"/>
              <a:t>for</a:t>
            </a:r>
            <a:r>
              <a:rPr lang="de-DE"/>
              <a:t> Energy in </a:t>
            </a:r>
            <a:r>
              <a:rPr lang="de-DE" err="1"/>
              <a:t>Hydro</a:t>
            </a:r>
            <a:r>
              <a:rPr lang="de-DE"/>
              <a:t> Energy!?</a:t>
            </a:r>
          </a:p>
        </p:txBody>
      </p:sp>
    </p:spTree>
    <p:extLst>
      <p:ext uri="{BB962C8B-B14F-4D97-AF65-F5344CB8AC3E}">
        <p14:creationId xmlns:p14="http://schemas.microsoft.com/office/powerpoint/2010/main" val="792624414"/>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29A9B8F3-64CC-367A-D588-505B8EAB1DC4}"/>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A9C4C79D-C212-698C-3AA2-DA610C05AA49}"/>
              </a:ext>
            </a:extLst>
          </p:cNvPr>
          <p:cNvSpPr txBox="1">
            <a:spLocks noGrp="1"/>
          </p:cNvSpPr>
          <p:nvPr>
            <p:ph type="title"/>
          </p:nvPr>
        </p:nvSpPr>
        <p:spPr>
          <a:xfrm>
            <a:off x="713225" y="539499"/>
            <a:ext cx="7717500" cy="71322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a:t>Formula </a:t>
            </a:r>
            <a:r>
              <a:rPr lang="de-DE" err="1"/>
              <a:t>for</a:t>
            </a:r>
            <a:r>
              <a:rPr lang="de-DE"/>
              <a:t> Energy - I</a:t>
            </a:r>
            <a:endParaRPr/>
          </a:p>
        </p:txBody>
      </p:sp>
      <p:sp>
        <p:nvSpPr>
          <p:cNvPr id="2" name="TextBox 1">
            <a:extLst>
              <a:ext uri="{FF2B5EF4-FFF2-40B4-BE49-F238E27FC236}">
                <a16:creationId xmlns:a16="http://schemas.microsoft.com/office/drawing/2014/main" id="{9E42999D-CAD1-E91D-6A99-1E328B90079F}"/>
              </a:ext>
            </a:extLst>
          </p:cNvPr>
          <p:cNvSpPr txBox="1"/>
          <p:nvPr/>
        </p:nvSpPr>
        <p:spPr>
          <a:xfrm>
            <a:off x="3384649" y="1541163"/>
            <a:ext cx="5501583" cy="2893100"/>
          </a:xfrm>
          <a:prstGeom prst="rect">
            <a:avLst/>
          </a:prstGeom>
          <a:noFill/>
        </p:spPr>
        <p:txBody>
          <a:bodyPr wrap="square" lIns="91440" tIns="45720" rIns="91440" bIns="45720" rtlCol="0" anchor="t">
            <a:spAutoFit/>
          </a:bodyPr>
          <a:lstStyle/>
          <a:p>
            <a:r>
              <a:rPr lang="en-US" b="1" i="1">
                <a:solidFill>
                  <a:schemeClr val="accent5"/>
                </a:solidFill>
                <a:latin typeface="Sofia Sans"/>
              </a:rPr>
              <a:t>Imagine</a:t>
            </a:r>
          </a:p>
          <a:p>
            <a:endParaRPr lang="en-US">
              <a:solidFill>
                <a:srgbClr val="0070C0"/>
              </a:solidFill>
              <a:latin typeface="Sofia Sans" panose="020B0604020202020204" charset="0"/>
            </a:endParaRPr>
          </a:p>
          <a:p>
            <a:pPr marL="342900" indent="-342900">
              <a:buClr>
                <a:schemeClr val="accent5"/>
              </a:buClr>
              <a:buFont typeface="+mj-lt"/>
              <a:buAutoNum type="arabicPeriod"/>
            </a:pPr>
            <a:r>
              <a:rPr lang="en-US">
                <a:latin typeface="Sofia Sans"/>
              </a:rPr>
              <a:t>If you drop the balloon from your hand, it makes a small splash because it doesn't fall far.</a:t>
            </a:r>
          </a:p>
          <a:p>
            <a:pPr marL="342900" indent="-342900">
              <a:buClr>
                <a:schemeClr val="accent5"/>
              </a:buClr>
              <a:buFont typeface="+mj-lt"/>
              <a:buAutoNum type="arabicPeriod"/>
            </a:pPr>
            <a:r>
              <a:rPr lang="en-US">
                <a:latin typeface="Sofia Sans"/>
              </a:rPr>
              <a:t>But if you're standing on top of a house and drop the balloon, it makes a much bigger splash, due to the greater height it falls from.</a:t>
            </a:r>
          </a:p>
          <a:p>
            <a:endParaRPr lang="en-US">
              <a:latin typeface="Sofia Sans" panose="020B0604020202020204" charset="0"/>
            </a:endParaRPr>
          </a:p>
          <a:p>
            <a:r>
              <a:rPr lang="en-US">
                <a:latin typeface="Sofia Sans"/>
              </a:rPr>
              <a:t>This shows that </a:t>
            </a:r>
            <a:r>
              <a:rPr lang="en-US" b="1">
                <a:latin typeface="Sofia Sans"/>
              </a:rPr>
              <a:t>height</a:t>
            </a:r>
            <a:r>
              <a:rPr lang="en-US">
                <a:latin typeface="Sofia Sans"/>
              </a:rPr>
              <a:t> is an important factor in determining the energy involved in the fall. The higher the drop, the more energy is released when the balloon hits the ground. This is equal to </a:t>
            </a:r>
            <a:r>
              <a:rPr lang="en-US" b="1">
                <a:latin typeface="Sofia Sans"/>
              </a:rPr>
              <a:t>potential energy</a:t>
            </a:r>
            <a:r>
              <a:rPr lang="en-US">
                <a:latin typeface="Sofia Sans"/>
              </a:rPr>
              <a:t>, which is the energy stored in water at a height before it falls, like into a water wheels buckets.</a:t>
            </a:r>
          </a:p>
        </p:txBody>
      </p:sp>
      <p:pic>
        <p:nvPicPr>
          <p:cNvPr id="6" name="Grafik 5" descr="Ein Bild, das Kunst, Zeichnung, Kreativität enthält.&#10;&#10;Automatisch generierte Beschreibung">
            <a:extLst>
              <a:ext uri="{FF2B5EF4-FFF2-40B4-BE49-F238E27FC236}">
                <a16:creationId xmlns:a16="http://schemas.microsoft.com/office/drawing/2014/main" id="{F784015D-38C6-A4A8-B577-CE52CC351CD7}"/>
              </a:ext>
            </a:extLst>
          </p:cNvPr>
          <p:cNvPicPr>
            <a:picLocks noChangeAspect="1"/>
          </p:cNvPicPr>
          <p:nvPr/>
        </p:nvPicPr>
        <p:blipFill>
          <a:blip r:embed="rId3"/>
          <a:stretch>
            <a:fillRect/>
          </a:stretch>
        </p:blipFill>
        <p:spPr>
          <a:xfrm>
            <a:off x="1218088" y="1660056"/>
            <a:ext cx="1026822" cy="1026822"/>
          </a:xfrm>
          <a:prstGeom prst="rect">
            <a:avLst/>
          </a:prstGeom>
        </p:spPr>
      </p:pic>
      <p:grpSp>
        <p:nvGrpSpPr>
          <p:cNvPr id="3" name="Gruppieren 2">
            <a:extLst>
              <a:ext uri="{FF2B5EF4-FFF2-40B4-BE49-F238E27FC236}">
                <a16:creationId xmlns:a16="http://schemas.microsoft.com/office/drawing/2014/main" id="{24A64185-3A90-29CB-5F83-98BC0FD605A7}"/>
              </a:ext>
            </a:extLst>
          </p:cNvPr>
          <p:cNvGrpSpPr/>
          <p:nvPr/>
        </p:nvGrpSpPr>
        <p:grpSpPr>
          <a:xfrm>
            <a:off x="1157815" y="3216260"/>
            <a:ext cx="1646754" cy="1387741"/>
            <a:chOff x="808011" y="3497242"/>
            <a:chExt cx="3198756" cy="2397463"/>
          </a:xfrm>
        </p:grpSpPr>
        <p:sp>
          <p:nvSpPr>
            <p:cNvPr id="15" name="Arc 14">
              <a:extLst>
                <a:ext uri="{FF2B5EF4-FFF2-40B4-BE49-F238E27FC236}">
                  <a16:creationId xmlns:a16="http://schemas.microsoft.com/office/drawing/2014/main" id="{802F2AD4-254A-930F-3325-A8564EE78F82}"/>
                </a:ext>
              </a:extLst>
            </p:cNvPr>
            <p:cNvSpPr/>
            <p:nvPr/>
          </p:nvSpPr>
          <p:spPr>
            <a:xfrm rot="20937396">
              <a:off x="1131609" y="3753742"/>
              <a:ext cx="2596071" cy="2140963"/>
            </a:xfrm>
            <a:prstGeom prst="arc">
              <a:avLst>
                <a:gd name="adj1" fmla="val 16200000"/>
                <a:gd name="adj2" fmla="val 35792"/>
              </a:avLst>
            </a:prstGeom>
            <a:ln w="38100">
              <a:solidFill>
                <a:schemeClr val="accent5"/>
              </a:solidFill>
              <a:prstDash val="dash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16" name="Arc 15">
              <a:extLst>
                <a:ext uri="{FF2B5EF4-FFF2-40B4-BE49-F238E27FC236}">
                  <a16:creationId xmlns:a16="http://schemas.microsoft.com/office/drawing/2014/main" id="{42C4DA13-A862-3C73-9E5B-40F6B296BF1F}"/>
                </a:ext>
              </a:extLst>
            </p:cNvPr>
            <p:cNvSpPr/>
            <p:nvPr/>
          </p:nvSpPr>
          <p:spPr>
            <a:xfrm rot="20770749">
              <a:off x="1922667" y="4461641"/>
              <a:ext cx="1013955" cy="725167"/>
            </a:xfrm>
            <a:prstGeom prst="arc">
              <a:avLst/>
            </a:prstGeom>
            <a:ln w="28575">
              <a:solidFill>
                <a:schemeClr val="accent5"/>
              </a:solidFill>
              <a:prstDash val="dash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pic>
          <p:nvPicPr>
            <p:cNvPr id="4" name="Grafik 3" descr="Ein Bild, das Fenster, Screenshot enthält.&#10;&#10;Automatisch generierte Beschreibung">
              <a:extLst>
                <a:ext uri="{FF2B5EF4-FFF2-40B4-BE49-F238E27FC236}">
                  <a16:creationId xmlns:a16="http://schemas.microsoft.com/office/drawing/2014/main" id="{D1D009F7-DCFE-FFFD-F0C2-81249156141F}"/>
                </a:ext>
              </a:extLst>
            </p:cNvPr>
            <p:cNvPicPr>
              <a:picLocks noChangeAspect="1"/>
            </p:cNvPicPr>
            <p:nvPr/>
          </p:nvPicPr>
          <p:blipFill>
            <a:blip r:embed="rId4"/>
            <a:stretch>
              <a:fillRect/>
            </a:stretch>
          </p:blipFill>
          <p:spPr>
            <a:xfrm>
              <a:off x="808011" y="3497242"/>
              <a:ext cx="1440000" cy="1440000"/>
            </a:xfrm>
            <a:prstGeom prst="rect">
              <a:avLst/>
            </a:prstGeom>
          </p:spPr>
        </p:pic>
        <p:pic>
          <p:nvPicPr>
            <p:cNvPr id="9" name="Grafik 8" descr="Ein Bild, das Schwarz, Dunkelheit enthält.&#10;&#10;Automatisch generierte Beschreibung">
              <a:extLst>
                <a:ext uri="{FF2B5EF4-FFF2-40B4-BE49-F238E27FC236}">
                  <a16:creationId xmlns:a16="http://schemas.microsoft.com/office/drawing/2014/main" id="{1C8282B2-182F-CE03-FDED-2E445772CED9}"/>
                </a:ext>
              </a:extLst>
            </p:cNvPr>
            <p:cNvPicPr>
              <a:picLocks noChangeAspect="1"/>
            </p:cNvPicPr>
            <p:nvPr/>
          </p:nvPicPr>
          <p:blipFill>
            <a:blip r:embed="rId5">
              <a:duotone>
                <a:schemeClr val="accent5">
                  <a:shade val="45000"/>
                  <a:satMod val="135000"/>
                </a:schemeClr>
                <a:prstClr val="white"/>
              </a:duotone>
            </a:blip>
            <a:stretch>
              <a:fillRect/>
            </a:stretch>
          </p:blipFill>
          <p:spPr>
            <a:xfrm flipV="1">
              <a:off x="2848934" y="4794361"/>
              <a:ext cx="229420" cy="229420"/>
            </a:xfrm>
            <a:prstGeom prst="rect">
              <a:avLst/>
            </a:prstGeom>
          </p:spPr>
        </p:pic>
        <p:pic>
          <p:nvPicPr>
            <p:cNvPr id="12" name="Grafik 11" descr="Ein Bild, das Schwarz, Dunkelheit enthält.&#10;&#10;Automatisch generierte Beschreibung">
              <a:extLst>
                <a:ext uri="{FF2B5EF4-FFF2-40B4-BE49-F238E27FC236}">
                  <a16:creationId xmlns:a16="http://schemas.microsoft.com/office/drawing/2014/main" id="{505CCC1C-4EB8-01E6-A18C-AAE5D21F48BD}"/>
                </a:ext>
              </a:extLst>
            </p:cNvPr>
            <p:cNvPicPr>
              <a:picLocks noChangeAspect="1"/>
            </p:cNvPicPr>
            <p:nvPr/>
          </p:nvPicPr>
          <p:blipFill>
            <a:blip r:embed="rId5">
              <a:duotone>
                <a:schemeClr val="accent5">
                  <a:shade val="45000"/>
                  <a:satMod val="135000"/>
                </a:schemeClr>
                <a:prstClr val="white"/>
              </a:duotone>
            </a:blip>
            <a:stretch>
              <a:fillRect/>
            </a:stretch>
          </p:blipFill>
          <p:spPr>
            <a:xfrm rot="5400000" flipV="1">
              <a:off x="3430767" y="4536223"/>
              <a:ext cx="576000" cy="576000"/>
            </a:xfrm>
            <a:prstGeom prst="rect">
              <a:avLst/>
            </a:prstGeom>
          </p:spPr>
        </p:pic>
      </p:grpSp>
    </p:spTree>
    <p:extLst>
      <p:ext uri="{BB962C8B-B14F-4D97-AF65-F5344CB8AC3E}">
        <p14:creationId xmlns:p14="http://schemas.microsoft.com/office/powerpoint/2010/main" val="3566463649"/>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AFB791B0-8148-98ED-BD3A-6DC2EE5AFD94}"/>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A397FAFF-E8EC-9DCA-2E25-40FE09D41743}"/>
              </a:ext>
            </a:extLst>
          </p:cNvPr>
          <p:cNvSpPr txBox="1">
            <a:spLocks noGrp="1"/>
          </p:cNvSpPr>
          <p:nvPr>
            <p:ph type="title"/>
          </p:nvPr>
        </p:nvSpPr>
        <p:spPr>
          <a:xfrm>
            <a:off x="713225" y="539499"/>
            <a:ext cx="7717500" cy="71322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a:t>Formula </a:t>
            </a:r>
            <a:r>
              <a:rPr lang="de-DE" err="1"/>
              <a:t>for</a:t>
            </a:r>
            <a:r>
              <a:rPr lang="de-DE"/>
              <a:t> Energy - II</a:t>
            </a:r>
            <a:endParaRPr/>
          </a:p>
        </p:txBody>
      </p:sp>
      <p:sp>
        <p:nvSpPr>
          <p:cNvPr id="2" name="TextBox 1">
            <a:extLst>
              <a:ext uri="{FF2B5EF4-FFF2-40B4-BE49-F238E27FC236}">
                <a16:creationId xmlns:a16="http://schemas.microsoft.com/office/drawing/2014/main" id="{39EA7B9A-C0FB-125C-F331-530A89725D0E}"/>
              </a:ext>
            </a:extLst>
          </p:cNvPr>
          <p:cNvSpPr txBox="1"/>
          <p:nvPr/>
        </p:nvSpPr>
        <p:spPr>
          <a:xfrm>
            <a:off x="2103048" y="1280014"/>
            <a:ext cx="6720714" cy="3323987"/>
          </a:xfrm>
          <a:prstGeom prst="rect">
            <a:avLst/>
          </a:prstGeom>
          <a:noFill/>
        </p:spPr>
        <p:txBody>
          <a:bodyPr wrap="square" rtlCol="0">
            <a:spAutoFit/>
          </a:bodyPr>
          <a:lstStyle/>
          <a:p>
            <a:r>
              <a:rPr lang="en-US" b="1" i="1">
                <a:solidFill>
                  <a:schemeClr val="accent5"/>
                </a:solidFill>
                <a:latin typeface="Sofia Sans" panose="020B0604020202020204" charset="0"/>
              </a:rPr>
              <a:t>Imagine</a:t>
            </a:r>
          </a:p>
          <a:p>
            <a:endParaRPr lang="en-US" b="1">
              <a:latin typeface="Sofia Sans" panose="020B0604020202020204" charset="0"/>
            </a:endParaRPr>
          </a:p>
          <a:p>
            <a:r>
              <a:rPr lang="en-US">
                <a:latin typeface="Sofia Sans" panose="020B0604020202020204" charset="0"/>
              </a:rPr>
              <a:t>Holding a small balloon and a large balloon, both filled with water, and letting them fall from the top of a house</a:t>
            </a:r>
            <a:r>
              <a:rPr lang="en-US" b="1">
                <a:latin typeface="Sofia Sans" panose="020B0604020202020204" charset="0"/>
              </a:rPr>
              <a:t>.</a:t>
            </a:r>
          </a:p>
          <a:p>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panose="020B0604020202020204" charset="0"/>
              </a:rPr>
              <a:t>The larger balloon will create a bigger splash because it has more water.</a:t>
            </a:r>
          </a:p>
          <a:p>
            <a:pPr marL="285750" indent="-285750">
              <a:buClr>
                <a:schemeClr val="accent5"/>
              </a:buClr>
              <a:buFont typeface="Arial" panose="020B0604020202020204" pitchFamily="34" charset="0"/>
              <a:buChar char="•"/>
            </a:pPr>
            <a:r>
              <a:rPr lang="en-US">
                <a:latin typeface="Sofia Sans" panose="020B0604020202020204" charset="0"/>
              </a:rPr>
              <a:t>This shows that </a:t>
            </a:r>
            <a:r>
              <a:rPr lang="en-US" b="1">
                <a:latin typeface="Sofia Sans" panose="020B0604020202020204" charset="0"/>
              </a:rPr>
              <a:t>volume</a:t>
            </a:r>
            <a:r>
              <a:rPr lang="en-US">
                <a:latin typeface="Sofia Sans" panose="020B0604020202020204" charset="0"/>
              </a:rPr>
              <a:t> is the second key factor in determining the energy of moving water.</a:t>
            </a:r>
          </a:p>
          <a:p>
            <a:pPr marL="285750" indent="-285750">
              <a:buFont typeface="Arial" panose="020B0604020202020204" pitchFamily="34" charset="0"/>
              <a:buChar char="•"/>
            </a:pPr>
            <a:endParaRPr lang="en-US">
              <a:latin typeface="Sofia Sans" panose="020B0604020202020204" charset="0"/>
            </a:endParaRPr>
          </a:p>
          <a:p>
            <a:r>
              <a:rPr lang="en-US" b="1" i="1">
                <a:solidFill>
                  <a:schemeClr val="accent5"/>
                </a:solidFill>
                <a:latin typeface="Sofia Sans" panose="020B0604020202020204" charset="0"/>
              </a:rPr>
              <a:t>Next</a:t>
            </a:r>
            <a:r>
              <a:rPr lang="en-US">
                <a:solidFill>
                  <a:srgbClr val="0070C0"/>
                </a:solidFill>
                <a:latin typeface="Sofia Sans" panose="020B0604020202020204" charset="0"/>
              </a:rPr>
              <a:t>, </a:t>
            </a:r>
            <a:r>
              <a:rPr lang="en-US">
                <a:latin typeface="Sofia Sans" panose="020B0604020202020204" charset="0"/>
              </a:rPr>
              <a:t>think about </a:t>
            </a:r>
            <a:r>
              <a:rPr lang="en-US" b="1">
                <a:latin typeface="Sofia Sans" panose="020B0604020202020204" charset="0"/>
              </a:rPr>
              <a:t>gravity</a:t>
            </a:r>
            <a:r>
              <a:rPr lang="en-US">
                <a:latin typeface="Sofia Sans" panose="020B0604020202020204" charset="0"/>
              </a:rPr>
              <a:t>, the force that “pulls” everything, including water, towards the ground. </a:t>
            </a:r>
          </a:p>
          <a:p>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panose="020B0604020202020204" charset="0"/>
              </a:rPr>
              <a:t>Gravity is essential for the movement of water in a water wheel.</a:t>
            </a:r>
          </a:p>
          <a:p>
            <a:pPr marL="285750" indent="-285750">
              <a:buFont typeface="Arial" panose="020B0604020202020204" pitchFamily="34" charset="0"/>
              <a:buChar char="•"/>
            </a:pPr>
            <a:endParaRPr lang="en-US">
              <a:latin typeface="Sofia Sans" panose="020B0604020202020204" charset="0"/>
            </a:endParaRPr>
          </a:p>
          <a:p>
            <a:r>
              <a:rPr lang="en-US" b="1" i="1">
                <a:solidFill>
                  <a:schemeClr val="accent5"/>
                </a:solidFill>
                <a:latin typeface="Sofia Sans" panose="020B0604020202020204" charset="0"/>
              </a:rPr>
              <a:t>Finally</a:t>
            </a:r>
            <a:r>
              <a:rPr lang="en-US">
                <a:latin typeface="Sofia Sans" panose="020B0604020202020204" charset="0"/>
              </a:rPr>
              <a:t>, we also need to consider </a:t>
            </a:r>
            <a:r>
              <a:rPr lang="en-US" b="1">
                <a:latin typeface="Sofia Sans" panose="020B0604020202020204" charset="0"/>
              </a:rPr>
              <a:t>density. </a:t>
            </a:r>
            <a:r>
              <a:rPr lang="en-US">
                <a:latin typeface="Sofia Sans" panose="020B0604020202020204" charset="0"/>
              </a:rPr>
              <a:t>What is density?</a:t>
            </a:r>
          </a:p>
        </p:txBody>
      </p:sp>
      <p:pic>
        <p:nvPicPr>
          <p:cNvPr id="3" name="Grafik 2" descr="Ein Bild, das Kunst, Zeichnung, Kreativität enthält.&#10;&#10;Automatisch generierte Beschreibung">
            <a:extLst>
              <a:ext uri="{FF2B5EF4-FFF2-40B4-BE49-F238E27FC236}">
                <a16:creationId xmlns:a16="http://schemas.microsoft.com/office/drawing/2014/main" id="{1B5E9238-2CE2-86CA-B353-C91A9D961ECD}"/>
              </a:ext>
            </a:extLst>
          </p:cNvPr>
          <p:cNvPicPr>
            <a:picLocks noChangeAspect="1"/>
          </p:cNvPicPr>
          <p:nvPr/>
        </p:nvPicPr>
        <p:blipFill>
          <a:blip r:embed="rId3"/>
          <a:stretch>
            <a:fillRect/>
          </a:stretch>
        </p:blipFill>
        <p:spPr>
          <a:xfrm>
            <a:off x="842939" y="1619499"/>
            <a:ext cx="720000" cy="720000"/>
          </a:xfrm>
          <a:prstGeom prst="rect">
            <a:avLst/>
          </a:prstGeom>
        </p:spPr>
      </p:pic>
      <p:pic>
        <p:nvPicPr>
          <p:cNvPr id="4" name="Grafik 3" descr="Ein Bild, das Kunst, Zeichnung, Kreativität enthält.&#10;&#10;Automatisch generierte Beschreibung">
            <a:extLst>
              <a:ext uri="{FF2B5EF4-FFF2-40B4-BE49-F238E27FC236}">
                <a16:creationId xmlns:a16="http://schemas.microsoft.com/office/drawing/2014/main" id="{A191C95F-66BF-7147-2657-7111DF78F817}"/>
              </a:ext>
            </a:extLst>
          </p:cNvPr>
          <p:cNvPicPr>
            <a:picLocks noChangeAspect="1"/>
          </p:cNvPicPr>
          <p:nvPr/>
        </p:nvPicPr>
        <p:blipFill>
          <a:blip r:embed="rId3"/>
          <a:stretch>
            <a:fillRect/>
          </a:stretch>
        </p:blipFill>
        <p:spPr>
          <a:xfrm>
            <a:off x="482939" y="2804002"/>
            <a:ext cx="1440000" cy="1440000"/>
          </a:xfrm>
          <a:prstGeom prst="rect">
            <a:avLst/>
          </a:prstGeom>
        </p:spPr>
      </p:pic>
    </p:spTree>
    <p:extLst>
      <p:ext uri="{BB962C8B-B14F-4D97-AF65-F5344CB8AC3E}">
        <p14:creationId xmlns:p14="http://schemas.microsoft.com/office/powerpoint/2010/main" val="253709435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7114D902-BC72-29E6-541A-A40D73D43940}"/>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6DA1F9AB-D635-3CBC-F000-8F364D351ADC}"/>
              </a:ext>
            </a:extLst>
          </p:cNvPr>
          <p:cNvSpPr txBox="1">
            <a:spLocks noGrp="1"/>
          </p:cNvSpPr>
          <p:nvPr>
            <p:ph type="title"/>
          </p:nvPr>
        </p:nvSpPr>
        <p:spPr>
          <a:xfrm>
            <a:off x="713225" y="539499"/>
            <a:ext cx="7717500" cy="71322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a:t>Formula </a:t>
            </a:r>
            <a:r>
              <a:rPr lang="de-DE" err="1"/>
              <a:t>for</a:t>
            </a:r>
            <a:r>
              <a:rPr lang="de-DE"/>
              <a:t> Energy - III</a:t>
            </a:r>
            <a:endParaRPr/>
          </a:p>
        </p:txBody>
      </p:sp>
      <p:sp>
        <p:nvSpPr>
          <p:cNvPr id="2" name="TextBox 1">
            <a:extLst>
              <a:ext uri="{FF2B5EF4-FFF2-40B4-BE49-F238E27FC236}">
                <a16:creationId xmlns:a16="http://schemas.microsoft.com/office/drawing/2014/main" id="{B3B30F2B-9F96-0EC8-C13B-F0F1ACF4FDE9}"/>
              </a:ext>
            </a:extLst>
          </p:cNvPr>
          <p:cNvSpPr txBox="1"/>
          <p:nvPr/>
        </p:nvSpPr>
        <p:spPr>
          <a:xfrm>
            <a:off x="2575492" y="1321278"/>
            <a:ext cx="6188019" cy="3323987"/>
          </a:xfrm>
          <a:prstGeom prst="rect">
            <a:avLst/>
          </a:prstGeom>
          <a:noFill/>
        </p:spPr>
        <p:txBody>
          <a:bodyPr wrap="square" rtlCol="0">
            <a:spAutoFit/>
          </a:bodyPr>
          <a:lstStyle/>
          <a:p>
            <a:r>
              <a:rPr lang="en-US">
                <a:latin typeface="Sofia Sans" panose="020B0604020202020204" charset="0"/>
              </a:rPr>
              <a:t>What is density? </a:t>
            </a:r>
          </a:p>
          <a:p>
            <a:endParaRPr lang="en-US">
              <a:latin typeface="Sofia Sans" panose="020B0604020202020204" charset="0"/>
            </a:endParaRPr>
          </a:p>
          <a:p>
            <a:r>
              <a:rPr lang="en-US" b="1" i="1">
                <a:solidFill>
                  <a:schemeClr val="accent5"/>
                </a:solidFill>
                <a:latin typeface="Sofia Sans" panose="020B0604020202020204" charset="0"/>
              </a:rPr>
              <a:t>Imagine</a:t>
            </a:r>
            <a:r>
              <a:rPr lang="en-US">
                <a:latin typeface="Sofia Sans" panose="020B0604020202020204" charset="0"/>
              </a:rPr>
              <a:t> holding a cup of water and a cup of feathers. </a:t>
            </a:r>
          </a:p>
          <a:p>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panose="020B0604020202020204" charset="0"/>
              </a:rPr>
              <a:t>The cup of water feels much heavier, even though both cups have the same volume. </a:t>
            </a:r>
          </a:p>
          <a:p>
            <a:pPr marL="285750" indent="-285750">
              <a:buClr>
                <a:schemeClr val="accent5"/>
              </a:buClr>
              <a:buFont typeface="Arial" panose="020B0604020202020204" pitchFamily="34" charset="0"/>
              <a:buChar char="•"/>
            </a:pPr>
            <a:r>
              <a:rPr lang="en-US">
                <a:latin typeface="Sofia Sans" panose="020B0604020202020204" charset="0"/>
              </a:rPr>
              <a:t>This is because </a:t>
            </a:r>
            <a:r>
              <a:rPr lang="en-US" b="1">
                <a:latin typeface="Sofia Sans" panose="020B0604020202020204" charset="0"/>
              </a:rPr>
              <a:t>water is denser than feathers</a:t>
            </a:r>
            <a:r>
              <a:rPr lang="en-US">
                <a:latin typeface="Sofia Sans" panose="020B0604020202020204" charset="0"/>
              </a:rPr>
              <a:t>. </a:t>
            </a:r>
          </a:p>
          <a:p>
            <a:endParaRPr lang="en-US">
              <a:latin typeface="Sofia Sans" panose="020B0604020202020204" charset="0"/>
            </a:endParaRPr>
          </a:p>
          <a:p>
            <a:r>
              <a:rPr lang="en-US">
                <a:latin typeface="Sofia Sans" panose="020B0604020202020204" charset="0"/>
              </a:rPr>
              <a:t>Density refers to how much mass is packed into a given volume. Since water has more mass in the same amount of space, it feels heavier compared to the feathers.</a:t>
            </a:r>
          </a:p>
          <a:p>
            <a:endParaRPr lang="en-US">
              <a:latin typeface="Sofia Sans" panose="020B0604020202020204" charset="0"/>
            </a:endParaRPr>
          </a:p>
          <a:p>
            <a:r>
              <a:rPr lang="en-US">
                <a:latin typeface="Sofia Sans" panose="020B0604020202020204" charset="0"/>
              </a:rPr>
              <a:t>Can you now explain the Energy Formula in words?!</a:t>
            </a:r>
          </a:p>
          <a:p>
            <a:r>
              <a:rPr lang="en-US" b="1">
                <a:latin typeface="Sofia Sans" panose="020B0604020202020204" charset="0"/>
              </a:rPr>
              <a:t>Solution</a:t>
            </a:r>
            <a:endParaRPr lang="en-US">
              <a:latin typeface="Sofia Sans" panose="020B0604020202020204" charset="0"/>
            </a:endParaRPr>
          </a:p>
          <a:p>
            <a:r>
              <a:rPr lang="en-US">
                <a:solidFill>
                  <a:srgbClr val="FF0000"/>
                </a:solidFill>
                <a:latin typeface="Sofia Sans" panose="020B0604020202020204" charset="0"/>
              </a:rPr>
              <a:t>In Words</a:t>
            </a:r>
            <a:r>
              <a:rPr lang="en-US">
                <a:latin typeface="Sofia Sans" panose="020B0604020202020204" charset="0"/>
              </a:rPr>
              <a:t>: Energy = Density (p) * Volume (V) * Gravity (g) * Height (h)</a:t>
            </a:r>
          </a:p>
        </p:txBody>
      </p:sp>
      <p:pic>
        <p:nvPicPr>
          <p:cNvPr id="3" name="Grafik 2" descr="Ein Bild, das Kunst, Zeichnung, Kreativität enthält.&#10;&#10;Automatisch generierte Beschreibung">
            <a:extLst>
              <a:ext uri="{FF2B5EF4-FFF2-40B4-BE49-F238E27FC236}">
                <a16:creationId xmlns:a16="http://schemas.microsoft.com/office/drawing/2014/main" id="{1E5133A5-5BFD-3CC4-4998-4F40EF8C4909}"/>
              </a:ext>
            </a:extLst>
          </p:cNvPr>
          <p:cNvPicPr>
            <a:picLocks noChangeAspect="1"/>
          </p:cNvPicPr>
          <p:nvPr/>
        </p:nvPicPr>
        <p:blipFill>
          <a:blip r:embed="rId3"/>
          <a:stretch>
            <a:fillRect/>
          </a:stretch>
        </p:blipFill>
        <p:spPr>
          <a:xfrm>
            <a:off x="876647" y="3080630"/>
            <a:ext cx="1146218" cy="1146218"/>
          </a:xfrm>
          <a:prstGeom prst="rect">
            <a:avLst/>
          </a:prstGeom>
        </p:spPr>
      </p:pic>
      <p:pic>
        <p:nvPicPr>
          <p:cNvPr id="6" name="Grafik 5" descr="Ein Bild, das Zeichnung, Entwurf, Cartoon, Kunst enthält.&#10;&#10;Automatisch generierte Beschreibung">
            <a:extLst>
              <a:ext uri="{FF2B5EF4-FFF2-40B4-BE49-F238E27FC236}">
                <a16:creationId xmlns:a16="http://schemas.microsoft.com/office/drawing/2014/main" id="{9D9F8C98-5E4D-611F-F081-29CCF60F53AF}"/>
              </a:ext>
            </a:extLst>
          </p:cNvPr>
          <p:cNvPicPr>
            <a:picLocks noChangeAspect="1"/>
          </p:cNvPicPr>
          <p:nvPr/>
        </p:nvPicPr>
        <p:blipFill>
          <a:blip r:embed="rId4"/>
          <a:stretch>
            <a:fillRect/>
          </a:stretch>
        </p:blipFill>
        <p:spPr>
          <a:xfrm>
            <a:off x="1008492" y="1623014"/>
            <a:ext cx="1015858" cy="1015858"/>
          </a:xfrm>
          <a:prstGeom prst="rect">
            <a:avLst/>
          </a:prstGeom>
        </p:spPr>
      </p:pic>
    </p:spTree>
    <p:extLst>
      <p:ext uri="{BB962C8B-B14F-4D97-AF65-F5344CB8AC3E}">
        <p14:creationId xmlns:p14="http://schemas.microsoft.com/office/powerpoint/2010/main" val="24411724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sp>
        <p:nvSpPr>
          <p:cNvPr id="362" name="Google Shape;362;p27"/>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sp>
        <p:nvSpPr>
          <p:cNvPr id="363" name="Google Shape;363;p27"/>
          <p:cNvSpPr txBox="1">
            <a:spLocks noGrp="1"/>
          </p:cNvSpPr>
          <p:nvPr>
            <p:ph type="subTitle" idx="1"/>
          </p:nvPr>
        </p:nvSpPr>
        <p:spPr>
          <a:xfrm>
            <a:off x="720000" y="1967148"/>
            <a:ext cx="7693217" cy="2636852"/>
          </a:xfrm>
          <a:prstGeom prst="rect">
            <a:avLst/>
          </a:prstGeom>
        </p:spPr>
        <p:txBody>
          <a:bodyPr spcFirstLastPara="1" wrap="square" lIns="91425" tIns="91425" rIns="91425" bIns="91425" anchor="t" anchorCtr="0">
            <a:noAutofit/>
          </a:bodyPr>
          <a:lstStyle/>
          <a:p>
            <a:pPr marL="342900" indent="-342900">
              <a:lnSpc>
                <a:spcPct val="114999"/>
              </a:lnSpc>
              <a:buClr>
                <a:schemeClr val="accent5"/>
              </a:buClr>
              <a:buFont typeface="+mj-lt"/>
              <a:buAutoNum type="arabicPeriod"/>
            </a:pPr>
            <a:r>
              <a:rPr lang="en-US"/>
              <a:t>Can you name some uses of hydro energy?</a:t>
            </a:r>
          </a:p>
          <a:p>
            <a:pPr marL="342900" indent="-342900">
              <a:lnSpc>
                <a:spcPct val="114999"/>
              </a:lnSpc>
              <a:buClr>
                <a:schemeClr val="accent5"/>
              </a:buClr>
              <a:buFont typeface="+mj-lt"/>
              <a:buAutoNum type="arabicPeriod"/>
            </a:pPr>
            <a:r>
              <a:rPr lang="en-US"/>
              <a:t>When do you think humans first started using water as a source of energy? (Give an estimate.)</a:t>
            </a:r>
          </a:p>
          <a:p>
            <a:pPr marL="342900" indent="-342900">
              <a:lnSpc>
                <a:spcPct val="114999"/>
              </a:lnSpc>
              <a:buClr>
                <a:schemeClr val="accent5"/>
              </a:buClr>
              <a:buFont typeface="+mj-lt"/>
              <a:buAutoNum type="arabicPeriod"/>
            </a:pPr>
            <a:r>
              <a:rPr lang="en-US"/>
              <a:t>Does a hydro power plant require fuel to operate?</a:t>
            </a:r>
          </a:p>
          <a:p>
            <a:pPr marL="342900" indent="-342900">
              <a:lnSpc>
                <a:spcPct val="114999"/>
              </a:lnSpc>
              <a:buClr>
                <a:schemeClr val="accent5"/>
              </a:buClr>
              <a:buFont typeface="+mj-lt"/>
              <a:buAutoNum type="arabicPeriod"/>
            </a:pPr>
            <a:r>
              <a:rPr lang="en-US"/>
              <a:t>What parts are essential for a hydro power plant to work?</a:t>
            </a:r>
          </a:p>
          <a:p>
            <a:pPr marL="342900" indent="-342900">
              <a:lnSpc>
                <a:spcPct val="114999"/>
              </a:lnSpc>
              <a:buClr>
                <a:schemeClr val="accent5"/>
              </a:buClr>
              <a:buFont typeface="+mj-lt"/>
              <a:buAutoNum type="arabicPeriod"/>
            </a:pPr>
            <a:r>
              <a:rPr lang="en-US"/>
              <a:t>Have you ever seen a hydro power plant? What did it look like? (You can sketch if you'd like.)</a:t>
            </a:r>
          </a:p>
          <a:p>
            <a:pPr marL="342900" indent="-342900">
              <a:lnSpc>
                <a:spcPct val="114999"/>
              </a:lnSpc>
              <a:buClr>
                <a:schemeClr val="accent5"/>
              </a:buClr>
              <a:buFont typeface="+mj-lt"/>
              <a:buAutoNum type="arabicPeriod"/>
            </a:pPr>
            <a:r>
              <a:rPr lang="en-US"/>
              <a:t>Why is hydro energy important for Ghana? (already today?, in the future?)</a:t>
            </a:r>
          </a:p>
          <a:p>
            <a:pPr marL="342900" indent="-342900">
              <a:lnSpc>
                <a:spcPct val="114999"/>
              </a:lnSpc>
              <a:buClr>
                <a:schemeClr val="accent5"/>
              </a:buClr>
              <a:buFont typeface="+mj-lt"/>
              <a:buAutoNum type="arabicPeriod"/>
            </a:pPr>
            <a:r>
              <a:rPr lang="en-US"/>
              <a:t>Do you think there is much more Hydro Energy potential in Ghana? </a:t>
            </a:r>
          </a:p>
          <a:p>
            <a:pPr marL="342900" indent="-342900">
              <a:lnSpc>
                <a:spcPct val="114999"/>
              </a:lnSpc>
              <a:buClr>
                <a:schemeClr val="accent5"/>
              </a:buClr>
              <a:buFont typeface="+mj-lt"/>
              <a:buAutoNum type="arabicPeriod"/>
            </a:pPr>
            <a:r>
              <a:rPr lang="en-US"/>
              <a:t>Is hydro energy renewable? Why?</a:t>
            </a:r>
          </a:p>
          <a:p>
            <a:pPr marL="342900" indent="-342900">
              <a:lnSpc>
                <a:spcPct val="114999"/>
              </a:lnSpc>
              <a:buClr>
                <a:schemeClr val="accent5"/>
              </a:buClr>
              <a:buFont typeface="+mj-lt"/>
              <a:buAutoNum type="arabicPeriod"/>
            </a:pPr>
            <a:r>
              <a:rPr lang="en-US"/>
              <a:t>Does hydro energy produce greenhouse gas emissions?</a:t>
            </a:r>
            <a:endParaRPr lang="en"/>
          </a:p>
        </p:txBody>
      </p:sp>
      <p:sp>
        <p:nvSpPr>
          <p:cNvPr id="364" name="Google Shape;364;p27"/>
          <p:cNvSpPr txBox="1">
            <a:spLocks noGrp="1"/>
          </p:cNvSpPr>
          <p:nvPr>
            <p:ph type="subTitle" idx="2"/>
          </p:nvPr>
        </p:nvSpPr>
        <p:spPr>
          <a:xfrm>
            <a:off x="735037" y="1168248"/>
            <a:ext cx="7113932" cy="717293"/>
          </a:xfrm>
          <a:prstGeom prst="rect">
            <a:avLst/>
          </a:prstGeom>
        </p:spPr>
        <p:txBody>
          <a:bodyPr spcFirstLastPara="1" wrap="square" lIns="91425" tIns="91425" rIns="91425" bIns="91425" anchor="t" anchorCtr="0">
            <a:noAutofit/>
          </a:bodyPr>
          <a:lstStyle/>
          <a:p>
            <a:pPr marL="0" indent="0">
              <a:lnSpc>
                <a:spcPct val="114999"/>
              </a:lnSpc>
            </a:pPr>
            <a:r>
              <a:rPr lang="en"/>
              <a:t>Choose three questions from the list below and write or sketch a brief answer. </a:t>
            </a:r>
            <a:br>
              <a:rPr lang="en"/>
            </a:br>
            <a:r>
              <a:rPr lang="en"/>
              <a:t>Share your answers with the class afterwards.</a:t>
            </a:r>
          </a:p>
        </p:txBody>
      </p:sp>
      <p:grpSp>
        <p:nvGrpSpPr>
          <p:cNvPr id="11" name="Gruppieren 10">
            <a:extLst>
              <a:ext uri="{FF2B5EF4-FFF2-40B4-BE49-F238E27FC236}">
                <a16:creationId xmlns:a16="http://schemas.microsoft.com/office/drawing/2014/main" id="{F703A048-614F-FC07-14EC-8D5FEBF4C69D}"/>
              </a:ext>
            </a:extLst>
          </p:cNvPr>
          <p:cNvGrpSpPr/>
          <p:nvPr/>
        </p:nvGrpSpPr>
        <p:grpSpPr>
          <a:xfrm>
            <a:off x="6282383" y="194200"/>
            <a:ext cx="2270749" cy="918000"/>
            <a:chOff x="6305630" y="194200"/>
            <a:chExt cx="2270749" cy="918000"/>
          </a:xfrm>
        </p:grpSpPr>
        <p:sp>
          <p:nvSpPr>
            <p:cNvPr id="22" name="Textfeld 21">
              <a:extLst>
                <a:ext uri="{FF2B5EF4-FFF2-40B4-BE49-F238E27FC236}">
                  <a16:creationId xmlns:a16="http://schemas.microsoft.com/office/drawing/2014/main" id="{D5D56CF8-BDC7-6502-A42F-1BA3F871CCAE}"/>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5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9" name="Grafik 8" descr="Ein Bild, das Uhr, Kreis, Symbol enthält.&#10;&#10;Automatisch generierte Beschreibung">
              <a:extLst>
                <a:ext uri="{FF2B5EF4-FFF2-40B4-BE49-F238E27FC236}">
                  <a16:creationId xmlns:a16="http://schemas.microsoft.com/office/drawing/2014/main" id="{71895C2A-34F2-01DC-B178-5502E63DD210}"/>
                </a:ext>
              </a:extLst>
            </p:cNvPr>
            <p:cNvPicPr>
              <a:picLocks noChangeAspect="1"/>
            </p:cNvPicPr>
            <p:nvPr/>
          </p:nvPicPr>
          <p:blipFill>
            <a:blip r:embed="rId3"/>
            <a:stretch>
              <a:fillRect/>
            </a:stretch>
          </p:blipFill>
          <p:spPr>
            <a:xfrm>
              <a:off x="7658379" y="194200"/>
              <a:ext cx="918000" cy="918000"/>
            </a:xfrm>
            <a:prstGeom prst="rect">
              <a:avLst/>
            </a:prstGeom>
          </p:spPr>
        </p:pic>
      </p:gr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BCB90EE8-ECAD-22B4-8BB9-BA193B79CC1B}"/>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BBAC14BD-C7AB-CD9E-B60C-3F2FE28C35F0}"/>
              </a:ext>
            </a:extLst>
          </p:cNvPr>
          <p:cNvSpPr txBox="1">
            <a:spLocks noGrp="1"/>
          </p:cNvSpPr>
          <p:nvPr>
            <p:ph type="title"/>
          </p:nvPr>
        </p:nvSpPr>
        <p:spPr>
          <a:xfrm>
            <a:off x="713225" y="539499"/>
            <a:ext cx="7717500" cy="71322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a:t>Formula </a:t>
            </a:r>
            <a:r>
              <a:rPr lang="de-DE" err="1"/>
              <a:t>for</a:t>
            </a:r>
            <a:r>
              <a:rPr lang="de-DE"/>
              <a:t> Energy – </a:t>
            </a:r>
            <a:r>
              <a:rPr lang="de-DE" err="1"/>
              <a:t>Hydro</a:t>
            </a:r>
            <a:r>
              <a:rPr lang="de-DE"/>
              <a:t> Power?</a:t>
            </a:r>
            <a:endParaRPr/>
          </a:p>
        </p:txBody>
      </p:sp>
      <p:sp>
        <p:nvSpPr>
          <p:cNvPr id="3" name="TextBox 2">
            <a:extLst>
              <a:ext uri="{FF2B5EF4-FFF2-40B4-BE49-F238E27FC236}">
                <a16:creationId xmlns:a16="http://schemas.microsoft.com/office/drawing/2014/main" id="{EDF156BF-8F18-57E2-BBDA-8833E9849C0C}"/>
              </a:ext>
            </a:extLst>
          </p:cNvPr>
          <p:cNvSpPr txBox="1"/>
          <p:nvPr/>
        </p:nvSpPr>
        <p:spPr>
          <a:xfrm>
            <a:off x="713225" y="1252728"/>
            <a:ext cx="7717500" cy="3539430"/>
          </a:xfrm>
          <a:prstGeom prst="rect">
            <a:avLst/>
          </a:prstGeom>
          <a:noFill/>
        </p:spPr>
        <p:txBody>
          <a:bodyPr wrap="square" rtlCol="0">
            <a:spAutoFit/>
          </a:bodyPr>
          <a:lstStyle/>
          <a:p>
            <a:r>
              <a:rPr lang="en-US">
                <a:solidFill>
                  <a:srgbClr val="FF0000"/>
                </a:solidFill>
                <a:latin typeface="Sofia Sans" panose="020B0604020202020204" charset="0"/>
              </a:rPr>
              <a:t>In Words</a:t>
            </a:r>
            <a:r>
              <a:rPr lang="en-US">
                <a:latin typeface="Sofia Sans" panose="020B0604020202020204" charset="0"/>
              </a:rPr>
              <a:t>: Energy = Density (p) * Volume (V) * Gravity (g) * Height (h)</a:t>
            </a:r>
          </a:p>
          <a:p>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panose="020B0604020202020204" charset="0"/>
              </a:rPr>
              <a:t>m for mass: relates to the amount of water.</a:t>
            </a:r>
          </a:p>
          <a:p>
            <a:pPr marL="285750" indent="-285750">
              <a:buClr>
                <a:schemeClr val="accent5"/>
              </a:buClr>
              <a:buFont typeface="Arial" panose="020B0604020202020204" pitchFamily="34" charset="0"/>
              <a:buChar char="•"/>
            </a:pPr>
            <a:r>
              <a:rPr lang="en-US">
                <a:latin typeface="Sofia Sans" panose="020B0604020202020204" charset="0"/>
              </a:rPr>
              <a:t>h for height: the higher the water is, the more potential energy it contains.</a:t>
            </a:r>
          </a:p>
          <a:p>
            <a:pPr marL="285750" indent="-285750">
              <a:buClr>
                <a:schemeClr val="accent5"/>
              </a:buClr>
              <a:buFont typeface="Arial" panose="020B0604020202020204" pitchFamily="34" charset="0"/>
              <a:buChar char="•"/>
            </a:pPr>
            <a:r>
              <a:rPr lang="en-US">
                <a:latin typeface="Sofia Sans" panose="020B0604020202020204" charset="0"/>
              </a:rPr>
              <a:t>g for gravity: which pulls the water down, converting potential energy into kinetic energy (approximately 9.8 m/s</a:t>
            </a:r>
            <a:r>
              <a:rPr lang="en-US" baseline="30000">
                <a:latin typeface="Sofia Sans" panose="020B0604020202020204" charset="0"/>
              </a:rPr>
              <a:t>2 </a:t>
            </a:r>
            <a:r>
              <a:rPr lang="en-US">
                <a:latin typeface="Sofia Sans" panose="020B0604020202020204" charset="0"/>
              </a:rPr>
              <a:t>on Earth)</a:t>
            </a:r>
          </a:p>
          <a:p>
            <a:pPr marL="285750" indent="-285750">
              <a:buClr>
                <a:schemeClr val="accent5"/>
              </a:buClr>
              <a:buFont typeface="Arial" panose="020B0604020202020204" pitchFamily="34" charset="0"/>
              <a:buChar char="•"/>
            </a:pPr>
            <a:r>
              <a:rPr lang="en-US">
                <a:latin typeface="Sofia Sans" panose="020B0604020202020204" charset="0"/>
              </a:rPr>
              <a:t>p for density of water</a:t>
            </a:r>
          </a:p>
          <a:p>
            <a:pPr marL="285750" indent="-285750">
              <a:buFont typeface="Arial" panose="020B0604020202020204" pitchFamily="34" charset="0"/>
              <a:buChar char="•"/>
            </a:pPr>
            <a:endParaRPr lang="en-US">
              <a:latin typeface="Sofia Sans" panose="020B0604020202020204" charset="0"/>
            </a:endParaRPr>
          </a:p>
          <a:p>
            <a:pPr marL="285750" indent="-285750">
              <a:buFont typeface="Arial" panose="020B0604020202020204" pitchFamily="34" charset="0"/>
              <a:buChar char="•"/>
            </a:pPr>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panose="020B0604020202020204" charset="0"/>
              </a:rPr>
              <a:t>Potential Energy = </a:t>
            </a:r>
            <a:r>
              <a:rPr lang="en-US">
                <a:solidFill>
                  <a:srgbClr val="FFC000"/>
                </a:solidFill>
                <a:latin typeface="Sofia Sans" panose="020B0604020202020204" charset="0"/>
              </a:rPr>
              <a:t>m</a:t>
            </a:r>
            <a:r>
              <a:rPr lang="en-US">
                <a:latin typeface="Sofia Sans" panose="020B0604020202020204" charset="0"/>
              </a:rPr>
              <a:t> * </a:t>
            </a:r>
            <a:r>
              <a:rPr lang="en-US">
                <a:solidFill>
                  <a:schemeClr val="accent5"/>
                </a:solidFill>
                <a:latin typeface="Sofia Sans" panose="020B0604020202020204" charset="0"/>
              </a:rPr>
              <a:t>g * h</a:t>
            </a:r>
          </a:p>
          <a:p>
            <a:pPr marL="285750" indent="-285750">
              <a:buClr>
                <a:schemeClr val="accent5"/>
              </a:buClr>
              <a:buFont typeface="Arial" panose="020B0604020202020204" pitchFamily="34" charset="0"/>
              <a:buChar char="•"/>
            </a:pPr>
            <a:r>
              <a:rPr lang="en-US">
                <a:latin typeface="Sofia Sans" panose="020B0604020202020204" charset="0"/>
              </a:rPr>
              <a:t>Mass can be written as Volume * Density of water: m = </a:t>
            </a:r>
            <a:r>
              <a:rPr lang="en-US">
                <a:solidFill>
                  <a:srgbClr val="00B050"/>
                </a:solidFill>
                <a:latin typeface="Sofia Sans" panose="020B0604020202020204" charset="0"/>
              </a:rPr>
              <a:t>p * V</a:t>
            </a:r>
          </a:p>
          <a:p>
            <a:pPr marL="285750" indent="-285750">
              <a:buClr>
                <a:schemeClr val="accent5"/>
              </a:buClr>
              <a:buFont typeface="Arial" panose="020B0604020202020204" pitchFamily="34" charset="0"/>
              <a:buChar char="•"/>
            </a:pPr>
            <a:r>
              <a:rPr lang="en-US">
                <a:latin typeface="Sofia Sans" panose="020B0604020202020204" charset="0"/>
              </a:rPr>
              <a:t>Insert </a:t>
            </a:r>
            <a:r>
              <a:rPr lang="en-US">
                <a:solidFill>
                  <a:srgbClr val="FFC000"/>
                </a:solidFill>
                <a:latin typeface="Sofia Sans" panose="020B0604020202020204" charset="0"/>
              </a:rPr>
              <a:t>m</a:t>
            </a:r>
            <a:r>
              <a:rPr lang="en-US">
                <a:latin typeface="Sofia Sans" panose="020B0604020202020204" charset="0"/>
              </a:rPr>
              <a:t> in the Potential Energy Equation = </a:t>
            </a:r>
            <a:r>
              <a:rPr lang="en-US">
                <a:solidFill>
                  <a:srgbClr val="00B050"/>
                </a:solidFill>
                <a:latin typeface="Sofia Sans" panose="020B0604020202020204" charset="0"/>
              </a:rPr>
              <a:t>p * V </a:t>
            </a:r>
            <a:r>
              <a:rPr lang="en-US">
                <a:latin typeface="Sofia Sans" panose="020B0604020202020204" charset="0"/>
              </a:rPr>
              <a:t>* </a:t>
            </a:r>
            <a:r>
              <a:rPr lang="en-US">
                <a:solidFill>
                  <a:schemeClr val="accent5"/>
                </a:solidFill>
                <a:latin typeface="Sofia Sans" panose="020B0604020202020204" charset="0"/>
              </a:rPr>
              <a:t>g * h</a:t>
            </a:r>
          </a:p>
          <a:p>
            <a:endParaRPr lang="en-US">
              <a:solidFill>
                <a:schemeClr val="accent5"/>
              </a:solidFill>
              <a:latin typeface="Sofia Sans" panose="020B0604020202020204" charset="0"/>
            </a:endParaRPr>
          </a:p>
          <a:p>
            <a:r>
              <a:rPr lang="en-US">
                <a:solidFill>
                  <a:srgbClr val="FF0000"/>
                </a:solidFill>
                <a:latin typeface="Sofia Sans" panose="020B0604020202020204" charset="0"/>
              </a:rPr>
              <a:t>Energy</a:t>
            </a:r>
            <a:r>
              <a:rPr lang="en-US">
                <a:solidFill>
                  <a:schemeClr val="accent5"/>
                </a:solidFill>
                <a:latin typeface="Sofia Sans" panose="020B0604020202020204" charset="0"/>
              </a:rPr>
              <a:t> </a:t>
            </a:r>
            <a:r>
              <a:rPr lang="en-US">
                <a:solidFill>
                  <a:schemeClr val="tx1"/>
                </a:solidFill>
                <a:latin typeface="Sofia Sans" panose="020B0604020202020204" charset="0"/>
              </a:rPr>
              <a:t>= p * V * g * h</a:t>
            </a:r>
          </a:p>
          <a:p>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panose="020B0604020202020204" charset="0"/>
              </a:rPr>
              <a:t>(you can also write: Total energy = potential energy + kinetic energy: </a:t>
            </a:r>
            <a:r>
              <a:rPr lang="en-US" err="1">
                <a:latin typeface="Sofia Sans" panose="020B0604020202020204" charset="0"/>
              </a:rPr>
              <a:t>E</a:t>
            </a:r>
            <a:r>
              <a:rPr lang="en-US" baseline="-25000" err="1">
                <a:latin typeface="Sofia Sans" panose="020B0604020202020204" charset="0"/>
              </a:rPr>
              <a:t>total</a:t>
            </a:r>
            <a:r>
              <a:rPr lang="en-US">
                <a:latin typeface="Sofia Sans" panose="020B0604020202020204" charset="0"/>
              </a:rPr>
              <a:t> = </a:t>
            </a:r>
            <a:r>
              <a:rPr lang="en-US" err="1">
                <a:latin typeface="Sofia Sans" panose="020B0604020202020204" charset="0"/>
              </a:rPr>
              <a:t>E</a:t>
            </a:r>
            <a:r>
              <a:rPr lang="en-US" baseline="-25000" err="1">
                <a:latin typeface="Sofia Sans" panose="020B0604020202020204" charset="0"/>
              </a:rPr>
              <a:t>pot</a:t>
            </a:r>
            <a:r>
              <a:rPr lang="en-US">
                <a:latin typeface="Sofia Sans" panose="020B0604020202020204" charset="0"/>
              </a:rPr>
              <a:t> + </a:t>
            </a:r>
            <a:r>
              <a:rPr lang="en-US" err="1">
                <a:latin typeface="Sofia Sans" panose="020B0604020202020204" charset="0"/>
              </a:rPr>
              <a:t>E</a:t>
            </a:r>
            <a:r>
              <a:rPr lang="en-US" baseline="-25000" err="1">
                <a:latin typeface="Sofia Sans" panose="020B0604020202020204" charset="0"/>
              </a:rPr>
              <a:t>kin</a:t>
            </a:r>
            <a:r>
              <a:rPr lang="en-US">
                <a:latin typeface="Sofia Sans" panose="020B0604020202020204" charset="0"/>
              </a:rPr>
              <a:t>)</a:t>
            </a:r>
          </a:p>
        </p:txBody>
      </p:sp>
    </p:spTree>
    <p:extLst>
      <p:ext uri="{BB962C8B-B14F-4D97-AF65-F5344CB8AC3E}">
        <p14:creationId xmlns:p14="http://schemas.microsoft.com/office/powerpoint/2010/main" val="4045880781"/>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3BF22F58-513A-04EA-6704-55ABF8358578}"/>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4499D048-2A40-6690-D15D-D2CC3BEDD7BA}"/>
              </a:ext>
            </a:extLst>
          </p:cNvPr>
          <p:cNvSpPr txBox="1">
            <a:spLocks noGrp="1"/>
          </p:cNvSpPr>
          <p:nvPr>
            <p:ph type="title"/>
          </p:nvPr>
        </p:nvSpPr>
        <p:spPr>
          <a:xfrm>
            <a:off x="713225" y="539499"/>
            <a:ext cx="7717500" cy="713229"/>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de-DE"/>
              <a:t>Bevor </a:t>
            </a:r>
            <a:r>
              <a:rPr lang="de-DE" err="1"/>
              <a:t>we</a:t>
            </a:r>
            <a:r>
              <a:rPr lang="de-DE"/>
              <a:t> </a:t>
            </a:r>
            <a:r>
              <a:rPr lang="de-DE" err="1"/>
              <a:t>start</a:t>
            </a:r>
            <a:r>
              <a:rPr lang="de-DE"/>
              <a:t> </a:t>
            </a:r>
            <a:r>
              <a:rPr lang="de-DE" err="1"/>
              <a:t>with</a:t>
            </a:r>
            <a:r>
              <a:rPr lang="de-DE"/>
              <a:t> </a:t>
            </a:r>
            <a:r>
              <a:rPr lang="de-DE" err="1"/>
              <a:t>the</a:t>
            </a:r>
            <a:r>
              <a:rPr lang="de-DE"/>
              <a:t> Experiment</a:t>
            </a:r>
            <a:endParaRPr/>
          </a:p>
        </p:txBody>
      </p:sp>
      <p:sp>
        <p:nvSpPr>
          <p:cNvPr id="2" name="TextBox 1">
            <a:extLst>
              <a:ext uri="{FF2B5EF4-FFF2-40B4-BE49-F238E27FC236}">
                <a16:creationId xmlns:a16="http://schemas.microsoft.com/office/drawing/2014/main" id="{7D1AF1FC-8ACA-8CE9-2C2E-F702C58848BB}"/>
              </a:ext>
            </a:extLst>
          </p:cNvPr>
          <p:cNvSpPr txBox="1"/>
          <p:nvPr/>
        </p:nvSpPr>
        <p:spPr>
          <a:xfrm>
            <a:off x="822063" y="1661785"/>
            <a:ext cx="2841142" cy="1169551"/>
          </a:xfrm>
          <a:prstGeom prst="rect">
            <a:avLst/>
          </a:prstGeom>
          <a:noFill/>
        </p:spPr>
        <p:txBody>
          <a:bodyPr wrap="square" rtlCol="0">
            <a:spAutoFit/>
          </a:bodyPr>
          <a:lstStyle/>
          <a:p>
            <a:r>
              <a:rPr lang="en-US">
                <a:latin typeface="Sofia Sans" panose="020B0604020202020204" charset="0"/>
              </a:rPr>
              <a:t>There are 3 major Turbine Types</a:t>
            </a:r>
          </a:p>
          <a:p>
            <a:r>
              <a:rPr lang="en-US">
                <a:latin typeface="Sofia Sans" panose="020B0604020202020204" charset="0"/>
              </a:rPr>
              <a:t> </a:t>
            </a:r>
          </a:p>
          <a:p>
            <a:pPr marL="285750" indent="-285750">
              <a:buClr>
                <a:schemeClr val="accent5"/>
              </a:buClr>
              <a:buFont typeface="Arial" panose="020B0604020202020204" pitchFamily="34" charset="0"/>
              <a:buChar char="•"/>
            </a:pPr>
            <a:r>
              <a:rPr lang="en-US">
                <a:latin typeface="Sofia Sans" panose="020B0604020202020204" charset="0"/>
              </a:rPr>
              <a:t>Pelton</a:t>
            </a:r>
          </a:p>
          <a:p>
            <a:pPr marL="285750" indent="-285750">
              <a:buClr>
                <a:schemeClr val="accent5"/>
              </a:buClr>
              <a:buFont typeface="Arial" panose="020B0604020202020204" pitchFamily="34" charset="0"/>
              <a:buChar char="•"/>
            </a:pPr>
            <a:r>
              <a:rPr lang="en-US">
                <a:latin typeface="Sofia Sans" panose="020B0604020202020204" charset="0"/>
              </a:rPr>
              <a:t>Kaplan</a:t>
            </a:r>
          </a:p>
          <a:p>
            <a:pPr marL="285750" indent="-285750">
              <a:buClr>
                <a:schemeClr val="accent5"/>
              </a:buClr>
              <a:buFont typeface="Arial" panose="020B0604020202020204" pitchFamily="34" charset="0"/>
              <a:buChar char="•"/>
            </a:pPr>
            <a:r>
              <a:rPr lang="en-US">
                <a:latin typeface="Sofia Sans" panose="020B0604020202020204" charset="0"/>
              </a:rPr>
              <a:t>Francis</a:t>
            </a:r>
          </a:p>
        </p:txBody>
      </p:sp>
      <p:pic>
        <p:nvPicPr>
          <p:cNvPr id="4" name="Picture 3" descr="A blue object with propellers&#10;&#10;Description automatically generated">
            <a:extLst>
              <a:ext uri="{FF2B5EF4-FFF2-40B4-BE49-F238E27FC236}">
                <a16:creationId xmlns:a16="http://schemas.microsoft.com/office/drawing/2014/main" id="{B532D32B-1D68-F783-E25F-B7183D187EFE}"/>
              </a:ext>
            </a:extLst>
          </p:cNvPr>
          <p:cNvPicPr>
            <a:picLocks noChangeAspect="1"/>
          </p:cNvPicPr>
          <p:nvPr/>
        </p:nvPicPr>
        <p:blipFill>
          <a:blip r:embed="rId3"/>
          <a:stretch>
            <a:fillRect/>
          </a:stretch>
        </p:blipFill>
        <p:spPr>
          <a:xfrm>
            <a:off x="5683523" y="1670362"/>
            <a:ext cx="1217843" cy="1072900"/>
          </a:xfrm>
          <a:prstGeom prst="rect">
            <a:avLst/>
          </a:prstGeom>
        </p:spPr>
      </p:pic>
      <p:pic>
        <p:nvPicPr>
          <p:cNvPr id="6" name="Picture 5" descr="A large metal object on a pallet&#10;&#10;Description automatically generated">
            <a:extLst>
              <a:ext uri="{FF2B5EF4-FFF2-40B4-BE49-F238E27FC236}">
                <a16:creationId xmlns:a16="http://schemas.microsoft.com/office/drawing/2014/main" id="{2029D33A-17C4-4171-F630-9550E0952BFD}"/>
              </a:ext>
            </a:extLst>
          </p:cNvPr>
          <p:cNvPicPr>
            <a:picLocks noChangeAspect="1"/>
          </p:cNvPicPr>
          <p:nvPr/>
        </p:nvPicPr>
        <p:blipFill>
          <a:blip r:embed="rId4"/>
          <a:stretch>
            <a:fillRect/>
          </a:stretch>
        </p:blipFill>
        <p:spPr>
          <a:xfrm>
            <a:off x="7148906" y="1672431"/>
            <a:ext cx="1217727" cy="1068061"/>
          </a:xfrm>
          <a:prstGeom prst="rect">
            <a:avLst/>
          </a:prstGeom>
        </p:spPr>
      </p:pic>
      <p:pic>
        <p:nvPicPr>
          <p:cNvPr id="8" name="Picture 7" descr="A close-up of a turbine&#10;&#10;Description automatically generated">
            <a:extLst>
              <a:ext uri="{FF2B5EF4-FFF2-40B4-BE49-F238E27FC236}">
                <a16:creationId xmlns:a16="http://schemas.microsoft.com/office/drawing/2014/main" id="{A5252E5C-7610-C374-2A29-32A75AFBE9F1}"/>
              </a:ext>
            </a:extLst>
          </p:cNvPr>
          <p:cNvPicPr>
            <a:picLocks noChangeAspect="1"/>
          </p:cNvPicPr>
          <p:nvPr/>
        </p:nvPicPr>
        <p:blipFill>
          <a:blip r:embed="rId5"/>
          <a:stretch>
            <a:fillRect/>
          </a:stretch>
        </p:blipFill>
        <p:spPr>
          <a:xfrm>
            <a:off x="4244531" y="1671265"/>
            <a:ext cx="1215239" cy="1076745"/>
          </a:xfrm>
          <a:prstGeom prst="rect">
            <a:avLst/>
          </a:prstGeom>
        </p:spPr>
      </p:pic>
      <p:sp>
        <p:nvSpPr>
          <p:cNvPr id="10" name="TextBox 9">
            <a:extLst>
              <a:ext uri="{FF2B5EF4-FFF2-40B4-BE49-F238E27FC236}">
                <a16:creationId xmlns:a16="http://schemas.microsoft.com/office/drawing/2014/main" id="{559674A2-7FB4-6970-F22C-A7E854786F8E}"/>
              </a:ext>
            </a:extLst>
          </p:cNvPr>
          <p:cNvSpPr txBox="1"/>
          <p:nvPr/>
        </p:nvSpPr>
        <p:spPr>
          <a:xfrm>
            <a:off x="822063" y="3154762"/>
            <a:ext cx="3253273" cy="738664"/>
          </a:xfrm>
          <a:prstGeom prst="rect">
            <a:avLst/>
          </a:prstGeom>
          <a:noFill/>
        </p:spPr>
        <p:txBody>
          <a:bodyPr wrap="square" lIns="91440" tIns="45720" rIns="91440" bIns="45720" rtlCol="0" anchor="t">
            <a:spAutoFit/>
          </a:bodyPr>
          <a:lstStyle/>
          <a:p>
            <a:r>
              <a:rPr lang="en-US">
                <a:latin typeface="Sofia Sans"/>
              </a:rPr>
              <a:t>Scan the QR-Codes and watch the videos to familiarize yourself with the Experiments coming up next!</a:t>
            </a:r>
          </a:p>
        </p:txBody>
      </p:sp>
      <p:pic>
        <p:nvPicPr>
          <p:cNvPr id="3" name="Grafik 2" descr="Ein Bild, das Muster, Quadrat, Pixel, nähen enthält.&#10;&#10;KI-generierte Inhalte können fehlerhaft sein.">
            <a:extLst>
              <a:ext uri="{FF2B5EF4-FFF2-40B4-BE49-F238E27FC236}">
                <a16:creationId xmlns:a16="http://schemas.microsoft.com/office/drawing/2014/main" id="{0351E3B2-9A7E-BA64-22ED-A7837D45005C}"/>
              </a:ext>
            </a:extLst>
          </p:cNvPr>
          <p:cNvPicPr>
            <a:picLocks noChangeAspect="1"/>
          </p:cNvPicPr>
          <p:nvPr/>
        </p:nvPicPr>
        <p:blipFill>
          <a:blip r:embed="rId6"/>
          <a:stretch>
            <a:fillRect/>
          </a:stretch>
        </p:blipFill>
        <p:spPr>
          <a:xfrm>
            <a:off x="7151201" y="2919669"/>
            <a:ext cx="1217618" cy="1210408"/>
          </a:xfrm>
          <a:prstGeom prst="rect">
            <a:avLst/>
          </a:prstGeom>
        </p:spPr>
      </p:pic>
      <p:pic>
        <p:nvPicPr>
          <p:cNvPr id="5" name="Grafik 4" descr="Ein Bild, das Muster, Quadrat, Pixel, Design enthält.&#10;&#10;KI-generierte Inhalte können fehlerhaft sein.">
            <a:extLst>
              <a:ext uri="{FF2B5EF4-FFF2-40B4-BE49-F238E27FC236}">
                <a16:creationId xmlns:a16="http://schemas.microsoft.com/office/drawing/2014/main" id="{8AF3B9B9-F173-BFFD-38B3-7B5BDCCEAE60}"/>
              </a:ext>
            </a:extLst>
          </p:cNvPr>
          <p:cNvPicPr>
            <a:picLocks noChangeAspect="1"/>
          </p:cNvPicPr>
          <p:nvPr/>
        </p:nvPicPr>
        <p:blipFill>
          <a:blip r:embed="rId7"/>
          <a:stretch>
            <a:fillRect/>
          </a:stretch>
        </p:blipFill>
        <p:spPr>
          <a:xfrm>
            <a:off x="4245064" y="2918890"/>
            <a:ext cx="1210291" cy="1210408"/>
          </a:xfrm>
          <a:prstGeom prst="rect">
            <a:avLst/>
          </a:prstGeom>
        </p:spPr>
      </p:pic>
      <p:pic>
        <p:nvPicPr>
          <p:cNvPr id="7" name="Grafik 6" descr="Ein Bild, das Muster, Quadrat, Pixel enthält.&#10;&#10;KI-generierte Inhalte können fehlerhaft sein.">
            <a:extLst>
              <a:ext uri="{FF2B5EF4-FFF2-40B4-BE49-F238E27FC236}">
                <a16:creationId xmlns:a16="http://schemas.microsoft.com/office/drawing/2014/main" id="{96528922-89B6-0BA8-AD46-D9C2E058E025}"/>
              </a:ext>
            </a:extLst>
          </p:cNvPr>
          <p:cNvPicPr>
            <a:picLocks noChangeAspect="1"/>
          </p:cNvPicPr>
          <p:nvPr/>
        </p:nvPicPr>
        <p:blipFill>
          <a:blip r:embed="rId8"/>
          <a:stretch>
            <a:fillRect/>
          </a:stretch>
        </p:blipFill>
        <p:spPr>
          <a:xfrm>
            <a:off x="5682232" y="2921540"/>
            <a:ext cx="1217618" cy="1217735"/>
          </a:xfrm>
          <a:prstGeom prst="rect">
            <a:avLst/>
          </a:prstGeom>
        </p:spPr>
      </p:pic>
    </p:spTree>
    <p:extLst>
      <p:ext uri="{BB962C8B-B14F-4D97-AF65-F5344CB8AC3E}">
        <p14:creationId xmlns:p14="http://schemas.microsoft.com/office/powerpoint/2010/main" val="153760447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25F292CA-5D25-EEE7-EEA0-EB165F869577}"/>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B77ACD93-53FC-22FD-CB63-7657BAB53DAA}"/>
              </a:ext>
            </a:extLst>
          </p:cNvPr>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Exercise – START!</a:t>
            </a:r>
            <a:endParaRPr/>
          </a:p>
        </p:txBody>
      </p:sp>
      <p:sp>
        <p:nvSpPr>
          <p:cNvPr id="3" name="TextBox 2">
            <a:extLst>
              <a:ext uri="{FF2B5EF4-FFF2-40B4-BE49-F238E27FC236}">
                <a16:creationId xmlns:a16="http://schemas.microsoft.com/office/drawing/2014/main" id="{6FB9A779-10EF-175C-6825-19696AF71A56}"/>
              </a:ext>
            </a:extLst>
          </p:cNvPr>
          <p:cNvSpPr txBox="1"/>
          <p:nvPr/>
        </p:nvSpPr>
        <p:spPr>
          <a:xfrm>
            <a:off x="3293005" y="1995857"/>
            <a:ext cx="5397574" cy="1600438"/>
          </a:xfrm>
          <a:prstGeom prst="rect">
            <a:avLst/>
          </a:prstGeom>
          <a:noFill/>
        </p:spPr>
        <p:txBody>
          <a:bodyPr wrap="square" lIns="91440" tIns="45720" rIns="91440" bIns="45720" rtlCol="0" anchor="t">
            <a:spAutoFit/>
          </a:bodyPr>
          <a:lstStyle/>
          <a:p>
            <a:pPr marL="285750" indent="-285750">
              <a:buClr>
                <a:schemeClr val="accent5"/>
              </a:buClr>
              <a:buFont typeface="Arial" panose="020B0604020202020204" pitchFamily="34" charset="0"/>
              <a:buChar char="•"/>
            </a:pPr>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a:rPr>
              <a:t>Form Groups of 5 and help each other out in the team.</a:t>
            </a:r>
          </a:p>
          <a:p>
            <a:pPr marL="285750" indent="-285750">
              <a:buClr>
                <a:schemeClr val="accent5"/>
              </a:buClr>
              <a:buFont typeface="Arial" panose="020B0604020202020204" pitchFamily="34" charset="0"/>
              <a:buChar char="•"/>
            </a:pPr>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a:rPr>
              <a:t>Do </a:t>
            </a:r>
            <a:r>
              <a:rPr lang="en-US" b="1">
                <a:solidFill>
                  <a:schemeClr val="accent5"/>
                </a:solidFill>
                <a:latin typeface="Sofia Sans"/>
              </a:rPr>
              <a:t>Tasks 1 to 4 </a:t>
            </a:r>
            <a:r>
              <a:rPr lang="en-US">
                <a:latin typeface="Sofia Sans"/>
              </a:rPr>
              <a:t>following the instructions on your worksheet - </a:t>
            </a:r>
            <a:r>
              <a:rPr lang="en-US" b="1">
                <a:solidFill>
                  <a:schemeClr val="accent5"/>
                </a:solidFill>
                <a:latin typeface="Sofia Sans"/>
              </a:rPr>
              <a:t>Chapter 2 page 44.</a:t>
            </a:r>
          </a:p>
          <a:p>
            <a:pPr marL="285750" indent="-285750">
              <a:buClr>
                <a:schemeClr val="accent5"/>
              </a:buClr>
              <a:buFont typeface="Arial" panose="020B0604020202020204" pitchFamily="34" charset="0"/>
              <a:buChar char="•"/>
            </a:pPr>
            <a:endParaRPr lang="en-US">
              <a:latin typeface="Sofia Sans" panose="020B0604020202020204" charset="0"/>
            </a:endParaRPr>
          </a:p>
          <a:p>
            <a:pPr marL="285750" indent="-285750">
              <a:buClr>
                <a:schemeClr val="accent5"/>
              </a:buClr>
              <a:buFont typeface="Arial" panose="020B0604020202020204" pitchFamily="34" charset="0"/>
              <a:buChar char="•"/>
            </a:pPr>
            <a:r>
              <a:rPr lang="en-US">
                <a:latin typeface="Sofia Sans"/>
              </a:rPr>
              <a:t>If additional help is needed, do not hesitate to ask your teacher.</a:t>
            </a:r>
          </a:p>
        </p:txBody>
      </p:sp>
      <p:pic>
        <p:nvPicPr>
          <p:cNvPr id="2" name="Grafik 1" descr="Ein Bild, das Grafiken, Screenshot, Grafikdesign, Clipart enthält.&#10;&#10;Automatisch generierte Beschreibung">
            <a:extLst>
              <a:ext uri="{FF2B5EF4-FFF2-40B4-BE49-F238E27FC236}">
                <a16:creationId xmlns:a16="http://schemas.microsoft.com/office/drawing/2014/main" id="{063A07B5-9EB2-6132-578C-B9ABB9D120C3}"/>
              </a:ext>
            </a:extLst>
          </p:cNvPr>
          <p:cNvPicPr>
            <a:picLocks noChangeAspect="1"/>
          </p:cNvPicPr>
          <p:nvPr/>
        </p:nvPicPr>
        <p:blipFill>
          <a:blip r:embed="rId3"/>
          <a:stretch>
            <a:fillRect/>
          </a:stretch>
        </p:blipFill>
        <p:spPr>
          <a:xfrm>
            <a:off x="1095920" y="1864875"/>
            <a:ext cx="1862402" cy="1862402"/>
          </a:xfrm>
          <a:prstGeom prst="rect">
            <a:avLst/>
          </a:prstGeom>
        </p:spPr>
      </p:pic>
    </p:spTree>
    <p:extLst>
      <p:ext uri="{BB962C8B-B14F-4D97-AF65-F5344CB8AC3E}">
        <p14:creationId xmlns:p14="http://schemas.microsoft.com/office/powerpoint/2010/main" val="2480711815"/>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E0565197-6D2A-85CC-9421-6493DB2302DB}"/>
            </a:ext>
          </a:extLst>
        </p:cNvPr>
        <p:cNvGrpSpPr/>
        <p:nvPr/>
      </p:nvGrpSpPr>
      <p:grpSpPr>
        <a:xfrm>
          <a:off x="0" y="0"/>
          <a:ext cx="0" cy="0"/>
          <a:chOff x="0" y="0"/>
          <a:chExt cx="0" cy="0"/>
        </a:xfrm>
      </p:grpSpPr>
      <p:sp>
        <p:nvSpPr>
          <p:cNvPr id="2" name="TextBox 1">
            <a:extLst>
              <a:ext uri="{FF2B5EF4-FFF2-40B4-BE49-F238E27FC236}">
                <a16:creationId xmlns:a16="http://schemas.microsoft.com/office/drawing/2014/main" id="{1FAAB122-0B47-3A4A-43D7-8CA4D579C607}"/>
              </a:ext>
            </a:extLst>
          </p:cNvPr>
          <p:cNvSpPr txBox="1"/>
          <p:nvPr/>
        </p:nvSpPr>
        <p:spPr>
          <a:xfrm>
            <a:off x="713226" y="1209014"/>
            <a:ext cx="7717499" cy="523220"/>
          </a:xfrm>
          <a:prstGeom prst="rect">
            <a:avLst/>
          </a:prstGeom>
          <a:noFill/>
        </p:spPr>
        <p:txBody>
          <a:bodyPr wrap="square" rtlCol="0">
            <a:spAutoFit/>
          </a:bodyPr>
          <a:lstStyle/>
          <a:p>
            <a:r>
              <a:rPr lang="en-US">
                <a:latin typeface="Sofia Sans" panose="020B0604020202020204" charset="0"/>
              </a:rPr>
              <a:t>Discuss with the whole class about your observations and findings. </a:t>
            </a:r>
          </a:p>
          <a:p>
            <a:endParaRPr lang="en-US">
              <a:latin typeface="Sofia Sans" panose="020B0604020202020204" charset="0"/>
            </a:endParaRPr>
          </a:p>
        </p:txBody>
      </p:sp>
      <p:pic>
        <p:nvPicPr>
          <p:cNvPr id="10" name="Picture 9" descr="A large dam surrounded by water with Hoover Dam in the background&#10;&#10;Description automatically generated">
            <a:extLst>
              <a:ext uri="{FF2B5EF4-FFF2-40B4-BE49-F238E27FC236}">
                <a16:creationId xmlns:a16="http://schemas.microsoft.com/office/drawing/2014/main" id="{C09FBB9B-70AE-DC58-2212-681AE78CA465}"/>
              </a:ext>
            </a:extLst>
          </p:cNvPr>
          <p:cNvPicPr>
            <a:picLocks noChangeAspect="1"/>
          </p:cNvPicPr>
          <p:nvPr/>
        </p:nvPicPr>
        <p:blipFill>
          <a:blip r:embed="rId3"/>
          <a:stretch>
            <a:fillRect/>
          </a:stretch>
        </p:blipFill>
        <p:spPr>
          <a:xfrm>
            <a:off x="3579469" y="1864174"/>
            <a:ext cx="1602293" cy="2124271"/>
          </a:xfrm>
          <a:prstGeom prst="rect">
            <a:avLst/>
          </a:prstGeom>
        </p:spPr>
      </p:pic>
      <p:sp>
        <p:nvSpPr>
          <p:cNvPr id="14" name="TextBox 13">
            <a:extLst>
              <a:ext uri="{FF2B5EF4-FFF2-40B4-BE49-F238E27FC236}">
                <a16:creationId xmlns:a16="http://schemas.microsoft.com/office/drawing/2014/main" id="{5F736FA3-56D5-3F9C-02C4-32DE5EE1CD20}"/>
              </a:ext>
            </a:extLst>
          </p:cNvPr>
          <p:cNvSpPr txBox="1"/>
          <p:nvPr/>
        </p:nvSpPr>
        <p:spPr>
          <a:xfrm>
            <a:off x="5331260" y="4047211"/>
            <a:ext cx="2430474" cy="307777"/>
          </a:xfrm>
          <a:prstGeom prst="rect">
            <a:avLst/>
          </a:prstGeom>
          <a:noFill/>
        </p:spPr>
        <p:txBody>
          <a:bodyPr wrap="none" rtlCol="0">
            <a:spAutoFit/>
          </a:bodyPr>
          <a:lstStyle/>
          <a:p>
            <a:r>
              <a:rPr lang="de-DE" b="1" i="0">
                <a:solidFill>
                  <a:srgbClr val="202122"/>
                </a:solidFill>
                <a:effectLst/>
                <a:latin typeface="Sofia Sans" panose="020B0604020202020204" charset="0"/>
              </a:rPr>
              <a:t>Grande Dixence, </a:t>
            </a:r>
            <a:r>
              <a:rPr lang="de-DE" b="1" i="0" err="1">
                <a:solidFill>
                  <a:srgbClr val="202122"/>
                </a:solidFill>
                <a:effectLst/>
                <a:latin typeface="Sofia Sans" panose="020B0604020202020204" charset="0"/>
              </a:rPr>
              <a:t>Switzerland</a:t>
            </a:r>
            <a:endParaRPr lang="en-US" b="1">
              <a:latin typeface="Sofia Sans" panose="020B0604020202020204" charset="0"/>
            </a:endParaRPr>
          </a:p>
        </p:txBody>
      </p:sp>
      <p:sp>
        <p:nvSpPr>
          <p:cNvPr id="15" name="TextBox 14">
            <a:extLst>
              <a:ext uri="{FF2B5EF4-FFF2-40B4-BE49-F238E27FC236}">
                <a16:creationId xmlns:a16="http://schemas.microsoft.com/office/drawing/2014/main" id="{184480B9-4D62-66FC-70B5-14A2F8541BEC}"/>
              </a:ext>
            </a:extLst>
          </p:cNvPr>
          <p:cNvSpPr txBox="1"/>
          <p:nvPr/>
        </p:nvSpPr>
        <p:spPr>
          <a:xfrm>
            <a:off x="3548237" y="4047212"/>
            <a:ext cx="1508746" cy="307777"/>
          </a:xfrm>
          <a:prstGeom prst="rect">
            <a:avLst/>
          </a:prstGeom>
          <a:noFill/>
        </p:spPr>
        <p:txBody>
          <a:bodyPr wrap="none" rtlCol="0">
            <a:spAutoFit/>
          </a:bodyPr>
          <a:lstStyle/>
          <a:p>
            <a:r>
              <a:rPr lang="en-US" b="1">
                <a:latin typeface="Sofia Sans" panose="020B0604020202020204" charset="0"/>
              </a:rPr>
              <a:t>Hoover Dam USA</a:t>
            </a:r>
          </a:p>
        </p:txBody>
      </p:sp>
      <p:sp>
        <p:nvSpPr>
          <p:cNvPr id="16" name="TextBox 15">
            <a:extLst>
              <a:ext uri="{FF2B5EF4-FFF2-40B4-BE49-F238E27FC236}">
                <a16:creationId xmlns:a16="http://schemas.microsoft.com/office/drawing/2014/main" id="{C31F5DCD-2A3C-1AD2-CCD2-4A675F0ABAC7}"/>
              </a:ext>
            </a:extLst>
          </p:cNvPr>
          <p:cNvSpPr txBox="1"/>
          <p:nvPr/>
        </p:nvSpPr>
        <p:spPr>
          <a:xfrm>
            <a:off x="713225" y="2526239"/>
            <a:ext cx="2257116" cy="954107"/>
          </a:xfrm>
          <a:prstGeom prst="rect">
            <a:avLst/>
          </a:prstGeom>
          <a:noFill/>
        </p:spPr>
        <p:txBody>
          <a:bodyPr wrap="square" rtlCol="0">
            <a:spAutoFit/>
          </a:bodyPr>
          <a:lstStyle/>
          <a:p>
            <a:r>
              <a:rPr lang="en-US">
                <a:latin typeface="Sofia Sans" panose="020B0604020202020204" charset="0"/>
              </a:rPr>
              <a:t>Which Turbine Types are installed in the Hoover Dam (USA) and the Grande </a:t>
            </a:r>
            <a:r>
              <a:rPr lang="en-US" err="1">
                <a:latin typeface="Sofia Sans" panose="020B0604020202020204" charset="0"/>
              </a:rPr>
              <a:t>Dixence</a:t>
            </a:r>
            <a:r>
              <a:rPr lang="en-US">
                <a:latin typeface="Sofia Sans" panose="020B0604020202020204" charset="0"/>
              </a:rPr>
              <a:t> in Switzerland?</a:t>
            </a:r>
          </a:p>
        </p:txBody>
      </p:sp>
      <p:sp>
        <p:nvSpPr>
          <p:cNvPr id="3" name="TextBox 15">
            <a:extLst>
              <a:ext uri="{FF2B5EF4-FFF2-40B4-BE49-F238E27FC236}">
                <a16:creationId xmlns:a16="http://schemas.microsoft.com/office/drawing/2014/main" id="{06CC7C82-51C6-8934-3518-22C83D1D6199}"/>
              </a:ext>
            </a:extLst>
          </p:cNvPr>
          <p:cNvSpPr txBox="1"/>
          <p:nvPr/>
        </p:nvSpPr>
        <p:spPr>
          <a:xfrm>
            <a:off x="3548237" y="4296223"/>
            <a:ext cx="1601872" cy="307777"/>
          </a:xfrm>
          <a:prstGeom prst="rect">
            <a:avLst/>
          </a:prstGeom>
          <a:noFill/>
        </p:spPr>
        <p:txBody>
          <a:bodyPr wrap="square" rtlCol="0">
            <a:spAutoFit/>
          </a:bodyPr>
          <a:lstStyle/>
          <a:p>
            <a:r>
              <a:rPr lang="en-US">
                <a:solidFill>
                  <a:srgbClr val="333333"/>
                </a:solidFill>
                <a:latin typeface="Sofia Sans" panose="020B0604020202020204" charset="0"/>
              </a:rPr>
              <a:t>Hoover: </a:t>
            </a:r>
            <a:r>
              <a:rPr lang="en-US">
                <a:solidFill>
                  <a:schemeClr val="accent5"/>
                </a:solidFill>
                <a:latin typeface="Sofia Sans" panose="020B0604020202020204" charset="0"/>
              </a:rPr>
              <a:t>Francis</a:t>
            </a:r>
          </a:p>
        </p:txBody>
      </p:sp>
      <p:pic>
        <p:nvPicPr>
          <p:cNvPr id="5" name="Grafik 4" descr="Ein Bild, das Berg, Landschaft, draußen, Schnee enthält.&#10;&#10;Automatisch generierte Beschreibung">
            <a:extLst>
              <a:ext uri="{FF2B5EF4-FFF2-40B4-BE49-F238E27FC236}">
                <a16:creationId xmlns:a16="http://schemas.microsoft.com/office/drawing/2014/main" id="{0DB9EE29-9FE7-48DE-C8F2-EBA7EB2743CA}"/>
              </a:ext>
            </a:extLst>
          </p:cNvPr>
          <p:cNvPicPr>
            <a:picLocks noChangeAspect="1"/>
          </p:cNvPicPr>
          <p:nvPr/>
        </p:nvPicPr>
        <p:blipFill>
          <a:blip r:embed="rId4"/>
          <a:stretch>
            <a:fillRect/>
          </a:stretch>
        </p:blipFill>
        <p:spPr>
          <a:xfrm>
            <a:off x="5331260" y="1864174"/>
            <a:ext cx="3187652" cy="2124271"/>
          </a:xfrm>
          <a:prstGeom prst="rect">
            <a:avLst/>
          </a:prstGeom>
        </p:spPr>
      </p:pic>
      <p:sp>
        <p:nvSpPr>
          <p:cNvPr id="6" name="TextBox 15">
            <a:extLst>
              <a:ext uri="{FF2B5EF4-FFF2-40B4-BE49-F238E27FC236}">
                <a16:creationId xmlns:a16="http://schemas.microsoft.com/office/drawing/2014/main" id="{B74F6AA4-4A24-B4F8-8BCF-E04F3B02DF2D}"/>
              </a:ext>
            </a:extLst>
          </p:cNvPr>
          <p:cNvSpPr txBox="1"/>
          <p:nvPr/>
        </p:nvSpPr>
        <p:spPr>
          <a:xfrm>
            <a:off x="5331260" y="4296223"/>
            <a:ext cx="2265998" cy="307777"/>
          </a:xfrm>
          <a:prstGeom prst="rect">
            <a:avLst/>
          </a:prstGeom>
          <a:noFill/>
        </p:spPr>
        <p:txBody>
          <a:bodyPr wrap="square" rtlCol="0">
            <a:spAutoFit/>
          </a:bodyPr>
          <a:lstStyle/>
          <a:p>
            <a:r>
              <a:rPr lang="en-US">
                <a:latin typeface="Sofia Sans" panose="020B0604020202020204" charset="0"/>
              </a:rPr>
              <a:t>Grande </a:t>
            </a:r>
            <a:r>
              <a:rPr lang="en-US" err="1">
                <a:latin typeface="Sofia Sans" panose="020B0604020202020204" charset="0"/>
              </a:rPr>
              <a:t>Dixence</a:t>
            </a:r>
            <a:r>
              <a:rPr lang="en-US">
                <a:latin typeface="Sofia Sans" panose="020B0604020202020204" charset="0"/>
              </a:rPr>
              <a:t>: </a:t>
            </a:r>
            <a:r>
              <a:rPr lang="en-US">
                <a:solidFill>
                  <a:schemeClr val="accent5"/>
                </a:solidFill>
                <a:latin typeface="Sofia Sans" panose="020B0604020202020204" charset="0"/>
              </a:rPr>
              <a:t>Pelton</a:t>
            </a:r>
          </a:p>
        </p:txBody>
      </p:sp>
      <p:sp>
        <p:nvSpPr>
          <p:cNvPr id="7" name="Titel 6">
            <a:extLst>
              <a:ext uri="{FF2B5EF4-FFF2-40B4-BE49-F238E27FC236}">
                <a16:creationId xmlns:a16="http://schemas.microsoft.com/office/drawing/2014/main" id="{2DAEF0CA-DA55-A9A0-402C-EAA8052A8A7E}"/>
              </a:ext>
            </a:extLst>
          </p:cNvPr>
          <p:cNvSpPr>
            <a:spLocks noGrp="1"/>
          </p:cNvSpPr>
          <p:nvPr>
            <p:ph type="title"/>
          </p:nvPr>
        </p:nvSpPr>
        <p:spPr/>
        <p:txBody>
          <a:bodyPr/>
          <a:lstStyle/>
          <a:p>
            <a:r>
              <a:rPr lang="de-DE"/>
              <a:t>Experiment - </a:t>
            </a:r>
            <a:r>
              <a:rPr lang="de-DE" err="1"/>
              <a:t>Discuss</a:t>
            </a:r>
            <a:r>
              <a:rPr lang="de-DE"/>
              <a:t> &amp; </a:t>
            </a:r>
            <a:r>
              <a:rPr lang="de-DE" err="1"/>
              <a:t>Continue</a:t>
            </a:r>
            <a:endParaRPr lang="de-DE"/>
          </a:p>
        </p:txBody>
      </p:sp>
    </p:spTree>
    <p:extLst>
      <p:ext uri="{BB962C8B-B14F-4D97-AF65-F5344CB8AC3E}">
        <p14:creationId xmlns:p14="http://schemas.microsoft.com/office/powerpoint/2010/main" val="20651264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D17EE7D6-F983-F66F-30F7-7384B14B9B30}"/>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AFB606CE-2446-8618-13D8-79C819FD1F2D}"/>
              </a:ext>
            </a:extLst>
          </p:cNvPr>
          <p:cNvSpPr txBox="1"/>
          <p:nvPr/>
        </p:nvSpPr>
        <p:spPr>
          <a:xfrm>
            <a:off x="715041" y="1654219"/>
            <a:ext cx="7193756" cy="1384995"/>
          </a:xfrm>
          <a:prstGeom prst="rect">
            <a:avLst/>
          </a:prstGeom>
          <a:noFill/>
        </p:spPr>
        <p:txBody>
          <a:bodyPr wrap="square" lIns="91440" tIns="45720" rIns="91440" bIns="45720" rtlCol="0" anchor="t">
            <a:spAutoFit/>
          </a:bodyPr>
          <a:lstStyle/>
          <a:p>
            <a:r>
              <a:rPr lang="en-US">
                <a:latin typeface="Sofia Sans"/>
              </a:rPr>
              <a:t>The </a:t>
            </a:r>
            <a:r>
              <a:rPr lang="en-US" b="1">
                <a:latin typeface="Sofia Sans"/>
              </a:rPr>
              <a:t>Kaplan, Francis, and Pelton turbines</a:t>
            </a:r>
            <a:r>
              <a:rPr lang="en-US">
                <a:latin typeface="Sofia Sans"/>
              </a:rPr>
              <a:t> exist because water behaves differently in various environments, requiring specific turbine designs to harness its energy efficiently</a:t>
            </a:r>
          </a:p>
          <a:p>
            <a:endParaRPr lang="en-US">
              <a:latin typeface="Sofia Sans"/>
            </a:endParaRPr>
          </a:p>
          <a:p>
            <a:endParaRPr lang="en-US">
              <a:latin typeface="Sofia Sans"/>
            </a:endParaRPr>
          </a:p>
          <a:p>
            <a:r>
              <a:rPr lang="en-US" b="1" i="1">
                <a:solidFill>
                  <a:schemeClr val="accent5"/>
                </a:solidFill>
                <a:latin typeface="Sofia Sans"/>
              </a:rPr>
              <a:t>Below, you can see three different shoe types that are suitable for different environments best. Which shoe do you think is the Francis, Pelton or Kaplan turbine and why?</a:t>
            </a:r>
            <a:endParaRPr lang="en-US">
              <a:solidFill>
                <a:schemeClr val="accent5"/>
              </a:solidFill>
              <a:latin typeface="Sofia Sans"/>
            </a:endParaRPr>
          </a:p>
        </p:txBody>
      </p:sp>
      <p:pic>
        <p:nvPicPr>
          <p:cNvPr id="4" name="Grafik 3" descr="Ein Bild, das Reihe, Symmetrie enthält.&#10;&#10;Automatisch generierte Beschreibung">
            <a:extLst>
              <a:ext uri="{FF2B5EF4-FFF2-40B4-BE49-F238E27FC236}">
                <a16:creationId xmlns:a16="http://schemas.microsoft.com/office/drawing/2014/main" id="{3FF420AA-263C-04B4-DBA2-65A525E4705E}"/>
              </a:ext>
            </a:extLst>
          </p:cNvPr>
          <p:cNvPicPr>
            <a:picLocks noChangeAspect="1"/>
          </p:cNvPicPr>
          <p:nvPr/>
        </p:nvPicPr>
        <p:blipFill>
          <a:blip r:embed="rId4"/>
          <a:stretch>
            <a:fillRect/>
          </a:stretch>
        </p:blipFill>
        <p:spPr>
          <a:xfrm>
            <a:off x="1519920" y="3351354"/>
            <a:ext cx="817587" cy="806761"/>
          </a:xfrm>
          <a:prstGeom prst="rect">
            <a:avLst/>
          </a:prstGeom>
        </p:spPr>
      </p:pic>
      <p:pic>
        <p:nvPicPr>
          <p:cNvPr id="6" name="Grafik 5" descr="Ein Bild, das Schuhwerk, Sneaker, Schuh enthält.&#10;&#10;Automatisch generierte Beschreibung">
            <a:extLst>
              <a:ext uri="{FF2B5EF4-FFF2-40B4-BE49-F238E27FC236}">
                <a16:creationId xmlns:a16="http://schemas.microsoft.com/office/drawing/2014/main" id="{E5D33FF4-96A1-7A81-BEC7-F9F54570760A}"/>
              </a:ext>
            </a:extLst>
          </p:cNvPr>
          <p:cNvPicPr>
            <a:picLocks noChangeAspect="1"/>
          </p:cNvPicPr>
          <p:nvPr/>
        </p:nvPicPr>
        <p:blipFill>
          <a:blip r:embed="rId5"/>
          <a:stretch>
            <a:fillRect/>
          </a:stretch>
        </p:blipFill>
        <p:spPr>
          <a:xfrm>
            <a:off x="4179592" y="3348871"/>
            <a:ext cx="817587" cy="820577"/>
          </a:xfrm>
          <a:prstGeom prst="rect">
            <a:avLst/>
          </a:prstGeom>
        </p:spPr>
      </p:pic>
      <p:pic>
        <p:nvPicPr>
          <p:cNvPr id="12" name="Grafik 11" descr="Ein Bild, das Clipart, Schuhwerk enthält.&#10;&#10;Automatisch generierte Beschreibung">
            <a:extLst>
              <a:ext uri="{FF2B5EF4-FFF2-40B4-BE49-F238E27FC236}">
                <a16:creationId xmlns:a16="http://schemas.microsoft.com/office/drawing/2014/main" id="{8902E344-740F-2E4E-3B71-D03F481E995D}"/>
              </a:ext>
            </a:extLst>
          </p:cNvPr>
          <p:cNvPicPr>
            <a:picLocks noChangeAspect="1"/>
          </p:cNvPicPr>
          <p:nvPr/>
        </p:nvPicPr>
        <p:blipFill>
          <a:blip r:embed="rId6"/>
          <a:stretch>
            <a:fillRect/>
          </a:stretch>
        </p:blipFill>
        <p:spPr>
          <a:xfrm>
            <a:off x="6853919" y="3345378"/>
            <a:ext cx="816063" cy="810843"/>
          </a:xfrm>
          <a:prstGeom prst="rect">
            <a:avLst/>
          </a:prstGeom>
        </p:spPr>
      </p:pic>
      <p:sp>
        <p:nvSpPr>
          <p:cNvPr id="5" name="Titel 4">
            <a:extLst>
              <a:ext uri="{FF2B5EF4-FFF2-40B4-BE49-F238E27FC236}">
                <a16:creationId xmlns:a16="http://schemas.microsoft.com/office/drawing/2014/main" id="{A548C115-6758-D369-F63C-239C0A26BF88}"/>
              </a:ext>
            </a:extLst>
          </p:cNvPr>
          <p:cNvSpPr>
            <a:spLocks noGrp="1"/>
          </p:cNvSpPr>
          <p:nvPr>
            <p:ph type="title"/>
          </p:nvPr>
        </p:nvSpPr>
        <p:spPr/>
        <p:txBody>
          <a:bodyPr/>
          <a:lstStyle/>
          <a:p>
            <a:r>
              <a:rPr lang="en-US"/>
              <a:t>Explanation: Why different Turbine Types?</a:t>
            </a:r>
            <a:endParaRPr lang="de-DE"/>
          </a:p>
        </p:txBody>
      </p:sp>
    </p:spTree>
    <p:extLst>
      <p:ext uri="{BB962C8B-B14F-4D97-AF65-F5344CB8AC3E}">
        <p14:creationId xmlns:p14="http://schemas.microsoft.com/office/powerpoint/2010/main" val="966939017"/>
      </p:ext>
    </p:extLst>
  </p:cSld>
  <p:clrMapOvr>
    <a:masterClrMapping/>
  </p:clrMapOvr>
  <p:extLst>
    <p:ext uri="{6950BFC3-D8DA-4A85-94F7-54DA5524770B}">
      <p188:commentRel xmlns:p188="http://schemas.microsoft.com/office/powerpoint/2018/8/main" r:id="rId3"/>
    </p:ext>
  </p:extLs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B703FD80-3B72-8333-243A-6FD868F6BB39}"/>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EC86562C-CA6E-F8F7-5BAC-A4F4000110EE}"/>
              </a:ext>
            </a:extLst>
          </p:cNvPr>
          <p:cNvSpPr txBox="1"/>
          <p:nvPr/>
        </p:nvSpPr>
        <p:spPr>
          <a:xfrm>
            <a:off x="2652324" y="2129309"/>
            <a:ext cx="5865071" cy="2031325"/>
          </a:xfrm>
          <a:prstGeom prst="rect">
            <a:avLst/>
          </a:prstGeom>
          <a:noFill/>
        </p:spPr>
        <p:txBody>
          <a:bodyPr wrap="square" lIns="91440" tIns="45720" rIns="91440" bIns="45720" rtlCol="0" anchor="t">
            <a:spAutoFit/>
          </a:bodyPr>
          <a:lstStyle/>
          <a:p>
            <a:pPr marL="285750" indent="-285750">
              <a:buClr>
                <a:schemeClr val="accent5"/>
              </a:buClr>
              <a:buFont typeface="Arial" panose="020B0604020202020204" pitchFamily="34" charset="0"/>
              <a:buChar char="•"/>
            </a:pPr>
            <a:r>
              <a:rPr lang="en-US" b="1">
                <a:latin typeface="Sofia Sans"/>
              </a:rPr>
              <a:t>Kaplan Turbine</a:t>
            </a:r>
            <a:r>
              <a:rPr lang="en-US">
                <a:latin typeface="Sofia Sans"/>
              </a:rPr>
              <a:t>: Ideal for </a:t>
            </a:r>
            <a:r>
              <a:rPr lang="en-US" b="1">
                <a:latin typeface="Sofia Sans"/>
              </a:rPr>
              <a:t>large volumes of slower-moving water</a:t>
            </a:r>
            <a:r>
              <a:rPr lang="en-US">
                <a:latin typeface="Sofia Sans"/>
              </a:rPr>
              <a:t> with low height differences, such as wide rivers.</a:t>
            </a:r>
          </a:p>
          <a:p>
            <a:pPr marL="285750" indent="-285750">
              <a:buClr>
                <a:schemeClr val="accent5"/>
              </a:buClr>
              <a:buFont typeface="Arial" panose="020B0604020202020204" pitchFamily="34" charset="0"/>
              <a:buChar char="•"/>
            </a:pPr>
            <a:endParaRPr lang="en-US">
              <a:latin typeface="Sofia Sans"/>
            </a:endParaRPr>
          </a:p>
          <a:p>
            <a:pPr marL="285750" indent="-285750">
              <a:buClr>
                <a:schemeClr val="accent5"/>
              </a:buClr>
              <a:buFont typeface="Arial" panose="020B0604020202020204" pitchFamily="34" charset="0"/>
              <a:buChar char="•"/>
            </a:pPr>
            <a:endParaRPr lang="de-DE">
              <a:latin typeface="Sofia Sans"/>
            </a:endParaRPr>
          </a:p>
          <a:p>
            <a:pPr marL="285750" indent="-285750">
              <a:buClr>
                <a:schemeClr val="accent5"/>
              </a:buClr>
              <a:buFont typeface="Arial" panose="020B0604020202020204" pitchFamily="34" charset="0"/>
              <a:buChar char="•"/>
            </a:pPr>
            <a:r>
              <a:rPr lang="en-US" b="1" i="1">
                <a:solidFill>
                  <a:schemeClr val="accent5"/>
                </a:solidFill>
                <a:latin typeface="Sofia Sans"/>
              </a:rPr>
              <a:t>Imagine</a:t>
            </a:r>
            <a:r>
              <a:rPr lang="en-US" b="1">
                <a:solidFill>
                  <a:schemeClr val="tx1"/>
                </a:solidFill>
                <a:latin typeface="Sofia Sans"/>
              </a:rPr>
              <a:t>:</a:t>
            </a:r>
            <a:r>
              <a:rPr lang="en-US" b="1">
                <a:latin typeface="Sofia Sans"/>
              </a:rPr>
              <a:t> Kaplan turbines</a:t>
            </a:r>
            <a:r>
              <a:rPr lang="en-US">
                <a:latin typeface="Sofia Sans"/>
              </a:rPr>
              <a:t> are like </a:t>
            </a:r>
            <a:r>
              <a:rPr lang="en-US" b="1">
                <a:latin typeface="Sofia Sans"/>
              </a:rPr>
              <a:t>Flip-Flop’s</a:t>
            </a:r>
            <a:r>
              <a:rPr lang="en-US">
                <a:latin typeface="Sofia Sans"/>
              </a:rPr>
              <a:t> – ideal for strolling in </a:t>
            </a:r>
            <a:r>
              <a:rPr lang="en-US" u="sng">
                <a:latin typeface="Sofia Sans"/>
              </a:rPr>
              <a:t>flat</a:t>
            </a:r>
            <a:r>
              <a:rPr lang="en-US">
                <a:latin typeface="Sofia Sans"/>
              </a:rPr>
              <a:t>, areas. Their wide, flat design spreads weight over a larger area, allowing them to handle higher volumes without sinking into the sand.</a:t>
            </a:r>
          </a:p>
          <a:p>
            <a:endParaRPr lang="en-US">
              <a:latin typeface="Sofia Sans" panose="020B0604020202020204" charset="0"/>
            </a:endParaRPr>
          </a:p>
          <a:p>
            <a:pPr marL="285750" indent="-285750">
              <a:buFont typeface="Arial" panose="020B0604020202020204" pitchFamily="34" charset="0"/>
              <a:buChar char="•"/>
            </a:pPr>
            <a:endParaRPr lang="en-US">
              <a:latin typeface="Sofia Sans" panose="020B0604020202020204" charset="0"/>
            </a:endParaRPr>
          </a:p>
        </p:txBody>
      </p:sp>
      <p:sp>
        <p:nvSpPr>
          <p:cNvPr id="5" name="Titel 4">
            <a:extLst>
              <a:ext uri="{FF2B5EF4-FFF2-40B4-BE49-F238E27FC236}">
                <a16:creationId xmlns:a16="http://schemas.microsoft.com/office/drawing/2014/main" id="{62F8941E-742D-537E-DD08-763E44F9AF10}"/>
              </a:ext>
            </a:extLst>
          </p:cNvPr>
          <p:cNvSpPr>
            <a:spLocks noGrp="1"/>
          </p:cNvSpPr>
          <p:nvPr>
            <p:ph type="title"/>
          </p:nvPr>
        </p:nvSpPr>
        <p:spPr/>
        <p:txBody>
          <a:bodyPr/>
          <a:lstStyle/>
          <a:p>
            <a:r>
              <a:rPr lang="en-US"/>
              <a:t>Explanation: Why different Turbine Types?</a:t>
            </a:r>
            <a:endParaRPr lang="de-DE"/>
          </a:p>
        </p:txBody>
      </p:sp>
      <p:pic>
        <p:nvPicPr>
          <p:cNvPr id="2" name="Grafik 1" descr="Ein Bild, das Reihe, Symmetrie enthält.&#10;&#10;Automatisch generierte Beschreibung">
            <a:extLst>
              <a:ext uri="{FF2B5EF4-FFF2-40B4-BE49-F238E27FC236}">
                <a16:creationId xmlns:a16="http://schemas.microsoft.com/office/drawing/2014/main" id="{2E62BDF9-5141-CC08-0CF2-3BDBD6AE52DD}"/>
              </a:ext>
            </a:extLst>
          </p:cNvPr>
          <p:cNvPicPr>
            <a:picLocks noChangeAspect="1"/>
          </p:cNvPicPr>
          <p:nvPr/>
        </p:nvPicPr>
        <p:blipFill>
          <a:blip r:embed="rId3"/>
          <a:stretch>
            <a:fillRect/>
          </a:stretch>
        </p:blipFill>
        <p:spPr>
          <a:xfrm>
            <a:off x="626605" y="2129309"/>
            <a:ext cx="1862615" cy="1843624"/>
          </a:xfrm>
          <a:prstGeom prst="rect">
            <a:avLst/>
          </a:prstGeom>
        </p:spPr>
      </p:pic>
    </p:spTree>
    <p:extLst>
      <p:ext uri="{BB962C8B-B14F-4D97-AF65-F5344CB8AC3E}">
        <p14:creationId xmlns:p14="http://schemas.microsoft.com/office/powerpoint/2010/main" val="239595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7ADDEF53-8689-07DD-C18D-48CE5D4307D9}"/>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3FB9553A-D1B8-695D-F345-65F1A3D62D22}"/>
              </a:ext>
            </a:extLst>
          </p:cNvPr>
          <p:cNvSpPr txBox="1"/>
          <p:nvPr/>
        </p:nvSpPr>
        <p:spPr>
          <a:xfrm>
            <a:off x="2773769" y="2058592"/>
            <a:ext cx="5868000" cy="1815882"/>
          </a:xfrm>
          <a:prstGeom prst="rect">
            <a:avLst/>
          </a:prstGeom>
          <a:noFill/>
        </p:spPr>
        <p:txBody>
          <a:bodyPr wrap="square" lIns="91440" tIns="45720" rIns="91440" bIns="45720" rtlCol="0" anchor="t">
            <a:spAutoFit/>
          </a:bodyPr>
          <a:lstStyle/>
          <a:p>
            <a:endParaRPr lang="en-US">
              <a:latin typeface="Sofia Sans" panose="020B0604020202020204" charset="0"/>
            </a:endParaRPr>
          </a:p>
          <a:p>
            <a:pPr marL="285750" indent="-285750">
              <a:buClr>
                <a:schemeClr val="accent5"/>
              </a:buClr>
              <a:buFont typeface="Arial" panose="020B0604020202020204" pitchFamily="34" charset="0"/>
              <a:buChar char="•"/>
            </a:pPr>
            <a:r>
              <a:rPr lang="en-US" b="1">
                <a:latin typeface="Sofia Sans"/>
              </a:rPr>
              <a:t>Francis Turbine</a:t>
            </a:r>
            <a:r>
              <a:rPr lang="en-US">
                <a:latin typeface="Sofia Sans"/>
              </a:rPr>
              <a:t>: Best for environments with a </a:t>
            </a:r>
            <a:r>
              <a:rPr lang="en-US" b="1">
                <a:latin typeface="Sofia Sans"/>
              </a:rPr>
              <a:t>balanced combination of flow rate and height</a:t>
            </a:r>
            <a:r>
              <a:rPr lang="en-US">
                <a:latin typeface="Sofia Sans"/>
              </a:rPr>
              <a:t>, like medium-sized dams</a:t>
            </a:r>
          </a:p>
          <a:p>
            <a:pPr marL="285750" indent="-285750">
              <a:buClr>
                <a:schemeClr val="accent5"/>
              </a:buClr>
              <a:buFont typeface="Arial" panose="020B0604020202020204" pitchFamily="34" charset="0"/>
              <a:buChar char="•"/>
            </a:pPr>
            <a:endParaRPr lang="en-US">
              <a:latin typeface="Sofia Sans"/>
            </a:endParaRPr>
          </a:p>
          <a:p>
            <a:pPr marL="285750" indent="-285750">
              <a:buClr>
                <a:schemeClr val="accent5"/>
              </a:buClr>
              <a:buFont typeface="Arial" panose="020B0604020202020204" pitchFamily="34" charset="0"/>
              <a:buChar char="•"/>
            </a:pPr>
            <a:endParaRPr lang="en-US">
              <a:latin typeface="Sofia Sans"/>
            </a:endParaRPr>
          </a:p>
          <a:p>
            <a:pPr marL="285750" indent="-285750">
              <a:buClr>
                <a:schemeClr val="accent5"/>
              </a:buClr>
              <a:buFont typeface="Arial" panose="020B0604020202020204" pitchFamily="34" charset="0"/>
              <a:buChar char="•"/>
            </a:pPr>
            <a:r>
              <a:rPr lang="en-US" b="1" i="1">
                <a:solidFill>
                  <a:schemeClr val="accent5"/>
                </a:solidFill>
                <a:latin typeface="Sofia Sans"/>
              </a:rPr>
              <a:t>Imagine</a:t>
            </a:r>
            <a:r>
              <a:rPr lang="en-US" i="1">
                <a:solidFill>
                  <a:schemeClr val="tx1"/>
                </a:solidFill>
                <a:latin typeface="Sofia Sans"/>
              </a:rPr>
              <a:t>:</a:t>
            </a:r>
            <a:r>
              <a:rPr lang="en-US" i="1">
                <a:solidFill>
                  <a:schemeClr val="accent5">
                    <a:lumMod val="75000"/>
                  </a:schemeClr>
                </a:solidFill>
                <a:latin typeface="Sofia Sans"/>
              </a:rPr>
              <a:t> </a:t>
            </a:r>
            <a:r>
              <a:rPr lang="en-US" b="1">
                <a:latin typeface="Sofia Sans"/>
              </a:rPr>
              <a:t>Francis turbines</a:t>
            </a:r>
            <a:r>
              <a:rPr lang="en-US">
                <a:latin typeface="Sofia Sans"/>
              </a:rPr>
              <a:t> are like </a:t>
            </a:r>
            <a:r>
              <a:rPr lang="en-US" b="1">
                <a:latin typeface="Sofia Sans"/>
              </a:rPr>
              <a:t>running shoes</a:t>
            </a:r>
            <a:r>
              <a:rPr lang="en-US">
                <a:latin typeface="Sofia Sans"/>
              </a:rPr>
              <a:t> – versatile and effective for </a:t>
            </a:r>
            <a:r>
              <a:rPr lang="en-US" u="sng">
                <a:latin typeface="Sofia Sans"/>
              </a:rPr>
              <a:t>balanced</a:t>
            </a:r>
            <a:r>
              <a:rPr lang="en-US">
                <a:latin typeface="Sofia Sans"/>
              </a:rPr>
              <a:t> conditions, whether running on a track or a trail, in flat and higher areas.</a:t>
            </a:r>
            <a:endParaRPr lang="en-US" i="1">
              <a:solidFill>
                <a:schemeClr val="accent5">
                  <a:lumMod val="75000"/>
                </a:schemeClr>
              </a:solidFill>
              <a:latin typeface="Sofia Sans"/>
            </a:endParaRPr>
          </a:p>
        </p:txBody>
      </p:sp>
      <p:pic>
        <p:nvPicPr>
          <p:cNvPr id="6" name="Grafik 5" descr="Ein Bild, das Schuhwerk, Sneaker, Schuh enthält.&#10;&#10;Automatisch generierte Beschreibung">
            <a:extLst>
              <a:ext uri="{FF2B5EF4-FFF2-40B4-BE49-F238E27FC236}">
                <a16:creationId xmlns:a16="http://schemas.microsoft.com/office/drawing/2014/main" id="{2A208CA8-749C-F771-C682-348858336727}"/>
              </a:ext>
            </a:extLst>
          </p:cNvPr>
          <p:cNvPicPr>
            <a:picLocks noChangeAspect="1"/>
          </p:cNvPicPr>
          <p:nvPr/>
        </p:nvPicPr>
        <p:blipFill>
          <a:blip r:embed="rId3"/>
          <a:stretch>
            <a:fillRect/>
          </a:stretch>
        </p:blipFill>
        <p:spPr>
          <a:xfrm>
            <a:off x="713225" y="2165034"/>
            <a:ext cx="1843200" cy="1843200"/>
          </a:xfrm>
          <a:prstGeom prst="rect">
            <a:avLst/>
          </a:prstGeom>
        </p:spPr>
      </p:pic>
      <p:sp>
        <p:nvSpPr>
          <p:cNvPr id="5" name="Titel 4">
            <a:extLst>
              <a:ext uri="{FF2B5EF4-FFF2-40B4-BE49-F238E27FC236}">
                <a16:creationId xmlns:a16="http://schemas.microsoft.com/office/drawing/2014/main" id="{0640A6F8-2588-7F9E-A84E-2484A67DBAE6}"/>
              </a:ext>
            </a:extLst>
          </p:cNvPr>
          <p:cNvSpPr>
            <a:spLocks noGrp="1"/>
          </p:cNvSpPr>
          <p:nvPr>
            <p:ph type="title"/>
          </p:nvPr>
        </p:nvSpPr>
        <p:spPr>
          <a:xfrm>
            <a:off x="713225" y="539500"/>
            <a:ext cx="7710339" cy="572700"/>
          </a:xfrm>
        </p:spPr>
        <p:txBody>
          <a:bodyPr/>
          <a:lstStyle/>
          <a:p>
            <a:r>
              <a:rPr lang="en-US"/>
              <a:t>Explanation: Why different Turbine Types?</a:t>
            </a:r>
            <a:endParaRPr lang="de-DE"/>
          </a:p>
        </p:txBody>
      </p:sp>
    </p:spTree>
    <p:extLst>
      <p:ext uri="{BB962C8B-B14F-4D97-AF65-F5344CB8AC3E}">
        <p14:creationId xmlns:p14="http://schemas.microsoft.com/office/powerpoint/2010/main" val="1215861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21B9786C-BCBE-0FA0-A88F-75D451F8AC99}"/>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CDE9F5DA-B843-B05C-CD49-31D2B8B1C9E0}"/>
              </a:ext>
            </a:extLst>
          </p:cNvPr>
          <p:cNvSpPr txBox="1"/>
          <p:nvPr/>
        </p:nvSpPr>
        <p:spPr>
          <a:xfrm>
            <a:off x="2562725" y="1895765"/>
            <a:ext cx="5868000" cy="1815882"/>
          </a:xfrm>
          <a:prstGeom prst="rect">
            <a:avLst/>
          </a:prstGeom>
          <a:noFill/>
        </p:spPr>
        <p:txBody>
          <a:bodyPr wrap="square" lIns="91440" tIns="45720" rIns="91440" bIns="45720" rtlCol="0" anchor="t">
            <a:spAutoFit/>
          </a:bodyPr>
          <a:lstStyle/>
          <a:p>
            <a:pPr marL="285750" indent="-285750">
              <a:buFont typeface="Arial" panose="020B0604020202020204" pitchFamily="34" charset="0"/>
              <a:buChar char="•"/>
            </a:pPr>
            <a:endParaRPr lang="en-US">
              <a:latin typeface="Sofia Sans" panose="020B0604020202020204" charset="0"/>
            </a:endParaRPr>
          </a:p>
          <a:p>
            <a:pPr marL="285750" indent="-285750">
              <a:buClr>
                <a:schemeClr val="accent5"/>
              </a:buClr>
              <a:buFont typeface="Arial" panose="020B0604020202020204" pitchFamily="34" charset="0"/>
              <a:buChar char="•"/>
            </a:pPr>
            <a:r>
              <a:rPr lang="en-US" b="1">
                <a:latin typeface="Sofia Sans"/>
              </a:rPr>
              <a:t>Pelton Turbine</a:t>
            </a:r>
            <a:r>
              <a:rPr lang="en-US">
                <a:latin typeface="Sofia Sans"/>
              </a:rPr>
              <a:t>: Designed for </a:t>
            </a:r>
            <a:r>
              <a:rPr lang="en-US" b="1">
                <a:latin typeface="Sofia Sans"/>
              </a:rPr>
              <a:t>high water pressure and large height differences</a:t>
            </a:r>
            <a:r>
              <a:rPr lang="en-US">
                <a:latin typeface="Sofia Sans"/>
              </a:rPr>
              <a:t>, such as tall mountain dams.</a:t>
            </a:r>
          </a:p>
          <a:p>
            <a:pPr marL="285750" indent="-285750">
              <a:buClr>
                <a:schemeClr val="accent5"/>
              </a:buClr>
              <a:buFont typeface="Arial" panose="020B0604020202020204" pitchFamily="34" charset="0"/>
              <a:buChar char="•"/>
            </a:pPr>
            <a:endParaRPr lang="en-US">
              <a:latin typeface="Sofia Sans"/>
            </a:endParaRPr>
          </a:p>
          <a:p>
            <a:pPr marL="285750" indent="-285750">
              <a:buClr>
                <a:schemeClr val="accent5"/>
              </a:buClr>
              <a:buFont typeface="Arial" panose="020B0604020202020204" pitchFamily="34" charset="0"/>
              <a:buChar char="•"/>
            </a:pPr>
            <a:endParaRPr lang="en-US">
              <a:latin typeface="Sofia Sans"/>
            </a:endParaRPr>
          </a:p>
          <a:p>
            <a:pPr marL="285750" indent="-285750">
              <a:buClr>
                <a:schemeClr val="accent5"/>
              </a:buClr>
              <a:buFont typeface="Arial" panose="020B0604020202020204" pitchFamily="34" charset="0"/>
              <a:buChar char="•"/>
            </a:pPr>
            <a:r>
              <a:rPr lang="en-US" b="1" i="1">
                <a:solidFill>
                  <a:schemeClr val="accent5"/>
                </a:solidFill>
                <a:latin typeface="Sofia Sans"/>
              </a:rPr>
              <a:t>Imagine</a:t>
            </a:r>
            <a:r>
              <a:rPr lang="en-US" i="1">
                <a:solidFill>
                  <a:schemeClr val="tx1"/>
                </a:solidFill>
                <a:latin typeface="Sofia Sans"/>
              </a:rPr>
              <a:t>: </a:t>
            </a:r>
            <a:r>
              <a:rPr lang="en-US" b="1">
                <a:latin typeface="Sofia Sans"/>
              </a:rPr>
              <a:t>Pelton turbines</a:t>
            </a:r>
            <a:r>
              <a:rPr lang="en-US">
                <a:latin typeface="Sofia Sans"/>
              </a:rPr>
              <a:t> are like </a:t>
            </a:r>
            <a:r>
              <a:rPr lang="en-US" b="1">
                <a:latin typeface="Sofia Sans"/>
              </a:rPr>
              <a:t>climbing boots</a:t>
            </a:r>
            <a:r>
              <a:rPr lang="en-US">
                <a:latin typeface="Sofia Sans"/>
              </a:rPr>
              <a:t> – designed for extreme heights and steep conditions where maximum grip and </a:t>
            </a:r>
            <a:r>
              <a:rPr lang="en-US" u="sng">
                <a:latin typeface="Sofia Sans"/>
              </a:rPr>
              <a:t>targeted pressure</a:t>
            </a:r>
            <a:r>
              <a:rPr lang="en-US">
                <a:latin typeface="Sofia Sans"/>
              </a:rPr>
              <a:t> is needed.</a:t>
            </a:r>
          </a:p>
        </p:txBody>
      </p:sp>
      <p:pic>
        <p:nvPicPr>
          <p:cNvPr id="12" name="Grafik 11" descr="Ein Bild, das Clipart, Schuhwerk enthält.&#10;&#10;Automatisch generierte Beschreibung">
            <a:extLst>
              <a:ext uri="{FF2B5EF4-FFF2-40B4-BE49-F238E27FC236}">
                <a16:creationId xmlns:a16="http://schemas.microsoft.com/office/drawing/2014/main" id="{33FDC866-FFB5-206A-5C51-59C3A4829488}"/>
              </a:ext>
            </a:extLst>
          </p:cNvPr>
          <p:cNvPicPr>
            <a:picLocks noChangeAspect="1"/>
          </p:cNvPicPr>
          <p:nvPr/>
        </p:nvPicPr>
        <p:blipFill>
          <a:blip r:embed="rId3"/>
          <a:stretch>
            <a:fillRect/>
          </a:stretch>
        </p:blipFill>
        <p:spPr>
          <a:xfrm>
            <a:off x="713225" y="1895765"/>
            <a:ext cx="1843200" cy="1843200"/>
          </a:xfrm>
          <a:prstGeom prst="rect">
            <a:avLst/>
          </a:prstGeom>
        </p:spPr>
      </p:pic>
      <p:sp>
        <p:nvSpPr>
          <p:cNvPr id="5" name="Titel 4">
            <a:extLst>
              <a:ext uri="{FF2B5EF4-FFF2-40B4-BE49-F238E27FC236}">
                <a16:creationId xmlns:a16="http://schemas.microsoft.com/office/drawing/2014/main" id="{C8017A63-A3B2-4CD2-A85A-E21307A2F211}"/>
              </a:ext>
            </a:extLst>
          </p:cNvPr>
          <p:cNvSpPr>
            <a:spLocks noGrp="1"/>
          </p:cNvSpPr>
          <p:nvPr>
            <p:ph type="title"/>
          </p:nvPr>
        </p:nvSpPr>
        <p:spPr/>
        <p:txBody>
          <a:bodyPr/>
          <a:lstStyle/>
          <a:p>
            <a:r>
              <a:rPr lang="en-US"/>
              <a:t>Explanation: Why different Turbine Types?</a:t>
            </a:r>
            <a:endParaRPr lang="de-DE"/>
          </a:p>
        </p:txBody>
      </p:sp>
    </p:spTree>
    <p:extLst>
      <p:ext uri="{BB962C8B-B14F-4D97-AF65-F5344CB8AC3E}">
        <p14:creationId xmlns:p14="http://schemas.microsoft.com/office/powerpoint/2010/main" val="1713998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D21D7F9B-0084-B4F5-C77D-FF092E4E6170}"/>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A467C619-B4A2-2F13-75D9-6D568806C5F5}"/>
              </a:ext>
            </a:extLst>
          </p:cNvPr>
          <p:cNvSpPr txBox="1"/>
          <p:nvPr/>
        </p:nvSpPr>
        <p:spPr>
          <a:xfrm>
            <a:off x="655320" y="427465"/>
            <a:ext cx="7993379" cy="3250800"/>
          </a:xfrm>
          <a:prstGeom prst="rect">
            <a:avLst/>
          </a:prstGeom>
          <a:noFill/>
          <a:ln>
            <a:noFill/>
          </a:ln>
        </p:spPr>
        <p:txBody>
          <a:bodyPr spcFirstLastPara="1" wrap="square" lIns="91425" tIns="91425" rIns="91425" bIns="91425" rtlCol="0" anchor="t" anchorCtr="0">
            <a:normAutofit/>
          </a:bodyPr>
          <a:lstStyle/>
          <a:p>
            <a:pPr marL="457200" indent="-317500">
              <a:lnSpc>
                <a:spcPct val="115000"/>
              </a:lnSpc>
              <a:spcAft>
                <a:spcPts val="600"/>
              </a:spcAft>
              <a:buClr>
                <a:schemeClr val="accent5">
                  <a:lumMod val="75000"/>
                </a:schemeClr>
              </a:buClr>
              <a:buSzPts val="1400"/>
              <a:buFont typeface="Sofia Sans"/>
              <a:buChar char="☐"/>
            </a:pPr>
            <a:endParaRPr lang="en-US" b="0" i="0" u="none" strike="noStrike" cap="none">
              <a:solidFill>
                <a:schemeClr val="dk1"/>
              </a:solidFill>
              <a:latin typeface="Sofia Sans"/>
              <a:ea typeface="Sofia Sans"/>
              <a:cs typeface="Sofia Sans"/>
              <a:sym typeface="Sofia Sans"/>
            </a:endParaRPr>
          </a:p>
          <a:p>
            <a:pPr marL="139700">
              <a:lnSpc>
                <a:spcPct val="115000"/>
              </a:lnSpc>
              <a:spcAft>
                <a:spcPts val="600"/>
              </a:spcAft>
              <a:buClr>
                <a:schemeClr val="accent5">
                  <a:lumMod val="75000"/>
                </a:schemeClr>
              </a:buClr>
              <a:buSzPts val="1400"/>
            </a:pPr>
            <a:r>
              <a:rPr lang="en-US" b="0" i="0" u="none" strike="noStrike" cap="none">
                <a:solidFill>
                  <a:schemeClr val="dk1"/>
                </a:solidFill>
                <a:latin typeface="Sofia Sans"/>
                <a:ea typeface="Sofia Sans"/>
                <a:cs typeface="Sofia Sans"/>
                <a:sym typeface="Sofia Sans"/>
              </a:rPr>
              <a:t>Therefore, you can say:</a:t>
            </a:r>
          </a:p>
          <a:p>
            <a:pPr marL="457200" indent="-317500">
              <a:lnSpc>
                <a:spcPct val="115000"/>
              </a:lnSpc>
              <a:spcAft>
                <a:spcPts val="600"/>
              </a:spcAft>
              <a:buClr>
                <a:schemeClr val="accent5"/>
              </a:buClr>
              <a:buSzPts val="1400"/>
              <a:buFont typeface="Arial" panose="020B0604020202020204" pitchFamily="34" charset="0"/>
              <a:buChar char="•"/>
            </a:pPr>
            <a:r>
              <a:rPr lang="en-US" b="0" i="0" u="none" strike="noStrike" cap="none">
                <a:solidFill>
                  <a:schemeClr val="dk1"/>
                </a:solidFill>
                <a:latin typeface="Sofia Sans"/>
                <a:ea typeface="Sofia Sans"/>
                <a:cs typeface="Sofia Sans"/>
                <a:sym typeface="Sofia Sans"/>
              </a:rPr>
              <a:t>These three turbine types perform better in different environments because they are optimized for specific water flow conditions (speed, volume, and pressure) to maximize energy generation.</a:t>
            </a:r>
          </a:p>
          <a:p>
            <a:pPr marL="457200" indent="-317500">
              <a:lnSpc>
                <a:spcPct val="115000"/>
              </a:lnSpc>
              <a:spcAft>
                <a:spcPts val="600"/>
              </a:spcAft>
              <a:buClr>
                <a:schemeClr val="accent5">
                  <a:lumMod val="75000"/>
                </a:schemeClr>
              </a:buClr>
              <a:buSzPts val="1400"/>
              <a:buFont typeface="Sofia Sans"/>
              <a:buChar char="☐"/>
            </a:pPr>
            <a:endParaRPr lang="en-US" b="0" i="0" u="none" strike="noStrike" cap="none">
              <a:solidFill>
                <a:schemeClr val="dk1"/>
              </a:solidFill>
              <a:latin typeface="Sofia Sans"/>
              <a:ea typeface="Sofia Sans"/>
              <a:cs typeface="Sofia Sans"/>
              <a:sym typeface="Sofia Sans"/>
            </a:endParaRPr>
          </a:p>
        </p:txBody>
      </p:sp>
      <p:pic>
        <p:nvPicPr>
          <p:cNvPr id="6" name="Grafik 5" descr="Ein Bild, das Text, Zeichnung, Entwurf, Diagramm enthält.&#10;&#10;Automatisch generierte Beschreibung">
            <a:extLst>
              <a:ext uri="{FF2B5EF4-FFF2-40B4-BE49-F238E27FC236}">
                <a16:creationId xmlns:a16="http://schemas.microsoft.com/office/drawing/2014/main" id="{980300CC-0B48-3703-0150-44FD42C002D0}"/>
              </a:ext>
            </a:extLst>
          </p:cNvPr>
          <p:cNvPicPr>
            <a:picLocks noChangeAspect="1"/>
          </p:cNvPicPr>
          <p:nvPr/>
        </p:nvPicPr>
        <p:blipFill>
          <a:blip r:embed="rId3"/>
          <a:stretch>
            <a:fillRect/>
          </a:stretch>
        </p:blipFill>
        <p:spPr>
          <a:xfrm>
            <a:off x="1785841" y="1908289"/>
            <a:ext cx="5478881" cy="2615253"/>
          </a:xfrm>
          <a:prstGeom prst="rect">
            <a:avLst/>
          </a:prstGeom>
        </p:spPr>
      </p:pic>
    </p:spTree>
    <p:extLst>
      <p:ext uri="{BB962C8B-B14F-4D97-AF65-F5344CB8AC3E}">
        <p14:creationId xmlns:p14="http://schemas.microsoft.com/office/powerpoint/2010/main" val="2171454915"/>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303">
          <a:extLst>
            <a:ext uri="{FF2B5EF4-FFF2-40B4-BE49-F238E27FC236}">
              <a16:creationId xmlns:a16="http://schemas.microsoft.com/office/drawing/2014/main" id="{9EC01933-A3B9-4260-4D6F-C64C18EEE2BA}"/>
            </a:ext>
          </a:extLst>
        </p:cNvPr>
        <p:cNvGrpSpPr/>
        <p:nvPr/>
      </p:nvGrpSpPr>
      <p:grpSpPr>
        <a:xfrm>
          <a:off x="0" y="0"/>
          <a:ext cx="0" cy="0"/>
          <a:chOff x="0" y="0"/>
          <a:chExt cx="0" cy="0"/>
        </a:xfrm>
      </p:grpSpPr>
      <p:sp>
        <p:nvSpPr>
          <p:cNvPr id="304" name="Google Shape;304;p24">
            <a:extLst>
              <a:ext uri="{FF2B5EF4-FFF2-40B4-BE49-F238E27FC236}">
                <a16:creationId xmlns:a16="http://schemas.microsoft.com/office/drawing/2014/main" id="{7A312B9A-B9C8-79DF-5C44-F842A436DE76}"/>
              </a:ext>
            </a:extLst>
          </p:cNvPr>
          <p:cNvSpPr/>
          <p:nvPr/>
        </p:nvSpPr>
        <p:spPr>
          <a:xfrm>
            <a:off x="1843400" y="277775"/>
            <a:ext cx="6998503" cy="3441431"/>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cxnSp>
        <p:nvCxnSpPr>
          <p:cNvPr id="305" name="Google Shape;305;p24">
            <a:extLst>
              <a:ext uri="{FF2B5EF4-FFF2-40B4-BE49-F238E27FC236}">
                <a16:creationId xmlns:a16="http://schemas.microsoft.com/office/drawing/2014/main" id="{061F04F5-C226-3671-89B1-A5FAA9E6D0FE}"/>
              </a:ext>
            </a:extLst>
          </p:cNvPr>
          <p:cNvCxnSpPr/>
          <p:nvPr/>
        </p:nvCxnSpPr>
        <p:spPr>
          <a:xfrm>
            <a:off x="-70025" y="2634675"/>
            <a:ext cx="1428900" cy="0"/>
          </a:xfrm>
          <a:prstGeom prst="straightConnector1">
            <a:avLst/>
          </a:prstGeom>
          <a:noFill/>
          <a:ln w="9525" cap="flat" cmpd="sng">
            <a:solidFill>
              <a:schemeClr val="dk1"/>
            </a:solidFill>
            <a:prstDash val="dash"/>
            <a:round/>
            <a:headEnd type="none" w="med" len="med"/>
            <a:tailEnd type="none" w="med" len="med"/>
          </a:ln>
        </p:spPr>
      </p:cxnSp>
      <p:grpSp>
        <p:nvGrpSpPr>
          <p:cNvPr id="306" name="Google Shape;306;p24">
            <a:extLst>
              <a:ext uri="{FF2B5EF4-FFF2-40B4-BE49-F238E27FC236}">
                <a16:creationId xmlns:a16="http://schemas.microsoft.com/office/drawing/2014/main" id="{9BA5AD59-DE43-FF36-BE83-E6A94F143B88}"/>
              </a:ext>
            </a:extLst>
          </p:cNvPr>
          <p:cNvGrpSpPr/>
          <p:nvPr/>
        </p:nvGrpSpPr>
        <p:grpSpPr>
          <a:xfrm>
            <a:off x="1358887" y="1773851"/>
            <a:ext cx="1428900" cy="1721660"/>
            <a:chOff x="1141350" y="1773851"/>
            <a:chExt cx="1428900" cy="1721660"/>
          </a:xfrm>
        </p:grpSpPr>
        <p:sp>
          <p:nvSpPr>
            <p:cNvPr id="307" name="Google Shape;307;p24">
              <a:extLst>
                <a:ext uri="{FF2B5EF4-FFF2-40B4-BE49-F238E27FC236}">
                  <a16:creationId xmlns:a16="http://schemas.microsoft.com/office/drawing/2014/main" id="{7186A9AF-673B-C174-79D0-8EA1412FA0C7}"/>
                </a:ext>
              </a:extLst>
            </p:cNvPr>
            <p:cNvSpPr/>
            <p:nvPr/>
          </p:nvSpPr>
          <p:spPr>
            <a:xfrm>
              <a:off x="1706078" y="2474758"/>
              <a:ext cx="810050" cy="945338"/>
            </a:xfrm>
            <a:custGeom>
              <a:avLst/>
              <a:gdLst/>
              <a:ahLst/>
              <a:cxnLst/>
              <a:rect l="l" t="t" r="r" b="b"/>
              <a:pathLst>
                <a:path w="1826" h="2131" extrusionOk="0">
                  <a:moveTo>
                    <a:pt x="1704" y="2131"/>
                  </a:moveTo>
                  <a:lnTo>
                    <a:pt x="1704" y="2131"/>
                  </a:lnTo>
                  <a:cubicBezTo>
                    <a:pt x="123" y="2131"/>
                    <a:pt x="123" y="2131"/>
                    <a:pt x="123" y="2131"/>
                  </a:cubicBezTo>
                  <a:cubicBezTo>
                    <a:pt x="47" y="2131"/>
                    <a:pt x="0" y="2086"/>
                    <a:pt x="0" y="2009"/>
                  </a:cubicBezTo>
                  <a:cubicBezTo>
                    <a:pt x="0" y="1656"/>
                    <a:pt x="0" y="1656"/>
                    <a:pt x="0" y="1656"/>
                  </a:cubicBezTo>
                  <a:cubicBezTo>
                    <a:pt x="0" y="1625"/>
                    <a:pt x="16" y="1610"/>
                    <a:pt x="47" y="1610"/>
                  </a:cubicBezTo>
                  <a:cubicBezTo>
                    <a:pt x="62" y="1610"/>
                    <a:pt x="78" y="1625"/>
                    <a:pt x="78" y="1656"/>
                  </a:cubicBezTo>
                  <a:cubicBezTo>
                    <a:pt x="78" y="2009"/>
                    <a:pt x="78" y="2009"/>
                    <a:pt x="78" y="2009"/>
                  </a:cubicBezTo>
                  <a:cubicBezTo>
                    <a:pt x="78" y="2040"/>
                    <a:pt x="93" y="2055"/>
                    <a:pt x="123" y="2055"/>
                  </a:cubicBezTo>
                  <a:cubicBezTo>
                    <a:pt x="1704" y="2055"/>
                    <a:pt x="1704" y="2055"/>
                    <a:pt x="1704" y="2055"/>
                  </a:cubicBezTo>
                  <a:cubicBezTo>
                    <a:pt x="1719" y="2055"/>
                    <a:pt x="1735" y="2040"/>
                    <a:pt x="1735" y="2009"/>
                  </a:cubicBezTo>
                  <a:cubicBezTo>
                    <a:pt x="1735" y="46"/>
                    <a:pt x="1735" y="46"/>
                    <a:pt x="1735" y="46"/>
                  </a:cubicBezTo>
                  <a:cubicBezTo>
                    <a:pt x="1735" y="31"/>
                    <a:pt x="1764" y="0"/>
                    <a:pt x="1780" y="0"/>
                  </a:cubicBezTo>
                  <a:cubicBezTo>
                    <a:pt x="1811" y="0"/>
                    <a:pt x="1826" y="31"/>
                    <a:pt x="1826" y="46"/>
                  </a:cubicBezTo>
                  <a:cubicBezTo>
                    <a:pt x="1826" y="2009"/>
                    <a:pt x="1826" y="2009"/>
                    <a:pt x="1826" y="2009"/>
                  </a:cubicBezTo>
                  <a:cubicBezTo>
                    <a:pt x="1826" y="2086"/>
                    <a:pt x="1764" y="2131"/>
                    <a:pt x="1704" y="2131"/>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08" name="Google Shape;308;p24">
              <a:extLst>
                <a:ext uri="{FF2B5EF4-FFF2-40B4-BE49-F238E27FC236}">
                  <a16:creationId xmlns:a16="http://schemas.microsoft.com/office/drawing/2014/main" id="{ECC7C7F1-840E-E1FA-9A70-E59FA2DABDB7}"/>
                </a:ext>
              </a:extLst>
            </p:cNvPr>
            <p:cNvSpPr/>
            <p:nvPr/>
          </p:nvSpPr>
          <p:spPr>
            <a:xfrm>
              <a:off x="1141350" y="1773851"/>
              <a:ext cx="952896" cy="1503403"/>
            </a:xfrm>
            <a:custGeom>
              <a:avLst/>
              <a:gdLst/>
              <a:ahLst/>
              <a:cxnLst/>
              <a:rect l="l" t="t" r="r" b="b"/>
              <a:pathLst>
                <a:path w="2148" h="3389" extrusionOk="0">
                  <a:moveTo>
                    <a:pt x="2148" y="3190"/>
                  </a:moveTo>
                  <a:lnTo>
                    <a:pt x="2148" y="3190"/>
                  </a:lnTo>
                  <a:cubicBezTo>
                    <a:pt x="2148" y="3298"/>
                    <a:pt x="2056" y="3389"/>
                    <a:pt x="1933" y="3389"/>
                  </a:cubicBezTo>
                  <a:cubicBezTo>
                    <a:pt x="215" y="3389"/>
                    <a:pt x="215" y="3389"/>
                    <a:pt x="215" y="3389"/>
                  </a:cubicBezTo>
                  <a:cubicBezTo>
                    <a:pt x="92" y="3389"/>
                    <a:pt x="0" y="3298"/>
                    <a:pt x="0" y="3190"/>
                  </a:cubicBezTo>
                  <a:cubicBezTo>
                    <a:pt x="0" y="200"/>
                    <a:pt x="0" y="200"/>
                    <a:pt x="0" y="200"/>
                  </a:cubicBezTo>
                  <a:cubicBezTo>
                    <a:pt x="0" y="93"/>
                    <a:pt x="92" y="0"/>
                    <a:pt x="215" y="0"/>
                  </a:cubicBezTo>
                  <a:cubicBezTo>
                    <a:pt x="1933" y="0"/>
                    <a:pt x="1933" y="0"/>
                    <a:pt x="1933" y="0"/>
                  </a:cubicBezTo>
                  <a:cubicBezTo>
                    <a:pt x="2056" y="0"/>
                    <a:pt x="2148" y="93"/>
                    <a:pt x="2148" y="200"/>
                  </a:cubicBezTo>
                  <a:lnTo>
                    <a:pt x="2148" y="3190"/>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09" name="Google Shape;309;p24">
              <a:extLst>
                <a:ext uri="{FF2B5EF4-FFF2-40B4-BE49-F238E27FC236}">
                  <a16:creationId xmlns:a16="http://schemas.microsoft.com/office/drawing/2014/main" id="{3A117EEF-D280-A503-B58A-2AC6BC7BF346}"/>
                </a:ext>
              </a:extLst>
            </p:cNvPr>
            <p:cNvSpPr/>
            <p:nvPr/>
          </p:nvSpPr>
          <p:spPr>
            <a:xfrm>
              <a:off x="1529517" y="2549285"/>
              <a:ext cx="755485" cy="946225"/>
            </a:xfrm>
            <a:custGeom>
              <a:avLst/>
              <a:gdLst/>
              <a:ahLst/>
              <a:cxnLst/>
              <a:rect l="l" t="t" r="r" b="b"/>
              <a:pathLst>
                <a:path w="1703" h="2133" extrusionOk="0">
                  <a:moveTo>
                    <a:pt x="1580" y="2133"/>
                  </a:moveTo>
                  <a:lnTo>
                    <a:pt x="1580" y="2133"/>
                  </a:lnTo>
                  <a:cubicBezTo>
                    <a:pt x="122" y="2133"/>
                    <a:pt x="122" y="2133"/>
                    <a:pt x="122" y="2133"/>
                  </a:cubicBezTo>
                  <a:cubicBezTo>
                    <a:pt x="60" y="2133"/>
                    <a:pt x="0" y="2071"/>
                    <a:pt x="0" y="2009"/>
                  </a:cubicBezTo>
                  <a:cubicBezTo>
                    <a:pt x="0" y="1657"/>
                    <a:pt x="0" y="1657"/>
                    <a:pt x="0" y="1657"/>
                  </a:cubicBezTo>
                  <a:cubicBezTo>
                    <a:pt x="0" y="1626"/>
                    <a:pt x="15" y="1611"/>
                    <a:pt x="46" y="1611"/>
                  </a:cubicBezTo>
                  <a:cubicBezTo>
                    <a:pt x="60" y="1611"/>
                    <a:pt x="77" y="1626"/>
                    <a:pt x="77" y="1657"/>
                  </a:cubicBezTo>
                  <a:cubicBezTo>
                    <a:pt x="77" y="2009"/>
                    <a:pt x="77" y="2009"/>
                    <a:pt x="77" y="2009"/>
                  </a:cubicBezTo>
                  <a:cubicBezTo>
                    <a:pt x="77" y="2025"/>
                    <a:pt x="108" y="2040"/>
                    <a:pt x="122" y="2040"/>
                  </a:cubicBezTo>
                  <a:cubicBezTo>
                    <a:pt x="1580" y="2040"/>
                    <a:pt x="1580" y="2040"/>
                    <a:pt x="1580" y="2040"/>
                  </a:cubicBezTo>
                  <a:cubicBezTo>
                    <a:pt x="1595" y="2040"/>
                    <a:pt x="1626" y="2025"/>
                    <a:pt x="1626" y="2009"/>
                  </a:cubicBezTo>
                  <a:cubicBezTo>
                    <a:pt x="1626" y="46"/>
                    <a:pt x="1626" y="46"/>
                    <a:pt x="1626" y="46"/>
                  </a:cubicBezTo>
                  <a:cubicBezTo>
                    <a:pt x="1626" y="15"/>
                    <a:pt x="1641" y="0"/>
                    <a:pt x="1657" y="0"/>
                  </a:cubicBezTo>
                  <a:cubicBezTo>
                    <a:pt x="1686" y="0"/>
                    <a:pt x="1703" y="15"/>
                    <a:pt x="1703" y="46"/>
                  </a:cubicBezTo>
                  <a:cubicBezTo>
                    <a:pt x="1703" y="2009"/>
                    <a:pt x="1703" y="2009"/>
                    <a:pt x="1703" y="2009"/>
                  </a:cubicBezTo>
                  <a:cubicBezTo>
                    <a:pt x="1703" y="2071"/>
                    <a:pt x="1641" y="2133"/>
                    <a:pt x="1580" y="2133"/>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0" name="Google Shape;310;p24">
              <a:extLst>
                <a:ext uri="{FF2B5EF4-FFF2-40B4-BE49-F238E27FC236}">
                  <a16:creationId xmlns:a16="http://schemas.microsoft.com/office/drawing/2014/main" id="{44B37218-CFC0-D279-3EEE-51CCF9BFBDF1}"/>
                </a:ext>
              </a:extLst>
            </p:cNvPr>
            <p:cNvSpPr/>
            <p:nvPr/>
          </p:nvSpPr>
          <p:spPr>
            <a:xfrm>
              <a:off x="2257498" y="1984566"/>
              <a:ext cx="19963" cy="272822"/>
            </a:xfrm>
            <a:custGeom>
              <a:avLst/>
              <a:gdLst/>
              <a:ahLst/>
              <a:cxnLst/>
              <a:rect l="l" t="t" r="r" b="b"/>
              <a:pathLst>
                <a:path w="45" h="615" extrusionOk="0">
                  <a:moveTo>
                    <a:pt x="45" y="584"/>
                  </a:moveTo>
                  <a:lnTo>
                    <a:pt x="45" y="584"/>
                  </a:lnTo>
                  <a:cubicBezTo>
                    <a:pt x="45" y="598"/>
                    <a:pt x="45" y="615"/>
                    <a:pt x="31" y="615"/>
                  </a:cubicBezTo>
                  <a:lnTo>
                    <a:pt x="31" y="615"/>
                  </a:lnTo>
                  <a:cubicBezTo>
                    <a:pt x="16" y="615"/>
                    <a:pt x="0" y="598"/>
                    <a:pt x="0" y="584"/>
                  </a:cubicBezTo>
                  <a:cubicBezTo>
                    <a:pt x="0" y="31"/>
                    <a:pt x="0" y="31"/>
                    <a:pt x="0" y="31"/>
                  </a:cubicBezTo>
                  <a:cubicBezTo>
                    <a:pt x="0" y="17"/>
                    <a:pt x="16" y="0"/>
                    <a:pt x="31" y="0"/>
                  </a:cubicBezTo>
                  <a:lnTo>
                    <a:pt x="31" y="0"/>
                  </a:lnTo>
                  <a:cubicBezTo>
                    <a:pt x="45" y="0"/>
                    <a:pt x="45" y="17"/>
                    <a:pt x="45" y="31"/>
                  </a:cubicBezTo>
                  <a:lnTo>
                    <a:pt x="45" y="584"/>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1" name="Google Shape;311;p24">
              <a:extLst>
                <a:ext uri="{FF2B5EF4-FFF2-40B4-BE49-F238E27FC236}">
                  <a16:creationId xmlns:a16="http://schemas.microsoft.com/office/drawing/2014/main" id="{4FA300A0-C1B6-AAB4-8CC3-98A4A3664BC3}"/>
                </a:ext>
              </a:extLst>
            </p:cNvPr>
            <p:cNvSpPr/>
            <p:nvPr/>
          </p:nvSpPr>
          <p:spPr>
            <a:xfrm>
              <a:off x="2230437" y="2141605"/>
              <a:ext cx="74528" cy="448492"/>
            </a:xfrm>
            <a:custGeom>
              <a:avLst/>
              <a:gdLst/>
              <a:ahLst/>
              <a:cxnLst/>
              <a:rect l="l" t="t" r="r" b="b"/>
              <a:pathLst>
                <a:path w="168" h="1011" extrusionOk="0">
                  <a:moveTo>
                    <a:pt x="168" y="934"/>
                  </a:moveTo>
                  <a:lnTo>
                    <a:pt x="168" y="934"/>
                  </a:lnTo>
                  <a:cubicBezTo>
                    <a:pt x="168" y="980"/>
                    <a:pt x="137" y="1011"/>
                    <a:pt x="92" y="1011"/>
                  </a:cubicBezTo>
                  <a:cubicBezTo>
                    <a:pt x="77" y="1011"/>
                    <a:pt x="77" y="1011"/>
                    <a:pt x="77" y="1011"/>
                  </a:cubicBezTo>
                  <a:cubicBezTo>
                    <a:pt x="30" y="1011"/>
                    <a:pt x="0" y="980"/>
                    <a:pt x="0" y="934"/>
                  </a:cubicBezTo>
                  <a:cubicBezTo>
                    <a:pt x="0" y="76"/>
                    <a:pt x="0" y="76"/>
                    <a:pt x="0" y="76"/>
                  </a:cubicBezTo>
                  <a:cubicBezTo>
                    <a:pt x="0" y="31"/>
                    <a:pt x="30" y="0"/>
                    <a:pt x="77" y="0"/>
                  </a:cubicBezTo>
                  <a:cubicBezTo>
                    <a:pt x="92" y="0"/>
                    <a:pt x="92" y="0"/>
                    <a:pt x="92" y="0"/>
                  </a:cubicBezTo>
                  <a:cubicBezTo>
                    <a:pt x="137" y="0"/>
                    <a:pt x="168" y="31"/>
                    <a:pt x="168" y="76"/>
                  </a:cubicBezTo>
                  <a:lnTo>
                    <a:pt x="168" y="934"/>
                  </a:lnTo>
                  <a:close/>
                </a:path>
              </a:pathLst>
            </a:custGeom>
            <a:solidFill>
              <a:schemeClr val="accent5"/>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2" name="Google Shape;312;p24">
              <a:extLst>
                <a:ext uri="{FF2B5EF4-FFF2-40B4-BE49-F238E27FC236}">
                  <a16:creationId xmlns:a16="http://schemas.microsoft.com/office/drawing/2014/main" id="{DEECD0A8-321E-8D5C-164D-51EDF40B4512}"/>
                </a:ext>
              </a:extLst>
            </p:cNvPr>
            <p:cNvSpPr/>
            <p:nvPr/>
          </p:nvSpPr>
          <p:spPr>
            <a:xfrm>
              <a:off x="2182969" y="2223230"/>
              <a:ext cx="169906" cy="47910"/>
            </a:xfrm>
            <a:custGeom>
              <a:avLst/>
              <a:gdLst/>
              <a:ahLst/>
              <a:cxnLst/>
              <a:rect l="l" t="t" r="r" b="b"/>
              <a:pathLst>
                <a:path w="383" h="108" extrusionOk="0">
                  <a:moveTo>
                    <a:pt x="383" y="60"/>
                  </a:moveTo>
                  <a:lnTo>
                    <a:pt x="383" y="60"/>
                  </a:lnTo>
                  <a:cubicBezTo>
                    <a:pt x="383" y="77"/>
                    <a:pt x="352" y="108"/>
                    <a:pt x="337" y="108"/>
                  </a:cubicBezTo>
                  <a:cubicBezTo>
                    <a:pt x="60" y="108"/>
                    <a:pt x="60" y="108"/>
                    <a:pt x="60" y="108"/>
                  </a:cubicBezTo>
                  <a:cubicBezTo>
                    <a:pt x="29" y="108"/>
                    <a:pt x="0" y="77"/>
                    <a:pt x="0" y="60"/>
                  </a:cubicBezTo>
                  <a:lnTo>
                    <a:pt x="0" y="60"/>
                  </a:lnTo>
                  <a:cubicBezTo>
                    <a:pt x="0" y="31"/>
                    <a:pt x="29" y="0"/>
                    <a:pt x="60" y="0"/>
                  </a:cubicBezTo>
                  <a:cubicBezTo>
                    <a:pt x="337" y="0"/>
                    <a:pt x="337" y="0"/>
                    <a:pt x="337" y="0"/>
                  </a:cubicBezTo>
                  <a:cubicBezTo>
                    <a:pt x="352" y="0"/>
                    <a:pt x="383" y="31"/>
                    <a:pt x="383" y="60"/>
                  </a:cubicBezTo>
                  <a:close/>
                </a:path>
              </a:pathLst>
            </a:custGeom>
            <a:solidFill>
              <a:schemeClr val="accent5"/>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3" name="Google Shape;313;p24">
              <a:extLst>
                <a:ext uri="{FF2B5EF4-FFF2-40B4-BE49-F238E27FC236}">
                  <a16:creationId xmlns:a16="http://schemas.microsoft.com/office/drawing/2014/main" id="{4DFA07C3-BE6B-E810-9189-8F3AB9CDE38A}"/>
                </a:ext>
              </a:extLst>
            </p:cNvPr>
            <p:cNvSpPr/>
            <p:nvPr/>
          </p:nvSpPr>
          <p:spPr>
            <a:xfrm>
              <a:off x="2481969" y="1930446"/>
              <a:ext cx="20407" cy="272378"/>
            </a:xfrm>
            <a:custGeom>
              <a:avLst/>
              <a:gdLst/>
              <a:ahLst/>
              <a:cxnLst/>
              <a:rect l="l" t="t" r="r" b="b"/>
              <a:pathLst>
                <a:path w="46" h="614" extrusionOk="0">
                  <a:moveTo>
                    <a:pt x="46" y="583"/>
                  </a:moveTo>
                  <a:lnTo>
                    <a:pt x="46" y="583"/>
                  </a:lnTo>
                  <a:cubicBezTo>
                    <a:pt x="46" y="598"/>
                    <a:pt x="31" y="614"/>
                    <a:pt x="15" y="614"/>
                  </a:cubicBezTo>
                  <a:lnTo>
                    <a:pt x="15" y="614"/>
                  </a:lnTo>
                  <a:cubicBezTo>
                    <a:pt x="0" y="614"/>
                    <a:pt x="0" y="598"/>
                    <a:pt x="0" y="583"/>
                  </a:cubicBezTo>
                  <a:cubicBezTo>
                    <a:pt x="0" y="31"/>
                    <a:pt x="0" y="31"/>
                    <a:pt x="0" y="31"/>
                  </a:cubicBezTo>
                  <a:cubicBezTo>
                    <a:pt x="0" y="15"/>
                    <a:pt x="0" y="0"/>
                    <a:pt x="15" y="0"/>
                  </a:cubicBezTo>
                  <a:lnTo>
                    <a:pt x="15" y="0"/>
                  </a:lnTo>
                  <a:cubicBezTo>
                    <a:pt x="31" y="0"/>
                    <a:pt x="46" y="15"/>
                    <a:pt x="46" y="31"/>
                  </a:cubicBezTo>
                  <a:lnTo>
                    <a:pt x="46" y="583"/>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4" name="Google Shape;314;p24">
              <a:extLst>
                <a:ext uri="{FF2B5EF4-FFF2-40B4-BE49-F238E27FC236}">
                  <a16:creationId xmlns:a16="http://schemas.microsoft.com/office/drawing/2014/main" id="{1C576CFE-D9B2-2527-8FB2-F5D92D97161F}"/>
                </a:ext>
              </a:extLst>
            </p:cNvPr>
            <p:cNvSpPr/>
            <p:nvPr/>
          </p:nvSpPr>
          <p:spPr>
            <a:xfrm>
              <a:off x="2454909" y="2086597"/>
              <a:ext cx="74972" cy="449379"/>
            </a:xfrm>
            <a:custGeom>
              <a:avLst/>
              <a:gdLst/>
              <a:ahLst/>
              <a:cxnLst/>
              <a:rect l="l" t="t" r="r" b="b"/>
              <a:pathLst>
                <a:path w="169" h="1013" extrusionOk="0">
                  <a:moveTo>
                    <a:pt x="169" y="937"/>
                  </a:moveTo>
                  <a:lnTo>
                    <a:pt x="169" y="937"/>
                  </a:lnTo>
                  <a:cubicBezTo>
                    <a:pt x="169" y="982"/>
                    <a:pt x="123" y="1013"/>
                    <a:pt x="92" y="1013"/>
                  </a:cubicBezTo>
                  <a:cubicBezTo>
                    <a:pt x="76" y="1013"/>
                    <a:pt x="76" y="1013"/>
                    <a:pt x="76" y="1013"/>
                  </a:cubicBezTo>
                  <a:cubicBezTo>
                    <a:pt x="31" y="1013"/>
                    <a:pt x="0" y="982"/>
                    <a:pt x="0" y="937"/>
                  </a:cubicBezTo>
                  <a:cubicBezTo>
                    <a:pt x="0" y="78"/>
                    <a:pt x="0" y="78"/>
                    <a:pt x="0" y="78"/>
                  </a:cubicBezTo>
                  <a:cubicBezTo>
                    <a:pt x="0" y="31"/>
                    <a:pt x="31" y="0"/>
                    <a:pt x="76" y="0"/>
                  </a:cubicBezTo>
                  <a:cubicBezTo>
                    <a:pt x="92" y="0"/>
                    <a:pt x="92" y="0"/>
                    <a:pt x="92" y="0"/>
                  </a:cubicBezTo>
                  <a:cubicBezTo>
                    <a:pt x="123" y="0"/>
                    <a:pt x="169" y="31"/>
                    <a:pt x="169" y="78"/>
                  </a:cubicBezTo>
                  <a:lnTo>
                    <a:pt x="169" y="93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5" name="Google Shape;315;p24">
              <a:extLst>
                <a:ext uri="{FF2B5EF4-FFF2-40B4-BE49-F238E27FC236}">
                  <a16:creationId xmlns:a16="http://schemas.microsoft.com/office/drawing/2014/main" id="{8FA96481-A9A5-D039-F404-A36FEF731D3F}"/>
                </a:ext>
              </a:extLst>
            </p:cNvPr>
            <p:cNvSpPr/>
            <p:nvPr/>
          </p:nvSpPr>
          <p:spPr>
            <a:xfrm>
              <a:off x="2406998" y="2168222"/>
              <a:ext cx="163252" cy="47910"/>
            </a:xfrm>
            <a:custGeom>
              <a:avLst/>
              <a:gdLst/>
              <a:ahLst/>
              <a:cxnLst/>
              <a:rect l="l" t="t" r="r" b="b"/>
              <a:pathLst>
                <a:path w="368" h="108" extrusionOk="0">
                  <a:moveTo>
                    <a:pt x="368" y="62"/>
                  </a:moveTo>
                  <a:lnTo>
                    <a:pt x="368" y="62"/>
                  </a:lnTo>
                  <a:cubicBezTo>
                    <a:pt x="368" y="78"/>
                    <a:pt x="354" y="108"/>
                    <a:pt x="323" y="108"/>
                  </a:cubicBezTo>
                  <a:cubicBezTo>
                    <a:pt x="47" y="108"/>
                    <a:pt x="47" y="108"/>
                    <a:pt x="47" y="108"/>
                  </a:cubicBezTo>
                  <a:cubicBezTo>
                    <a:pt x="16" y="108"/>
                    <a:pt x="0" y="78"/>
                    <a:pt x="0" y="62"/>
                  </a:cubicBezTo>
                  <a:lnTo>
                    <a:pt x="0" y="62"/>
                  </a:lnTo>
                  <a:cubicBezTo>
                    <a:pt x="0" y="31"/>
                    <a:pt x="16" y="0"/>
                    <a:pt x="47" y="0"/>
                  </a:cubicBezTo>
                  <a:cubicBezTo>
                    <a:pt x="323" y="0"/>
                    <a:pt x="323" y="0"/>
                    <a:pt x="323" y="0"/>
                  </a:cubicBezTo>
                  <a:cubicBezTo>
                    <a:pt x="354" y="0"/>
                    <a:pt x="368" y="31"/>
                    <a:pt x="368" y="62"/>
                  </a:cubicBezTo>
                  <a:close/>
                </a:path>
              </a:pathLst>
            </a:custGeom>
            <a:solidFill>
              <a:schemeClr val="accen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6" name="Google Shape;316;p24">
              <a:extLst>
                <a:ext uri="{FF2B5EF4-FFF2-40B4-BE49-F238E27FC236}">
                  <a16:creationId xmlns:a16="http://schemas.microsoft.com/office/drawing/2014/main" id="{C97839D1-F73F-4369-5501-2FFC296EF1EA}"/>
                </a:ext>
              </a:extLst>
            </p:cNvPr>
            <p:cNvSpPr/>
            <p:nvPr/>
          </p:nvSpPr>
          <p:spPr>
            <a:xfrm>
              <a:off x="1460756" y="3243094"/>
              <a:ext cx="157041" cy="89166"/>
            </a:xfrm>
            <a:custGeom>
              <a:avLst/>
              <a:gdLst/>
              <a:ahLst/>
              <a:cxnLst/>
              <a:rect l="l" t="t" r="r" b="b"/>
              <a:pathLst>
                <a:path w="354" h="201" extrusionOk="0">
                  <a:moveTo>
                    <a:pt x="354" y="124"/>
                  </a:moveTo>
                  <a:lnTo>
                    <a:pt x="354" y="124"/>
                  </a:lnTo>
                  <a:cubicBezTo>
                    <a:pt x="354" y="170"/>
                    <a:pt x="323" y="201"/>
                    <a:pt x="277" y="201"/>
                  </a:cubicBezTo>
                  <a:cubicBezTo>
                    <a:pt x="79" y="201"/>
                    <a:pt x="79" y="201"/>
                    <a:pt x="79" y="201"/>
                  </a:cubicBezTo>
                  <a:cubicBezTo>
                    <a:pt x="31" y="201"/>
                    <a:pt x="0" y="170"/>
                    <a:pt x="0" y="124"/>
                  </a:cubicBezTo>
                  <a:cubicBezTo>
                    <a:pt x="0" y="77"/>
                    <a:pt x="0" y="77"/>
                    <a:pt x="0" y="77"/>
                  </a:cubicBezTo>
                  <a:cubicBezTo>
                    <a:pt x="0" y="31"/>
                    <a:pt x="31" y="0"/>
                    <a:pt x="79" y="0"/>
                  </a:cubicBezTo>
                  <a:cubicBezTo>
                    <a:pt x="277" y="0"/>
                    <a:pt x="277" y="0"/>
                    <a:pt x="277" y="0"/>
                  </a:cubicBezTo>
                  <a:cubicBezTo>
                    <a:pt x="323" y="0"/>
                    <a:pt x="354" y="31"/>
                    <a:pt x="354" y="77"/>
                  </a:cubicBezTo>
                  <a:lnTo>
                    <a:pt x="354" y="124"/>
                  </a:lnTo>
                  <a:close/>
                </a:path>
              </a:pathLst>
            </a:custGeom>
            <a:solidFill>
              <a:schemeClr val="accent4"/>
            </a:solidFill>
            <a:ln>
              <a:noFill/>
            </a:ln>
          </p:spPr>
          <p:txBody>
            <a:bodyPr spcFirstLastPara="1" wrap="square" lIns="90000" tIns="27350" rIns="90000" bIns="273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7" name="Google Shape;317;p24">
              <a:extLst>
                <a:ext uri="{FF2B5EF4-FFF2-40B4-BE49-F238E27FC236}">
                  <a16:creationId xmlns:a16="http://schemas.microsoft.com/office/drawing/2014/main" id="{520FEC18-B8D5-4C27-173F-0C6649D8C6AC}"/>
                </a:ext>
              </a:extLst>
            </p:cNvPr>
            <p:cNvSpPr/>
            <p:nvPr/>
          </p:nvSpPr>
          <p:spPr>
            <a:xfrm>
              <a:off x="1645302" y="3243094"/>
              <a:ext cx="156154" cy="89166"/>
            </a:xfrm>
            <a:custGeom>
              <a:avLst/>
              <a:gdLst/>
              <a:ahLst/>
              <a:cxnLst/>
              <a:rect l="l" t="t" r="r" b="b"/>
              <a:pathLst>
                <a:path w="352" h="201" extrusionOk="0">
                  <a:moveTo>
                    <a:pt x="352" y="124"/>
                  </a:moveTo>
                  <a:lnTo>
                    <a:pt x="352" y="124"/>
                  </a:lnTo>
                  <a:cubicBezTo>
                    <a:pt x="352" y="170"/>
                    <a:pt x="306" y="201"/>
                    <a:pt x="275" y="201"/>
                  </a:cubicBezTo>
                  <a:cubicBezTo>
                    <a:pt x="76" y="201"/>
                    <a:pt x="76" y="201"/>
                    <a:pt x="76" y="201"/>
                  </a:cubicBezTo>
                  <a:cubicBezTo>
                    <a:pt x="31" y="201"/>
                    <a:pt x="0" y="170"/>
                    <a:pt x="0" y="124"/>
                  </a:cubicBezTo>
                  <a:cubicBezTo>
                    <a:pt x="0" y="77"/>
                    <a:pt x="0" y="77"/>
                    <a:pt x="0" y="77"/>
                  </a:cubicBezTo>
                  <a:cubicBezTo>
                    <a:pt x="0" y="31"/>
                    <a:pt x="31" y="0"/>
                    <a:pt x="76" y="0"/>
                  </a:cubicBezTo>
                  <a:cubicBezTo>
                    <a:pt x="275" y="0"/>
                    <a:pt x="275" y="0"/>
                    <a:pt x="275" y="0"/>
                  </a:cubicBezTo>
                  <a:cubicBezTo>
                    <a:pt x="306" y="0"/>
                    <a:pt x="352" y="31"/>
                    <a:pt x="352" y="77"/>
                  </a:cubicBezTo>
                  <a:lnTo>
                    <a:pt x="352" y="124"/>
                  </a:lnTo>
                  <a:close/>
                </a:path>
              </a:pathLst>
            </a:custGeom>
            <a:solidFill>
              <a:schemeClr val="accent4"/>
            </a:solidFill>
            <a:ln>
              <a:noFill/>
            </a:ln>
          </p:spPr>
          <p:txBody>
            <a:bodyPr spcFirstLastPara="1" wrap="square" lIns="90000" tIns="27350" rIns="90000" bIns="273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8" name="Google Shape;318;p24">
              <a:extLst>
                <a:ext uri="{FF2B5EF4-FFF2-40B4-BE49-F238E27FC236}">
                  <a16:creationId xmlns:a16="http://schemas.microsoft.com/office/drawing/2014/main" id="{1B1FD5C2-5EB4-2F04-37D4-E9B52676D1D4}"/>
                </a:ext>
              </a:extLst>
            </p:cNvPr>
            <p:cNvSpPr/>
            <p:nvPr/>
          </p:nvSpPr>
          <p:spPr>
            <a:xfrm>
              <a:off x="1229630" y="1862573"/>
              <a:ext cx="776335" cy="428530"/>
            </a:xfrm>
            <a:custGeom>
              <a:avLst/>
              <a:gdLst/>
              <a:ahLst/>
              <a:cxnLst/>
              <a:rect l="l" t="t" r="r" b="b"/>
              <a:pathLst>
                <a:path w="1750" h="966" extrusionOk="0">
                  <a:moveTo>
                    <a:pt x="1750" y="904"/>
                  </a:moveTo>
                  <a:lnTo>
                    <a:pt x="1750" y="904"/>
                  </a:lnTo>
                  <a:cubicBezTo>
                    <a:pt x="1750" y="935"/>
                    <a:pt x="1719" y="966"/>
                    <a:pt x="1688" y="966"/>
                  </a:cubicBezTo>
                  <a:cubicBezTo>
                    <a:pt x="62" y="966"/>
                    <a:pt x="62" y="966"/>
                    <a:pt x="62" y="966"/>
                  </a:cubicBezTo>
                  <a:cubicBezTo>
                    <a:pt x="31" y="966"/>
                    <a:pt x="0" y="935"/>
                    <a:pt x="0" y="904"/>
                  </a:cubicBezTo>
                  <a:cubicBezTo>
                    <a:pt x="0" y="60"/>
                    <a:pt x="0" y="60"/>
                    <a:pt x="0" y="60"/>
                  </a:cubicBezTo>
                  <a:cubicBezTo>
                    <a:pt x="0" y="31"/>
                    <a:pt x="31" y="0"/>
                    <a:pt x="62" y="0"/>
                  </a:cubicBezTo>
                  <a:cubicBezTo>
                    <a:pt x="1688" y="0"/>
                    <a:pt x="1688" y="0"/>
                    <a:pt x="1688" y="0"/>
                  </a:cubicBezTo>
                  <a:cubicBezTo>
                    <a:pt x="1719" y="0"/>
                    <a:pt x="1750" y="31"/>
                    <a:pt x="1750" y="60"/>
                  </a:cubicBezTo>
                  <a:lnTo>
                    <a:pt x="1750" y="904"/>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9" name="Google Shape;319;p24">
              <a:extLst>
                <a:ext uri="{FF2B5EF4-FFF2-40B4-BE49-F238E27FC236}">
                  <a16:creationId xmlns:a16="http://schemas.microsoft.com/office/drawing/2014/main" id="{C353D848-6163-4A2D-147A-81E61CD8DCC5}"/>
                </a:ext>
              </a:extLst>
            </p:cNvPr>
            <p:cNvSpPr/>
            <p:nvPr/>
          </p:nvSpPr>
          <p:spPr>
            <a:xfrm>
              <a:off x="1318354" y="2454352"/>
              <a:ext cx="592233" cy="591779"/>
            </a:xfrm>
            <a:custGeom>
              <a:avLst/>
              <a:gdLst/>
              <a:ahLst/>
              <a:cxnLst/>
              <a:rect l="l" t="t" r="r" b="b"/>
              <a:pathLst>
                <a:path w="1335" h="1334" extrusionOk="0">
                  <a:moveTo>
                    <a:pt x="1335" y="674"/>
                  </a:moveTo>
                  <a:lnTo>
                    <a:pt x="1335" y="674"/>
                  </a:lnTo>
                  <a:cubicBezTo>
                    <a:pt x="1335" y="1042"/>
                    <a:pt x="1043" y="1334"/>
                    <a:pt x="675" y="1334"/>
                  </a:cubicBezTo>
                  <a:cubicBezTo>
                    <a:pt x="307" y="1334"/>
                    <a:pt x="0" y="1042"/>
                    <a:pt x="0" y="674"/>
                  </a:cubicBezTo>
                  <a:cubicBezTo>
                    <a:pt x="0" y="306"/>
                    <a:pt x="307" y="0"/>
                    <a:pt x="675" y="0"/>
                  </a:cubicBezTo>
                  <a:cubicBezTo>
                    <a:pt x="1043" y="0"/>
                    <a:pt x="1335" y="306"/>
                    <a:pt x="1335" y="674"/>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0" name="Google Shape;320;p24">
              <a:extLst>
                <a:ext uri="{FF2B5EF4-FFF2-40B4-BE49-F238E27FC236}">
                  <a16:creationId xmlns:a16="http://schemas.microsoft.com/office/drawing/2014/main" id="{E183BAA6-AD07-DE5E-4B99-88CAC147F053}"/>
                </a:ext>
              </a:extLst>
            </p:cNvPr>
            <p:cNvSpPr/>
            <p:nvPr/>
          </p:nvSpPr>
          <p:spPr>
            <a:xfrm>
              <a:off x="1389777" y="2517345"/>
              <a:ext cx="464914" cy="464019"/>
            </a:xfrm>
            <a:custGeom>
              <a:avLst/>
              <a:gdLst/>
              <a:ahLst/>
              <a:cxnLst/>
              <a:rect l="l" t="t" r="r" b="b"/>
              <a:pathLst>
                <a:path w="1048" h="1046" extrusionOk="0">
                  <a:moveTo>
                    <a:pt x="299" y="1024"/>
                  </a:moveTo>
                  <a:lnTo>
                    <a:pt x="299" y="1024"/>
                  </a:lnTo>
                  <a:cubicBezTo>
                    <a:pt x="268" y="1053"/>
                    <a:pt x="239" y="1053"/>
                    <a:pt x="208" y="1024"/>
                  </a:cubicBezTo>
                  <a:cubicBezTo>
                    <a:pt x="23" y="823"/>
                    <a:pt x="23" y="823"/>
                    <a:pt x="23" y="823"/>
                  </a:cubicBezTo>
                  <a:cubicBezTo>
                    <a:pt x="-7" y="809"/>
                    <a:pt x="-7" y="778"/>
                    <a:pt x="23" y="747"/>
                  </a:cubicBezTo>
                  <a:cubicBezTo>
                    <a:pt x="760" y="11"/>
                    <a:pt x="760" y="11"/>
                    <a:pt x="760" y="11"/>
                  </a:cubicBezTo>
                  <a:cubicBezTo>
                    <a:pt x="775" y="-3"/>
                    <a:pt x="806" y="-3"/>
                    <a:pt x="836" y="11"/>
                  </a:cubicBezTo>
                  <a:cubicBezTo>
                    <a:pt x="1035" y="211"/>
                    <a:pt x="1035" y="211"/>
                    <a:pt x="1035" y="211"/>
                  </a:cubicBezTo>
                  <a:cubicBezTo>
                    <a:pt x="1052" y="225"/>
                    <a:pt x="1052" y="271"/>
                    <a:pt x="1035" y="287"/>
                  </a:cubicBezTo>
                  <a:lnTo>
                    <a:pt x="299" y="1024"/>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1" name="Google Shape;321;p24">
              <a:extLst>
                <a:ext uri="{FF2B5EF4-FFF2-40B4-BE49-F238E27FC236}">
                  <a16:creationId xmlns:a16="http://schemas.microsoft.com/office/drawing/2014/main" id="{BD1BC354-6FA4-6FFF-CCF5-53E60C58AA08}"/>
                </a:ext>
              </a:extLst>
            </p:cNvPr>
            <p:cNvSpPr/>
            <p:nvPr/>
          </p:nvSpPr>
          <p:spPr>
            <a:xfrm>
              <a:off x="1263789" y="1937100"/>
              <a:ext cx="558518" cy="279032"/>
            </a:xfrm>
            <a:custGeom>
              <a:avLst/>
              <a:gdLst/>
              <a:ahLst/>
              <a:cxnLst/>
              <a:rect l="l" t="t" r="r" b="b"/>
              <a:pathLst>
                <a:path w="1259" h="629" extrusionOk="0">
                  <a:moveTo>
                    <a:pt x="798" y="0"/>
                  </a:moveTo>
                  <a:lnTo>
                    <a:pt x="798" y="0"/>
                  </a:lnTo>
                  <a:cubicBezTo>
                    <a:pt x="492" y="0"/>
                    <a:pt x="200" y="124"/>
                    <a:pt x="0" y="353"/>
                  </a:cubicBezTo>
                  <a:cubicBezTo>
                    <a:pt x="291" y="629"/>
                    <a:pt x="291" y="629"/>
                    <a:pt x="291" y="629"/>
                  </a:cubicBezTo>
                  <a:cubicBezTo>
                    <a:pt x="430" y="476"/>
                    <a:pt x="614" y="399"/>
                    <a:pt x="798" y="399"/>
                  </a:cubicBezTo>
                  <a:cubicBezTo>
                    <a:pt x="891" y="399"/>
                    <a:pt x="967" y="415"/>
                    <a:pt x="1044" y="445"/>
                  </a:cubicBezTo>
                  <a:cubicBezTo>
                    <a:pt x="1259" y="93"/>
                    <a:pt x="1259" y="93"/>
                    <a:pt x="1259" y="93"/>
                  </a:cubicBezTo>
                  <a:cubicBezTo>
                    <a:pt x="1120" y="31"/>
                    <a:pt x="967" y="0"/>
                    <a:pt x="798" y="0"/>
                  </a:cubicBezTo>
                  <a:close/>
                </a:path>
              </a:pathLst>
            </a:custGeom>
            <a:solidFill>
              <a:schemeClr val="accent5"/>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2" name="Google Shape;322;p24">
              <a:extLst>
                <a:ext uri="{FF2B5EF4-FFF2-40B4-BE49-F238E27FC236}">
                  <a16:creationId xmlns:a16="http://schemas.microsoft.com/office/drawing/2014/main" id="{28E48188-37C6-9D3A-B4D3-EC870D282168}"/>
                </a:ext>
              </a:extLst>
            </p:cNvPr>
            <p:cNvSpPr/>
            <p:nvPr/>
          </p:nvSpPr>
          <p:spPr>
            <a:xfrm>
              <a:off x="1726928" y="1978356"/>
              <a:ext cx="251533" cy="237776"/>
            </a:xfrm>
            <a:custGeom>
              <a:avLst/>
              <a:gdLst/>
              <a:ahLst/>
              <a:cxnLst/>
              <a:rect l="l" t="t" r="r" b="b"/>
              <a:pathLst>
                <a:path w="567" h="536" extrusionOk="0">
                  <a:moveTo>
                    <a:pt x="215" y="0"/>
                  </a:moveTo>
                  <a:lnTo>
                    <a:pt x="215" y="0"/>
                  </a:lnTo>
                  <a:cubicBezTo>
                    <a:pt x="0" y="352"/>
                    <a:pt x="0" y="352"/>
                    <a:pt x="0" y="352"/>
                  </a:cubicBezTo>
                  <a:cubicBezTo>
                    <a:pt x="91" y="399"/>
                    <a:pt x="199" y="459"/>
                    <a:pt x="261" y="536"/>
                  </a:cubicBezTo>
                  <a:cubicBezTo>
                    <a:pt x="567" y="275"/>
                    <a:pt x="567" y="275"/>
                    <a:pt x="567" y="275"/>
                  </a:cubicBezTo>
                  <a:cubicBezTo>
                    <a:pt x="476" y="168"/>
                    <a:pt x="352" y="76"/>
                    <a:pt x="215" y="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3" name="Google Shape;323;p24">
              <a:extLst>
                <a:ext uri="{FF2B5EF4-FFF2-40B4-BE49-F238E27FC236}">
                  <a16:creationId xmlns:a16="http://schemas.microsoft.com/office/drawing/2014/main" id="{75601566-3131-9B84-2161-7649BC49CE92}"/>
                </a:ext>
              </a:extLst>
            </p:cNvPr>
            <p:cNvSpPr/>
            <p:nvPr/>
          </p:nvSpPr>
          <p:spPr>
            <a:xfrm>
              <a:off x="1590293" y="2025822"/>
              <a:ext cx="61663" cy="237776"/>
            </a:xfrm>
            <a:custGeom>
              <a:avLst/>
              <a:gdLst/>
              <a:ahLst/>
              <a:cxnLst/>
              <a:rect l="l" t="t" r="r" b="b"/>
              <a:pathLst>
                <a:path w="139" h="536" extrusionOk="0">
                  <a:moveTo>
                    <a:pt x="139" y="476"/>
                  </a:moveTo>
                  <a:lnTo>
                    <a:pt x="139" y="476"/>
                  </a:lnTo>
                  <a:cubicBezTo>
                    <a:pt x="139" y="505"/>
                    <a:pt x="108" y="536"/>
                    <a:pt x="77" y="536"/>
                  </a:cubicBezTo>
                  <a:cubicBezTo>
                    <a:pt x="31" y="536"/>
                    <a:pt x="0" y="505"/>
                    <a:pt x="0" y="476"/>
                  </a:cubicBezTo>
                  <a:cubicBezTo>
                    <a:pt x="0" y="445"/>
                    <a:pt x="77" y="0"/>
                    <a:pt x="77" y="0"/>
                  </a:cubicBezTo>
                  <a:cubicBezTo>
                    <a:pt x="77" y="0"/>
                    <a:pt x="139" y="445"/>
                    <a:pt x="139" y="476"/>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4" name="Google Shape;324;p24">
              <a:extLst>
                <a:ext uri="{FF2B5EF4-FFF2-40B4-BE49-F238E27FC236}">
                  <a16:creationId xmlns:a16="http://schemas.microsoft.com/office/drawing/2014/main" id="{756F9708-3B43-99E3-D7B1-69836D2975A8}"/>
                </a:ext>
              </a:extLst>
            </p:cNvPr>
            <p:cNvSpPr/>
            <p:nvPr/>
          </p:nvSpPr>
          <p:spPr>
            <a:xfrm>
              <a:off x="1243382" y="2366517"/>
              <a:ext cx="122883" cy="121993"/>
            </a:xfrm>
            <a:custGeom>
              <a:avLst/>
              <a:gdLst/>
              <a:ahLst/>
              <a:cxnLst/>
              <a:rect l="l" t="t" r="r" b="b"/>
              <a:pathLst>
                <a:path w="277" h="275" extrusionOk="0">
                  <a:moveTo>
                    <a:pt x="277" y="136"/>
                  </a:moveTo>
                  <a:lnTo>
                    <a:pt x="277" y="136"/>
                  </a:lnTo>
                  <a:cubicBezTo>
                    <a:pt x="277" y="213"/>
                    <a:pt x="215" y="275"/>
                    <a:pt x="138" y="275"/>
                  </a:cubicBezTo>
                  <a:cubicBezTo>
                    <a:pt x="62" y="275"/>
                    <a:pt x="0" y="213"/>
                    <a:pt x="0" y="136"/>
                  </a:cubicBezTo>
                  <a:cubicBezTo>
                    <a:pt x="0" y="60"/>
                    <a:pt x="62" y="0"/>
                    <a:pt x="138" y="0"/>
                  </a:cubicBezTo>
                  <a:cubicBezTo>
                    <a:pt x="215" y="0"/>
                    <a:pt x="277" y="60"/>
                    <a:pt x="277" y="136"/>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5" name="Google Shape;325;p24">
              <a:extLst>
                <a:ext uri="{FF2B5EF4-FFF2-40B4-BE49-F238E27FC236}">
                  <a16:creationId xmlns:a16="http://schemas.microsoft.com/office/drawing/2014/main" id="{228B678E-D29F-580B-A644-953C48C1ECDB}"/>
                </a:ext>
              </a:extLst>
            </p:cNvPr>
            <p:cNvSpPr/>
            <p:nvPr/>
          </p:nvSpPr>
          <p:spPr>
            <a:xfrm>
              <a:off x="1856465" y="2366517"/>
              <a:ext cx="129093" cy="121993"/>
            </a:xfrm>
            <a:custGeom>
              <a:avLst/>
              <a:gdLst/>
              <a:ahLst/>
              <a:cxnLst/>
              <a:rect l="l" t="t" r="r" b="b"/>
              <a:pathLst>
                <a:path w="291" h="275" extrusionOk="0">
                  <a:moveTo>
                    <a:pt x="291" y="136"/>
                  </a:moveTo>
                  <a:lnTo>
                    <a:pt x="291" y="136"/>
                  </a:lnTo>
                  <a:cubicBezTo>
                    <a:pt x="291" y="213"/>
                    <a:pt x="229" y="275"/>
                    <a:pt x="153" y="275"/>
                  </a:cubicBezTo>
                  <a:cubicBezTo>
                    <a:pt x="76" y="275"/>
                    <a:pt x="0" y="213"/>
                    <a:pt x="0" y="136"/>
                  </a:cubicBezTo>
                  <a:cubicBezTo>
                    <a:pt x="0" y="60"/>
                    <a:pt x="76" y="0"/>
                    <a:pt x="153" y="0"/>
                  </a:cubicBezTo>
                  <a:cubicBezTo>
                    <a:pt x="229" y="0"/>
                    <a:pt x="291" y="60"/>
                    <a:pt x="291" y="136"/>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326" name="Google Shape;326;p24">
            <a:extLst>
              <a:ext uri="{FF2B5EF4-FFF2-40B4-BE49-F238E27FC236}">
                <a16:creationId xmlns:a16="http://schemas.microsoft.com/office/drawing/2014/main" id="{03D66FE0-EEF8-B8FF-6210-1351B97F9A4A}"/>
              </a:ext>
            </a:extLst>
          </p:cNvPr>
          <p:cNvSpPr txBox="1">
            <a:spLocks noGrp="1"/>
          </p:cNvSpPr>
          <p:nvPr>
            <p:ph type="ctrTitle"/>
          </p:nvPr>
        </p:nvSpPr>
        <p:spPr>
          <a:xfrm>
            <a:off x="3330875" y="1139463"/>
            <a:ext cx="5099700" cy="2262600"/>
          </a:xfrm>
          <a:prstGeom prst="rect">
            <a:avLst/>
          </a:prstGeom>
        </p:spPr>
        <p:txBody>
          <a:bodyPr spcFirstLastPara="1" wrap="square" lIns="91425" tIns="91425" rIns="91425" bIns="91425" anchor="b" anchorCtr="0">
            <a:noAutofit/>
          </a:bodyPr>
          <a:lstStyle/>
          <a:p>
            <a:r>
              <a:rPr lang="en"/>
              <a:t>Hydro Education HUB</a:t>
            </a:r>
            <a:endParaRPr lang="it-IT"/>
          </a:p>
          <a:p>
            <a:r>
              <a:rPr lang="en" b="0"/>
              <a:t>Chapter 3</a:t>
            </a:r>
            <a:endParaRPr b="0"/>
          </a:p>
        </p:txBody>
      </p:sp>
      <p:sp>
        <p:nvSpPr>
          <p:cNvPr id="327" name="Google Shape;327;p24">
            <a:extLst>
              <a:ext uri="{FF2B5EF4-FFF2-40B4-BE49-F238E27FC236}">
                <a16:creationId xmlns:a16="http://schemas.microsoft.com/office/drawing/2014/main" id="{D3A9761F-6C6F-0287-9149-7FC7DB4C5051}"/>
              </a:ext>
            </a:extLst>
          </p:cNvPr>
          <p:cNvSpPr txBox="1">
            <a:spLocks noGrp="1"/>
          </p:cNvSpPr>
          <p:nvPr>
            <p:ph type="subTitle" idx="1"/>
          </p:nvPr>
        </p:nvSpPr>
        <p:spPr>
          <a:xfrm>
            <a:off x="3330874" y="3489596"/>
            <a:ext cx="5082026" cy="635487"/>
          </a:xfrm>
          <a:prstGeom prst="rect">
            <a:avLst/>
          </a:prstGeom>
        </p:spPr>
        <p:txBody>
          <a:bodyPr spcFirstLastPara="1" wrap="square" lIns="91425" tIns="91425" rIns="91425" bIns="91425" anchor="ctr" anchorCtr="0">
            <a:noAutofit/>
          </a:bodyPr>
          <a:lstStyle/>
          <a:p>
            <a:pPr marL="0" indent="0" algn="just">
              <a:lnSpc>
                <a:spcPct val="114999"/>
              </a:lnSpc>
            </a:pPr>
            <a:r>
              <a:rPr lang="en-US"/>
              <a:t>Factors Affecting Turbine Performance - Pelton Turbine Experiments</a:t>
            </a:r>
            <a:endParaRPr lang="en"/>
          </a:p>
        </p:txBody>
      </p:sp>
      <p:pic>
        <p:nvPicPr>
          <p:cNvPr id="2" name="Grafik 1" descr="Ein Bild, das Screenshot, Blau, Rechteck, Electric Blue (Farbe) enthält.&#10;&#10;Automatisch generierte Beschreibung">
            <a:extLst>
              <a:ext uri="{FF2B5EF4-FFF2-40B4-BE49-F238E27FC236}">
                <a16:creationId xmlns:a16="http://schemas.microsoft.com/office/drawing/2014/main" id="{DDF093C3-5391-1A44-006F-62D6A4CB8ABE}"/>
              </a:ext>
            </a:extLst>
          </p:cNvPr>
          <p:cNvPicPr>
            <a:picLocks noChangeAspect="1"/>
          </p:cNvPicPr>
          <p:nvPr/>
        </p:nvPicPr>
        <p:blipFill>
          <a:blip r:embed="rId3"/>
          <a:stretch>
            <a:fillRect/>
          </a:stretch>
        </p:blipFill>
        <p:spPr>
          <a:xfrm>
            <a:off x="6668309" y="4507752"/>
            <a:ext cx="638175" cy="333375"/>
          </a:xfrm>
          <a:prstGeom prst="rect">
            <a:avLst/>
          </a:prstGeom>
        </p:spPr>
      </p:pic>
      <p:pic>
        <p:nvPicPr>
          <p:cNvPr id="3" name="Grafik 2" descr="KNUST Logo - PNG Logo Vector Brand Downloads (SVG, EPS)">
            <a:extLst>
              <a:ext uri="{FF2B5EF4-FFF2-40B4-BE49-F238E27FC236}">
                <a16:creationId xmlns:a16="http://schemas.microsoft.com/office/drawing/2014/main" id="{A0711924-9543-F7A4-D624-1E0854C6CCC0}"/>
              </a:ext>
            </a:extLst>
          </p:cNvPr>
          <p:cNvPicPr>
            <a:picLocks noChangeAspect="1"/>
          </p:cNvPicPr>
          <p:nvPr/>
        </p:nvPicPr>
        <p:blipFill>
          <a:blip r:embed="rId4"/>
          <a:stretch>
            <a:fillRect/>
          </a:stretch>
        </p:blipFill>
        <p:spPr>
          <a:xfrm>
            <a:off x="7369295" y="4399202"/>
            <a:ext cx="1047750" cy="485775"/>
          </a:xfrm>
          <a:prstGeom prst="rect">
            <a:avLst/>
          </a:prstGeom>
        </p:spPr>
      </p:pic>
      <p:sp>
        <p:nvSpPr>
          <p:cNvPr id="4" name="Google Shape;327;p24">
            <a:extLst>
              <a:ext uri="{FF2B5EF4-FFF2-40B4-BE49-F238E27FC236}">
                <a16:creationId xmlns:a16="http://schemas.microsoft.com/office/drawing/2014/main" id="{FC383150-B75E-0DA0-7BBF-914B96B8CFE9}"/>
              </a:ext>
            </a:extLst>
          </p:cNvPr>
          <p:cNvSpPr txBox="1">
            <a:spLocks/>
          </p:cNvSpPr>
          <p:nvPr/>
        </p:nvSpPr>
        <p:spPr>
          <a:xfrm>
            <a:off x="4108331" y="4539767"/>
            <a:ext cx="2463233" cy="411600"/>
          </a:xfrm>
          <a:prstGeom prst="rect">
            <a:avLst/>
          </a:prstGeom>
          <a:noFill/>
          <a:ln w="9525" cap="flat" cmpd="sng">
            <a:no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indent="0"/>
            <a:r>
              <a:rPr lang="en" sz="1200" b="1"/>
              <a:t>Renewable energy workshop</a:t>
            </a:r>
          </a:p>
        </p:txBody>
      </p:sp>
      <p:sp>
        <p:nvSpPr>
          <p:cNvPr id="5" name="Google Shape;327;p24">
            <a:extLst>
              <a:ext uri="{FF2B5EF4-FFF2-40B4-BE49-F238E27FC236}">
                <a16:creationId xmlns:a16="http://schemas.microsoft.com/office/drawing/2014/main" id="{AFFDAD31-ED68-8E03-5D44-34275FC95277}"/>
              </a:ext>
            </a:extLst>
          </p:cNvPr>
          <p:cNvSpPr txBox="1">
            <a:spLocks/>
          </p:cNvSpPr>
          <p:nvPr/>
        </p:nvSpPr>
        <p:spPr>
          <a:xfrm>
            <a:off x="1662095" y="4535658"/>
            <a:ext cx="2469638" cy="411600"/>
          </a:xfrm>
          <a:prstGeom prst="rect">
            <a:avLst/>
          </a:prstGeom>
          <a:noFill/>
          <a:ln w="9525" cap="flat" cmpd="sng">
            <a:no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indent="0"/>
            <a:r>
              <a:rPr lang="en" sz="1200"/>
              <a:t>xx.xx.2024, xx</a:t>
            </a:r>
          </a:p>
        </p:txBody>
      </p:sp>
    </p:spTree>
    <p:extLst>
      <p:ext uri="{BB962C8B-B14F-4D97-AF65-F5344CB8AC3E}">
        <p14:creationId xmlns:p14="http://schemas.microsoft.com/office/powerpoint/2010/main" val="1204529563"/>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sp>
        <p:nvSpPr>
          <p:cNvPr id="362" name="Google Shape;362;p27"/>
          <p:cNvSpPr txBox="1">
            <a:spLocks noGrp="1"/>
          </p:cNvSpPr>
          <p:nvPr>
            <p:ph type="title"/>
          </p:nvPr>
        </p:nvSpPr>
        <p:spPr>
          <a:xfrm>
            <a:off x="720000" y="539500"/>
            <a:ext cx="5022122" cy="572700"/>
          </a:xfrm>
          <a:prstGeom prst="rect">
            <a:avLst/>
          </a:prstGeom>
        </p:spPr>
        <p:txBody>
          <a:bodyPr spcFirstLastPara="1" wrap="square" lIns="91425" tIns="91425" rIns="91425" bIns="91425" anchor="t" anchorCtr="0">
            <a:noAutofit/>
          </a:bodyPr>
          <a:lstStyle/>
          <a:p>
            <a:r>
              <a:rPr lang="en"/>
              <a:t>History of Hydro Energy</a:t>
            </a:r>
            <a:endParaRPr/>
          </a:p>
        </p:txBody>
      </p:sp>
      <p:sp>
        <p:nvSpPr>
          <p:cNvPr id="363" name="Google Shape;363;p27"/>
          <p:cNvSpPr txBox="1">
            <a:spLocks noGrp="1"/>
          </p:cNvSpPr>
          <p:nvPr>
            <p:ph type="subTitle" idx="1"/>
          </p:nvPr>
        </p:nvSpPr>
        <p:spPr>
          <a:xfrm>
            <a:off x="2906332" y="1299500"/>
            <a:ext cx="5502877" cy="3304500"/>
          </a:xfrm>
          <a:prstGeom prst="rect">
            <a:avLst/>
          </a:prstGeom>
        </p:spPr>
        <p:txBody>
          <a:bodyPr spcFirstLastPara="1" wrap="square" lIns="91425" tIns="91425" rIns="91425" bIns="91425" anchor="t" anchorCtr="0">
            <a:noAutofit/>
          </a:bodyPr>
          <a:lstStyle/>
          <a:p>
            <a:pPr marL="285750" indent="-285750">
              <a:lnSpc>
                <a:spcPct val="114999"/>
              </a:lnSpc>
              <a:buClr>
                <a:schemeClr val="accent5"/>
              </a:buClr>
              <a:buFont typeface="Arial" panose="020B0604020202020204" pitchFamily="34" charset="0"/>
              <a:buChar char="•"/>
            </a:pPr>
            <a:r>
              <a:rPr lang="en-US"/>
              <a:t>Hydro energy has been used for over </a:t>
            </a:r>
            <a:r>
              <a:rPr lang="en-US" b="1"/>
              <a:t>3,500 years</a:t>
            </a:r>
            <a:r>
              <a:rPr lang="en-US"/>
              <a:t>, making it the oldest and biggest source of renewable energy. </a:t>
            </a:r>
          </a:p>
          <a:p>
            <a:pPr marL="285750" indent="-285750">
              <a:lnSpc>
                <a:spcPct val="114999"/>
              </a:lnSpc>
              <a:buClr>
                <a:schemeClr val="accent5"/>
              </a:buClr>
              <a:buFont typeface="Arial" panose="020B0604020202020204" pitchFamily="34" charset="0"/>
              <a:buChar char="•"/>
            </a:pPr>
            <a:r>
              <a:rPr lang="en-US"/>
              <a:t>Humankind built water wheels near rivers to use the power of flowing water.</a:t>
            </a:r>
            <a:endParaRPr lang="en"/>
          </a:p>
          <a:p>
            <a:pPr marL="0" indent="0">
              <a:lnSpc>
                <a:spcPct val="114999"/>
              </a:lnSpc>
            </a:pPr>
            <a:endParaRPr lang="en"/>
          </a:p>
          <a:p>
            <a:pPr marL="0" indent="0">
              <a:lnSpc>
                <a:spcPct val="114999"/>
              </a:lnSpc>
            </a:pPr>
            <a:r>
              <a:rPr lang="en"/>
              <a:t>For which practices did they use the power of flowing water?</a:t>
            </a:r>
          </a:p>
          <a:p>
            <a:pPr marL="0" indent="0">
              <a:lnSpc>
                <a:spcPct val="114999"/>
              </a:lnSpc>
            </a:pPr>
            <a:endParaRPr lang="en"/>
          </a:p>
          <a:p>
            <a:pPr marL="0" indent="0">
              <a:lnSpc>
                <a:spcPct val="114999"/>
              </a:lnSpc>
            </a:pPr>
            <a:r>
              <a:rPr lang="en"/>
              <a:t>They used it to…</a:t>
            </a:r>
          </a:p>
          <a:p>
            <a:pPr marL="285750" indent="-285750">
              <a:lnSpc>
                <a:spcPct val="114999"/>
              </a:lnSpc>
              <a:buClr>
                <a:schemeClr val="accent5"/>
              </a:buClr>
              <a:buFont typeface="Arial" panose="020B0604020202020204" pitchFamily="34" charset="0"/>
              <a:buChar char="•"/>
            </a:pPr>
            <a:r>
              <a:rPr lang="en"/>
              <a:t>… grind grains like wheat into flour</a:t>
            </a:r>
          </a:p>
          <a:p>
            <a:pPr marL="285750" indent="-285750">
              <a:lnSpc>
                <a:spcPct val="114999"/>
              </a:lnSpc>
              <a:buClr>
                <a:schemeClr val="accent5"/>
              </a:buClr>
              <a:buFont typeface="Arial" panose="020B0604020202020204" pitchFamily="34" charset="0"/>
              <a:buChar char="•"/>
            </a:pPr>
            <a:r>
              <a:rPr lang="en"/>
              <a:t>… pump water to help grow crops</a:t>
            </a:r>
          </a:p>
          <a:p>
            <a:pPr marL="285750" indent="-285750">
              <a:lnSpc>
                <a:spcPct val="114999"/>
              </a:lnSpc>
              <a:buClr>
                <a:schemeClr val="accent5"/>
              </a:buClr>
              <a:buFont typeface="Arial" panose="020B0604020202020204" pitchFamily="34" charset="0"/>
              <a:buChar char="•"/>
            </a:pPr>
            <a:r>
              <a:rPr lang="en"/>
              <a:t>… power saws for cutting wood</a:t>
            </a:r>
          </a:p>
          <a:p>
            <a:pPr marL="285750" indent="-285750">
              <a:lnSpc>
                <a:spcPct val="114999"/>
              </a:lnSpc>
              <a:buClr>
                <a:schemeClr val="accent5"/>
              </a:buClr>
              <a:buFont typeface="Arial" panose="020B0604020202020204" pitchFamily="34" charset="0"/>
              <a:buChar char="•"/>
            </a:pPr>
            <a:endParaRPr lang="en"/>
          </a:p>
          <a:p>
            <a:pPr marL="285750" indent="-285750">
              <a:lnSpc>
                <a:spcPct val="114999"/>
              </a:lnSpc>
              <a:buClr>
                <a:schemeClr val="accent5"/>
              </a:buClr>
              <a:buFont typeface="Arial" panose="020B0604020202020204" pitchFamily="34" charset="0"/>
              <a:buChar char="•"/>
            </a:pPr>
            <a:r>
              <a:rPr lang="en"/>
              <a:t>Scan the QR-Code to see a Water Wheel in action!</a:t>
            </a:r>
          </a:p>
        </p:txBody>
      </p:sp>
      <p:pic>
        <p:nvPicPr>
          <p:cNvPr id="4" name="Grafik 3" descr="Ein Bild, das draußen, Gras, Wasserfall, Baum enthält.&#10;&#10;Automatisch generierte Beschreibung">
            <a:extLst>
              <a:ext uri="{FF2B5EF4-FFF2-40B4-BE49-F238E27FC236}">
                <a16:creationId xmlns:a16="http://schemas.microsoft.com/office/drawing/2014/main" id="{F497B0B9-3F63-46E3-BFD6-6AE1ED9FC0ED}"/>
              </a:ext>
            </a:extLst>
          </p:cNvPr>
          <p:cNvPicPr>
            <a:picLocks noChangeAspect="1"/>
          </p:cNvPicPr>
          <p:nvPr/>
        </p:nvPicPr>
        <p:blipFill>
          <a:blip r:embed="rId3"/>
          <a:stretch>
            <a:fillRect/>
          </a:stretch>
        </p:blipFill>
        <p:spPr>
          <a:xfrm>
            <a:off x="792980" y="3342624"/>
            <a:ext cx="1821173" cy="1214116"/>
          </a:xfrm>
          <a:prstGeom prst="rect">
            <a:avLst/>
          </a:prstGeom>
        </p:spPr>
      </p:pic>
      <p:pic>
        <p:nvPicPr>
          <p:cNvPr id="5" name="Grafik 4" descr="Ein Bild, das Rad, Transport, draußen, Pflanze enthält.&#10;&#10;Automatisch generierte Beschreibung">
            <a:extLst>
              <a:ext uri="{FF2B5EF4-FFF2-40B4-BE49-F238E27FC236}">
                <a16:creationId xmlns:a16="http://schemas.microsoft.com/office/drawing/2014/main" id="{8338CE05-E4FC-B028-AE4B-70CDA290D357}"/>
              </a:ext>
            </a:extLst>
          </p:cNvPr>
          <p:cNvPicPr>
            <a:picLocks noChangeAspect="1"/>
          </p:cNvPicPr>
          <p:nvPr/>
        </p:nvPicPr>
        <p:blipFill>
          <a:blip r:embed="rId4"/>
          <a:stretch>
            <a:fillRect/>
          </a:stretch>
        </p:blipFill>
        <p:spPr>
          <a:xfrm>
            <a:off x="792980" y="1449754"/>
            <a:ext cx="1821173" cy="1821173"/>
          </a:xfrm>
          <a:prstGeom prst="rect">
            <a:avLst/>
          </a:prstGeom>
        </p:spPr>
      </p:pic>
      <p:pic>
        <p:nvPicPr>
          <p:cNvPr id="3" name="Grafik 2" descr="Ein Bild, das Symbol, Kreis, Logo, Symmetrie enthält.&#10;&#10;Automatisch generierte Beschreibung">
            <a:extLst>
              <a:ext uri="{FF2B5EF4-FFF2-40B4-BE49-F238E27FC236}">
                <a16:creationId xmlns:a16="http://schemas.microsoft.com/office/drawing/2014/main" id="{6E882984-DF85-C7D6-BC2B-DF45535DFB94}"/>
              </a:ext>
            </a:extLst>
          </p:cNvPr>
          <p:cNvPicPr>
            <a:picLocks noChangeAspect="1"/>
          </p:cNvPicPr>
          <p:nvPr/>
        </p:nvPicPr>
        <p:blipFill>
          <a:blip r:embed="rId5"/>
          <a:stretch>
            <a:fillRect/>
          </a:stretch>
        </p:blipFill>
        <p:spPr>
          <a:xfrm>
            <a:off x="5406740" y="295948"/>
            <a:ext cx="918000" cy="918000"/>
          </a:xfrm>
          <a:prstGeom prst="rect">
            <a:avLst/>
          </a:prstGeom>
        </p:spPr>
      </p:pic>
      <p:pic>
        <p:nvPicPr>
          <p:cNvPr id="6" name="Grafik 5" descr="Ein Bild, das Muster, Quadrat, Pixel, Kreuzworträtsel enthält.&#10;&#10;KI-generierte Inhalte können fehlerhaft sein.">
            <a:extLst>
              <a:ext uri="{FF2B5EF4-FFF2-40B4-BE49-F238E27FC236}">
                <a16:creationId xmlns:a16="http://schemas.microsoft.com/office/drawing/2014/main" id="{02B59FEE-BB42-B16E-7790-715846BCD6F8}"/>
              </a:ext>
            </a:extLst>
          </p:cNvPr>
          <p:cNvPicPr>
            <a:picLocks noChangeAspect="1"/>
          </p:cNvPicPr>
          <p:nvPr/>
        </p:nvPicPr>
        <p:blipFill>
          <a:blip r:embed="rId6"/>
          <a:stretch>
            <a:fillRect/>
          </a:stretch>
        </p:blipFill>
        <p:spPr>
          <a:xfrm>
            <a:off x="7199354" y="3079969"/>
            <a:ext cx="1209855" cy="1209855"/>
          </a:xfrm>
          <a:prstGeom prst="rect">
            <a:avLst/>
          </a:prstGeom>
        </p:spPr>
      </p:pic>
    </p:spTree>
    <p:extLst>
      <p:ext uri="{BB962C8B-B14F-4D97-AF65-F5344CB8AC3E}">
        <p14:creationId xmlns:p14="http://schemas.microsoft.com/office/powerpoint/2010/main" val="15854298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63">
                                            <p:txEl>
                                              <p:pRg st="6" end="6"/>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63">
                                            <p:txEl>
                                              <p:pRg st="7" end="7"/>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63">
                                            <p:txEl>
                                              <p:pRg st="8" end="8"/>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6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3" grpId="0" build="p"/>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17050B88-B1C7-9A25-6A32-3C7A5399BA36}"/>
            </a:ext>
          </a:extLst>
        </p:cNvPr>
        <p:cNvGrpSpPr/>
        <p:nvPr/>
      </p:nvGrpSpPr>
      <p:grpSpPr>
        <a:xfrm>
          <a:off x="0" y="0"/>
          <a:ext cx="0" cy="0"/>
          <a:chOff x="0" y="0"/>
          <a:chExt cx="0" cy="0"/>
        </a:xfrm>
      </p:grpSpPr>
      <p:sp>
        <p:nvSpPr>
          <p:cNvPr id="413" name="Google Shape;413;p30">
            <a:extLst>
              <a:ext uri="{FF2B5EF4-FFF2-40B4-BE49-F238E27FC236}">
                <a16:creationId xmlns:a16="http://schemas.microsoft.com/office/drawing/2014/main" id="{B6817019-5732-129C-CE2A-48B90B78A327}"/>
              </a:ext>
            </a:extLst>
          </p:cNvPr>
          <p:cNvSpPr txBox="1">
            <a:spLocks noGrp="1"/>
          </p:cNvSpPr>
          <p:nvPr>
            <p:ph type="subTitle" idx="2"/>
          </p:nvPr>
        </p:nvSpPr>
        <p:spPr>
          <a:xfrm>
            <a:off x="713225" y="1697395"/>
            <a:ext cx="3416917" cy="2455692"/>
          </a:xfrm>
          <a:prstGeom prst="rect">
            <a:avLst/>
          </a:prstGeom>
        </p:spPr>
        <p:txBody>
          <a:bodyPr spcFirstLastPara="1" wrap="square" lIns="91425" tIns="91425" rIns="91425" bIns="91425" anchor="t" anchorCtr="0">
            <a:noAutofit/>
          </a:bodyPr>
          <a:lstStyle/>
          <a:p>
            <a:r>
              <a:rPr lang="es-CO"/>
              <a:t>Turbine performance depends on</a:t>
            </a:r>
            <a:endParaRPr lang="en-US"/>
          </a:p>
          <a:p>
            <a:endParaRPr lang="en-US" b="1"/>
          </a:p>
          <a:p>
            <a:pPr>
              <a:buClr>
                <a:schemeClr val="accent5"/>
              </a:buClr>
              <a:buFont typeface="Arial" panose="020B0604020202020204" pitchFamily="34" charset="0"/>
              <a:buChar char="•"/>
            </a:pPr>
            <a:r>
              <a:rPr lang="en-US" b="1">
                <a:solidFill>
                  <a:schemeClr val="accent5"/>
                </a:solidFill>
                <a:latin typeface="Sofia Sans" panose="020B0604020202020204" charset="0"/>
                <a:cs typeface="Arial"/>
                <a:sym typeface="Arial"/>
              </a:rPr>
              <a:t>Velocity of water: </a:t>
            </a:r>
            <a:r>
              <a:rPr lang="en-US"/>
              <a:t>Driven by head height and resistance</a:t>
            </a:r>
          </a:p>
          <a:p>
            <a:pPr>
              <a:buClr>
                <a:schemeClr val="accent5"/>
              </a:buClr>
              <a:buFont typeface="Arial" panose="020B0604020202020204" pitchFamily="34" charset="0"/>
              <a:buChar char="•"/>
            </a:pPr>
            <a:r>
              <a:rPr lang="en-US" b="1">
                <a:solidFill>
                  <a:schemeClr val="accent5"/>
                </a:solidFill>
                <a:latin typeface="Sofia Sans" panose="020B0604020202020204" charset="0"/>
                <a:cs typeface="Arial"/>
                <a:sym typeface="Arial"/>
              </a:rPr>
              <a:t>Water volume: </a:t>
            </a:r>
            <a:r>
              <a:rPr lang="en-US"/>
              <a:t>Determines energy availability.</a:t>
            </a:r>
            <a:r>
              <a:rPr lang="en-US" b="1"/>
              <a:t> </a:t>
            </a:r>
          </a:p>
          <a:p>
            <a:pPr>
              <a:buClr>
                <a:schemeClr val="accent5"/>
              </a:buClr>
              <a:buFont typeface="Arial" panose="020B0604020202020204" pitchFamily="34" charset="0"/>
              <a:buChar char="•"/>
            </a:pPr>
            <a:r>
              <a:rPr lang="en-US" b="1">
                <a:solidFill>
                  <a:schemeClr val="accent5"/>
                </a:solidFill>
                <a:latin typeface="Sofia Sans" panose="020B0604020202020204" charset="0"/>
                <a:cs typeface="Arial"/>
                <a:sym typeface="Arial"/>
              </a:rPr>
              <a:t>Turbine design: </a:t>
            </a:r>
            <a:r>
              <a:rPr lang="en-US"/>
              <a:t>Blade type and rotor number.</a:t>
            </a:r>
            <a:endParaRPr lang="en-US" b="1"/>
          </a:p>
        </p:txBody>
      </p:sp>
      <p:pic>
        <p:nvPicPr>
          <p:cNvPr id="5" name="Picture 4" descr="Diagram of a turbine and turbine&#10;&#10;Description automatically generated">
            <a:extLst>
              <a:ext uri="{FF2B5EF4-FFF2-40B4-BE49-F238E27FC236}">
                <a16:creationId xmlns:a16="http://schemas.microsoft.com/office/drawing/2014/main" id="{4798EFAD-5C51-8FB4-6AD2-93617BB2658E}"/>
              </a:ext>
            </a:extLst>
          </p:cNvPr>
          <p:cNvPicPr>
            <a:picLocks noChangeAspect="1"/>
          </p:cNvPicPr>
          <p:nvPr/>
        </p:nvPicPr>
        <p:blipFill>
          <a:blip r:embed="rId3"/>
          <a:stretch>
            <a:fillRect/>
          </a:stretch>
        </p:blipFill>
        <p:spPr>
          <a:xfrm>
            <a:off x="5536265" y="1676359"/>
            <a:ext cx="2767992" cy="1681299"/>
          </a:xfrm>
          <a:prstGeom prst="rect">
            <a:avLst/>
          </a:prstGeom>
          <a:ln w="19050">
            <a:solidFill>
              <a:schemeClr val="tx1"/>
            </a:solidFill>
          </a:ln>
        </p:spPr>
      </p:pic>
      <p:pic>
        <p:nvPicPr>
          <p:cNvPr id="8" name="Picture 7">
            <a:extLst>
              <a:ext uri="{FF2B5EF4-FFF2-40B4-BE49-F238E27FC236}">
                <a16:creationId xmlns:a16="http://schemas.microsoft.com/office/drawing/2014/main" id="{2459A4EA-5345-ADA2-ECE7-AEC4B5DF5112}"/>
              </a:ext>
            </a:extLst>
          </p:cNvPr>
          <p:cNvPicPr>
            <a:picLocks noChangeAspect="1"/>
          </p:cNvPicPr>
          <p:nvPr/>
        </p:nvPicPr>
        <p:blipFill>
          <a:blip r:embed="rId4"/>
          <a:srcRect l="4954" t="1898" r="4871" b="4593"/>
          <a:stretch/>
        </p:blipFill>
        <p:spPr>
          <a:xfrm>
            <a:off x="4878846" y="2726578"/>
            <a:ext cx="1549783" cy="1379017"/>
          </a:xfrm>
          <a:prstGeom prst="rect">
            <a:avLst/>
          </a:prstGeom>
          <a:ln w="19050">
            <a:solidFill>
              <a:schemeClr val="tx1"/>
            </a:solidFill>
          </a:ln>
        </p:spPr>
      </p:pic>
      <p:sp>
        <p:nvSpPr>
          <p:cNvPr id="7" name="Titel 4">
            <a:extLst>
              <a:ext uri="{FF2B5EF4-FFF2-40B4-BE49-F238E27FC236}">
                <a16:creationId xmlns:a16="http://schemas.microsoft.com/office/drawing/2014/main" id="{60BC6767-BA22-20F7-B867-991E6B547AC5}"/>
              </a:ext>
            </a:extLst>
          </p:cNvPr>
          <p:cNvSpPr>
            <a:spLocks noGrp="1"/>
          </p:cNvSpPr>
          <p:nvPr>
            <p:ph type="title"/>
          </p:nvPr>
        </p:nvSpPr>
        <p:spPr>
          <a:xfrm>
            <a:off x="713225" y="539500"/>
            <a:ext cx="7717500" cy="572700"/>
          </a:xfrm>
        </p:spPr>
        <p:txBody>
          <a:bodyPr/>
          <a:lstStyle/>
          <a:p>
            <a:r>
              <a:rPr lang="en-US"/>
              <a:t>What Impacts Turbine Output?</a:t>
            </a:r>
          </a:p>
        </p:txBody>
      </p:sp>
    </p:spTree>
    <p:extLst>
      <p:ext uri="{BB962C8B-B14F-4D97-AF65-F5344CB8AC3E}">
        <p14:creationId xmlns:p14="http://schemas.microsoft.com/office/powerpoint/2010/main" val="3395037442"/>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AEFF7015-269D-D3CA-92B3-DF941BF9E014}"/>
            </a:ext>
          </a:extLst>
        </p:cNvPr>
        <p:cNvGrpSpPr/>
        <p:nvPr/>
      </p:nvGrpSpPr>
      <p:grpSpPr>
        <a:xfrm>
          <a:off x="0" y="0"/>
          <a:ext cx="0" cy="0"/>
          <a:chOff x="0" y="0"/>
          <a:chExt cx="0" cy="0"/>
        </a:xfrm>
      </p:grpSpPr>
      <p:sp>
        <p:nvSpPr>
          <p:cNvPr id="413" name="Google Shape;413;p30">
            <a:extLst>
              <a:ext uri="{FF2B5EF4-FFF2-40B4-BE49-F238E27FC236}">
                <a16:creationId xmlns:a16="http://schemas.microsoft.com/office/drawing/2014/main" id="{6490BDC1-7E8F-AD70-1D3B-25AB7CC6F429}"/>
              </a:ext>
            </a:extLst>
          </p:cNvPr>
          <p:cNvSpPr txBox="1">
            <a:spLocks noGrp="1"/>
          </p:cNvSpPr>
          <p:nvPr>
            <p:ph type="subTitle" idx="2"/>
          </p:nvPr>
        </p:nvSpPr>
        <p:spPr>
          <a:xfrm>
            <a:off x="713225" y="1186942"/>
            <a:ext cx="5105257" cy="3671964"/>
          </a:xfrm>
          <a:prstGeom prst="rect">
            <a:avLst/>
          </a:prstGeom>
        </p:spPr>
        <p:txBody>
          <a:bodyPr spcFirstLastPara="1" wrap="square" lIns="91425" tIns="91425" rIns="91425" bIns="91425" anchor="t" anchorCtr="0">
            <a:noAutofit/>
          </a:bodyPr>
          <a:lstStyle/>
          <a:p>
            <a:pPr marL="72000" indent="0"/>
            <a:r>
              <a:rPr lang="en-US" b="1">
                <a:solidFill>
                  <a:schemeClr val="accent5"/>
                </a:solidFill>
                <a:latin typeface="Sofia Sans" panose="020B0604020202020204" charset="0"/>
                <a:cs typeface="Arial"/>
                <a:sym typeface="Arial"/>
              </a:rPr>
              <a:t>Height: Turning Potential Energy into Power</a:t>
            </a:r>
          </a:p>
          <a:p>
            <a:pPr marL="72000" indent="0"/>
            <a:endParaRPr lang="en-US" b="1"/>
          </a:p>
          <a:p>
            <a:pPr marL="72000" indent="0"/>
            <a:r>
              <a:rPr lang="en-US"/>
              <a:t>When water is stored at a higher level, it has </a:t>
            </a:r>
            <a:r>
              <a:rPr lang="en-US" b="1">
                <a:solidFill>
                  <a:schemeClr val="accent5"/>
                </a:solidFill>
                <a:latin typeface="Sofia Sans" panose="020B0604020202020204" charset="0"/>
                <a:cs typeface="Arial"/>
                <a:sym typeface="Arial"/>
              </a:rPr>
              <a:t>potential energy </a:t>
            </a:r>
            <a:r>
              <a:rPr lang="en-US"/>
              <a:t>because of gravity.</a:t>
            </a:r>
          </a:p>
          <a:p>
            <a:pPr marL="72000" indent="0"/>
            <a:endParaRPr lang="en-US"/>
          </a:p>
          <a:p>
            <a:pPr marL="72000" indent="0"/>
            <a:r>
              <a:rPr lang="en-US"/>
              <a:t>As the water falls, gravity converts this energy into </a:t>
            </a:r>
            <a:r>
              <a:rPr lang="en-US" b="1">
                <a:solidFill>
                  <a:schemeClr val="accent5"/>
                </a:solidFill>
                <a:latin typeface="Sofia Sans" panose="020B0604020202020204" charset="0"/>
                <a:cs typeface="Arial"/>
                <a:sym typeface="Arial"/>
              </a:rPr>
              <a:t>kinetic energy </a:t>
            </a:r>
            <a:r>
              <a:rPr lang="en-US"/>
              <a:t>(movement), which spins the turbine to generate electricity.</a:t>
            </a:r>
          </a:p>
          <a:p>
            <a:pPr marL="72000" indent="0"/>
            <a:endParaRPr lang="en-US" b="1"/>
          </a:p>
          <a:p>
            <a:pPr marL="72000" indent="0"/>
            <a:r>
              <a:rPr lang="en-US" b="1">
                <a:solidFill>
                  <a:schemeClr val="accent5"/>
                </a:solidFill>
                <a:latin typeface="Sofia Sans" panose="020B0604020202020204" charset="0"/>
                <a:cs typeface="Arial"/>
                <a:sym typeface="Arial"/>
              </a:rPr>
              <a:t>The higher the water, the more energy it carries! </a:t>
            </a:r>
            <a:r>
              <a:rPr lang="en-US"/>
              <a:t>This is why dams are built tall, and water towers stand high.</a:t>
            </a:r>
            <a:endParaRPr lang="en-US" b="1"/>
          </a:p>
        </p:txBody>
      </p:sp>
      <p:pic>
        <p:nvPicPr>
          <p:cNvPr id="17" name="Picture 16" descr="A water flowing through a valley&#10;&#10;Description automatically generated with medium confidence">
            <a:extLst>
              <a:ext uri="{FF2B5EF4-FFF2-40B4-BE49-F238E27FC236}">
                <a16:creationId xmlns:a16="http://schemas.microsoft.com/office/drawing/2014/main" id="{CA106FDB-AFD5-9445-E7A1-F8E8C76A02DD}"/>
              </a:ext>
            </a:extLst>
          </p:cNvPr>
          <p:cNvPicPr>
            <a:picLocks noChangeAspect="1"/>
          </p:cNvPicPr>
          <p:nvPr/>
        </p:nvPicPr>
        <p:blipFill>
          <a:blip r:embed="rId4"/>
          <a:stretch>
            <a:fillRect/>
          </a:stretch>
        </p:blipFill>
        <p:spPr>
          <a:xfrm>
            <a:off x="6094476" y="1361138"/>
            <a:ext cx="1921817" cy="1281211"/>
          </a:xfrm>
          <a:prstGeom prst="rect">
            <a:avLst/>
          </a:prstGeom>
          <a:ln w="19050">
            <a:solidFill>
              <a:schemeClr val="tx1"/>
            </a:solidFill>
          </a:ln>
        </p:spPr>
      </p:pic>
      <p:pic>
        <p:nvPicPr>
          <p:cNvPr id="19" name="Picture 18" descr="A dam with water flowing through it&#10;&#10;Description automatically generated with medium confidence">
            <a:extLst>
              <a:ext uri="{FF2B5EF4-FFF2-40B4-BE49-F238E27FC236}">
                <a16:creationId xmlns:a16="http://schemas.microsoft.com/office/drawing/2014/main" id="{2F351635-5CB2-755E-7025-2AE82D735A01}"/>
              </a:ext>
            </a:extLst>
          </p:cNvPr>
          <p:cNvPicPr>
            <a:picLocks noChangeAspect="1"/>
          </p:cNvPicPr>
          <p:nvPr/>
        </p:nvPicPr>
        <p:blipFill>
          <a:blip r:embed="rId5"/>
          <a:stretch>
            <a:fillRect/>
          </a:stretch>
        </p:blipFill>
        <p:spPr>
          <a:xfrm>
            <a:off x="6094477" y="3137089"/>
            <a:ext cx="1921816" cy="1271602"/>
          </a:xfrm>
          <a:prstGeom prst="rect">
            <a:avLst/>
          </a:prstGeom>
          <a:ln w="19050">
            <a:solidFill>
              <a:schemeClr val="tx1"/>
            </a:solidFill>
          </a:ln>
        </p:spPr>
      </p:pic>
      <p:sp>
        <p:nvSpPr>
          <p:cNvPr id="20" name="Google Shape;414;p30">
            <a:extLst>
              <a:ext uri="{FF2B5EF4-FFF2-40B4-BE49-F238E27FC236}">
                <a16:creationId xmlns:a16="http://schemas.microsoft.com/office/drawing/2014/main" id="{C700F38D-CB8F-4BDF-FB76-44D01C1AB3C4}"/>
              </a:ext>
            </a:extLst>
          </p:cNvPr>
          <p:cNvSpPr txBox="1">
            <a:spLocks/>
          </p:cNvSpPr>
          <p:nvPr/>
        </p:nvSpPr>
        <p:spPr>
          <a:xfrm>
            <a:off x="6094476" y="2674585"/>
            <a:ext cx="2249851" cy="279451"/>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800"/>
              <a:buFont typeface="Epilogue"/>
              <a:buNone/>
              <a:defRPr sz="1800" b="1" i="0" u="none" strike="noStrike" cap="none">
                <a:solidFill>
                  <a:schemeClr val="dk1"/>
                </a:solidFill>
                <a:latin typeface="Epilogue"/>
                <a:ea typeface="Epilogue"/>
                <a:cs typeface="Epilogue"/>
                <a:sym typeface="Epilogue"/>
              </a:defRPr>
            </a:lvl1pPr>
            <a:lvl2pPr marL="914400" marR="0" lvl="1"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2pPr>
            <a:lvl3pPr marL="1371600" marR="0" lvl="2"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3pPr>
            <a:lvl4pPr marL="1828800" marR="0" lvl="3"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4pPr>
            <a:lvl5pPr marL="2286000" marR="0" lvl="4"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5pPr>
            <a:lvl6pPr marL="2743200" marR="0" lvl="5"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6pPr>
            <a:lvl7pPr marL="3200400" marR="0" lvl="6"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7pPr>
            <a:lvl8pPr marL="3657600" marR="0" lvl="7"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8pPr>
            <a:lvl9pPr marL="4114800" marR="0" lvl="8"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9pPr>
          </a:lstStyle>
          <a:p>
            <a:pPr marL="0" indent="0"/>
            <a:r>
              <a:rPr lang="en-US" sz="800" b="0"/>
              <a:t>High altitude dam</a:t>
            </a:r>
          </a:p>
        </p:txBody>
      </p:sp>
      <p:sp>
        <p:nvSpPr>
          <p:cNvPr id="21" name="Google Shape;414;p30">
            <a:extLst>
              <a:ext uri="{FF2B5EF4-FFF2-40B4-BE49-F238E27FC236}">
                <a16:creationId xmlns:a16="http://schemas.microsoft.com/office/drawing/2014/main" id="{ED4A4669-ED2A-08F8-5F20-F1E2D5FAC3A4}"/>
              </a:ext>
            </a:extLst>
          </p:cNvPr>
          <p:cNvSpPr txBox="1">
            <a:spLocks/>
          </p:cNvSpPr>
          <p:nvPr/>
        </p:nvSpPr>
        <p:spPr>
          <a:xfrm>
            <a:off x="6094476" y="4438953"/>
            <a:ext cx="2370715" cy="279451"/>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800"/>
              <a:buFont typeface="Epilogue"/>
              <a:buNone/>
              <a:defRPr sz="1800" b="1" i="0" u="none" strike="noStrike" cap="none">
                <a:solidFill>
                  <a:schemeClr val="dk1"/>
                </a:solidFill>
                <a:latin typeface="Epilogue"/>
                <a:ea typeface="Epilogue"/>
                <a:cs typeface="Epilogue"/>
                <a:sym typeface="Epilogue"/>
              </a:defRPr>
            </a:lvl1pPr>
            <a:lvl2pPr marL="914400" marR="0" lvl="1"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2pPr>
            <a:lvl3pPr marL="1371600" marR="0" lvl="2"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3pPr>
            <a:lvl4pPr marL="1828800" marR="0" lvl="3"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4pPr>
            <a:lvl5pPr marL="2286000" marR="0" lvl="4"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5pPr>
            <a:lvl6pPr marL="2743200" marR="0" lvl="5"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6pPr>
            <a:lvl7pPr marL="3200400" marR="0" lvl="6"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7pPr>
            <a:lvl8pPr marL="3657600" marR="0" lvl="7"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8pPr>
            <a:lvl9pPr marL="4114800" marR="0" lvl="8"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9pPr>
          </a:lstStyle>
          <a:p>
            <a:pPr marL="0" indent="0"/>
            <a:r>
              <a:rPr lang="en-US" sz="800" b="0"/>
              <a:t>Low altitude dam</a:t>
            </a:r>
          </a:p>
        </p:txBody>
      </p:sp>
      <p:sp>
        <p:nvSpPr>
          <p:cNvPr id="2" name="Titel 4">
            <a:extLst>
              <a:ext uri="{FF2B5EF4-FFF2-40B4-BE49-F238E27FC236}">
                <a16:creationId xmlns:a16="http://schemas.microsoft.com/office/drawing/2014/main" id="{11618323-6BDF-F7F8-FB50-C67AD67D4321}"/>
              </a:ext>
            </a:extLst>
          </p:cNvPr>
          <p:cNvSpPr>
            <a:spLocks noGrp="1"/>
          </p:cNvSpPr>
          <p:nvPr>
            <p:ph type="title"/>
          </p:nvPr>
        </p:nvSpPr>
        <p:spPr>
          <a:xfrm>
            <a:off x="713225" y="539500"/>
            <a:ext cx="7717500" cy="572700"/>
          </a:xfrm>
        </p:spPr>
        <p:txBody>
          <a:bodyPr/>
          <a:lstStyle/>
          <a:p>
            <a:r>
              <a:rPr lang="en-US"/>
              <a:t>The Power of Height – Why It Matters</a:t>
            </a:r>
          </a:p>
        </p:txBody>
      </p:sp>
    </p:spTree>
    <p:extLst>
      <p:ext uri="{BB962C8B-B14F-4D97-AF65-F5344CB8AC3E}">
        <p14:creationId xmlns:p14="http://schemas.microsoft.com/office/powerpoint/2010/main" val="1141436817"/>
      </p:ext>
    </p:extLst>
  </p:cSld>
  <p:clrMapOvr>
    <a:masterClrMapping/>
  </p:clrMapOvr>
  <p:extLst>
    <p:ext uri="{6950BFC3-D8DA-4A85-94F7-54DA5524770B}">
      <p188:commentRel xmlns:p188="http://schemas.microsoft.com/office/powerpoint/2018/8/main" r:id="rId3"/>
    </p:ext>
  </p:extLs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B049C7D7-9737-7A6F-CE54-943D7FA61CCE}"/>
            </a:ext>
          </a:extLst>
        </p:cNvPr>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413" name="Google Shape;413;p30">
                <a:extLst>
                  <a:ext uri="{FF2B5EF4-FFF2-40B4-BE49-F238E27FC236}">
                    <a16:creationId xmlns:a16="http://schemas.microsoft.com/office/drawing/2014/main" id="{78F8B02F-7F45-5B2E-20F3-7298CE94083F}"/>
                  </a:ext>
                </a:extLst>
              </p:cNvPr>
              <p:cNvSpPr txBox="1">
                <a:spLocks noGrp="1"/>
              </p:cNvSpPr>
              <p:nvPr>
                <p:ph type="subTitle" idx="2"/>
              </p:nvPr>
            </p:nvSpPr>
            <p:spPr>
              <a:xfrm>
                <a:off x="713225" y="1370714"/>
                <a:ext cx="4908187" cy="3128480"/>
              </a:xfrm>
              <a:prstGeom prst="rect">
                <a:avLst/>
              </a:prstGeom>
            </p:spPr>
            <p:txBody>
              <a:bodyPr spcFirstLastPara="1" wrap="square" lIns="91425" tIns="91425" rIns="91425" bIns="91425" anchor="t" anchorCtr="0">
                <a:noAutofit/>
              </a:bodyPr>
              <a:lstStyle/>
              <a:p>
                <a:r>
                  <a:rPr lang="en-US"/>
                  <a:t>How Does Velocity Affect Energy?</a:t>
                </a:r>
              </a:p>
              <a:p>
                <a:endParaRPr lang="en-US" b="1"/>
              </a:p>
              <a:p>
                <a:pPr marL="139700" indent="0"/>
                <a:r>
                  <a:rPr lang="en-US" b="1">
                    <a:solidFill>
                      <a:schemeClr val="accent5"/>
                    </a:solidFill>
                    <a:latin typeface="Sofia Sans" panose="020B0604020202020204" charset="0"/>
                    <a:cs typeface="Arial"/>
                    <a:sym typeface="Arial"/>
                  </a:rPr>
                  <a:t>Torricelli’s Law: </a:t>
                </a:r>
                <a:r>
                  <a:rPr lang="en-US"/>
                  <a:t>Water velocity increases with greater</a:t>
                </a:r>
              </a:p>
              <a:p>
                <a:pPr marL="139700" indent="0"/>
                <a14:m>
                  <m:oMathPara xmlns:m="http://schemas.openxmlformats.org/officeDocument/2006/math">
                    <m:oMathParaPr>
                      <m:jc m:val="centerGroup"/>
                    </m:oMathParaPr>
                    <m:oMath xmlns:m="http://schemas.openxmlformats.org/officeDocument/2006/math">
                      <m:r>
                        <a:rPr lang="es-ES" b="0" i="1" smtClean="0">
                          <a:latin typeface="Cambria Math" panose="02040503050406030204" pitchFamily="18" charset="0"/>
                        </a:rPr>
                        <m:t>𝑣</m:t>
                      </m:r>
                      <m:r>
                        <a:rPr lang="es-ES" b="0" i="1" smtClean="0">
                          <a:latin typeface="Cambria Math" panose="02040503050406030204" pitchFamily="18" charset="0"/>
                        </a:rPr>
                        <m:t>=</m:t>
                      </m:r>
                      <m:rad>
                        <m:radPr>
                          <m:degHide m:val="on"/>
                          <m:ctrlPr>
                            <a:rPr lang="es-ES" b="0" i="1" smtClean="0">
                              <a:latin typeface="Cambria Math" panose="02040503050406030204" pitchFamily="18" charset="0"/>
                            </a:rPr>
                          </m:ctrlPr>
                        </m:radPr>
                        <m:deg/>
                        <m:e>
                          <m:r>
                            <a:rPr lang="es-ES" b="0" i="1" smtClean="0">
                              <a:latin typeface="Cambria Math" panose="02040503050406030204" pitchFamily="18" charset="0"/>
                            </a:rPr>
                            <m:t>2</m:t>
                          </m:r>
                          <m:r>
                            <a:rPr lang="es-ES" b="0" i="1" smtClean="0">
                              <a:latin typeface="Cambria Math" panose="02040503050406030204" pitchFamily="18" charset="0"/>
                            </a:rPr>
                            <m:t>𝑔h</m:t>
                          </m:r>
                        </m:e>
                      </m:rad>
                    </m:oMath>
                  </m:oMathPara>
                </a14:m>
                <a:endParaRPr lang="en-US"/>
              </a:p>
              <a:p>
                <a:pPr marL="139700" indent="0"/>
                <a:endParaRPr lang="en-US"/>
              </a:p>
              <a:p>
                <a:r>
                  <a:rPr lang="en-US"/>
                  <a:t>where h = head height and g is the acceleration of gravity</a:t>
                </a:r>
              </a:p>
              <a:p>
                <a:endParaRPr lang="en-US"/>
              </a:p>
              <a:p>
                <a:r>
                  <a:rPr lang="en-US"/>
                  <a:t>To keep in mind: </a:t>
                </a:r>
              </a:p>
              <a:p>
                <a:pPr marL="425450" indent="-285750">
                  <a:buClr>
                    <a:schemeClr val="accent5"/>
                  </a:buClr>
                  <a:buFont typeface="Arial" panose="020B0604020202020204" pitchFamily="34" charset="0"/>
                  <a:buChar char="•"/>
                </a:pPr>
                <a:r>
                  <a:rPr lang="en-US" b="1">
                    <a:solidFill>
                      <a:schemeClr val="accent5"/>
                    </a:solidFill>
                    <a:latin typeface="Sofia Sans" panose="020B0604020202020204" charset="0"/>
                    <a:cs typeface="Arial"/>
                    <a:sym typeface="Arial"/>
                  </a:rPr>
                  <a:t>Head Height: </a:t>
                </a:r>
                <a:r>
                  <a:rPr lang="en-US"/>
                  <a:t>Taller water sources generate faster water jets and more energy.</a:t>
                </a:r>
              </a:p>
              <a:p>
                <a:pPr marL="425450" indent="-285750">
                  <a:buClr>
                    <a:schemeClr val="accent5"/>
                  </a:buClr>
                  <a:buFont typeface="Arial" panose="020B0604020202020204" pitchFamily="34" charset="0"/>
                  <a:buChar char="•"/>
                </a:pPr>
                <a:r>
                  <a:rPr lang="en-US" b="1">
                    <a:solidFill>
                      <a:schemeClr val="accent5"/>
                    </a:solidFill>
                    <a:latin typeface="Sofia Sans" panose="020B0604020202020204" charset="0"/>
                    <a:cs typeface="Arial"/>
                    <a:sym typeface="Arial"/>
                  </a:rPr>
                  <a:t>Resistance: </a:t>
                </a:r>
                <a:r>
                  <a:rPr lang="en-US"/>
                  <a:t>Obstacles in the water path reduce velocity, similar to resistance in electrical circuits.</a:t>
                </a:r>
              </a:p>
            </p:txBody>
          </p:sp>
        </mc:Choice>
        <mc:Fallback xmlns="">
          <p:sp>
            <p:nvSpPr>
              <p:cNvPr id="413" name="Google Shape;413;p30">
                <a:extLst>
                  <a:ext uri="{FF2B5EF4-FFF2-40B4-BE49-F238E27FC236}">
                    <a16:creationId xmlns:a16="http://schemas.microsoft.com/office/drawing/2014/main" id="{78F8B02F-7F45-5B2E-20F3-7298CE94083F}"/>
                  </a:ext>
                </a:extLst>
              </p:cNvPr>
              <p:cNvSpPr txBox="1">
                <a:spLocks noGrp="1" noRot="1" noChangeAspect="1" noMove="1" noResize="1" noEditPoints="1" noAdjustHandles="1" noChangeArrowheads="1" noChangeShapeType="1" noTextEdit="1"/>
              </p:cNvSpPr>
              <p:nvPr>
                <p:ph type="subTitle" idx="2"/>
              </p:nvPr>
            </p:nvSpPr>
            <p:spPr>
              <a:xfrm>
                <a:off x="713225" y="1370714"/>
                <a:ext cx="4908187" cy="3128480"/>
              </a:xfrm>
              <a:prstGeom prst="rect">
                <a:avLst/>
              </a:prstGeom>
              <a:blipFill>
                <a:blip r:embed="rId3"/>
                <a:stretch>
                  <a:fillRect r="-1118" b="-1949"/>
                </a:stretch>
              </a:blipFill>
            </p:spPr>
            <p:txBody>
              <a:bodyPr/>
              <a:lstStyle/>
              <a:p>
                <a:r>
                  <a:rPr lang="en-US">
                    <a:noFill/>
                  </a:rPr>
                  <a:t> </a:t>
                </a:r>
              </a:p>
            </p:txBody>
          </p:sp>
        </mc:Fallback>
      </mc:AlternateContent>
      <p:pic>
        <p:nvPicPr>
          <p:cNvPr id="4" name="Graphic 3">
            <a:extLst>
              <a:ext uri="{FF2B5EF4-FFF2-40B4-BE49-F238E27FC236}">
                <a16:creationId xmlns:a16="http://schemas.microsoft.com/office/drawing/2014/main" id="{AF881834-2808-952F-9CCD-03AB1EABCB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04997" y="1438085"/>
            <a:ext cx="1849632" cy="1321166"/>
          </a:xfrm>
          <a:prstGeom prst="rect">
            <a:avLst/>
          </a:prstGeom>
          <a:effectLst>
            <a:outerShdw blurRad="50800" dist="38100" dir="2700000" algn="tl" rotWithShape="0">
              <a:prstClr val="black">
                <a:alpha val="40000"/>
              </a:prstClr>
            </a:outerShdw>
          </a:effectLst>
        </p:spPr>
      </p:pic>
      <p:pic>
        <p:nvPicPr>
          <p:cNvPr id="17" name="Picture 16" descr="A water flowing through a dam&#10;&#10;Description automatically generated with medium confidence">
            <a:extLst>
              <a:ext uri="{FF2B5EF4-FFF2-40B4-BE49-F238E27FC236}">
                <a16:creationId xmlns:a16="http://schemas.microsoft.com/office/drawing/2014/main" id="{C79E8B0C-45AE-10A6-37EA-AB423F39BC02}"/>
              </a:ext>
            </a:extLst>
          </p:cNvPr>
          <p:cNvPicPr>
            <a:picLocks noChangeAspect="1"/>
          </p:cNvPicPr>
          <p:nvPr/>
        </p:nvPicPr>
        <p:blipFill>
          <a:blip r:embed="rId6"/>
          <a:srcRect l="16459" t="4839" r="19824" b="8662"/>
          <a:stretch/>
        </p:blipFill>
        <p:spPr>
          <a:xfrm>
            <a:off x="6231758" y="3085137"/>
            <a:ext cx="1822871" cy="1414057"/>
          </a:xfrm>
          <a:prstGeom prst="rect">
            <a:avLst/>
          </a:prstGeom>
          <a:ln w="19050">
            <a:solidFill>
              <a:schemeClr val="tx1"/>
            </a:solidFill>
          </a:ln>
        </p:spPr>
      </p:pic>
      <p:sp>
        <p:nvSpPr>
          <p:cNvPr id="2" name="Titel 4">
            <a:extLst>
              <a:ext uri="{FF2B5EF4-FFF2-40B4-BE49-F238E27FC236}">
                <a16:creationId xmlns:a16="http://schemas.microsoft.com/office/drawing/2014/main" id="{529574A6-9A60-5DE1-A72E-80C4221C984A}"/>
              </a:ext>
            </a:extLst>
          </p:cNvPr>
          <p:cNvSpPr>
            <a:spLocks noGrp="1"/>
          </p:cNvSpPr>
          <p:nvPr>
            <p:ph type="title"/>
          </p:nvPr>
        </p:nvSpPr>
        <p:spPr>
          <a:xfrm>
            <a:off x="713225" y="539500"/>
            <a:ext cx="7717500" cy="572700"/>
          </a:xfrm>
        </p:spPr>
        <p:txBody>
          <a:bodyPr/>
          <a:lstStyle/>
          <a:p>
            <a:r>
              <a:rPr lang="en-US"/>
              <a:t>Torricelli’s Law and Velocity of Water</a:t>
            </a:r>
          </a:p>
        </p:txBody>
      </p:sp>
    </p:spTree>
    <p:extLst>
      <p:ext uri="{BB962C8B-B14F-4D97-AF65-F5344CB8AC3E}">
        <p14:creationId xmlns:p14="http://schemas.microsoft.com/office/powerpoint/2010/main" val="4114545666"/>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B9BA272E-BCFA-A936-1368-A7F08406A429}"/>
            </a:ext>
          </a:extLst>
        </p:cNvPr>
        <p:cNvGrpSpPr/>
        <p:nvPr/>
      </p:nvGrpSpPr>
      <p:grpSpPr>
        <a:xfrm>
          <a:off x="0" y="0"/>
          <a:ext cx="0" cy="0"/>
          <a:chOff x="0" y="0"/>
          <a:chExt cx="0" cy="0"/>
        </a:xfrm>
      </p:grpSpPr>
      <p:pic>
        <p:nvPicPr>
          <p:cNvPr id="3" name="Picture 2" descr="A waterfall in a forest&#10;&#10;Description automatically generated">
            <a:extLst>
              <a:ext uri="{FF2B5EF4-FFF2-40B4-BE49-F238E27FC236}">
                <a16:creationId xmlns:a16="http://schemas.microsoft.com/office/drawing/2014/main" id="{4690A681-1CBA-CEDB-7DD4-303C5BCD0409}"/>
              </a:ext>
            </a:extLst>
          </p:cNvPr>
          <p:cNvPicPr>
            <a:picLocks noChangeAspect="1"/>
          </p:cNvPicPr>
          <p:nvPr/>
        </p:nvPicPr>
        <p:blipFill>
          <a:blip r:embed="rId3"/>
          <a:stretch>
            <a:fillRect/>
          </a:stretch>
        </p:blipFill>
        <p:spPr>
          <a:xfrm>
            <a:off x="2088106" y="1528190"/>
            <a:ext cx="2306857" cy="1537905"/>
          </a:xfrm>
          <a:prstGeom prst="rect">
            <a:avLst/>
          </a:prstGeom>
          <a:ln w="19050">
            <a:solidFill>
              <a:schemeClr val="tx1"/>
            </a:solidFill>
          </a:ln>
        </p:spPr>
      </p:pic>
      <p:pic>
        <p:nvPicPr>
          <p:cNvPr id="6" name="Picture 5" descr="Angel Falls on a mountain&#10;&#10;Description automatically generated">
            <a:extLst>
              <a:ext uri="{FF2B5EF4-FFF2-40B4-BE49-F238E27FC236}">
                <a16:creationId xmlns:a16="http://schemas.microsoft.com/office/drawing/2014/main" id="{64FCC913-04E6-8EA0-563C-6F378E078607}"/>
              </a:ext>
            </a:extLst>
          </p:cNvPr>
          <p:cNvPicPr>
            <a:picLocks noChangeAspect="1"/>
          </p:cNvPicPr>
          <p:nvPr/>
        </p:nvPicPr>
        <p:blipFill>
          <a:blip r:embed="rId4"/>
          <a:stretch>
            <a:fillRect/>
          </a:stretch>
        </p:blipFill>
        <p:spPr>
          <a:xfrm>
            <a:off x="4775890" y="3066095"/>
            <a:ext cx="2311059" cy="1537905"/>
          </a:xfrm>
          <a:prstGeom prst="rect">
            <a:avLst/>
          </a:prstGeom>
          <a:ln w="19050">
            <a:solidFill>
              <a:schemeClr val="tx1"/>
            </a:solidFill>
          </a:ln>
        </p:spPr>
      </p:pic>
      <p:sp>
        <p:nvSpPr>
          <p:cNvPr id="14" name="Google Shape;413;p30">
            <a:extLst>
              <a:ext uri="{FF2B5EF4-FFF2-40B4-BE49-F238E27FC236}">
                <a16:creationId xmlns:a16="http://schemas.microsoft.com/office/drawing/2014/main" id="{4F4F43D8-8247-57A7-62D4-F94306978929}"/>
              </a:ext>
            </a:extLst>
          </p:cNvPr>
          <p:cNvSpPr txBox="1">
            <a:spLocks/>
          </p:cNvSpPr>
          <p:nvPr/>
        </p:nvSpPr>
        <p:spPr>
          <a:xfrm>
            <a:off x="1887164" y="3066095"/>
            <a:ext cx="2507799" cy="153790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400"/>
              <a:buFont typeface="Sofia Sans"/>
              <a:buNone/>
              <a:defRPr sz="1400" b="0" i="0" u="none" strike="noStrike" cap="none">
                <a:solidFill>
                  <a:schemeClr val="dk1"/>
                </a:solidFill>
                <a:latin typeface="Sofia Sans"/>
                <a:ea typeface="Sofia Sans"/>
                <a:cs typeface="Sofia Sans"/>
                <a:sym typeface="Sofia Sans"/>
              </a:defRPr>
            </a:lvl1pPr>
            <a:lvl2pPr marL="914400" marR="0" lvl="1"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2pPr>
            <a:lvl3pPr marL="1371600" marR="0" lvl="2"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3pPr>
            <a:lvl4pPr marL="1828800" marR="0" lvl="3"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4pPr>
            <a:lvl5pPr marL="2286000" marR="0" lvl="4"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5pPr>
            <a:lvl6pPr marL="2743200" marR="0" lvl="5"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6pPr>
            <a:lvl7pPr marL="3200400" marR="0" lvl="6"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7pPr>
            <a:lvl8pPr marL="3657600" marR="0" lvl="7"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8pPr>
            <a:lvl9pPr marL="4114800" marR="0" lvl="8"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9pPr>
          </a:lstStyle>
          <a:p>
            <a:pPr marL="72000" indent="0" algn="r"/>
            <a:endParaRPr lang="en-US"/>
          </a:p>
          <a:p>
            <a:pPr marL="72000" indent="0" algn="r"/>
            <a:r>
              <a:rPr lang="en-US"/>
              <a:t>Would there be any difference between the cases present in the images?</a:t>
            </a:r>
          </a:p>
        </p:txBody>
      </p:sp>
      <p:sp>
        <p:nvSpPr>
          <p:cNvPr id="15" name="Google Shape;413;p30">
            <a:extLst>
              <a:ext uri="{FF2B5EF4-FFF2-40B4-BE49-F238E27FC236}">
                <a16:creationId xmlns:a16="http://schemas.microsoft.com/office/drawing/2014/main" id="{C52620B7-FADF-F557-DFCA-E6CD0E8832DD}"/>
              </a:ext>
            </a:extLst>
          </p:cNvPr>
          <p:cNvSpPr txBox="1">
            <a:spLocks/>
          </p:cNvSpPr>
          <p:nvPr/>
        </p:nvSpPr>
        <p:spPr>
          <a:xfrm>
            <a:off x="4775890" y="1528190"/>
            <a:ext cx="2471715" cy="153790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400"/>
              <a:buFont typeface="Sofia Sans"/>
              <a:buNone/>
              <a:defRPr sz="1400" b="0" i="0" u="none" strike="noStrike" cap="none">
                <a:solidFill>
                  <a:schemeClr val="dk1"/>
                </a:solidFill>
                <a:latin typeface="Sofia Sans"/>
                <a:ea typeface="Sofia Sans"/>
                <a:cs typeface="Sofia Sans"/>
                <a:sym typeface="Sofia Sans"/>
              </a:defRPr>
            </a:lvl1pPr>
            <a:lvl2pPr marL="914400" marR="0" lvl="1"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2pPr>
            <a:lvl3pPr marL="1371600" marR="0" lvl="2"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3pPr>
            <a:lvl4pPr marL="1828800" marR="0" lvl="3"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4pPr>
            <a:lvl5pPr marL="2286000" marR="0" lvl="4"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5pPr>
            <a:lvl6pPr marL="2743200" marR="0" lvl="5"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6pPr>
            <a:lvl7pPr marL="3200400" marR="0" lvl="6"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7pPr>
            <a:lvl8pPr marL="3657600" marR="0" lvl="7"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8pPr>
            <a:lvl9pPr marL="4114800" marR="0" lvl="8"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9pPr>
          </a:lstStyle>
          <a:p>
            <a:pPr marL="72000" indent="0"/>
            <a:r>
              <a:rPr lang="en-US"/>
              <a:t>What would be the speed of the water at the end of the fall of each of these?</a:t>
            </a:r>
          </a:p>
        </p:txBody>
      </p:sp>
      <p:pic>
        <p:nvPicPr>
          <p:cNvPr id="9" name="Picture 1">
            <a:extLst>
              <a:ext uri="{FF2B5EF4-FFF2-40B4-BE49-F238E27FC236}">
                <a16:creationId xmlns:a16="http://schemas.microsoft.com/office/drawing/2014/main" id="{E04D0C9B-BA41-8408-559C-DCF1EEC80C18}"/>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6852" b="92407" l="2314" r="89587">
                        <a14:foregroundMark x1="5785" y1="18519" x2="5785" y2="18519"/>
                        <a14:foregroundMark x1="7934" y1="11481" x2="7934" y2="11481"/>
                        <a14:foregroundMark x1="20661" y1="7037" x2="20661" y2="7037"/>
                        <a14:foregroundMark x1="7273" y1="26481" x2="7273" y2="26481"/>
                        <a14:foregroundMark x1="2479" y1="18519" x2="2479" y2="18519"/>
                        <a14:foregroundMark x1="37686" y1="89074" x2="49917" y2="92407"/>
                        <a14:foregroundMark x1="49917" y1="92407" x2="55041" y2="90926"/>
                      </a14:backgroundRemoval>
                    </a14:imgEffect>
                  </a14:imgLayer>
                </a14:imgProps>
              </a:ext>
            </a:extLst>
          </a:blip>
          <a:stretch>
            <a:fillRect/>
          </a:stretch>
        </p:blipFill>
        <p:spPr>
          <a:xfrm>
            <a:off x="713225" y="422898"/>
            <a:ext cx="906905" cy="809469"/>
          </a:xfrm>
          <a:prstGeom prst="rect">
            <a:avLst/>
          </a:prstGeom>
        </p:spPr>
      </p:pic>
      <p:sp>
        <p:nvSpPr>
          <p:cNvPr id="10" name="Titel 3">
            <a:extLst>
              <a:ext uri="{FF2B5EF4-FFF2-40B4-BE49-F238E27FC236}">
                <a16:creationId xmlns:a16="http://schemas.microsoft.com/office/drawing/2014/main" id="{B020675C-27CB-CCB1-7872-E7D29A846E81}"/>
              </a:ext>
            </a:extLst>
          </p:cNvPr>
          <p:cNvSpPr>
            <a:spLocks noGrp="1"/>
          </p:cNvSpPr>
          <p:nvPr>
            <p:ph type="title"/>
          </p:nvPr>
        </p:nvSpPr>
        <p:spPr>
          <a:xfrm>
            <a:off x="1632419" y="539500"/>
            <a:ext cx="6798306" cy="572700"/>
          </a:xfrm>
        </p:spPr>
        <p:txBody>
          <a:bodyPr/>
          <a:lstStyle/>
          <a:p>
            <a:r>
              <a:rPr lang="de-DE" err="1"/>
              <a:t>Now</a:t>
            </a:r>
            <a:r>
              <a:rPr lang="de-DE"/>
              <a:t> </a:t>
            </a:r>
            <a:r>
              <a:rPr lang="de-DE" err="1"/>
              <a:t>think</a:t>
            </a:r>
            <a:endParaRPr lang="de-DE"/>
          </a:p>
        </p:txBody>
      </p:sp>
    </p:spTree>
    <p:extLst>
      <p:ext uri="{BB962C8B-B14F-4D97-AF65-F5344CB8AC3E}">
        <p14:creationId xmlns:p14="http://schemas.microsoft.com/office/powerpoint/2010/main" val="1225785633"/>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D49A976F-CE3F-19BC-B5E3-5CF0E5CFC904}"/>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736629BA-05D6-58C7-36D7-83F592919A9D}"/>
              </a:ext>
            </a:extLst>
          </p:cNvPr>
          <p:cNvSpPr txBox="1">
            <a:spLocks noGrp="1"/>
          </p:cNvSpPr>
          <p:nvPr>
            <p:ph type="title"/>
          </p:nvPr>
        </p:nvSpPr>
        <p:spPr>
          <a:xfrm>
            <a:off x="713225" y="539500"/>
            <a:ext cx="7717200" cy="576000"/>
          </a:xfrm>
        </p:spPr>
        <p:txBody>
          <a:bodyPr spcFirstLastPara="1" wrap="square" lIns="91425" tIns="91425" rIns="91425" bIns="91425" anchor="t" anchorCtr="0">
            <a:normAutofit/>
          </a:bodyPr>
          <a:lstStyle/>
          <a:p>
            <a:pPr>
              <a:lnSpc>
                <a:spcPct val="90000"/>
              </a:lnSpc>
            </a:pPr>
            <a:r>
              <a:rPr lang="es-CO" b="1" i="0" u="none" strike="noStrike" cap="none" err="1">
                <a:latin typeface="Epilogue"/>
                <a:ea typeface="Epilogue"/>
                <a:cs typeface="Epilogue"/>
                <a:sym typeface="Epilogue"/>
              </a:rPr>
              <a:t>Torricelli’s</a:t>
            </a:r>
            <a:r>
              <a:rPr lang="es-CO" b="1" i="0" u="none" strike="noStrike" cap="none">
                <a:latin typeface="Epilogue"/>
                <a:ea typeface="Epilogue"/>
                <a:cs typeface="Epilogue"/>
                <a:sym typeface="Epilogue"/>
              </a:rPr>
              <a:t> </a:t>
            </a:r>
            <a:r>
              <a:rPr lang="es-CO" b="1" i="0" u="none" strike="noStrike" cap="none" err="1">
                <a:latin typeface="Epilogue"/>
                <a:ea typeface="Epilogue"/>
                <a:cs typeface="Epilogue"/>
                <a:sym typeface="Epilogue"/>
              </a:rPr>
              <a:t>Law</a:t>
            </a:r>
            <a:r>
              <a:rPr lang="es-CO" b="1" i="0" u="none" strike="noStrike" cap="none">
                <a:latin typeface="Epilogue"/>
                <a:ea typeface="Epilogue"/>
                <a:cs typeface="Epilogue"/>
                <a:sym typeface="Epilogue"/>
              </a:rPr>
              <a:t> - </a:t>
            </a:r>
            <a:r>
              <a:rPr lang="es-CO" b="1" i="0" u="none" strike="noStrike" cap="none" err="1">
                <a:latin typeface="Epilogue"/>
                <a:ea typeface="Epilogue"/>
                <a:cs typeface="Epilogue"/>
                <a:sym typeface="Epilogue"/>
              </a:rPr>
              <a:t>Example</a:t>
            </a:r>
            <a:endParaRPr lang="en" b="1" i="0" u="none" strike="noStrike" cap="none">
              <a:latin typeface="Epilogue"/>
              <a:ea typeface="Epilogue"/>
              <a:cs typeface="Epilogue"/>
              <a:sym typeface="Epilogue"/>
            </a:endParaRPr>
          </a:p>
        </p:txBody>
      </p:sp>
      <p:sp>
        <p:nvSpPr>
          <p:cNvPr id="3" name="Textfeld 2">
            <a:extLst>
              <a:ext uri="{FF2B5EF4-FFF2-40B4-BE49-F238E27FC236}">
                <a16:creationId xmlns:a16="http://schemas.microsoft.com/office/drawing/2014/main" id="{6BDAC0AA-25B0-D304-7CA5-1B414B526008}"/>
              </a:ext>
            </a:extLst>
          </p:cNvPr>
          <p:cNvSpPr txBox="1"/>
          <p:nvPr/>
        </p:nvSpPr>
        <p:spPr>
          <a:xfrm>
            <a:off x="5203826" y="3645353"/>
            <a:ext cx="2590380" cy="523220"/>
          </a:xfrm>
          <a:prstGeom prst="rect">
            <a:avLst/>
          </a:prstGeom>
          <a:noFill/>
        </p:spPr>
        <p:txBody>
          <a:bodyPr wrap="square" rtlCol="0">
            <a:spAutoFit/>
          </a:bodyPr>
          <a:lstStyle/>
          <a:p>
            <a:pPr algn="ctr"/>
            <a:r>
              <a:rPr lang="de-DE">
                <a:solidFill>
                  <a:schemeClr val="dk1"/>
                </a:solidFill>
                <a:latin typeface="Sofia Sans"/>
                <a:sym typeface="Sofia Sans"/>
              </a:rPr>
              <a:t>Scan </a:t>
            </a:r>
            <a:r>
              <a:rPr lang="de-DE" err="1">
                <a:solidFill>
                  <a:schemeClr val="dk1"/>
                </a:solidFill>
                <a:latin typeface="Sofia Sans"/>
                <a:sym typeface="Sofia Sans"/>
              </a:rPr>
              <a:t>the</a:t>
            </a:r>
            <a:r>
              <a:rPr lang="de-DE">
                <a:solidFill>
                  <a:schemeClr val="dk1"/>
                </a:solidFill>
                <a:latin typeface="Sofia Sans"/>
                <a:sym typeface="Sofia Sans"/>
              </a:rPr>
              <a:t> QR Code and </a:t>
            </a:r>
            <a:r>
              <a:rPr lang="de-DE" err="1">
                <a:solidFill>
                  <a:schemeClr val="dk1"/>
                </a:solidFill>
                <a:latin typeface="Sofia Sans"/>
                <a:sym typeface="Sofia Sans"/>
              </a:rPr>
              <a:t>let‘s</a:t>
            </a:r>
            <a:r>
              <a:rPr lang="de-DE">
                <a:solidFill>
                  <a:schemeClr val="dk1"/>
                </a:solidFill>
                <a:latin typeface="Sofia Sans"/>
                <a:sym typeface="Sofia Sans"/>
              </a:rPr>
              <a:t> </a:t>
            </a:r>
            <a:r>
              <a:rPr lang="de-DE" err="1">
                <a:solidFill>
                  <a:schemeClr val="dk1"/>
                </a:solidFill>
                <a:latin typeface="Sofia Sans"/>
                <a:sym typeface="Sofia Sans"/>
              </a:rPr>
              <a:t>watch</a:t>
            </a:r>
            <a:r>
              <a:rPr lang="de-DE">
                <a:solidFill>
                  <a:schemeClr val="dk1"/>
                </a:solidFill>
                <a:latin typeface="Sofia Sans"/>
                <a:sym typeface="Sofia Sans"/>
              </a:rPr>
              <a:t> </a:t>
            </a:r>
            <a:r>
              <a:rPr lang="de-DE" err="1">
                <a:solidFill>
                  <a:schemeClr val="dk1"/>
                </a:solidFill>
                <a:latin typeface="Sofia Sans"/>
                <a:sym typeface="Sofia Sans"/>
              </a:rPr>
              <a:t>Torricelli‘s</a:t>
            </a:r>
            <a:r>
              <a:rPr lang="de-DE">
                <a:solidFill>
                  <a:schemeClr val="dk1"/>
                </a:solidFill>
                <a:latin typeface="Sofia Sans"/>
                <a:sym typeface="Sofia Sans"/>
              </a:rPr>
              <a:t> </a:t>
            </a:r>
            <a:r>
              <a:rPr lang="de-DE" err="1">
                <a:solidFill>
                  <a:schemeClr val="dk1"/>
                </a:solidFill>
                <a:latin typeface="Sofia Sans"/>
                <a:sym typeface="Sofia Sans"/>
              </a:rPr>
              <a:t>law</a:t>
            </a:r>
            <a:r>
              <a:rPr lang="de-DE">
                <a:solidFill>
                  <a:schemeClr val="dk1"/>
                </a:solidFill>
                <a:latin typeface="Sofia Sans"/>
                <a:sym typeface="Sofia Sans"/>
              </a:rPr>
              <a:t> in </a:t>
            </a:r>
            <a:r>
              <a:rPr lang="de-DE" err="1">
                <a:solidFill>
                  <a:schemeClr val="dk1"/>
                </a:solidFill>
                <a:latin typeface="Sofia Sans"/>
                <a:sym typeface="Sofia Sans"/>
              </a:rPr>
              <a:t>action</a:t>
            </a:r>
            <a:endParaRPr lang="en-DE">
              <a:solidFill>
                <a:schemeClr val="dk1"/>
              </a:solidFill>
              <a:latin typeface="Sofia Sans"/>
              <a:sym typeface="Sofia Sans"/>
            </a:endParaRPr>
          </a:p>
        </p:txBody>
      </p:sp>
      <p:pic>
        <p:nvPicPr>
          <p:cNvPr id="5" name="Picture 4">
            <a:extLst>
              <a:ext uri="{FF2B5EF4-FFF2-40B4-BE49-F238E27FC236}">
                <a16:creationId xmlns:a16="http://schemas.microsoft.com/office/drawing/2014/main" id="{6236B3FC-6FCC-B988-3A69-BEBB2E61A888}"/>
              </a:ext>
            </a:extLst>
          </p:cNvPr>
          <p:cNvPicPr>
            <a:picLocks noChangeAspect="1"/>
          </p:cNvPicPr>
          <p:nvPr/>
        </p:nvPicPr>
        <p:blipFill>
          <a:blip r:embed="rId3"/>
          <a:stretch>
            <a:fillRect/>
          </a:stretch>
        </p:blipFill>
        <p:spPr>
          <a:xfrm>
            <a:off x="5653289" y="1858635"/>
            <a:ext cx="1691453" cy="1671708"/>
          </a:xfrm>
          <a:prstGeom prst="rect">
            <a:avLst/>
          </a:prstGeom>
        </p:spPr>
      </p:pic>
      <p:pic>
        <p:nvPicPr>
          <p:cNvPr id="2" name="Grafik 1" descr="Ein Bild, das Grafiken, Screenshot, Schrift, Symbol enthält.&#10;&#10;Automatisch generierte Beschreibung">
            <a:extLst>
              <a:ext uri="{FF2B5EF4-FFF2-40B4-BE49-F238E27FC236}">
                <a16:creationId xmlns:a16="http://schemas.microsoft.com/office/drawing/2014/main" id="{4DB87BDD-10D3-D6D4-CC16-26E341F03E07}"/>
              </a:ext>
            </a:extLst>
          </p:cNvPr>
          <p:cNvPicPr>
            <a:picLocks noChangeAspect="1"/>
          </p:cNvPicPr>
          <p:nvPr/>
        </p:nvPicPr>
        <p:blipFill>
          <a:blip r:embed="rId4"/>
          <a:stretch>
            <a:fillRect/>
          </a:stretch>
        </p:blipFill>
        <p:spPr>
          <a:xfrm>
            <a:off x="1209040" y="1553781"/>
            <a:ext cx="2880000" cy="2880000"/>
          </a:xfrm>
          <a:prstGeom prst="rect">
            <a:avLst/>
          </a:prstGeom>
        </p:spPr>
      </p:pic>
    </p:spTree>
    <p:extLst>
      <p:ext uri="{BB962C8B-B14F-4D97-AF65-F5344CB8AC3E}">
        <p14:creationId xmlns:p14="http://schemas.microsoft.com/office/powerpoint/2010/main" val="1066267986"/>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440">
          <a:extLst>
            <a:ext uri="{FF2B5EF4-FFF2-40B4-BE49-F238E27FC236}">
              <a16:creationId xmlns:a16="http://schemas.microsoft.com/office/drawing/2014/main" id="{FBB57ACB-8A52-B676-68D6-29AEF4761C27}"/>
            </a:ext>
          </a:extLst>
        </p:cNvPr>
        <p:cNvGrpSpPr/>
        <p:nvPr/>
      </p:nvGrpSpPr>
      <p:grpSpPr>
        <a:xfrm>
          <a:off x="0" y="0"/>
          <a:ext cx="0" cy="0"/>
          <a:chOff x="0" y="0"/>
          <a:chExt cx="0" cy="0"/>
        </a:xfrm>
      </p:grpSpPr>
      <p:grpSp>
        <p:nvGrpSpPr>
          <p:cNvPr id="441" name="Google Shape;441;p32">
            <a:extLst>
              <a:ext uri="{FF2B5EF4-FFF2-40B4-BE49-F238E27FC236}">
                <a16:creationId xmlns:a16="http://schemas.microsoft.com/office/drawing/2014/main" id="{EAC87096-B38B-06DB-21DF-5390A7D08334}"/>
              </a:ext>
            </a:extLst>
          </p:cNvPr>
          <p:cNvGrpSpPr/>
          <p:nvPr/>
        </p:nvGrpSpPr>
        <p:grpSpPr>
          <a:xfrm>
            <a:off x="294629" y="284100"/>
            <a:ext cx="7189150" cy="4404172"/>
            <a:chOff x="294629" y="284100"/>
            <a:chExt cx="7189150" cy="4404172"/>
          </a:xfrm>
        </p:grpSpPr>
        <p:grpSp>
          <p:nvGrpSpPr>
            <p:cNvPr id="442" name="Google Shape;442;p32">
              <a:extLst>
                <a:ext uri="{FF2B5EF4-FFF2-40B4-BE49-F238E27FC236}">
                  <a16:creationId xmlns:a16="http://schemas.microsoft.com/office/drawing/2014/main" id="{EF3E613F-D04D-29C3-5C79-2C1D11D3FDE4}"/>
                </a:ext>
              </a:extLst>
            </p:cNvPr>
            <p:cNvGrpSpPr/>
            <p:nvPr/>
          </p:nvGrpSpPr>
          <p:grpSpPr>
            <a:xfrm>
              <a:off x="294629" y="284100"/>
              <a:ext cx="7188871" cy="4404172"/>
              <a:chOff x="294629" y="284100"/>
              <a:chExt cx="7188871" cy="4404172"/>
            </a:xfrm>
          </p:grpSpPr>
          <p:sp>
            <p:nvSpPr>
              <p:cNvPr id="443" name="Google Shape;443;p32">
                <a:extLst>
                  <a:ext uri="{FF2B5EF4-FFF2-40B4-BE49-F238E27FC236}">
                    <a16:creationId xmlns:a16="http://schemas.microsoft.com/office/drawing/2014/main" id="{EA76EA59-23F9-1576-CC79-78A02112C2AE}"/>
                  </a:ext>
                </a:extLst>
              </p:cNvPr>
              <p:cNvSpPr/>
              <p:nvPr/>
            </p:nvSpPr>
            <p:spPr>
              <a:xfrm flipH="1">
                <a:off x="294629" y="284100"/>
                <a:ext cx="7188871" cy="4319899"/>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444" name="Google Shape;444;p32">
                <a:extLst>
                  <a:ext uri="{FF2B5EF4-FFF2-40B4-BE49-F238E27FC236}">
                    <a16:creationId xmlns:a16="http://schemas.microsoft.com/office/drawing/2014/main" id="{9F91A1D4-4398-6FBA-8A75-6A1F2C5B024F}"/>
                  </a:ext>
                </a:extLst>
              </p:cNvPr>
              <p:cNvGrpSpPr/>
              <p:nvPr/>
            </p:nvGrpSpPr>
            <p:grpSpPr>
              <a:xfrm flipH="1">
                <a:off x="1321906" y="4506087"/>
                <a:ext cx="303118" cy="182185"/>
                <a:chOff x="7798852" y="713039"/>
                <a:chExt cx="303118" cy="182185"/>
              </a:xfrm>
            </p:grpSpPr>
            <p:sp>
              <p:nvSpPr>
                <p:cNvPr id="445" name="Google Shape;445;p32">
                  <a:extLst>
                    <a:ext uri="{FF2B5EF4-FFF2-40B4-BE49-F238E27FC236}">
                      <a16:creationId xmlns:a16="http://schemas.microsoft.com/office/drawing/2014/main" id="{2BA9FC31-B61D-BAFE-CDC6-AA6C1BF567EE}"/>
                    </a:ext>
                  </a:extLst>
                </p:cNvPr>
                <p:cNvSpPr/>
                <p:nvPr/>
              </p:nvSpPr>
              <p:spPr>
                <a:xfrm flipH="1">
                  <a:off x="7911559" y="727040"/>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6" name="Google Shape;446;p32">
                  <a:extLst>
                    <a:ext uri="{FF2B5EF4-FFF2-40B4-BE49-F238E27FC236}">
                      <a16:creationId xmlns:a16="http://schemas.microsoft.com/office/drawing/2014/main" id="{34509367-94FE-FB5C-BCCF-BF6CC88B18BD}"/>
                    </a:ext>
                  </a:extLst>
                </p:cNvPr>
                <p:cNvSpPr/>
                <p:nvPr/>
              </p:nvSpPr>
              <p:spPr>
                <a:xfrm flipH="1">
                  <a:off x="7882332" y="713039"/>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7" name="Google Shape;447;p32">
                  <a:extLst>
                    <a:ext uri="{FF2B5EF4-FFF2-40B4-BE49-F238E27FC236}">
                      <a16:creationId xmlns:a16="http://schemas.microsoft.com/office/drawing/2014/main" id="{35FB83EC-98BD-2747-BF3E-A2591A06C511}"/>
                    </a:ext>
                  </a:extLst>
                </p:cNvPr>
                <p:cNvSpPr/>
                <p:nvPr/>
              </p:nvSpPr>
              <p:spPr>
                <a:xfrm flipH="1">
                  <a:off x="7798852" y="828546"/>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8" name="Google Shape;448;p32">
                  <a:extLst>
                    <a:ext uri="{FF2B5EF4-FFF2-40B4-BE49-F238E27FC236}">
                      <a16:creationId xmlns:a16="http://schemas.microsoft.com/office/drawing/2014/main" id="{3569618D-71A2-5834-550E-C15EA0B3DEA5}"/>
                    </a:ext>
                  </a:extLst>
                </p:cNvPr>
                <p:cNvSpPr/>
                <p:nvPr/>
              </p:nvSpPr>
              <p:spPr>
                <a:xfrm flipH="1">
                  <a:off x="7798852" y="754691"/>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cxnSp>
          <p:nvCxnSpPr>
            <p:cNvPr id="449" name="Google Shape;449;p32">
              <a:extLst>
                <a:ext uri="{FF2B5EF4-FFF2-40B4-BE49-F238E27FC236}">
                  <a16:creationId xmlns:a16="http://schemas.microsoft.com/office/drawing/2014/main" id="{8F5C0FBE-F67D-E7AD-9DA1-AEA444E6D4F0}"/>
                </a:ext>
              </a:extLst>
            </p:cNvPr>
            <p:cNvCxnSpPr/>
            <p:nvPr/>
          </p:nvCxnSpPr>
          <p:spPr>
            <a:xfrm>
              <a:off x="7483780" y="1985750"/>
              <a:ext cx="0" cy="954300"/>
            </a:xfrm>
            <a:prstGeom prst="straightConnector1">
              <a:avLst/>
            </a:prstGeom>
            <a:noFill/>
            <a:ln w="9525" cap="flat" cmpd="sng">
              <a:solidFill>
                <a:schemeClr val="dk1"/>
              </a:solidFill>
              <a:prstDash val="dash"/>
              <a:round/>
              <a:headEnd type="none" w="med" len="med"/>
              <a:tailEnd type="none" w="med" len="med"/>
            </a:ln>
          </p:spPr>
        </p:cxnSp>
      </p:grpSp>
      <p:sp>
        <p:nvSpPr>
          <p:cNvPr id="464" name="Google Shape;464;p32">
            <a:extLst>
              <a:ext uri="{FF2B5EF4-FFF2-40B4-BE49-F238E27FC236}">
                <a16:creationId xmlns:a16="http://schemas.microsoft.com/office/drawing/2014/main" id="{BF6403A7-69D5-0304-1C33-948ED6039303}"/>
              </a:ext>
            </a:extLst>
          </p:cNvPr>
          <p:cNvSpPr txBox="1">
            <a:spLocks noGrp="1"/>
          </p:cNvSpPr>
          <p:nvPr>
            <p:ph type="title"/>
          </p:nvPr>
        </p:nvSpPr>
        <p:spPr>
          <a:xfrm>
            <a:off x="713225" y="1376550"/>
            <a:ext cx="5125500" cy="2390400"/>
          </a:xfrm>
          <a:prstGeom prst="rect">
            <a:avLst/>
          </a:prstGeom>
        </p:spPr>
        <p:txBody>
          <a:bodyPr spcFirstLastPara="1" wrap="square" lIns="91425" tIns="91425" rIns="91425" bIns="91425" anchor="ctr" anchorCtr="0">
            <a:noAutofit/>
          </a:bodyPr>
          <a:lstStyle/>
          <a:p>
            <a:pPr algn="ctr"/>
            <a:r>
              <a:rPr lang="it-IT" sz="2800">
                <a:latin typeface="Sofia Sans"/>
              </a:rPr>
              <a:t>Let’s do an experiment to learn about the relationship between volume and force </a:t>
            </a:r>
            <a:endParaRPr lang="en"/>
          </a:p>
        </p:txBody>
      </p:sp>
      <p:grpSp>
        <p:nvGrpSpPr>
          <p:cNvPr id="465" name="Google Shape;465;p32">
            <a:extLst>
              <a:ext uri="{FF2B5EF4-FFF2-40B4-BE49-F238E27FC236}">
                <a16:creationId xmlns:a16="http://schemas.microsoft.com/office/drawing/2014/main" id="{AFD5A60B-D7EF-66A1-1773-31F49663F4B7}"/>
              </a:ext>
            </a:extLst>
          </p:cNvPr>
          <p:cNvGrpSpPr/>
          <p:nvPr/>
        </p:nvGrpSpPr>
        <p:grpSpPr>
          <a:xfrm>
            <a:off x="5930975" y="539500"/>
            <a:ext cx="856200" cy="856200"/>
            <a:chOff x="285100" y="445225"/>
            <a:chExt cx="856200" cy="856200"/>
          </a:xfrm>
        </p:grpSpPr>
        <p:sp>
          <p:nvSpPr>
            <p:cNvPr id="466" name="Google Shape;466;p32">
              <a:extLst>
                <a:ext uri="{FF2B5EF4-FFF2-40B4-BE49-F238E27FC236}">
                  <a16:creationId xmlns:a16="http://schemas.microsoft.com/office/drawing/2014/main" id="{CEC8B451-DF93-BBB9-2E23-B0B4F57F3B4B}"/>
                </a:ext>
              </a:extLst>
            </p:cNvPr>
            <p:cNvSpPr/>
            <p:nvPr/>
          </p:nvSpPr>
          <p:spPr>
            <a:xfrm>
              <a:off x="285100" y="445225"/>
              <a:ext cx="856200" cy="856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467" name="Google Shape;467;p32">
              <a:extLst>
                <a:ext uri="{FF2B5EF4-FFF2-40B4-BE49-F238E27FC236}">
                  <a16:creationId xmlns:a16="http://schemas.microsoft.com/office/drawing/2014/main" id="{2FDE93B2-D458-0A51-7AB6-FAC74E1BC7EF}"/>
                </a:ext>
              </a:extLst>
            </p:cNvPr>
            <p:cNvSpPr/>
            <p:nvPr/>
          </p:nvSpPr>
          <p:spPr>
            <a:xfrm>
              <a:off x="506762" y="579382"/>
              <a:ext cx="412876" cy="587885"/>
            </a:xfrm>
            <a:custGeom>
              <a:avLst/>
              <a:gdLst/>
              <a:ahLst/>
              <a:cxnLst/>
              <a:rect l="l" t="t" r="r" b="b"/>
              <a:pathLst>
                <a:path w="3831" h="5455" extrusionOk="0">
                  <a:moveTo>
                    <a:pt x="1959" y="30"/>
                  </a:moveTo>
                  <a:lnTo>
                    <a:pt x="1959" y="30"/>
                  </a:lnTo>
                  <a:cubicBezTo>
                    <a:pt x="13" y="3175"/>
                    <a:pt x="13" y="3175"/>
                    <a:pt x="13" y="3175"/>
                  </a:cubicBezTo>
                  <a:cubicBezTo>
                    <a:pt x="-19" y="3217"/>
                    <a:pt x="13" y="3269"/>
                    <a:pt x="65" y="3269"/>
                  </a:cubicBezTo>
                  <a:cubicBezTo>
                    <a:pt x="1606" y="3269"/>
                    <a:pt x="1606" y="3269"/>
                    <a:pt x="1606" y="3269"/>
                  </a:cubicBezTo>
                  <a:cubicBezTo>
                    <a:pt x="1638" y="3269"/>
                    <a:pt x="1669" y="3300"/>
                    <a:pt x="1669" y="3331"/>
                  </a:cubicBezTo>
                  <a:cubicBezTo>
                    <a:pt x="1669" y="5394"/>
                    <a:pt x="1669" y="5394"/>
                    <a:pt x="1669" y="5394"/>
                  </a:cubicBezTo>
                  <a:cubicBezTo>
                    <a:pt x="1669" y="5456"/>
                    <a:pt x="1742" y="5477"/>
                    <a:pt x="1773" y="5425"/>
                  </a:cubicBezTo>
                  <a:cubicBezTo>
                    <a:pt x="3824" y="2332"/>
                    <a:pt x="3824" y="2332"/>
                    <a:pt x="3824" y="2332"/>
                  </a:cubicBezTo>
                  <a:cubicBezTo>
                    <a:pt x="3845" y="2291"/>
                    <a:pt x="3814" y="2239"/>
                    <a:pt x="3772" y="2239"/>
                  </a:cubicBezTo>
                  <a:cubicBezTo>
                    <a:pt x="2126" y="2239"/>
                    <a:pt x="2126" y="2239"/>
                    <a:pt x="2126" y="2239"/>
                  </a:cubicBezTo>
                  <a:cubicBezTo>
                    <a:pt x="2095" y="2239"/>
                    <a:pt x="2074" y="2207"/>
                    <a:pt x="2074" y="2176"/>
                  </a:cubicBezTo>
                  <a:cubicBezTo>
                    <a:pt x="2064" y="61"/>
                    <a:pt x="2064" y="61"/>
                    <a:pt x="2064" y="61"/>
                  </a:cubicBezTo>
                  <a:cubicBezTo>
                    <a:pt x="2064" y="-1"/>
                    <a:pt x="1991" y="-22"/>
                    <a:pt x="1959" y="30"/>
                  </a:cubicBezTo>
                  <a:close/>
                </a:path>
              </a:pathLst>
            </a:custGeom>
            <a:noFill/>
            <a:ln w="9525" cap="flat" cmpd="sng">
              <a:solidFill>
                <a:schemeClr val="dk1"/>
              </a:solidFill>
              <a:prstDash val="solid"/>
              <a:miter lim="8000"/>
              <a:headEnd type="none" w="sm" len="sm"/>
              <a:tailEnd type="none" w="sm" len="sm"/>
            </a:ln>
          </p:spPr>
          <p:txBody>
            <a:bodyPr spcFirstLastPara="1" wrap="square" lIns="97550" tIns="52550" rIns="97550" bIns="525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3" name="Grafik 1" descr="Ein Bild, das Grafiken, Screenshot, Grafikdesign, Clipart enthält.&#10;&#10;Automatisch generierte Beschreibung">
            <a:extLst>
              <a:ext uri="{FF2B5EF4-FFF2-40B4-BE49-F238E27FC236}">
                <a16:creationId xmlns:a16="http://schemas.microsoft.com/office/drawing/2014/main" id="{BFBA5EF7-4D4D-BDCD-0CD7-7DF5E6C61D5E}"/>
              </a:ext>
            </a:extLst>
          </p:cNvPr>
          <p:cNvPicPr>
            <a:picLocks noChangeAspect="1"/>
          </p:cNvPicPr>
          <p:nvPr/>
        </p:nvPicPr>
        <p:blipFill>
          <a:blip r:embed="rId3"/>
          <a:stretch>
            <a:fillRect/>
          </a:stretch>
        </p:blipFill>
        <p:spPr>
          <a:xfrm>
            <a:off x="6406097" y="1467947"/>
            <a:ext cx="2520000" cy="2520000"/>
          </a:xfrm>
          <a:prstGeom prst="rect">
            <a:avLst/>
          </a:prstGeom>
        </p:spPr>
      </p:pic>
    </p:spTree>
    <p:extLst>
      <p:ext uri="{BB962C8B-B14F-4D97-AF65-F5344CB8AC3E}">
        <p14:creationId xmlns:p14="http://schemas.microsoft.com/office/powerpoint/2010/main" val="2874205879"/>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A7343BA4-DE53-3561-F96F-2411FE7A14EA}"/>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A5751C88-4703-D305-E89B-867F1BC7FA5E}"/>
              </a:ext>
            </a:extLst>
          </p:cNvPr>
          <p:cNvSpPr txBox="1"/>
          <p:nvPr/>
        </p:nvSpPr>
        <p:spPr>
          <a:xfrm>
            <a:off x="2022025" y="1495653"/>
            <a:ext cx="4833257" cy="576696"/>
          </a:xfrm>
          <a:prstGeom prst="rect">
            <a:avLst/>
          </a:prstGeom>
          <a:noFill/>
        </p:spPr>
        <p:txBody>
          <a:bodyPr wrap="square" rtlCol="0">
            <a:spAutoFit/>
          </a:bodyPr>
          <a:lstStyle/>
          <a:p>
            <a:pPr marL="36000" indent="-317500">
              <a:lnSpc>
                <a:spcPct val="115000"/>
              </a:lnSpc>
              <a:buClr>
                <a:schemeClr val="lt1"/>
              </a:buClr>
              <a:buSzPts val="1400"/>
            </a:pPr>
            <a:r>
              <a:rPr lang="en-US">
                <a:solidFill>
                  <a:schemeClr val="dk1"/>
                </a:solidFill>
                <a:latin typeface="Sofia Sans"/>
                <a:sym typeface="Sofia Sans"/>
              </a:rPr>
              <a:t>Get your materials ready, and refer to page </a:t>
            </a:r>
            <a:r>
              <a:rPr lang="en-US">
                <a:solidFill>
                  <a:schemeClr val="dk1"/>
                </a:solidFill>
                <a:highlight>
                  <a:srgbClr val="FFFF00"/>
                </a:highlight>
                <a:latin typeface="Sofia Sans"/>
                <a:sym typeface="Sofia Sans"/>
              </a:rPr>
              <a:t>61</a:t>
            </a:r>
            <a:r>
              <a:rPr lang="en-US">
                <a:solidFill>
                  <a:schemeClr val="dk1"/>
                </a:solidFill>
                <a:latin typeface="Sofia Sans"/>
                <a:sym typeface="Sofia Sans"/>
              </a:rPr>
              <a:t> on the worksheet. </a:t>
            </a:r>
          </a:p>
        </p:txBody>
      </p:sp>
      <p:sp>
        <p:nvSpPr>
          <p:cNvPr id="53" name="TextBox 52">
            <a:extLst>
              <a:ext uri="{FF2B5EF4-FFF2-40B4-BE49-F238E27FC236}">
                <a16:creationId xmlns:a16="http://schemas.microsoft.com/office/drawing/2014/main" id="{E911A221-A325-FDDB-4BE7-D951341F8C50}"/>
              </a:ext>
            </a:extLst>
          </p:cNvPr>
          <p:cNvSpPr txBox="1"/>
          <p:nvPr/>
        </p:nvSpPr>
        <p:spPr>
          <a:xfrm>
            <a:off x="2022026" y="2570211"/>
            <a:ext cx="4833257" cy="579774"/>
          </a:xfrm>
          <a:prstGeom prst="rect">
            <a:avLst/>
          </a:prstGeom>
          <a:noFill/>
        </p:spPr>
        <p:txBody>
          <a:bodyPr wrap="square" rtlCol="0">
            <a:spAutoFit/>
          </a:bodyPr>
          <a:lstStyle/>
          <a:p>
            <a:pPr marL="36000" indent="-317500">
              <a:lnSpc>
                <a:spcPct val="115000"/>
              </a:lnSpc>
              <a:buClr>
                <a:schemeClr val="lt1"/>
              </a:buClr>
              <a:buSzPts val="1400"/>
            </a:pPr>
            <a:r>
              <a:rPr lang="en-US">
                <a:solidFill>
                  <a:schemeClr val="dk1"/>
                </a:solidFill>
                <a:latin typeface="Sofia Sans"/>
                <a:sym typeface="Sofia Sans"/>
              </a:rPr>
              <a:t>If you need support to clarify the experiment, scan the QR code and watch the video to get a better understanding.</a:t>
            </a:r>
          </a:p>
        </p:txBody>
      </p:sp>
      <p:sp>
        <p:nvSpPr>
          <p:cNvPr id="54" name="TextBox 53">
            <a:extLst>
              <a:ext uri="{FF2B5EF4-FFF2-40B4-BE49-F238E27FC236}">
                <a16:creationId xmlns:a16="http://schemas.microsoft.com/office/drawing/2014/main" id="{9C1A9D45-DAD1-8B67-687F-7B058D773BA1}"/>
              </a:ext>
            </a:extLst>
          </p:cNvPr>
          <p:cNvSpPr txBox="1"/>
          <p:nvPr/>
        </p:nvSpPr>
        <p:spPr>
          <a:xfrm>
            <a:off x="2022027" y="3647847"/>
            <a:ext cx="4833257" cy="579774"/>
          </a:xfrm>
          <a:prstGeom prst="rect">
            <a:avLst/>
          </a:prstGeom>
          <a:noFill/>
        </p:spPr>
        <p:txBody>
          <a:bodyPr wrap="square" rtlCol="0">
            <a:spAutoFit/>
          </a:bodyPr>
          <a:lstStyle/>
          <a:p>
            <a:pPr marL="36000" indent="-317500">
              <a:lnSpc>
                <a:spcPct val="115000"/>
              </a:lnSpc>
              <a:buClr>
                <a:schemeClr val="lt1"/>
              </a:buClr>
              <a:buSzPts val="1400"/>
            </a:pPr>
            <a:r>
              <a:rPr lang="en-US">
                <a:solidFill>
                  <a:schemeClr val="dk1"/>
                </a:solidFill>
                <a:latin typeface="Sofia Sans"/>
                <a:sym typeface="Sofia Sans"/>
              </a:rPr>
              <a:t>If additional help is needed, do not hesitate to ask your teacher.</a:t>
            </a:r>
          </a:p>
        </p:txBody>
      </p:sp>
      <p:pic>
        <p:nvPicPr>
          <p:cNvPr id="31" name="Picture 30">
            <a:extLst>
              <a:ext uri="{FF2B5EF4-FFF2-40B4-BE49-F238E27FC236}">
                <a16:creationId xmlns:a16="http://schemas.microsoft.com/office/drawing/2014/main" id="{CC930B81-3AD9-DC7B-A3B9-41874F2BC99E}"/>
              </a:ext>
            </a:extLst>
          </p:cNvPr>
          <p:cNvPicPr>
            <a:picLocks noChangeAspect="1"/>
          </p:cNvPicPr>
          <p:nvPr/>
        </p:nvPicPr>
        <p:blipFill>
          <a:blip r:embed="rId3"/>
          <a:stretch>
            <a:fillRect/>
          </a:stretch>
        </p:blipFill>
        <p:spPr>
          <a:xfrm>
            <a:off x="7250849" y="2252458"/>
            <a:ext cx="1230469" cy="1215278"/>
          </a:xfrm>
          <a:prstGeom prst="rect">
            <a:avLst/>
          </a:prstGeom>
          <a:ln w="28575">
            <a:solidFill>
              <a:srgbClr val="657E93"/>
            </a:solidFill>
            <a:prstDash val="dash"/>
          </a:ln>
        </p:spPr>
      </p:pic>
      <p:pic>
        <p:nvPicPr>
          <p:cNvPr id="2" name="Picture 1">
            <a:extLst>
              <a:ext uri="{FF2B5EF4-FFF2-40B4-BE49-F238E27FC236}">
                <a16:creationId xmlns:a16="http://schemas.microsoft.com/office/drawing/2014/main" id="{B2DFEC0E-F714-B320-7156-B56F88A356A5}"/>
              </a:ext>
            </a:extLst>
          </p:cNvPr>
          <p:cNvPicPr>
            <a:picLocks noChangeAspect="1"/>
          </p:cNvPicPr>
          <p:nvPr/>
        </p:nvPicPr>
        <p:blipFill>
          <a:blip r:embed="rId4">
            <a:extLst>
              <a:ext uri="{BEBA8EAE-BF5A-486C-A8C5-ECC9F3942E4B}">
                <a14:imgProps xmlns:a14="http://schemas.microsoft.com/office/drawing/2010/main">
                  <a14:imgLayer r:embed="rId5">
                    <a14:imgEffect>
                      <a14:backgroundRemoval t="9924" b="96756" l="10000" r="90000">
                        <a14:foregroundMark x1="30656" y1="78817" x2="27541" y2="19656"/>
                        <a14:foregroundMark x1="40000" y1="15649" x2="31967" y2="29389"/>
                        <a14:foregroundMark x1="31967" y1="29389" x2="29016" y2="56870"/>
                        <a14:foregroundMark x1="29016" y1="56870" x2="31148" y2="61450"/>
                        <a14:foregroundMark x1="37705" y1="54771" x2="37869" y2="77672"/>
                        <a14:foregroundMark x1="37869" y1="77672" x2="29672" y2="75000"/>
                        <a14:foregroundMark x1="29672" y1="75000" x2="25410" y2="42176"/>
                        <a14:foregroundMark x1="25410" y1="42176" x2="24426" y2="60878"/>
                        <a14:foregroundMark x1="18033" y1="35305" x2="20492" y2="64695"/>
                        <a14:foregroundMark x1="19016" y1="58015" x2="17705" y2="40076"/>
                        <a14:foregroundMark x1="19016" y1="49046" x2="18852" y2="77099"/>
                        <a14:foregroundMark x1="27705" y1="60305" x2="38689" y2="19656"/>
                        <a14:foregroundMark x1="38689" y1="19656" x2="22131" y2="12786"/>
                        <a14:foregroundMark x1="22131" y1="12786" x2="17049" y2="25573"/>
                        <a14:foregroundMark x1="17049" y1="25573" x2="17541" y2="26336"/>
                        <a14:foregroundMark x1="17705" y1="32824" x2="39672" y2="50382"/>
                        <a14:foregroundMark x1="39672" y1="50382" x2="39836" y2="18702"/>
                        <a14:foregroundMark x1="39836" y1="18702" x2="29672" y2="14695"/>
                        <a14:foregroundMark x1="29672" y1="14695" x2="23607" y2="24237"/>
                        <a14:foregroundMark x1="23607" y1="24237" x2="33934" y2="25763"/>
                        <a14:foregroundMark x1="33934" y1="25763" x2="39180" y2="48664"/>
                        <a14:foregroundMark x1="39180" y1="48664" x2="38197" y2="60687"/>
                        <a14:foregroundMark x1="38197" y1="60687" x2="44098" y2="71947"/>
                        <a14:foregroundMark x1="44098" y1="71947" x2="71475" y2="71565"/>
                        <a14:foregroundMark x1="71475" y1="71565" x2="23443" y2="82443"/>
                        <a14:foregroundMark x1="23443" y1="82443" x2="29016" y2="91221"/>
                        <a14:foregroundMark x1="29016" y1="91221" x2="29180" y2="90649"/>
                        <a14:foregroundMark x1="37869" y1="14122" x2="26721" y2="13359"/>
                        <a14:foregroundMark x1="26721" y1="13359" x2="39672" y2="14504"/>
                        <a14:foregroundMark x1="40656" y1="96756" x2="44262" y2="94084"/>
                        <a14:foregroundMark x1="10984" y1="90267" x2="11148" y2="81298"/>
                      </a14:backgroundRemoval>
                    </a14:imgEffect>
                  </a14:imgLayer>
                </a14:imgProps>
              </a:ext>
            </a:extLst>
          </a:blip>
          <a:stretch>
            <a:fillRect/>
          </a:stretch>
        </p:blipFill>
        <p:spPr>
          <a:xfrm>
            <a:off x="768445" y="1414985"/>
            <a:ext cx="859160" cy="738032"/>
          </a:xfrm>
          <a:prstGeom prst="rect">
            <a:avLst/>
          </a:prstGeom>
        </p:spPr>
      </p:pic>
      <p:pic>
        <p:nvPicPr>
          <p:cNvPr id="10" name="Picture 9">
            <a:extLst>
              <a:ext uri="{FF2B5EF4-FFF2-40B4-BE49-F238E27FC236}">
                <a16:creationId xmlns:a16="http://schemas.microsoft.com/office/drawing/2014/main" id="{D23E4177-A07B-3942-0AE6-3C46CA8780D5}"/>
              </a:ext>
            </a:extLst>
          </p:cNvPr>
          <p:cNvPicPr>
            <a:picLocks noChangeAspect="1"/>
          </p:cNvPicPr>
          <p:nvPr/>
        </p:nvPicPr>
        <p:blipFill>
          <a:blip r:embed="rId6">
            <a:extLst>
              <a:ext uri="{BEBA8EAE-BF5A-486C-A8C5-ECC9F3942E4B}">
                <a14:imgProps xmlns:a14="http://schemas.microsoft.com/office/drawing/2010/main">
                  <a14:imgLayer r:embed="rId7">
                    <a14:imgEffect>
                      <a14:backgroundRemoval t="5212" b="92278" l="9565" r="89565">
                        <a14:foregroundMark x1="18261" y1="92664" x2="55826" y2="73359"/>
                        <a14:foregroundMark x1="70783" y1="8494" x2="54957" y2="8494"/>
                        <a14:foregroundMark x1="54957" y1="8494" x2="52000" y2="10425"/>
                        <a14:foregroundMark x1="67130" y1="5985" x2="67478" y2="5212"/>
                      </a14:backgroundRemoval>
                    </a14:imgEffect>
                  </a14:imgLayer>
                </a14:imgProps>
              </a:ext>
            </a:extLst>
          </a:blip>
          <a:srcRect l="7653" t="1359" r="14786" b="3175"/>
          <a:stretch/>
        </p:blipFill>
        <p:spPr>
          <a:xfrm>
            <a:off x="822496" y="2510816"/>
            <a:ext cx="629997" cy="698563"/>
          </a:xfrm>
          <a:prstGeom prst="rect">
            <a:avLst/>
          </a:prstGeom>
        </p:spPr>
      </p:pic>
      <p:pic>
        <p:nvPicPr>
          <p:cNvPr id="11" name="Picture 10">
            <a:extLst>
              <a:ext uri="{FF2B5EF4-FFF2-40B4-BE49-F238E27FC236}">
                <a16:creationId xmlns:a16="http://schemas.microsoft.com/office/drawing/2014/main" id="{5A9E6B83-5F4F-D3B6-6C6C-E2B17E8F46F9}"/>
              </a:ext>
            </a:extLst>
          </p:cNvPr>
          <p:cNvPicPr>
            <a:picLocks noChangeAspect="1"/>
          </p:cNvPicPr>
          <p:nvPr/>
        </p:nvPicPr>
        <p:blipFill>
          <a:blip r:embed="rId8">
            <a:extLst>
              <a:ext uri="{BEBA8EAE-BF5A-486C-A8C5-ECC9F3942E4B}">
                <a14:imgProps xmlns:a14="http://schemas.microsoft.com/office/drawing/2010/main">
                  <a14:imgLayer r:embed="rId9">
                    <a14:imgEffect>
                      <a14:backgroundRemoval t="9712" b="93885" l="9898" r="91809">
                        <a14:foregroundMark x1="31399" y1="27698" x2="38225" y2="35072"/>
                        <a14:foregroundMark x1="38225" y1="35072" x2="42662" y2="46942"/>
                        <a14:foregroundMark x1="42662" y1="46942" x2="39761" y2="50000"/>
                        <a14:foregroundMark x1="17918" y1="28058" x2="17918" y2="28058"/>
                        <a14:foregroundMark x1="19113" y1="19245" x2="19113" y2="19245"/>
                        <a14:foregroundMark x1="60580" y1="19065" x2="60580" y2="19065"/>
                        <a14:foregroundMark x1="63311" y1="27698" x2="63311" y2="27698"/>
                        <a14:foregroundMark x1="61092" y1="35971" x2="61092" y2="35971"/>
                        <a14:foregroundMark x1="20137" y1="35432" x2="20137" y2="35432"/>
                        <a14:foregroundMark x1="28498" y1="93885" x2="30375" y2="89568"/>
                        <a14:foregroundMark x1="91809" y1="63669" x2="91809" y2="63669"/>
                        <a14:foregroundMark x1="45051" y1="39928" x2="44539" y2="37590"/>
                      </a14:backgroundRemoval>
                    </a14:imgEffect>
                  </a14:imgLayer>
                </a14:imgProps>
              </a:ext>
            </a:extLst>
          </a:blip>
          <a:srcRect l="7750" t="4816" r="5181"/>
          <a:stretch/>
        </p:blipFill>
        <p:spPr>
          <a:xfrm>
            <a:off x="822496" y="3448602"/>
            <a:ext cx="751059" cy="779019"/>
          </a:xfrm>
          <a:prstGeom prst="rect">
            <a:avLst/>
          </a:prstGeom>
        </p:spPr>
      </p:pic>
      <p:sp>
        <p:nvSpPr>
          <p:cNvPr id="5" name="Titel 4">
            <a:extLst>
              <a:ext uri="{FF2B5EF4-FFF2-40B4-BE49-F238E27FC236}">
                <a16:creationId xmlns:a16="http://schemas.microsoft.com/office/drawing/2014/main" id="{78349119-A507-61F6-D39E-1D038421ACB2}"/>
              </a:ext>
            </a:extLst>
          </p:cNvPr>
          <p:cNvSpPr>
            <a:spLocks noGrp="1"/>
          </p:cNvSpPr>
          <p:nvPr>
            <p:ph type="title"/>
          </p:nvPr>
        </p:nvSpPr>
        <p:spPr/>
        <p:txBody>
          <a:bodyPr/>
          <a:lstStyle/>
          <a:p>
            <a:r>
              <a:rPr lang="de-DE"/>
              <a:t>Instructions</a:t>
            </a:r>
          </a:p>
        </p:txBody>
      </p:sp>
    </p:spTree>
    <p:extLst>
      <p:ext uri="{BB962C8B-B14F-4D97-AF65-F5344CB8AC3E}">
        <p14:creationId xmlns:p14="http://schemas.microsoft.com/office/powerpoint/2010/main" val="304166519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9738543F-7334-0721-D4A2-7AC69C63B824}"/>
            </a:ext>
          </a:extLst>
        </p:cNvPr>
        <p:cNvGrpSpPr/>
        <p:nvPr/>
      </p:nvGrpSpPr>
      <p:grpSpPr>
        <a:xfrm>
          <a:off x="0" y="0"/>
          <a:ext cx="0" cy="0"/>
          <a:chOff x="0" y="0"/>
          <a:chExt cx="0" cy="0"/>
        </a:xfrm>
      </p:grpSpPr>
      <p:sp>
        <p:nvSpPr>
          <p:cNvPr id="413" name="Google Shape;413;p30">
            <a:extLst>
              <a:ext uri="{FF2B5EF4-FFF2-40B4-BE49-F238E27FC236}">
                <a16:creationId xmlns:a16="http://schemas.microsoft.com/office/drawing/2014/main" id="{71980955-28E2-31A8-D96E-63AAA5C8D5B7}"/>
              </a:ext>
            </a:extLst>
          </p:cNvPr>
          <p:cNvSpPr txBox="1">
            <a:spLocks noGrp="1"/>
          </p:cNvSpPr>
          <p:nvPr>
            <p:ph type="subTitle" idx="2"/>
          </p:nvPr>
        </p:nvSpPr>
        <p:spPr>
          <a:xfrm>
            <a:off x="737585" y="1646038"/>
            <a:ext cx="5528204" cy="3595465"/>
          </a:xfrm>
          <a:prstGeom prst="rect">
            <a:avLst/>
          </a:prstGeom>
        </p:spPr>
        <p:txBody>
          <a:bodyPr spcFirstLastPara="1" wrap="square" lIns="91425" tIns="91425" rIns="91425" bIns="91425" anchor="t" anchorCtr="0">
            <a:noAutofit/>
          </a:bodyPr>
          <a:lstStyle/>
          <a:p>
            <a:pPr marL="36000"/>
            <a:r>
              <a:rPr lang="en-US" b="1">
                <a:solidFill>
                  <a:schemeClr val="accent5"/>
                </a:solidFill>
                <a:latin typeface="Sofia Sans" panose="020B0604020202020204" charset="0"/>
                <a:cs typeface="Arial"/>
                <a:sym typeface="Arial"/>
              </a:rPr>
              <a:t>Water Towers: </a:t>
            </a:r>
            <a:r>
              <a:rPr lang="en-US"/>
              <a:t>Have you ever seen tall water towers in cities or towns? </a:t>
            </a:r>
          </a:p>
          <a:p>
            <a:pPr marL="36000"/>
            <a:r>
              <a:rPr lang="en-US"/>
              <a:t>They store water at elevated heights. Torricelli’s Law explains why water flows rapidly from taps or hoses. </a:t>
            </a:r>
          </a:p>
          <a:p>
            <a:pPr marL="36000"/>
            <a:endParaRPr lang="en-US"/>
          </a:p>
          <a:p>
            <a:pPr marL="36000"/>
            <a:r>
              <a:rPr lang="en-US" b="1">
                <a:solidFill>
                  <a:schemeClr val="accent5"/>
                </a:solidFill>
                <a:latin typeface="Sofia Sans" panose="020B0604020202020204" charset="0"/>
                <a:cs typeface="Arial"/>
                <a:sym typeface="Arial"/>
              </a:rPr>
              <a:t>The greater the height of the water tank, the faster the water flows. </a:t>
            </a:r>
            <a:r>
              <a:rPr lang="en-US"/>
              <a:t>This principle ensures consistent water pressure in homes.</a:t>
            </a:r>
          </a:p>
          <a:p>
            <a:pPr marL="36000" indent="0"/>
            <a:endParaRPr lang="en-US"/>
          </a:p>
          <a:p>
            <a:pPr marL="36000"/>
            <a:r>
              <a:rPr lang="en-US" b="1">
                <a:solidFill>
                  <a:schemeClr val="accent5"/>
                </a:solidFill>
                <a:latin typeface="Sofia Sans" panose="020B0604020202020204" charset="0"/>
                <a:cs typeface="Arial"/>
                <a:sym typeface="Arial"/>
              </a:rPr>
              <a:t>Firefighter Hoses: </a:t>
            </a:r>
            <a:r>
              <a:rPr lang="en-US"/>
              <a:t>When firefighters use hoses, the water comes out at high speed because it’s </a:t>
            </a:r>
            <a:r>
              <a:rPr lang="en-US" err="1"/>
              <a:t>pressurised</a:t>
            </a:r>
            <a:r>
              <a:rPr lang="en-US"/>
              <a:t> and sometimes elevated in tanks. </a:t>
            </a:r>
          </a:p>
          <a:p>
            <a:pPr marL="36000"/>
            <a:endParaRPr lang="en-US"/>
          </a:p>
          <a:p>
            <a:pPr marL="36000"/>
            <a:r>
              <a:rPr lang="en-US"/>
              <a:t>This speed helps them put out fires effectively.</a:t>
            </a:r>
          </a:p>
          <a:p>
            <a:pPr marL="36000"/>
            <a:endParaRPr lang="en-US" b="1"/>
          </a:p>
          <a:p>
            <a:pPr marL="36000"/>
            <a:r>
              <a:rPr lang="en-US" b="1">
                <a:solidFill>
                  <a:schemeClr val="accent5"/>
                </a:solidFill>
                <a:latin typeface="Sofia Sans" panose="020B0604020202020204" charset="0"/>
                <a:cs typeface="Arial"/>
                <a:sym typeface="Arial"/>
              </a:rPr>
              <a:t>The head height of water </a:t>
            </a:r>
            <a:r>
              <a:rPr lang="en-US"/>
              <a:t>in fire trucks or towers gives the water its force, allowing it to reach far distances.</a:t>
            </a:r>
          </a:p>
          <a:p>
            <a:pPr marL="139700" indent="0"/>
            <a:endParaRPr lang="en-US" b="1"/>
          </a:p>
        </p:txBody>
      </p:sp>
      <p:pic>
        <p:nvPicPr>
          <p:cNvPr id="5" name="Picture 4" descr="Diagram of a water tower with blue water&#10;&#10;Description automatically generated">
            <a:extLst>
              <a:ext uri="{FF2B5EF4-FFF2-40B4-BE49-F238E27FC236}">
                <a16:creationId xmlns:a16="http://schemas.microsoft.com/office/drawing/2014/main" id="{72BF17A2-5C6F-AE51-5D7A-E28EA2B7A955}"/>
              </a:ext>
            </a:extLst>
          </p:cNvPr>
          <p:cNvPicPr>
            <a:picLocks noChangeAspect="1"/>
          </p:cNvPicPr>
          <p:nvPr/>
        </p:nvPicPr>
        <p:blipFill>
          <a:blip r:embed="rId4"/>
          <a:stretch>
            <a:fillRect/>
          </a:stretch>
        </p:blipFill>
        <p:spPr>
          <a:xfrm>
            <a:off x="6535167" y="1759854"/>
            <a:ext cx="1895558" cy="1422784"/>
          </a:xfrm>
          <a:prstGeom prst="rect">
            <a:avLst/>
          </a:prstGeom>
          <a:ln w="19050">
            <a:noFill/>
          </a:ln>
        </p:spPr>
      </p:pic>
      <p:pic>
        <p:nvPicPr>
          <p:cNvPr id="6" name="Picture 5">
            <a:extLst>
              <a:ext uri="{FF2B5EF4-FFF2-40B4-BE49-F238E27FC236}">
                <a16:creationId xmlns:a16="http://schemas.microsoft.com/office/drawing/2014/main" id="{BC81140C-AE5D-1EF6-BF8D-680C85E39915}"/>
              </a:ext>
            </a:extLst>
          </p:cNvPr>
          <p:cNvPicPr>
            <a:picLocks noChangeAspect="1"/>
          </p:cNvPicPr>
          <p:nvPr/>
        </p:nvPicPr>
        <p:blipFill>
          <a:blip r:embed="rId5"/>
          <a:srcRect t="16832" b="13265"/>
          <a:stretch/>
        </p:blipFill>
        <p:spPr>
          <a:xfrm>
            <a:off x="6526425" y="3375848"/>
            <a:ext cx="1904300" cy="1331164"/>
          </a:xfrm>
          <a:prstGeom prst="rect">
            <a:avLst/>
          </a:prstGeom>
          <a:ln w="19050">
            <a:noFill/>
          </a:ln>
        </p:spPr>
      </p:pic>
      <p:sp>
        <p:nvSpPr>
          <p:cNvPr id="2" name="Titel 4">
            <a:extLst>
              <a:ext uri="{FF2B5EF4-FFF2-40B4-BE49-F238E27FC236}">
                <a16:creationId xmlns:a16="http://schemas.microsoft.com/office/drawing/2014/main" id="{49B3879C-AD0E-AA1B-CFDC-C9E456B5C566}"/>
              </a:ext>
            </a:extLst>
          </p:cNvPr>
          <p:cNvSpPr>
            <a:spLocks noGrp="1"/>
          </p:cNvSpPr>
          <p:nvPr>
            <p:ph type="title"/>
          </p:nvPr>
        </p:nvSpPr>
        <p:spPr>
          <a:xfrm>
            <a:off x="713225" y="539500"/>
            <a:ext cx="7717500" cy="572700"/>
          </a:xfrm>
        </p:spPr>
        <p:txBody>
          <a:bodyPr/>
          <a:lstStyle/>
          <a:p>
            <a:r>
              <a:rPr lang="en-US"/>
              <a:t>From Water Tanks to Firefighters: Torricelli’s Law in Action</a:t>
            </a:r>
            <a:endParaRPr lang="de-DE"/>
          </a:p>
        </p:txBody>
      </p:sp>
    </p:spTree>
    <p:extLst>
      <p:ext uri="{BB962C8B-B14F-4D97-AF65-F5344CB8AC3E}">
        <p14:creationId xmlns:p14="http://schemas.microsoft.com/office/powerpoint/2010/main" val="1496814565"/>
      </p:ext>
    </p:extLst>
  </p:cSld>
  <p:clrMapOvr>
    <a:masterClrMapping/>
  </p:clrMapOvr>
  <p:extLst>
    <p:ext uri="{6950BFC3-D8DA-4A85-94F7-54DA5524770B}">
      <p188:commentRel xmlns:p188="http://schemas.microsoft.com/office/powerpoint/2018/8/main" r:id="rId3"/>
    </p:ext>
  </p:extLs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6886D782-CFB3-1491-6020-ED70A7AAEAFA}"/>
            </a:ext>
          </a:extLst>
        </p:cNvPr>
        <p:cNvGrpSpPr/>
        <p:nvPr/>
      </p:nvGrpSpPr>
      <p:grpSpPr>
        <a:xfrm>
          <a:off x="0" y="0"/>
          <a:ext cx="0" cy="0"/>
          <a:chOff x="0" y="0"/>
          <a:chExt cx="0" cy="0"/>
        </a:xfrm>
      </p:grpSpPr>
      <p:sp>
        <p:nvSpPr>
          <p:cNvPr id="413" name="Google Shape;413;p30">
            <a:extLst>
              <a:ext uri="{FF2B5EF4-FFF2-40B4-BE49-F238E27FC236}">
                <a16:creationId xmlns:a16="http://schemas.microsoft.com/office/drawing/2014/main" id="{CEF48D2E-DB5A-384A-D397-F8B32BBB5D77}"/>
              </a:ext>
            </a:extLst>
          </p:cNvPr>
          <p:cNvSpPr txBox="1">
            <a:spLocks noGrp="1"/>
          </p:cNvSpPr>
          <p:nvPr>
            <p:ph type="subTitle" idx="2"/>
          </p:nvPr>
        </p:nvSpPr>
        <p:spPr>
          <a:xfrm>
            <a:off x="712276" y="1704163"/>
            <a:ext cx="4251245" cy="2772603"/>
          </a:xfrm>
          <a:prstGeom prst="rect">
            <a:avLst/>
          </a:prstGeom>
        </p:spPr>
        <p:txBody>
          <a:bodyPr spcFirstLastPara="1" wrap="square" lIns="91425" tIns="91425" rIns="91425" bIns="91425" anchor="t" anchorCtr="0">
            <a:noAutofit/>
          </a:bodyPr>
          <a:lstStyle/>
          <a:p>
            <a:r>
              <a:rPr lang="en-US" i="1"/>
              <a:t>How Water Volume Affects Power</a:t>
            </a:r>
          </a:p>
          <a:p>
            <a:endParaRPr lang="en-US" b="1" i="1"/>
          </a:p>
          <a:p>
            <a:pPr marL="180000" lvl="1" indent="0" algn="l"/>
            <a:r>
              <a:rPr lang="en-US"/>
              <a:t>The amount of water (volume) determines how much energy it can transfer to turbines.</a:t>
            </a:r>
          </a:p>
          <a:p>
            <a:pPr marL="180000" lvl="1" indent="0" algn="l"/>
            <a:endParaRPr lang="en-US"/>
          </a:p>
          <a:p>
            <a:pPr marL="180000" lvl="1" indent="0" algn="l"/>
            <a:r>
              <a:rPr lang="en-US"/>
              <a:t>More water = </a:t>
            </a:r>
            <a:r>
              <a:rPr lang="en-US" b="1">
                <a:solidFill>
                  <a:schemeClr val="accent5"/>
                </a:solidFill>
                <a:latin typeface="Sofia Sans" panose="020B0604020202020204" charset="0"/>
                <a:cs typeface="Arial"/>
                <a:sym typeface="Arial"/>
              </a:rPr>
              <a:t>more energy </a:t>
            </a:r>
            <a:r>
              <a:rPr lang="en-US"/>
              <a:t>to spin turbines</a:t>
            </a:r>
          </a:p>
          <a:p>
            <a:pPr marL="180000" lvl="1" indent="0" algn="l"/>
            <a:endParaRPr lang="en-US"/>
          </a:p>
          <a:p>
            <a:pPr marL="180000" lvl="1" indent="0" algn="l"/>
            <a:r>
              <a:rPr lang="en-US" i="1"/>
              <a:t>Think of a big river during the rainy season—it flows faster and stronger, carrying more energy. That’s the power engineers capture to generate electricity.</a:t>
            </a:r>
          </a:p>
        </p:txBody>
      </p:sp>
      <p:pic>
        <p:nvPicPr>
          <p:cNvPr id="4" name="Picture 3" descr="A comparison of a waterfall&#10;&#10;Description automatically generated">
            <a:extLst>
              <a:ext uri="{FF2B5EF4-FFF2-40B4-BE49-F238E27FC236}">
                <a16:creationId xmlns:a16="http://schemas.microsoft.com/office/drawing/2014/main" id="{2E86E07F-0F52-7067-8803-E319DFBEB28D}"/>
              </a:ext>
            </a:extLst>
          </p:cNvPr>
          <p:cNvPicPr>
            <a:picLocks noChangeAspect="1"/>
          </p:cNvPicPr>
          <p:nvPr/>
        </p:nvPicPr>
        <p:blipFill>
          <a:blip r:embed="rId3"/>
          <a:stretch>
            <a:fillRect/>
          </a:stretch>
        </p:blipFill>
        <p:spPr>
          <a:xfrm>
            <a:off x="5301859" y="2094663"/>
            <a:ext cx="2768181" cy="1803162"/>
          </a:xfrm>
          <a:prstGeom prst="rect">
            <a:avLst/>
          </a:prstGeom>
          <a:ln w="28575">
            <a:noFill/>
          </a:ln>
        </p:spPr>
      </p:pic>
      <p:sp>
        <p:nvSpPr>
          <p:cNvPr id="2" name="Titel 4">
            <a:extLst>
              <a:ext uri="{FF2B5EF4-FFF2-40B4-BE49-F238E27FC236}">
                <a16:creationId xmlns:a16="http://schemas.microsoft.com/office/drawing/2014/main" id="{4424F809-F477-8D9F-6D15-91C062D0FC5E}"/>
              </a:ext>
            </a:extLst>
          </p:cNvPr>
          <p:cNvSpPr txBox="1">
            <a:spLocks/>
          </p:cNvSpPr>
          <p:nvPr/>
        </p:nvSpPr>
        <p:spPr>
          <a:xfrm>
            <a:off x="713225" y="539500"/>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1pPr>
            <a:lvl2pPr marR="0" lvl="1"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2pPr>
            <a:lvl3pPr marR="0" lvl="2"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3pPr>
            <a:lvl4pPr marR="0" lvl="3"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4pPr>
            <a:lvl5pPr marR="0" lvl="4"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5pPr>
            <a:lvl6pPr marR="0" lvl="5"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6pPr>
            <a:lvl7pPr marR="0" lvl="6"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7pPr>
            <a:lvl8pPr marR="0" lvl="7"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8pPr>
            <a:lvl9pPr marR="0" lvl="8"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9pPr>
          </a:lstStyle>
          <a:p>
            <a:r>
              <a:rPr lang="en-US"/>
              <a:t>Why Volume Matters – More Water, More Energy</a:t>
            </a:r>
            <a:endParaRPr lang="de-DE"/>
          </a:p>
        </p:txBody>
      </p:sp>
    </p:spTree>
    <p:extLst>
      <p:ext uri="{BB962C8B-B14F-4D97-AF65-F5344CB8AC3E}">
        <p14:creationId xmlns:p14="http://schemas.microsoft.com/office/powerpoint/2010/main" val="2622418299"/>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44A10737-D599-9551-62C7-E8FBF608A74C}"/>
            </a:ext>
          </a:extLst>
        </p:cNvPr>
        <p:cNvGrpSpPr/>
        <p:nvPr/>
      </p:nvGrpSpPr>
      <p:grpSpPr>
        <a:xfrm>
          <a:off x="0" y="0"/>
          <a:ext cx="0" cy="0"/>
          <a:chOff x="0" y="0"/>
          <a:chExt cx="0" cy="0"/>
        </a:xfrm>
      </p:grpSpPr>
      <p:sp>
        <p:nvSpPr>
          <p:cNvPr id="413" name="Google Shape;413;p30">
            <a:extLst>
              <a:ext uri="{FF2B5EF4-FFF2-40B4-BE49-F238E27FC236}">
                <a16:creationId xmlns:a16="http://schemas.microsoft.com/office/drawing/2014/main" id="{4CF698AB-93AD-9F8F-EB78-D571371C1F70}"/>
              </a:ext>
            </a:extLst>
          </p:cNvPr>
          <p:cNvSpPr txBox="1">
            <a:spLocks noGrp="1"/>
          </p:cNvSpPr>
          <p:nvPr>
            <p:ph type="subTitle" idx="2"/>
          </p:nvPr>
        </p:nvSpPr>
        <p:spPr>
          <a:xfrm>
            <a:off x="713224" y="1589460"/>
            <a:ext cx="5485057" cy="3063312"/>
          </a:xfrm>
          <a:prstGeom prst="rect">
            <a:avLst/>
          </a:prstGeom>
        </p:spPr>
        <p:txBody>
          <a:bodyPr spcFirstLastPara="1" wrap="square" lIns="91425" tIns="91425" rIns="91425" bIns="91425" anchor="t" anchorCtr="0">
            <a:noAutofit/>
          </a:bodyPr>
          <a:lstStyle/>
          <a:p>
            <a:pPr marL="71755" indent="0"/>
            <a:r>
              <a:rPr lang="en-US" b="1">
                <a:solidFill>
                  <a:schemeClr val="accent5"/>
                </a:solidFill>
                <a:cs typeface="Arial"/>
                <a:sym typeface="Arial"/>
              </a:rPr>
              <a:t>How Does Resistance Affect Water Flow</a:t>
            </a:r>
            <a:r>
              <a:rPr lang="en-US">
                <a:solidFill>
                  <a:schemeClr val="accent5"/>
                </a:solidFill>
                <a:cs typeface="Arial"/>
                <a:sym typeface="Arial"/>
              </a:rPr>
              <a:t>?</a:t>
            </a:r>
            <a:endParaRPr lang="de-DE">
              <a:solidFill>
                <a:schemeClr val="accent5"/>
              </a:solidFill>
            </a:endParaRPr>
          </a:p>
          <a:p>
            <a:pPr marL="71755" indent="0"/>
            <a:endParaRPr lang="en-US" b="1">
              <a:solidFill>
                <a:schemeClr val="accent5"/>
              </a:solidFill>
              <a:latin typeface="Sofia Sans" panose="020B0604020202020204" charset="0"/>
              <a:cs typeface="Arial"/>
            </a:endParaRPr>
          </a:p>
          <a:p>
            <a:pPr marL="71755" indent="0"/>
            <a:r>
              <a:rPr lang="en-US"/>
              <a:t>Water resistance (like rocks or narrow pipes) slows the water flow, reducing energy.</a:t>
            </a:r>
          </a:p>
          <a:p>
            <a:pPr marL="71755" indent="0"/>
            <a:endParaRPr lang="en-US"/>
          </a:p>
          <a:p>
            <a:pPr marL="139700" indent="0"/>
            <a:r>
              <a:rPr lang="en-US" sz="1400"/>
              <a:t>Similar to resistance in electrical circuits:</a:t>
            </a:r>
          </a:p>
          <a:p>
            <a:pPr marL="425450" indent="-285750">
              <a:buClr>
                <a:schemeClr val="accent5"/>
              </a:buClr>
              <a:buFont typeface="Arial" panose="020B0604020202020204" pitchFamily="34" charset="0"/>
              <a:buChar char="•"/>
            </a:pPr>
            <a:r>
              <a:rPr lang="en-US" sz="1400"/>
              <a:t> High resistance = low flow.</a:t>
            </a:r>
          </a:p>
          <a:p>
            <a:pPr>
              <a:buClr>
                <a:schemeClr val="accent5"/>
              </a:buClr>
              <a:buFont typeface="Arial" panose="020B0604020202020204" pitchFamily="34" charset="0"/>
              <a:buChar char="•"/>
            </a:pPr>
            <a:r>
              <a:rPr lang="en-US" sz="1400"/>
              <a:t>Low resistance = smooth, fast flow.</a:t>
            </a:r>
          </a:p>
          <a:p>
            <a:pPr>
              <a:buFont typeface="Arial" panose="020B0604020202020204" pitchFamily="34" charset="0"/>
              <a:buChar char="•"/>
            </a:pPr>
            <a:endParaRPr lang="en-US"/>
          </a:p>
          <a:p>
            <a:pPr marL="139700" indent="0"/>
            <a:r>
              <a:rPr lang="en-US" i="1"/>
              <a:t>Imagine a river filled with rocks and logs—some areas flow quickly, while others slowly trickle. Just like water in pipes, resistance affects how smoothly turbines can harness water’s energy.</a:t>
            </a:r>
            <a:endParaRPr lang="en-US" sz="1400" i="1"/>
          </a:p>
        </p:txBody>
      </p:sp>
      <p:pic>
        <p:nvPicPr>
          <p:cNvPr id="2" name="Picture 1">
            <a:extLst>
              <a:ext uri="{FF2B5EF4-FFF2-40B4-BE49-F238E27FC236}">
                <a16:creationId xmlns:a16="http://schemas.microsoft.com/office/drawing/2014/main" id="{C47DF055-4C7B-AF4B-5110-BC42CFD1072F}"/>
              </a:ext>
            </a:extLst>
          </p:cNvPr>
          <p:cNvPicPr>
            <a:picLocks noChangeAspect="1"/>
          </p:cNvPicPr>
          <p:nvPr/>
        </p:nvPicPr>
        <p:blipFill>
          <a:blip r:embed="rId3"/>
          <a:stretch>
            <a:fillRect/>
          </a:stretch>
        </p:blipFill>
        <p:spPr>
          <a:xfrm>
            <a:off x="6524721" y="1818326"/>
            <a:ext cx="1906055" cy="1271339"/>
          </a:xfrm>
          <a:prstGeom prst="rect">
            <a:avLst/>
          </a:prstGeom>
          <a:ln w="19050">
            <a:noFill/>
          </a:ln>
        </p:spPr>
      </p:pic>
      <p:pic>
        <p:nvPicPr>
          <p:cNvPr id="3" name="Picture 2">
            <a:extLst>
              <a:ext uri="{FF2B5EF4-FFF2-40B4-BE49-F238E27FC236}">
                <a16:creationId xmlns:a16="http://schemas.microsoft.com/office/drawing/2014/main" id="{5E572AC6-E31D-5389-A17F-ACA782C0E288}"/>
              </a:ext>
            </a:extLst>
          </p:cNvPr>
          <p:cNvPicPr>
            <a:picLocks noChangeAspect="1"/>
          </p:cNvPicPr>
          <p:nvPr/>
        </p:nvPicPr>
        <p:blipFill>
          <a:blip r:embed="rId4"/>
          <a:stretch>
            <a:fillRect/>
          </a:stretch>
        </p:blipFill>
        <p:spPr>
          <a:xfrm>
            <a:off x="6524721" y="3089665"/>
            <a:ext cx="1906055" cy="1434230"/>
          </a:xfrm>
          <a:prstGeom prst="rect">
            <a:avLst/>
          </a:prstGeom>
          <a:ln w="19050">
            <a:noFill/>
          </a:ln>
        </p:spPr>
      </p:pic>
      <p:sp>
        <p:nvSpPr>
          <p:cNvPr id="4" name="Google Shape;414;p30">
            <a:extLst>
              <a:ext uri="{FF2B5EF4-FFF2-40B4-BE49-F238E27FC236}">
                <a16:creationId xmlns:a16="http://schemas.microsoft.com/office/drawing/2014/main" id="{1B5A1156-C702-1D9A-8313-022CB9E218BB}"/>
              </a:ext>
            </a:extLst>
          </p:cNvPr>
          <p:cNvSpPr txBox="1">
            <a:spLocks/>
          </p:cNvSpPr>
          <p:nvPr/>
        </p:nvSpPr>
        <p:spPr>
          <a:xfrm>
            <a:off x="6524721" y="1513481"/>
            <a:ext cx="2370715" cy="339862"/>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800"/>
              <a:buFont typeface="Epilogue"/>
              <a:buNone/>
              <a:defRPr sz="1800" b="1" i="0" u="none" strike="noStrike" cap="none">
                <a:solidFill>
                  <a:schemeClr val="dk1"/>
                </a:solidFill>
                <a:latin typeface="Epilogue"/>
                <a:ea typeface="Epilogue"/>
                <a:cs typeface="Epilogue"/>
                <a:sym typeface="Epilogue"/>
              </a:defRPr>
            </a:lvl1pPr>
            <a:lvl2pPr marL="914400" marR="0" lvl="1"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2pPr>
            <a:lvl3pPr marL="1371600" marR="0" lvl="2"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3pPr>
            <a:lvl4pPr marL="1828800" marR="0" lvl="3"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4pPr>
            <a:lvl5pPr marL="2286000" marR="0" lvl="4"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5pPr>
            <a:lvl6pPr marL="2743200" marR="0" lvl="5"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6pPr>
            <a:lvl7pPr marL="3200400" marR="0" lvl="6"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7pPr>
            <a:lvl8pPr marL="3657600" marR="0" lvl="7"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8pPr>
            <a:lvl9pPr marL="4114800" marR="0" lvl="8"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9pPr>
          </a:lstStyle>
          <a:p>
            <a:pPr marL="0" indent="0"/>
            <a:r>
              <a:rPr lang="en-US" sz="800" b="0"/>
              <a:t>Smooth river flow</a:t>
            </a:r>
          </a:p>
        </p:txBody>
      </p:sp>
      <p:sp>
        <p:nvSpPr>
          <p:cNvPr id="5" name="Google Shape;414;p30">
            <a:extLst>
              <a:ext uri="{FF2B5EF4-FFF2-40B4-BE49-F238E27FC236}">
                <a16:creationId xmlns:a16="http://schemas.microsoft.com/office/drawing/2014/main" id="{3E88E430-F3D4-89D0-0891-CA7C31505353}"/>
              </a:ext>
            </a:extLst>
          </p:cNvPr>
          <p:cNvSpPr txBox="1">
            <a:spLocks/>
          </p:cNvSpPr>
          <p:nvPr/>
        </p:nvSpPr>
        <p:spPr>
          <a:xfrm>
            <a:off x="6524721" y="4475552"/>
            <a:ext cx="2370715" cy="353188"/>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800"/>
              <a:buFont typeface="Epilogue"/>
              <a:buNone/>
              <a:defRPr sz="1800" b="1" i="0" u="none" strike="noStrike" cap="none">
                <a:solidFill>
                  <a:schemeClr val="dk1"/>
                </a:solidFill>
                <a:latin typeface="Epilogue"/>
                <a:ea typeface="Epilogue"/>
                <a:cs typeface="Epilogue"/>
                <a:sym typeface="Epilogue"/>
              </a:defRPr>
            </a:lvl1pPr>
            <a:lvl2pPr marL="914400" marR="0" lvl="1"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2pPr>
            <a:lvl3pPr marL="1371600" marR="0" lvl="2"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3pPr>
            <a:lvl4pPr marL="1828800" marR="0" lvl="3"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4pPr>
            <a:lvl5pPr marL="2286000" marR="0" lvl="4"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5pPr>
            <a:lvl6pPr marL="2743200" marR="0" lvl="5"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6pPr>
            <a:lvl7pPr marL="3200400" marR="0" lvl="6"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7pPr>
            <a:lvl8pPr marL="3657600" marR="0" lvl="7"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8pPr>
            <a:lvl9pPr marL="4114800" marR="0" lvl="8" indent="-317500" algn="ctr" rtl="0">
              <a:lnSpc>
                <a:spcPct val="115000"/>
              </a:lnSpc>
              <a:spcBef>
                <a:spcPts val="0"/>
              </a:spcBef>
              <a:spcAft>
                <a:spcPts val="0"/>
              </a:spcAft>
              <a:buClr>
                <a:schemeClr val="dk1"/>
              </a:buClr>
              <a:buSzPts val="1800"/>
              <a:buFont typeface="Epilogue"/>
              <a:buNone/>
              <a:defRPr sz="1800" b="1" i="0" u="none" strike="noStrike" cap="none">
                <a:solidFill>
                  <a:schemeClr val="dk1"/>
                </a:solidFill>
                <a:latin typeface="Epilogue"/>
                <a:ea typeface="Epilogue"/>
                <a:cs typeface="Epilogue"/>
                <a:sym typeface="Epilogue"/>
              </a:defRPr>
            </a:lvl9pPr>
          </a:lstStyle>
          <a:p>
            <a:pPr marL="0" indent="0"/>
            <a:r>
              <a:rPr lang="en-US" sz="800" b="0"/>
              <a:t>Obstructed river flow</a:t>
            </a:r>
          </a:p>
        </p:txBody>
      </p:sp>
      <p:sp>
        <p:nvSpPr>
          <p:cNvPr id="6" name="Titel 4">
            <a:extLst>
              <a:ext uri="{FF2B5EF4-FFF2-40B4-BE49-F238E27FC236}">
                <a16:creationId xmlns:a16="http://schemas.microsoft.com/office/drawing/2014/main" id="{97A9E965-965A-7706-2405-801E1C126D8E}"/>
              </a:ext>
            </a:extLst>
          </p:cNvPr>
          <p:cNvSpPr txBox="1">
            <a:spLocks/>
          </p:cNvSpPr>
          <p:nvPr/>
        </p:nvSpPr>
        <p:spPr>
          <a:xfrm>
            <a:off x="713225" y="539500"/>
            <a:ext cx="5251854"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1pPr>
            <a:lvl2pPr marR="0" lvl="1"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2pPr>
            <a:lvl3pPr marR="0" lvl="2"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3pPr>
            <a:lvl4pPr marR="0" lvl="3"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4pPr>
            <a:lvl5pPr marR="0" lvl="4"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5pPr>
            <a:lvl6pPr marR="0" lvl="5"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6pPr>
            <a:lvl7pPr marR="0" lvl="6"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7pPr>
            <a:lvl8pPr marR="0" lvl="7"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8pPr>
            <a:lvl9pPr marR="0" lvl="8"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9pPr>
          </a:lstStyle>
          <a:p>
            <a:r>
              <a:rPr lang="en-US"/>
              <a:t>Water Resistance – A River’s Journey</a:t>
            </a:r>
          </a:p>
        </p:txBody>
      </p:sp>
    </p:spTree>
    <p:extLst>
      <p:ext uri="{BB962C8B-B14F-4D97-AF65-F5344CB8AC3E}">
        <p14:creationId xmlns:p14="http://schemas.microsoft.com/office/powerpoint/2010/main" val="60330867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el 2">
            <a:extLst>
              <a:ext uri="{FF2B5EF4-FFF2-40B4-BE49-F238E27FC236}">
                <a16:creationId xmlns:a16="http://schemas.microsoft.com/office/drawing/2014/main" id="{9D6B787F-ED8E-B469-EF27-7D58F3AAFBB1}"/>
              </a:ext>
            </a:extLst>
          </p:cNvPr>
          <p:cNvSpPr>
            <a:spLocks noGrp="1"/>
          </p:cNvSpPr>
          <p:nvPr>
            <p:ph type="title"/>
          </p:nvPr>
        </p:nvSpPr>
        <p:spPr/>
        <p:txBody>
          <a:bodyPr/>
          <a:lstStyle/>
          <a:p>
            <a:r>
              <a:rPr lang="en">
                <a:solidFill>
                  <a:schemeClr val="tx1"/>
                </a:solidFill>
              </a:rPr>
              <a:t>Present and Future</a:t>
            </a:r>
            <a:br>
              <a:rPr lang="en">
                <a:solidFill>
                  <a:schemeClr val="tx1"/>
                </a:solidFill>
              </a:rPr>
            </a:br>
            <a:endParaRPr lang="en-DE"/>
          </a:p>
        </p:txBody>
      </p:sp>
      <p:sp>
        <p:nvSpPr>
          <p:cNvPr id="4" name="Untertitel 3">
            <a:extLst>
              <a:ext uri="{FF2B5EF4-FFF2-40B4-BE49-F238E27FC236}">
                <a16:creationId xmlns:a16="http://schemas.microsoft.com/office/drawing/2014/main" id="{15DFD3D7-C24F-02CD-1D36-0C734910CD79}"/>
              </a:ext>
            </a:extLst>
          </p:cNvPr>
          <p:cNvSpPr>
            <a:spLocks noGrp="1"/>
          </p:cNvSpPr>
          <p:nvPr>
            <p:ph type="subTitle" idx="1"/>
          </p:nvPr>
        </p:nvSpPr>
        <p:spPr>
          <a:xfrm>
            <a:off x="4516925" y="1352550"/>
            <a:ext cx="3913500" cy="3251200"/>
          </a:xfrm>
        </p:spPr>
        <p:txBody>
          <a:bodyPr/>
          <a:lstStyle/>
          <a:p>
            <a:pPr marL="285750" indent="-285750">
              <a:lnSpc>
                <a:spcPct val="114999"/>
              </a:lnSpc>
              <a:buClr>
                <a:schemeClr val="accent5"/>
              </a:buClr>
              <a:buFont typeface="Arial"/>
              <a:buChar char="•"/>
            </a:pPr>
            <a:r>
              <a:rPr lang="en">
                <a:solidFill>
                  <a:schemeClr val="tx1"/>
                </a:solidFill>
              </a:rPr>
              <a:t>Later, Hydro has been one of the major drivers for the electrification of the early 20th century, producing reliable electricity. </a:t>
            </a:r>
          </a:p>
          <a:p>
            <a:pPr marL="0" indent="0">
              <a:lnSpc>
                <a:spcPct val="114999"/>
              </a:lnSpc>
            </a:pPr>
            <a:endParaRPr lang="en">
              <a:solidFill>
                <a:schemeClr val="tx1"/>
              </a:solidFill>
            </a:endParaRPr>
          </a:p>
          <a:p>
            <a:pPr marL="285750" indent="-285750">
              <a:lnSpc>
                <a:spcPct val="114999"/>
              </a:lnSpc>
              <a:buClr>
                <a:schemeClr val="accent5"/>
              </a:buClr>
              <a:buFont typeface="Arial"/>
              <a:buChar char="•"/>
            </a:pPr>
            <a:r>
              <a:rPr lang="en">
                <a:solidFill>
                  <a:schemeClr val="tx1"/>
                </a:solidFill>
              </a:rPr>
              <a:t>As Technologies are advancing, we can improve the power output event further.</a:t>
            </a:r>
          </a:p>
          <a:p>
            <a:pPr marL="285750" indent="-285750">
              <a:lnSpc>
                <a:spcPct val="114999"/>
              </a:lnSpc>
              <a:buFont typeface="Arial"/>
              <a:buChar char="•"/>
            </a:pPr>
            <a:endParaRPr lang="en">
              <a:solidFill>
                <a:schemeClr val="tx1"/>
              </a:solidFill>
            </a:endParaRPr>
          </a:p>
          <a:p>
            <a:pPr marL="285750" indent="-285750">
              <a:lnSpc>
                <a:spcPct val="114999"/>
              </a:lnSpc>
              <a:buClr>
                <a:schemeClr val="accent5"/>
              </a:buClr>
              <a:buFont typeface="Arial"/>
              <a:buChar char="•"/>
            </a:pPr>
            <a:r>
              <a:rPr lang="en-US">
                <a:solidFill>
                  <a:schemeClr val="tx1"/>
                </a:solidFill>
              </a:rPr>
              <a:t>Hydropower will play a pivotal role in the future as a key driver of sustainable energy, supporting global efforts to transition to cleaner power sources, stabilize energy grids, and combat climate change</a:t>
            </a:r>
            <a:endParaRPr lang="en">
              <a:solidFill>
                <a:schemeClr val="tx1"/>
              </a:solidFill>
            </a:endParaRPr>
          </a:p>
        </p:txBody>
      </p:sp>
      <p:pic>
        <p:nvPicPr>
          <p:cNvPr id="5" name="Bildplatzhalter 4" descr="Ein Bild, das Damm, Szene, draußen, Wasserfall enthält.&#10;&#10;Automatisch generierte Beschreibung">
            <a:extLst>
              <a:ext uri="{FF2B5EF4-FFF2-40B4-BE49-F238E27FC236}">
                <a16:creationId xmlns:a16="http://schemas.microsoft.com/office/drawing/2014/main" id="{476D10EF-FB70-A2DA-2779-58E870452F65}"/>
              </a:ext>
            </a:extLst>
          </p:cNvPr>
          <p:cNvPicPr>
            <a:picLocks noGrp="1" noChangeAspect="1"/>
          </p:cNvPicPr>
          <p:nvPr>
            <p:ph type="pic" idx="2"/>
          </p:nvPr>
        </p:nvPicPr>
        <p:blipFill>
          <a:blip r:embed="rId3"/>
          <a:srcRect l="18393" r="18393"/>
          <a:stretch>
            <a:fillRect/>
          </a:stretch>
        </p:blipFill>
        <p:spPr>
          <a:xfrm>
            <a:off x="712788" y="1352550"/>
            <a:ext cx="3667125" cy="3251200"/>
          </a:xfrm>
          <a:prstGeom prst="rect">
            <a:avLst/>
          </a:prstGeom>
        </p:spPr>
      </p:pic>
    </p:spTree>
    <p:extLst>
      <p:ext uri="{BB962C8B-B14F-4D97-AF65-F5344CB8AC3E}">
        <p14:creationId xmlns:p14="http://schemas.microsoft.com/office/powerpoint/2010/main" val="1811761123"/>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8371CF38-86CC-DBA7-32DF-6CA4DA9A27C8}"/>
            </a:ext>
          </a:extLst>
        </p:cNvPr>
        <p:cNvGrpSpPr/>
        <p:nvPr/>
      </p:nvGrpSpPr>
      <p:grpSpPr>
        <a:xfrm>
          <a:off x="0" y="0"/>
          <a:ext cx="0" cy="0"/>
          <a:chOff x="0" y="0"/>
          <a:chExt cx="0" cy="0"/>
        </a:xfrm>
      </p:grpSpPr>
      <p:sp>
        <p:nvSpPr>
          <p:cNvPr id="696" name="Google Shape;696;p41">
            <a:extLst>
              <a:ext uri="{FF2B5EF4-FFF2-40B4-BE49-F238E27FC236}">
                <a16:creationId xmlns:a16="http://schemas.microsoft.com/office/drawing/2014/main" id="{4276EF78-5E21-096B-8ADC-B39EE48D7955}"/>
              </a:ext>
            </a:extLst>
          </p:cNvPr>
          <p:cNvSpPr txBox="1">
            <a:spLocks noGrp="1"/>
          </p:cNvSpPr>
          <p:nvPr>
            <p:ph type="title"/>
          </p:nvPr>
        </p:nvSpPr>
        <p:spPr>
          <a:xfrm>
            <a:off x="713225" y="539500"/>
            <a:ext cx="7717200" cy="576000"/>
          </a:xfrm>
        </p:spPr>
        <p:txBody>
          <a:bodyPr spcFirstLastPara="1" wrap="square" lIns="91425" tIns="91425" rIns="91425" bIns="91425" anchor="t" anchorCtr="0">
            <a:normAutofit/>
          </a:bodyPr>
          <a:lstStyle/>
          <a:p>
            <a:pPr>
              <a:lnSpc>
                <a:spcPct val="90000"/>
              </a:lnSpc>
            </a:pPr>
            <a:r>
              <a:rPr lang="en" b="1" i="0" u="none" strike="noStrike" cap="none">
                <a:latin typeface="Epilogue"/>
                <a:ea typeface="Epilogue"/>
                <a:cs typeface="Epilogue"/>
                <a:sym typeface="Epilogue"/>
              </a:rPr>
              <a:t>Effect of resistance on water flow</a:t>
            </a:r>
          </a:p>
        </p:txBody>
      </p:sp>
      <p:sp>
        <p:nvSpPr>
          <p:cNvPr id="10" name="Textfeld 9">
            <a:extLst>
              <a:ext uri="{FF2B5EF4-FFF2-40B4-BE49-F238E27FC236}">
                <a16:creationId xmlns:a16="http://schemas.microsoft.com/office/drawing/2014/main" id="{9082F9C4-3404-228A-1FF5-F181400F2EF3}"/>
              </a:ext>
            </a:extLst>
          </p:cNvPr>
          <p:cNvSpPr txBox="1"/>
          <p:nvPr/>
        </p:nvSpPr>
        <p:spPr>
          <a:xfrm>
            <a:off x="5100347" y="3433012"/>
            <a:ext cx="2880000" cy="738664"/>
          </a:xfrm>
          <a:prstGeom prst="rect">
            <a:avLst/>
          </a:prstGeom>
          <a:noFill/>
        </p:spPr>
        <p:txBody>
          <a:bodyPr wrap="square" rtlCol="0">
            <a:spAutoFit/>
          </a:bodyPr>
          <a:lstStyle/>
          <a:p>
            <a:pPr algn="ctr"/>
            <a:r>
              <a:rPr lang="de-DE">
                <a:solidFill>
                  <a:schemeClr val="dk1"/>
                </a:solidFill>
                <a:latin typeface="Sofia Sans"/>
                <a:sym typeface="Sofia Sans"/>
              </a:rPr>
              <a:t>Scan </a:t>
            </a:r>
            <a:r>
              <a:rPr lang="de-DE" err="1">
                <a:solidFill>
                  <a:schemeClr val="dk1"/>
                </a:solidFill>
                <a:latin typeface="Sofia Sans"/>
                <a:sym typeface="Sofia Sans"/>
              </a:rPr>
              <a:t>the</a:t>
            </a:r>
            <a:r>
              <a:rPr lang="de-DE">
                <a:solidFill>
                  <a:schemeClr val="dk1"/>
                </a:solidFill>
                <a:latin typeface="Sofia Sans"/>
                <a:sym typeface="Sofia Sans"/>
              </a:rPr>
              <a:t> QR Code, and </a:t>
            </a:r>
            <a:r>
              <a:rPr lang="de-DE" err="1">
                <a:solidFill>
                  <a:schemeClr val="dk1"/>
                </a:solidFill>
                <a:latin typeface="Sofia Sans"/>
                <a:sym typeface="Sofia Sans"/>
              </a:rPr>
              <a:t>let‘s</a:t>
            </a:r>
            <a:r>
              <a:rPr lang="de-DE">
                <a:solidFill>
                  <a:schemeClr val="dk1"/>
                </a:solidFill>
                <a:latin typeface="Sofia Sans"/>
                <a:sym typeface="Sofia Sans"/>
              </a:rPr>
              <a:t> </a:t>
            </a:r>
            <a:r>
              <a:rPr lang="de-DE" err="1">
                <a:solidFill>
                  <a:schemeClr val="dk1"/>
                </a:solidFill>
                <a:latin typeface="Sofia Sans"/>
                <a:sym typeface="Sofia Sans"/>
              </a:rPr>
              <a:t>watch</a:t>
            </a:r>
            <a:r>
              <a:rPr lang="de-DE">
                <a:solidFill>
                  <a:schemeClr val="dk1"/>
                </a:solidFill>
                <a:latin typeface="Sofia Sans"/>
                <a:sym typeface="Sofia Sans"/>
              </a:rPr>
              <a:t> an </a:t>
            </a:r>
            <a:r>
              <a:rPr lang="de-DE" err="1">
                <a:solidFill>
                  <a:schemeClr val="dk1"/>
                </a:solidFill>
                <a:latin typeface="Sofia Sans"/>
                <a:sym typeface="Sofia Sans"/>
              </a:rPr>
              <a:t>example</a:t>
            </a:r>
            <a:r>
              <a:rPr lang="de-DE">
                <a:solidFill>
                  <a:schemeClr val="dk1"/>
                </a:solidFill>
                <a:latin typeface="Sofia Sans"/>
                <a:sym typeface="Sofia Sans"/>
              </a:rPr>
              <a:t> </a:t>
            </a:r>
            <a:r>
              <a:rPr lang="de-DE" err="1">
                <a:solidFill>
                  <a:schemeClr val="dk1"/>
                </a:solidFill>
                <a:latin typeface="Sofia Sans"/>
                <a:sym typeface="Sofia Sans"/>
              </a:rPr>
              <a:t>of</a:t>
            </a:r>
            <a:r>
              <a:rPr lang="de-DE">
                <a:solidFill>
                  <a:schemeClr val="dk1"/>
                </a:solidFill>
                <a:latin typeface="Sofia Sans"/>
                <a:sym typeface="Sofia Sans"/>
              </a:rPr>
              <a:t> </a:t>
            </a:r>
            <a:r>
              <a:rPr lang="de-DE" err="1">
                <a:solidFill>
                  <a:schemeClr val="dk1"/>
                </a:solidFill>
                <a:latin typeface="Sofia Sans"/>
                <a:sym typeface="Sofia Sans"/>
              </a:rPr>
              <a:t>how</a:t>
            </a:r>
            <a:r>
              <a:rPr lang="de-DE">
                <a:solidFill>
                  <a:schemeClr val="dk1"/>
                </a:solidFill>
                <a:latin typeface="Sofia Sans"/>
                <a:sym typeface="Sofia Sans"/>
              </a:rPr>
              <a:t> </a:t>
            </a:r>
            <a:r>
              <a:rPr lang="de-DE" err="1">
                <a:solidFill>
                  <a:schemeClr val="dk1"/>
                </a:solidFill>
                <a:latin typeface="Sofia Sans"/>
                <a:sym typeface="Sofia Sans"/>
              </a:rPr>
              <a:t>obstacles</a:t>
            </a:r>
            <a:r>
              <a:rPr lang="de-DE">
                <a:solidFill>
                  <a:schemeClr val="dk1"/>
                </a:solidFill>
                <a:latin typeface="Sofia Sans"/>
                <a:sym typeface="Sofia Sans"/>
              </a:rPr>
              <a:t> </a:t>
            </a:r>
            <a:r>
              <a:rPr lang="de-DE" err="1">
                <a:solidFill>
                  <a:schemeClr val="dk1"/>
                </a:solidFill>
                <a:latin typeface="Sofia Sans"/>
                <a:sym typeface="Sofia Sans"/>
              </a:rPr>
              <a:t>can</a:t>
            </a:r>
            <a:r>
              <a:rPr lang="de-DE">
                <a:solidFill>
                  <a:schemeClr val="dk1"/>
                </a:solidFill>
                <a:latin typeface="Sofia Sans"/>
                <a:sym typeface="Sofia Sans"/>
              </a:rPr>
              <a:t> </a:t>
            </a:r>
            <a:r>
              <a:rPr lang="de-DE" err="1">
                <a:solidFill>
                  <a:schemeClr val="dk1"/>
                </a:solidFill>
                <a:latin typeface="Sofia Sans"/>
                <a:sym typeface="Sofia Sans"/>
              </a:rPr>
              <a:t>affect</a:t>
            </a:r>
            <a:r>
              <a:rPr lang="de-DE">
                <a:solidFill>
                  <a:schemeClr val="dk1"/>
                </a:solidFill>
                <a:latin typeface="Sofia Sans"/>
                <a:sym typeface="Sofia Sans"/>
              </a:rPr>
              <a:t> </a:t>
            </a:r>
            <a:r>
              <a:rPr lang="de-DE" err="1">
                <a:solidFill>
                  <a:schemeClr val="dk1"/>
                </a:solidFill>
                <a:latin typeface="Sofia Sans"/>
                <a:sym typeface="Sofia Sans"/>
              </a:rPr>
              <a:t>the</a:t>
            </a:r>
            <a:r>
              <a:rPr lang="de-DE">
                <a:solidFill>
                  <a:schemeClr val="dk1"/>
                </a:solidFill>
                <a:latin typeface="Sofia Sans"/>
                <a:sym typeface="Sofia Sans"/>
              </a:rPr>
              <a:t> </a:t>
            </a:r>
            <a:r>
              <a:rPr lang="de-DE" err="1">
                <a:solidFill>
                  <a:schemeClr val="dk1"/>
                </a:solidFill>
                <a:latin typeface="Sofia Sans"/>
                <a:sym typeface="Sofia Sans"/>
              </a:rPr>
              <a:t>water</a:t>
            </a:r>
            <a:r>
              <a:rPr lang="de-DE">
                <a:solidFill>
                  <a:schemeClr val="dk1"/>
                </a:solidFill>
                <a:latin typeface="Sofia Sans"/>
                <a:sym typeface="Sofia Sans"/>
              </a:rPr>
              <a:t> </a:t>
            </a:r>
            <a:r>
              <a:rPr lang="de-DE" err="1">
                <a:solidFill>
                  <a:schemeClr val="dk1"/>
                </a:solidFill>
                <a:latin typeface="Sofia Sans"/>
                <a:sym typeface="Sofia Sans"/>
              </a:rPr>
              <a:t>path</a:t>
            </a:r>
            <a:r>
              <a:rPr lang="de-DE">
                <a:solidFill>
                  <a:schemeClr val="dk1"/>
                </a:solidFill>
                <a:latin typeface="Sofia Sans"/>
                <a:sym typeface="Sofia Sans"/>
              </a:rPr>
              <a:t> and </a:t>
            </a:r>
            <a:r>
              <a:rPr lang="de-DE" err="1">
                <a:solidFill>
                  <a:schemeClr val="dk1"/>
                </a:solidFill>
                <a:latin typeface="Sofia Sans"/>
                <a:sym typeface="Sofia Sans"/>
              </a:rPr>
              <a:t>flow</a:t>
            </a:r>
            <a:r>
              <a:rPr lang="de-DE">
                <a:solidFill>
                  <a:schemeClr val="dk1"/>
                </a:solidFill>
                <a:latin typeface="Sofia Sans"/>
                <a:sym typeface="Sofia Sans"/>
              </a:rPr>
              <a:t> </a:t>
            </a:r>
            <a:endParaRPr lang="en-DE">
              <a:solidFill>
                <a:schemeClr val="dk1"/>
              </a:solidFill>
              <a:latin typeface="Sofia Sans"/>
              <a:sym typeface="Sofia Sans"/>
            </a:endParaRPr>
          </a:p>
        </p:txBody>
      </p:sp>
      <p:pic>
        <p:nvPicPr>
          <p:cNvPr id="12" name="Picture 11">
            <a:extLst>
              <a:ext uri="{FF2B5EF4-FFF2-40B4-BE49-F238E27FC236}">
                <a16:creationId xmlns:a16="http://schemas.microsoft.com/office/drawing/2014/main" id="{DA18C615-1A12-A49C-67D5-5E703B6274C2}"/>
              </a:ext>
            </a:extLst>
          </p:cNvPr>
          <p:cNvPicPr>
            <a:picLocks noChangeAspect="1"/>
          </p:cNvPicPr>
          <p:nvPr/>
        </p:nvPicPr>
        <p:blipFill>
          <a:blip r:embed="rId3"/>
          <a:stretch>
            <a:fillRect/>
          </a:stretch>
        </p:blipFill>
        <p:spPr>
          <a:xfrm>
            <a:off x="5815940" y="1732786"/>
            <a:ext cx="1448814" cy="1452272"/>
          </a:xfrm>
          <a:prstGeom prst="rect">
            <a:avLst/>
          </a:prstGeom>
        </p:spPr>
      </p:pic>
      <p:pic>
        <p:nvPicPr>
          <p:cNvPr id="3" name="Grafik 2" descr="Ein Bild, das Grafiken, Screenshot, Schrift, Symbol enthält.&#10;&#10;Automatisch generierte Beschreibung">
            <a:extLst>
              <a:ext uri="{FF2B5EF4-FFF2-40B4-BE49-F238E27FC236}">
                <a16:creationId xmlns:a16="http://schemas.microsoft.com/office/drawing/2014/main" id="{D12FB3E5-54FF-DF23-788B-608054F1D866}"/>
              </a:ext>
            </a:extLst>
          </p:cNvPr>
          <p:cNvPicPr>
            <a:picLocks noChangeAspect="1"/>
          </p:cNvPicPr>
          <p:nvPr/>
        </p:nvPicPr>
        <p:blipFill>
          <a:blip r:embed="rId4"/>
          <a:stretch>
            <a:fillRect/>
          </a:stretch>
        </p:blipFill>
        <p:spPr>
          <a:xfrm>
            <a:off x="1209040" y="1553781"/>
            <a:ext cx="2880000" cy="2880000"/>
          </a:xfrm>
          <a:prstGeom prst="rect">
            <a:avLst/>
          </a:prstGeom>
        </p:spPr>
      </p:pic>
    </p:spTree>
    <p:extLst>
      <p:ext uri="{BB962C8B-B14F-4D97-AF65-F5344CB8AC3E}">
        <p14:creationId xmlns:p14="http://schemas.microsoft.com/office/powerpoint/2010/main" val="2240753714"/>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440">
          <a:extLst>
            <a:ext uri="{FF2B5EF4-FFF2-40B4-BE49-F238E27FC236}">
              <a16:creationId xmlns:a16="http://schemas.microsoft.com/office/drawing/2014/main" id="{8EB43656-9985-C473-1804-E0133828B1B8}"/>
            </a:ext>
          </a:extLst>
        </p:cNvPr>
        <p:cNvGrpSpPr/>
        <p:nvPr/>
      </p:nvGrpSpPr>
      <p:grpSpPr>
        <a:xfrm>
          <a:off x="0" y="0"/>
          <a:ext cx="0" cy="0"/>
          <a:chOff x="0" y="0"/>
          <a:chExt cx="0" cy="0"/>
        </a:xfrm>
      </p:grpSpPr>
      <p:grpSp>
        <p:nvGrpSpPr>
          <p:cNvPr id="441" name="Google Shape;441;p32">
            <a:extLst>
              <a:ext uri="{FF2B5EF4-FFF2-40B4-BE49-F238E27FC236}">
                <a16:creationId xmlns:a16="http://schemas.microsoft.com/office/drawing/2014/main" id="{83FB7825-6972-4183-2D28-9D7C9702C821}"/>
              </a:ext>
            </a:extLst>
          </p:cNvPr>
          <p:cNvGrpSpPr/>
          <p:nvPr/>
        </p:nvGrpSpPr>
        <p:grpSpPr>
          <a:xfrm>
            <a:off x="294629" y="284100"/>
            <a:ext cx="7189150" cy="4404172"/>
            <a:chOff x="294629" y="284100"/>
            <a:chExt cx="7189150" cy="4404172"/>
          </a:xfrm>
        </p:grpSpPr>
        <p:grpSp>
          <p:nvGrpSpPr>
            <p:cNvPr id="442" name="Google Shape;442;p32">
              <a:extLst>
                <a:ext uri="{FF2B5EF4-FFF2-40B4-BE49-F238E27FC236}">
                  <a16:creationId xmlns:a16="http://schemas.microsoft.com/office/drawing/2014/main" id="{7A113F89-C2A8-48D7-3855-B73471C68BAE}"/>
                </a:ext>
              </a:extLst>
            </p:cNvPr>
            <p:cNvGrpSpPr/>
            <p:nvPr/>
          </p:nvGrpSpPr>
          <p:grpSpPr>
            <a:xfrm>
              <a:off x="294629" y="284100"/>
              <a:ext cx="7188871" cy="4404172"/>
              <a:chOff x="294629" y="284100"/>
              <a:chExt cx="7188871" cy="4404172"/>
            </a:xfrm>
          </p:grpSpPr>
          <p:sp>
            <p:nvSpPr>
              <p:cNvPr id="443" name="Google Shape;443;p32">
                <a:extLst>
                  <a:ext uri="{FF2B5EF4-FFF2-40B4-BE49-F238E27FC236}">
                    <a16:creationId xmlns:a16="http://schemas.microsoft.com/office/drawing/2014/main" id="{67553B60-08A1-4276-7513-838CFE941BEE}"/>
                  </a:ext>
                </a:extLst>
              </p:cNvPr>
              <p:cNvSpPr/>
              <p:nvPr/>
            </p:nvSpPr>
            <p:spPr>
              <a:xfrm flipH="1">
                <a:off x="294629" y="284100"/>
                <a:ext cx="7188871" cy="4319899"/>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444" name="Google Shape;444;p32">
                <a:extLst>
                  <a:ext uri="{FF2B5EF4-FFF2-40B4-BE49-F238E27FC236}">
                    <a16:creationId xmlns:a16="http://schemas.microsoft.com/office/drawing/2014/main" id="{51DD17B8-2A96-D3AD-3AD6-EAAA45D21F90}"/>
                  </a:ext>
                </a:extLst>
              </p:cNvPr>
              <p:cNvGrpSpPr/>
              <p:nvPr/>
            </p:nvGrpSpPr>
            <p:grpSpPr>
              <a:xfrm flipH="1">
                <a:off x="1321906" y="4506087"/>
                <a:ext cx="303118" cy="182185"/>
                <a:chOff x="7798852" y="713039"/>
                <a:chExt cx="303118" cy="182185"/>
              </a:xfrm>
            </p:grpSpPr>
            <p:sp>
              <p:nvSpPr>
                <p:cNvPr id="445" name="Google Shape;445;p32">
                  <a:extLst>
                    <a:ext uri="{FF2B5EF4-FFF2-40B4-BE49-F238E27FC236}">
                      <a16:creationId xmlns:a16="http://schemas.microsoft.com/office/drawing/2014/main" id="{967079FD-4E84-59EA-5670-2E92B6F519EB}"/>
                    </a:ext>
                  </a:extLst>
                </p:cNvPr>
                <p:cNvSpPr/>
                <p:nvPr/>
              </p:nvSpPr>
              <p:spPr>
                <a:xfrm flipH="1">
                  <a:off x="7911559" y="727040"/>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6" name="Google Shape;446;p32">
                  <a:extLst>
                    <a:ext uri="{FF2B5EF4-FFF2-40B4-BE49-F238E27FC236}">
                      <a16:creationId xmlns:a16="http://schemas.microsoft.com/office/drawing/2014/main" id="{142DA6D4-760A-8D80-883C-EAA8B660DDF8}"/>
                    </a:ext>
                  </a:extLst>
                </p:cNvPr>
                <p:cNvSpPr/>
                <p:nvPr/>
              </p:nvSpPr>
              <p:spPr>
                <a:xfrm flipH="1">
                  <a:off x="7882332" y="713039"/>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7" name="Google Shape;447;p32">
                  <a:extLst>
                    <a:ext uri="{FF2B5EF4-FFF2-40B4-BE49-F238E27FC236}">
                      <a16:creationId xmlns:a16="http://schemas.microsoft.com/office/drawing/2014/main" id="{D9771C13-F33E-E06E-3A28-A1585F70757B}"/>
                    </a:ext>
                  </a:extLst>
                </p:cNvPr>
                <p:cNvSpPr/>
                <p:nvPr/>
              </p:nvSpPr>
              <p:spPr>
                <a:xfrm flipH="1">
                  <a:off x="7798852" y="828546"/>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8" name="Google Shape;448;p32">
                  <a:extLst>
                    <a:ext uri="{FF2B5EF4-FFF2-40B4-BE49-F238E27FC236}">
                      <a16:creationId xmlns:a16="http://schemas.microsoft.com/office/drawing/2014/main" id="{7A9C0AB0-AC94-5FE4-CF20-BFB566575EC4}"/>
                    </a:ext>
                  </a:extLst>
                </p:cNvPr>
                <p:cNvSpPr/>
                <p:nvPr/>
              </p:nvSpPr>
              <p:spPr>
                <a:xfrm flipH="1">
                  <a:off x="7798852" y="754691"/>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cxnSp>
          <p:nvCxnSpPr>
            <p:cNvPr id="449" name="Google Shape;449;p32">
              <a:extLst>
                <a:ext uri="{FF2B5EF4-FFF2-40B4-BE49-F238E27FC236}">
                  <a16:creationId xmlns:a16="http://schemas.microsoft.com/office/drawing/2014/main" id="{715E6A43-C594-972B-4E8A-B4B4F53003DF}"/>
                </a:ext>
              </a:extLst>
            </p:cNvPr>
            <p:cNvCxnSpPr/>
            <p:nvPr/>
          </p:nvCxnSpPr>
          <p:spPr>
            <a:xfrm>
              <a:off x="7483780" y="1985750"/>
              <a:ext cx="0" cy="954300"/>
            </a:xfrm>
            <a:prstGeom prst="straightConnector1">
              <a:avLst/>
            </a:prstGeom>
            <a:noFill/>
            <a:ln w="9525" cap="flat" cmpd="sng">
              <a:solidFill>
                <a:schemeClr val="dk1"/>
              </a:solidFill>
              <a:prstDash val="dash"/>
              <a:round/>
              <a:headEnd type="none" w="med" len="med"/>
              <a:tailEnd type="none" w="med" len="med"/>
            </a:ln>
          </p:spPr>
        </p:cxnSp>
      </p:grpSp>
      <p:sp>
        <p:nvSpPr>
          <p:cNvPr id="464" name="Google Shape;464;p32">
            <a:extLst>
              <a:ext uri="{FF2B5EF4-FFF2-40B4-BE49-F238E27FC236}">
                <a16:creationId xmlns:a16="http://schemas.microsoft.com/office/drawing/2014/main" id="{C1275645-2CDE-01D7-B9B1-AD6A8EA581E5}"/>
              </a:ext>
            </a:extLst>
          </p:cNvPr>
          <p:cNvSpPr txBox="1">
            <a:spLocks noGrp="1"/>
          </p:cNvSpPr>
          <p:nvPr>
            <p:ph type="title"/>
          </p:nvPr>
        </p:nvSpPr>
        <p:spPr>
          <a:xfrm>
            <a:off x="1006455" y="1467947"/>
            <a:ext cx="5125500" cy="2390400"/>
          </a:xfrm>
          <a:prstGeom prst="rect">
            <a:avLst/>
          </a:prstGeom>
        </p:spPr>
        <p:txBody>
          <a:bodyPr spcFirstLastPara="1" wrap="square" lIns="91425" tIns="91425" rIns="91425" bIns="91425" anchor="ctr" anchorCtr="0">
            <a:noAutofit/>
          </a:bodyPr>
          <a:lstStyle/>
          <a:p>
            <a:pPr algn="ctr"/>
            <a:r>
              <a:rPr lang="it-IT" sz="2800" err="1">
                <a:latin typeface="Sofia Sans"/>
              </a:rPr>
              <a:t>Let’s</a:t>
            </a:r>
            <a:r>
              <a:rPr lang="it-IT" sz="2800">
                <a:latin typeface="Sofia Sans"/>
              </a:rPr>
              <a:t> </a:t>
            </a:r>
            <a:r>
              <a:rPr lang="it-IT" sz="2800" err="1">
                <a:latin typeface="Sofia Sans"/>
              </a:rPr>
              <a:t>explore</a:t>
            </a:r>
            <a:r>
              <a:rPr lang="it-IT" sz="2800">
                <a:latin typeface="Sofia Sans"/>
              </a:rPr>
              <a:t> </a:t>
            </a:r>
            <a:r>
              <a:rPr lang="it-IT" sz="2800" err="1">
                <a:latin typeface="Sofia Sans"/>
              </a:rPr>
              <a:t>how</a:t>
            </a:r>
            <a:r>
              <a:rPr lang="it-IT" sz="2800">
                <a:latin typeface="Sofia Sans"/>
              </a:rPr>
              <a:t> </a:t>
            </a:r>
            <a:r>
              <a:rPr lang="it-IT" sz="2800" err="1">
                <a:latin typeface="Sofia Sans"/>
              </a:rPr>
              <a:t>obstacles</a:t>
            </a:r>
            <a:r>
              <a:rPr lang="it-IT" sz="2800">
                <a:latin typeface="Sofia Sans"/>
              </a:rPr>
              <a:t> (</a:t>
            </a:r>
            <a:r>
              <a:rPr lang="it-IT" sz="2800" err="1">
                <a:latin typeface="Sofia Sans"/>
              </a:rPr>
              <a:t>resistances</a:t>
            </a:r>
            <a:r>
              <a:rPr lang="it-IT" sz="2800">
                <a:latin typeface="Sofia Sans"/>
              </a:rPr>
              <a:t>) can </a:t>
            </a:r>
            <a:r>
              <a:rPr lang="it-IT" sz="2800" err="1">
                <a:latin typeface="Sofia Sans"/>
              </a:rPr>
              <a:t>affect</a:t>
            </a:r>
            <a:r>
              <a:rPr lang="it-IT" sz="2800">
                <a:latin typeface="Sofia Sans"/>
              </a:rPr>
              <a:t> the water flow with an </a:t>
            </a:r>
            <a:r>
              <a:rPr lang="it-IT" sz="2800" err="1">
                <a:latin typeface="Sofia Sans"/>
              </a:rPr>
              <a:t>experiment</a:t>
            </a:r>
            <a:r>
              <a:rPr lang="it-IT" sz="2800">
                <a:latin typeface="Sofia Sans"/>
              </a:rPr>
              <a:t> </a:t>
            </a:r>
            <a:endParaRPr lang="en"/>
          </a:p>
        </p:txBody>
      </p:sp>
      <p:grpSp>
        <p:nvGrpSpPr>
          <p:cNvPr id="465" name="Google Shape;465;p32">
            <a:extLst>
              <a:ext uri="{FF2B5EF4-FFF2-40B4-BE49-F238E27FC236}">
                <a16:creationId xmlns:a16="http://schemas.microsoft.com/office/drawing/2014/main" id="{BC7E5B5B-C533-1742-53E1-3F78FE9CAC8C}"/>
              </a:ext>
            </a:extLst>
          </p:cNvPr>
          <p:cNvGrpSpPr/>
          <p:nvPr/>
        </p:nvGrpSpPr>
        <p:grpSpPr>
          <a:xfrm>
            <a:off x="646942" y="455228"/>
            <a:ext cx="856200" cy="856200"/>
            <a:chOff x="285100" y="445225"/>
            <a:chExt cx="856200" cy="856200"/>
          </a:xfrm>
        </p:grpSpPr>
        <p:sp>
          <p:nvSpPr>
            <p:cNvPr id="466" name="Google Shape;466;p32">
              <a:extLst>
                <a:ext uri="{FF2B5EF4-FFF2-40B4-BE49-F238E27FC236}">
                  <a16:creationId xmlns:a16="http://schemas.microsoft.com/office/drawing/2014/main" id="{68E887F9-0231-3E58-2EE7-0013991AA85F}"/>
                </a:ext>
              </a:extLst>
            </p:cNvPr>
            <p:cNvSpPr/>
            <p:nvPr/>
          </p:nvSpPr>
          <p:spPr>
            <a:xfrm>
              <a:off x="285100" y="445225"/>
              <a:ext cx="856200" cy="856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467" name="Google Shape;467;p32">
              <a:extLst>
                <a:ext uri="{FF2B5EF4-FFF2-40B4-BE49-F238E27FC236}">
                  <a16:creationId xmlns:a16="http://schemas.microsoft.com/office/drawing/2014/main" id="{466AEBBC-B87B-4A24-B535-5FCA52769615}"/>
                </a:ext>
              </a:extLst>
            </p:cNvPr>
            <p:cNvSpPr/>
            <p:nvPr/>
          </p:nvSpPr>
          <p:spPr>
            <a:xfrm>
              <a:off x="506762" y="579382"/>
              <a:ext cx="412876" cy="587885"/>
            </a:xfrm>
            <a:custGeom>
              <a:avLst/>
              <a:gdLst/>
              <a:ahLst/>
              <a:cxnLst/>
              <a:rect l="l" t="t" r="r" b="b"/>
              <a:pathLst>
                <a:path w="3831" h="5455" extrusionOk="0">
                  <a:moveTo>
                    <a:pt x="1959" y="30"/>
                  </a:moveTo>
                  <a:lnTo>
                    <a:pt x="1959" y="30"/>
                  </a:lnTo>
                  <a:cubicBezTo>
                    <a:pt x="13" y="3175"/>
                    <a:pt x="13" y="3175"/>
                    <a:pt x="13" y="3175"/>
                  </a:cubicBezTo>
                  <a:cubicBezTo>
                    <a:pt x="-19" y="3217"/>
                    <a:pt x="13" y="3269"/>
                    <a:pt x="65" y="3269"/>
                  </a:cubicBezTo>
                  <a:cubicBezTo>
                    <a:pt x="1606" y="3269"/>
                    <a:pt x="1606" y="3269"/>
                    <a:pt x="1606" y="3269"/>
                  </a:cubicBezTo>
                  <a:cubicBezTo>
                    <a:pt x="1638" y="3269"/>
                    <a:pt x="1669" y="3300"/>
                    <a:pt x="1669" y="3331"/>
                  </a:cubicBezTo>
                  <a:cubicBezTo>
                    <a:pt x="1669" y="5394"/>
                    <a:pt x="1669" y="5394"/>
                    <a:pt x="1669" y="5394"/>
                  </a:cubicBezTo>
                  <a:cubicBezTo>
                    <a:pt x="1669" y="5456"/>
                    <a:pt x="1742" y="5477"/>
                    <a:pt x="1773" y="5425"/>
                  </a:cubicBezTo>
                  <a:cubicBezTo>
                    <a:pt x="3824" y="2332"/>
                    <a:pt x="3824" y="2332"/>
                    <a:pt x="3824" y="2332"/>
                  </a:cubicBezTo>
                  <a:cubicBezTo>
                    <a:pt x="3845" y="2291"/>
                    <a:pt x="3814" y="2239"/>
                    <a:pt x="3772" y="2239"/>
                  </a:cubicBezTo>
                  <a:cubicBezTo>
                    <a:pt x="2126" y="2239"/>
                    <a:pt x="2126" y="2239"/>
                    <a:pt x="2126" y="2239"/>
                  </a:cubicBezTo>
                  <a:cubicBezTo>
                    <a:pt x="2095" y="2239"/>
                    <a:pt x="2074" y="2207"/>
                    <a:pt x="2074" y="2176"/>
                  </a:cubicBezTo>
                  <a:cubicBezTo>
                    <a:pt x="2064" y="61"/>
                    <a:pt x="2064" y="61"/>
                    <a:pt x="2064" y="61"/>
                  </a:cubicBezTo>
                  <a:cubicBezTo>
                    <a:pt x="2064" y="-1"/>
                    <a:pt x="1991" y="-22"/>
                    <a:pt x="1959" y="30"/>
                  </a:cubicBezTo>
                  <a:close/>
                </a:path>
              </a:pathLst>
            </a:custGeom>
            <a:noFill/>
            <a:ln w="9525" cap="flat" cmpd="sng">
              <a:solidFill>
                <a:schemeClr val="dk1"/>
              </a:solidFill>
              <a:prstDash val="solid"/>
              <a:miter lim="8000"/>
              <a:headEnd type="none" w="sm" len="sm"/>
              <a:tailEnd type="none" w="sm" len="sm"/>
            </a:ln>
          </p:spPr>
          <p:txBody>
            <a:bodyPr spcFirstLastPara="1" wrap="square" lIns="97550" tIns="52550" rIns="97550" bIns="525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2" name="Grafik 1" descr="Ein Bild, das Grafiken, Screenshot, Grafikdesign, Clipart enthält.&#10;&#10;Automatisch generierte Beschreibung">
            <a:extLst>
              <a:ext uri="{FF2B5EF4-FFF2-40B4-BE49-F238E27FC236}">
                <a16:creationId xmlns:a16="http://schemas.microsoft.com/office/drawing/2014/main" id="{D91364D5-A339-0477-7E1E-4314E49F3934}"/>
              </a:ext>
            </a:extLst>
          </p:cNvPr>
          <p:cNvPicPr>
            <a:picLocks noChangeAspect="1"/>
          </p:cNvPicPr>
          <p:nvPr/>
        </p:nvPicPr>
        <p:blipFill>
          <a:blip r:embed="rId3"/>
          <a:stretch>
            <a:fillRect/>
          </a:stretch>
        </p:blipFill>
        <p:spPr>
          <a:xfrm>
            <a:off x="6406097" y="1467947"/>
            <a:ext cx="2520000" cy="2520000"/>
          </a:xfrm>
          <a:prstGeom prst="rect">
            <a:avLst/>
          </a:prstGeom>
        </p:spPr>
      </p:pic>
    </p:spTree>
    <p:extLst>
      <p:ext uri="{BB962C8B-B14F-4D97-AF65-F5344CB8AC3E}">
        <p14:creationId xmlns:p14="http://schemas.microsoft.com/office/powerpoint/2010/main" val="122900866"/>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5AF19820-AD37-94BC-F3B6-C7465E8D3144}"/>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8AF6B161-16B3-5B8F-4AF7-04B0A13EF95E}"/>
              </a:ext>
            </a:extLst>
          </p:cNvPr>
          <p:cNvSpPr txBox="1"/>
          <p:nvPr/>
        </p:nvSpPr>
        <p:spPr>
          <a:xfrm>
            <a:off x="1792069" y="1935414"/>
            <a:ext cx="4833257" cy="523220"/>
          </a:xfrm>
          <a:prstGeom prst="rect">
            <a:avLst/>
          </a:prstGeom>
          <a:noFill/>
        </p:spPr>
        <p:txBody>
          <a:bodyPr wrap="square" rtlCol="0">
            <a:spAutoFit/>
          </a:bodyPr>
          <a:lstStyle/>
          <a:p>
            <a:r>
              <a:rPr lang="en-US">
                <a:solidFill>
                  <a:schemeClr val="dk1"/>
                </a:solidFill>
                <a:latin typeface="Sofia Sans"/>
                <a:sym typeface="Sofia Sans"/>
              </a:rPr>
              <a:t>Get your materials ready and refer to page 56 on the worksheet. </a:t>
            </a:r>
          </a:p>
        </p:txBody>
      </p:sp>
      <p:sp>
        <p:nvSpPr>
          <p:cNvPr id="54" name="TextBox 53">
            <a:extLst>
              <a:ext uri="{FF2B5EF4-FFF2-40B4-BE49-F238E27FC236}">
                <a16:creationId xmlns:a16="http://schemas.microsoft.com/office/drawing/2014/main" id="{B3CA56E1-377D-3C03-0CCC-B17D542D7442}"/>
              </a:ext>
            </a:extLst>
          </p:cNvPr>
          <p:cNvSpPr txBox="1"/>
          <p:nvPr/>
        </p:nvSpPr>
        <p:spPr>
          <a:xfrm>
            <a:off x="1792069" y="3303263"/>
            <a:ext cx="4833257" cy="523220"/>
          </a:xfrm>
          <a:prstGeom prst="rect">
            <a:avLst/>
          </a:prstGeom>
          <a:noFill/>
        </p:spPr>
        <p:txBody>
          <a:bodyPr wrap="square" rtlCol="0">
            <a:spAutoFit/>
          </a:bodyPr>
          <a:lstStyle/>
          <a:p>
            <a:r>
              <a:rPr lang="en-US">
                <a:solidFill>
                  <a:schemeClr val="dk1"/>
                </a:solidFill>
                <a:latin typeface="Sofia Sans"/>
                <a:sym typeface="Sofia Sans"/>
              </a:rPr>
              <a:t>If additional help is needed, do not hesitate to ask your teacher.</a:t>
            </a:r>
          </a:p>
        </p:txBody>
      </p:sp>
      <p:pic>
        <p:nvPicPr>
          <p:cNvPr id="9" name="Picture 8">
            <a:extLst>
              <a:ext uri="{FF2B5EF4-FFF2-40B4-BE49-F238E27FC236}">
                <a16:creationId xmlns:a16="http://schemas.microsoft.com/office/drawing/2014/main" id="{A8C07D2C-1EAC-D9C8-AC8B-0507FBC17F72}"/>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9924" b="96756" l="10000" r="90000">
                        <a14:foregroundMark x1="30656" y1="78817" x2="27541" y2="19656"/>
                        <a14:foregroundMark x1="40000" y1="15649" x2="31967" y2="29389"/>
                        <a14:foregroundMark x1="31967" y1="29389" x2="29016" y2="56870"/>
                        <a14:foregroundMark x1="29016" y1="56870" x2="31148" y2="61450"/>
                        <a14:foregroundMark x1="37705" y1="54771" x2="37869" y2="77672"/>
                        <a14:foregroundMark x1="37869" y1="77672" x2="29672" y2="75000"/>
                        <a14:foregroundMark x1="29672" y1="75000" x2="25410" y2="42176"/>
                        <a14:foregroundMark x1="25410" y1="42176" x2="24426" y2="60878"/>
                        <a14:foregroundMark x1="18033" y1="35305" x2="20492" y2="64695"/>
                        <a14:foregroundMark x1="19016" y1="58015" x2="17705" y2="40076"/>
                        <a14:foregroundMark x1="19016" y1="49046" x2="18852" y2="77099"/>
                        <a14:foregroundMark x1="27705" y1="60305" x2="38689" y2="19656"/>
                        <a14:foregroundMark x1="38689" y1="19656" x2="22131" y2="12786"/>
                        <a14:foregroundMark x1="22131" y1="12786" x2="17049" y2="25573"/>
                        <a14:foregroundMark x1="17049" y1="25573" x2="17541" y2="26336"/>
                        <a14:foregroundMark x1="17705" y1="32824" x2="39672" y2="50382"/>
                        <a14:foregroundMark x1="39672" y1="50382" x2="39836" y2="18702"/>
                        <a14:foregroundMark x1="39836" y1="18702" x2="29672" y2="14695"/>
                        <a14:foregroundMark x1="29672" y1="14695" x2="23607" y2="24237"/>
                        <a14:foregroundMark x1="23607" y1="24237" x2="33934" y2="25763"/>
                        <a14:foregroundMark x1="33934" y1="25763" x2="39180" y2="48664"/>
                        <a14:foregroundMark x1="39180" y1="48664" x2="38197" y2="60687"/>
                        <a14:foregroundMark x1="38197" y1="60687" x2="44098" y2="71947"/>
                        <a14:foregroundMark x1="44098" y1="71947" x2="71475" y2="71565"/>
                        <a14:foregroundMark x1="71475" y1="71565" x2="23443" y2="82443"/>
                        <a14:foregroundMark x1="23443" y1="82443" x2="29016" y2="91221"/>
                        <a14:foregroundMark x1="29016" y1="91221" x2="29180" y2="90649"/>
                        <a14:foregroundMark x1="37869" y1="14122" x2="26721" y2="13359"/>
                        <a14:foregroundMark x1="26721" y1="13359" x2="39672" y2="14504"/>
                        <a14:foregroundMark x1="40656" y1="96756" x2="44262" y2="94084"/>
                        <a14:foregroundMark x1="10984" y1="90267" x2="11148" y2="81298"/>
                      </a14:backgroundRemoval>
                    </a14:imgEffect>
                  </a14:imgLayer>
                </a14:imgProps>
              </a:ext>
            </a:extLst>
          </a:blip>
          <a:stretch>
            <a:fillRect/>
          </a:stretch>
        </p:blipFill>
        <p:spPr>
          <a:xfrm>
            <a:off x="713225" y="1777207"/>
            <a:ext cx="1005661" cy="863879"/>
          </a:xfrm>
          <a:prstGeom prst="rect">
            <a:avLst/>
          </a:prstGeom>
        </p:spPr>
      </p:pic>
      <p:pic>
        <p:nvPicPr>
          <p:cNvPr id="11" name="Picture 10">
            <a:extLst>
              <a:ext uri="{FF2B5EF4-FFF2-40B4-BE49-F238E27FC236}">
                <a16:creationId xmlns:a16="http://schemas.microsoft.com/office/drawing/2014/main" id="{18763F9A-4F4C-7F1F-0930-F7B311DC5A84}"/>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712" b="93885" l="9898" r="91809">
                        <a14:foregroundMark x1="31399" y1="27698" x2="38225" y2="35072"/>
                        <a14:foregroundMark x1="38225" y1="35072" x2="42662" y2="46942"/>
                        <a14:foregroundMark x1="42662" y1="46942" x2="39761" y2="50000"/>
                        <a14:foregroundMark x1="17918" y1="28058" x2="17918" y2="28058"/>
                        <a14:foregroundMark x1="19113" y1="19245" x2="19113" y2="19245"/>
                        <a14:foregroundMark x1="60580" y1="19065" x2="60580" y2="19065"/>
                        <a14:foregroundMark x1="63311" y1="27698" x2="63311" y2="27698"/>
                        <a14:foregroundMark x1="61092" y1="35971" x2="61092" y2="35971"/>
                        <a14:foregroundMark x1="20137" y1="35432" x2="20137" y2="35432"/>
                        <a14:foregroundMark x1="28498" y1="93885" x2="30375" y2="89568"/>
                        <a14:foregroundMark x1="91809" y1="63669" x2="91809" y2="63669"/>
                        <a14:foregroundMark x1="45051" y1="39928" x2="44539" y2="37590"/>
                      </a14:backgroundRemoval>
                    </a14:imgEffect>
                  </a14:imgLayer>
                </a14:imgProps>
              </a:ext>
            </a:extLst>
          </a:blip>
          <a:srcRect l="7750" t="4816" r="5181"/>
          <a:stretch/>
        </p:blipFill>
        <p:spPr>
          <a:xfrm>
            <a:off x="839759" y="2993111"/>
            <a:ext cx="879127" cy="911855"/>
          </a:xfrm>
          <a:prstGeom prst="rect">
            <a:avLst/>
          </a:prstGeom>
        </p:spPr>
      </p:pic>
      <p:sp>
        <p:nvSpPr>
          <p:cNvPr id="4" name="Titel 3">
            <a:extLst>
              <a:ext uri="{FF2B5EF4-FFF2-40B4-BE49-F238E27FC236}">
                <a16:creationId xmlns:a16="http://schemas.microsoft.com/office/drawing/2014/main" id="{61CE167A-E9BA-F594-2431-9FC0435101D4}"/>
              </a:ext>
            </a:extLst>
          </p:cNvPr>
          <p:cNvSpPr>
            <a:spLocks noGrp="1"/>
          </p:cNvSpPr>
          <p:nvPr>
            <p:ph type="title"/>
          </p:nvPr>
        </p:nvSpPr>
        <p:spPr/>
        <p:txBody>
          <a:bodyPr/>
          <a:lstStyle/>
          <a:p>
            <a:r>
              <a:rPr lang="de-DE"/>
              <a:t>Instructions</a:t>
            </a:r>
          </a:p>
        </p:txBody>
      </p:sp>
    </p:spTree>
    <p:extLst>
      <p:ext uri="{BB962C8B-B14F-4D97-AF65-F5344CB8AC3E}">
        <p14:creationId xmlns:p14="http://schemas.microsoft.com/office/powerpoint/2010/main" val="273423832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7A92374D-5DBB-6574-010E-C5DE776D89D5}"/>
            </a:ext>
          </a:extLst>
        </p:cNvPr>
        <p:cNvGrpSpPr/>
        <p:nvPr/>
      </p:nvGrpSpPr>
      <p:grpSpPr>
        <a:xfrm>
          <a:off x="0" y="0"/>
          <a:ext cx="0" cy="0"/>
          <a:chOff x="0" y="0"/>
          <a:chExt cx="0" cy="0"/>
        </a:xfrm>
      </p:grpSpPr>
      <p:sp>
        <p:nvSpPr>
          <p:cNvPr id="14" name="Google Shape;413;p30">
            <a:extLst>
              <a:ext uri="{FF2B5EF4-FFF2-40B4-BE49-F238E27FC236}">
                <a16:creationId xmlns:a16="http://schemas.microsoft.com/office/drawing/2014/main" id="{E14F0636-6ABD-B3EA-9AD3-F39B7956F2EE}"/>
              </a:ext>
            </a:extLst>
          </p:cNvPr>
          <p:cNvSpPr txBox="1">
            <a:spLocks/>
          </p:cNvSpPr>
          <p:nvPr/>
        </p:nvSpPr>
        <p:spPr>
          <a:xfrm>
            <a:off x="713225" y="1371827"/>
            <a:ext cx="4736354" cy="334877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400"/>
              <a:buFont typeface="Sofia Sans"/>
              <a:buNone/>
              <a:defRPr sz="1400" b="0" i="0" u="none" strike="noStrike" cap="none">
                <a:solidFill>
                  <a:schemeClr val="dk1"/>
                </a:solidFill>
                <a:latin typeface="Sofia Sans"/>
                <a:ea typeface="Sofia Sans"/>
                <a:cs typeface="Sofia Sans"/>
                <a:sym typeface="Sofia Sans"/>
              </a:defRPr>
            </a:lvl1pPr>
            <a:lvl2pPr marL="914400" marR="0" lvl="1"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2pPr>
            <a:lvl3pPr marL="1371600" marR="0" lvl="2"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3pPr>
            <a:lvl4pPr marL="1828800" marR="0" lvl="3"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4pPr>
            <a:lvl5pPr marL="2286000" marR="0" lvl="4"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5pPr>
            <a:lvl6pPr marL="2743200" marR="0" lvl="5"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6pPr>
            <a:lvl7pPr marL="3200400" marR="0" lvl="6"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7pPr>
            <a:lvl8pPr marL="3657600" marR="0" lvl="7"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8pPr>
            <a:lvl9pPr marL="4114800" marR="0" lvl="8"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9pPr>
          </a:lstStyle>
          <a:p>
            <a:pPr marL="72000" indent="0"/>
            <a:r>
              <a:rPr lang="en-US"/>
              <a:t>In </a:t>
            </a:r>
            <a:r>
              <a:rPr lang="en-US" b="1">
                <a:solidFill>
                  <a:schemeClr val="accent5"/>
                </a:solidFill>
                <a:latin typeface="Sofia Sans" panose="020B0604020202020204" charset="0"/>
                <a:cs typeface="Arial"/>
                <a:sym typeface="Arial"/>
              </a:rPr>
              <a:t>water flow</a:t>
            </a:r>
            <a:r>
              <a:rPr lang="en-US"/>
              <a:t>, obstacles (like rocks or narrow paths) reduce the speed and distance the water can travel.</a:t>
            </a:r>
            <a:br>
              <a:rPr lang="en-US"/>
            </a:br>
            <a:r>
              <a:rPr lang="en-US"/>
              <a:t>In </a:t>
            </a:r>
            <a:r>
              <a:rPr lang="en-US" b="1">
                <a:solidFill>
                  <a:schemeClr val="accent5"/>
                </a:solidFill>
                <a:latin typeface="Sofia Sans" panose="020B0604020202020204" charset="0"/>
                <a:cs typeface="Arial"/>
                <a:sym typeface="Arial"/>
              </a:rPr>
              <a:t>electric circuits</a:t>
            </a:r>
            <a:r>
              <a:rPr lang="en-US"/>
              <a:t>, resistance slows the current, reducing energy flow.</a:t>
            </a:r>
          </a:p>
          <a:p>
            <a:pPr marL="72000" indent="0"/>
            <a:endParaRPr lang="en-US"/>
          </a:p>
          <a:p>
            <a:pPr marL="72000" indent="0"/>
            <a:r>
              <a:rPr lang="en-US"/>
              <a:t>Just as obstacles in a water path hinder flow, resistors in a circuit limit electric current.</a:t>
            </a:r>
          </a:p>
          <a:p>
            <a:pPr marL="72000" indent="0"/>
            <a:endParaRPr lang="en-US"/>
          </a:p>
          <a:p>
            <a:pPr marL="72000" indent="0"/>
            <a:r>
              <a:rPr lang="en-US"/>
              <a:t>Obstacles in water = Resistance in electricity.</a:t>
            </a:r>
          </a:p>
          <a:p>
            <a:pPr marL="72000" indent="0"/>
            <a:r>
              <a:rPr lang="en-US"/>
              <a:t>Reduced water flow = Reduced electrical current.</a:t>
            </a:r>
          </a:p>
          <a:p>
            <a:pPr marL="72000" indent="0"/>
            <a:endParaRPr lang="en-US"/>
          </a:p>
          <a:p>
            <a:pPr marL="72000" indent="0"/>
            <a:r>
              <a:rPr lang="en-US"/>
              <a:t>Both systems show how resistance limits flow and efficiency.</a:t>
            </a:r>
          </a:p>
        </p:txBody>
      </p:sp>
      <p:pic>
        <p:nvPicPr>
          <p:cNvPr id="4" name="Picture 3" descr="A close-up of a pipe&#10;&#10;Description automatically generated">
            <a:extLst>
              <a:ext uri="{FF2B5EF4-FFF2-40B4-BE49-F238E27FC236}">
                <a16:creationId xmlns:a16="http://schemas.microsoft.com/office/drawing/2014/main" id="{5B874E50-6F74-6D04-4CF3-894D64118750}"/>
              </a:ext>
            </a:extLst>
          </p:cNvPr>
          <p:cNvPicPr>
            <a:picLocks noChangeAspect="1"/>
          </p:cNvPicPr>
          <p:nvPr/>
        </p:nvPicPr>
        <p:blipFill>
          <a:blip r:embed="rId3"/>
          <a:srcRect l="9919" t="14300" r="20261" b="5558"/>
          <a:stretch/>
        </p:blipFill>
        <p:spPr>
          <a:xfrm>
            <a:off x="6152960" y="1371827"/>
            <a:ext cx="1558977" cy="1431562"/>
          </a:xfrm>
          <a:prstGeom prst="rect">
            <a:avLst/>
          </a:prstGeom>
        </p:spPr>
      </p:pic>
      <p:pic>
        <p:nvPicPr>
          <p:cNvPr id="17" name="Picture 16" descr="A diagram of a circuit&#10;&#10;Description automatically generated with medium confidence">
            <a:extLst>
              <a:ext uri="{FF2B5EF4-FFF2-40B4-BE49-F238E27FC236}">
                <a16:creationId xmlns:a16="http://schemas.microsoft.com/office/drawing/2014/main" id="{FB9A1949-C2BF-9D1D-DFA7-C8A4D16745B0}"/>
              </a:ext>
            </a:extLst>
          </p:cNvPr>
          <p:cNvPicPr>
            <a:picLocks noChangeAspect="1"/>
          </p:cNvPicPr>
          <p:nvPr/>
        </p:nvPicPr>
        <p:blipFill>
          <a:blip r:embed="rId4"/>
          <a:stretch>
            <a:fillRect/>
          </a:stretch>
        </p:blipFill>
        <p:spPr>
          <a:xfrm>
            <a:off x="5690353" y="3096309"/>
            <a:ext cx="2481852" cy="1240926"/>
          </a:xfrm>
          <a:prstGeom prst="rect">
            <a:avLst/>
          </a:prstGeom>
        </p:spPr>
      </p:pic>
      <p:pic>
        <p:nvPicPr>
          <p:cNvPr id="2" name="Picture 1">
            <a:extLst>
              <a:ext uri="{FF2B5EF4-FFF2-40B4-BE49-F238E27FC236}">
                <a16:creationId xmlns:a16="http://schemas.microsoft.com/office/drawing/2014/main" id="{4F3518D0-7B26-CD72-386C-BA455779127B}"/>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6852" b="92407" l="2314" r="89587">
                        <a14:foregroundMark x1="5785" y1="18519" x2="5785" y2="18519"/>
                        <a14:foregroundMark x1="7934" y1="11481" x2="7934" y2="11481"/>
                        <a14:foregroundMark x1="20661" y1="7037" x2="20661" y2="7037"/>
                        <a14:foregroundMark x1="7273" y1="26481" x2="7273" y2="26481"/>
                        <a14:foregroundMark x1="2479" y1="18519" x2="2479" y2="18519"/>
                        <a14:foregroundMark x1="37686" y1="89074" x2="49917" y2="92407"/>
                        <a14:foregroundMark x1="49917" y1="92407" x2="55041" y2="90926"/>
                      </a14:backgroundRemoval>
                    </a14:imgEffect>
                  </a14:imgLayer>
                </a14:imgProps>
              </a:ext>
            </a:extLst>
          </a:blip>
          <a:stretch>
            <a:fillRect/>
          </a:stretch>
        </p:blipFill>
        <p:spPr>
          <a:xfrm>
            <a:off x="713225" y="422898"/>
            <a:ext cx="906905" cy="809469"/>
          </a:xfrm>
          <a:prstGeom prst="rect">
            <a:avLst/>
          </a:prstGeom>
        </p:spPr>
      </p:pic>
      <p:sp>
        <p:nvSpPr>
          <p:cNvPr id="6" name="Titel 3">
            <a:extLst>
              <a:ext uri="{FF2B5EF4-FFF2-40B4-BE49-F238E27FC236}">
                <a16:creationId xmlns:a16="http://schemas.microsoft.com/office/drawing/2014/main" id="{02EAB87D-12F3-C77B-6377-169B2F909432}"/>
              </a:ext>
            </a:extLst>
          </p:cNvPr>
          <p:cNvSpPr>
            <a:spLocks noGrp="1"/>
          </p:cNvSpPr>
          <p:nvPr>
            <p:ph type="title"/>
          </p:nvPr>
        </p:nvSpPr>
        <p:spPr>
          <a:xfrm>
            <a:off x="1632419" y="539500"/>
            <a:ext cx="6798306" cy="572700"/>
          </a:xfrm>
        </p:spPr>
        <p:txBody>
          <a:bodyPr/>
          <a:lstStyle/>
          <a:p>
            <a:r>
              <a:rPr lang="de-DE" err="1"/>
              <a:t>Now</a:t>
            </a:r>
            <a:r>
              <a:rPr lang="de-DE"/>
              <a:t> </a:t>
            </a:r>
            <a:r>
              <a:rPr lang="de-DE" err="1"/>
              <a:t>think</a:t>
            </a:r>
            <a:endParaRPr lang="de-DE"/>
          </a:p>
        </p:txBody>
      </p:sp>
    </p:spTree>
    <p:extLst>
      <p:ext uri="{BB962C8B-B14F-4D97-AF65-F5344CB8AC3E}">
        <p14:creationId xmlns:p14="http://schemas.microsoft.com/office/powerpoint/2010/main" val="2376269382"/>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440">
          <a:extLst>
            <a:ext uri="{FF2B5EF4-FFF2-40B4-BE49-F238E27FC236}">
              <a16:creationId xmlns:a16="http://schemas.microsoft.com/office/drawing/2014/main" id="{87A20209-7BC3-0DF9-B893-93A12E8915C1}"/>
            </a:ext>
          </a:extLst>
        </p:cNvPr>
        <p:cNvGrpSpPr/>
        <p:nvPr/>
      </p:nvGrpSpPr>
      <p:grpSpPr>
        <a:xfrm>
          <a:off x="0" y="0"/>
          <a:ext cx="0" cy="0"/>
          <a:chOff x="0" y="0"/>
          <a:chExt cx="0" cy="0"/>
        </a:xfrm>
      </p:grpSpPr>
      <p:grpSp>
        <p:nvGrpSpPr>
          <p:cNvPr id="441" name="Google Shape;441;p32">
            <a:extLst>
              <a:ext uri="{FF2B5EF4-FFF2-40B4-BE49-F238E27FC236}">
                <a16:creationId xmlns:a16="http://schemas.microsoft.com/office/drawing/2014/main" id="{9C12D62A-515E-95C7-8630-1F20121A4386}"/>
              </a:ext>
            </a:extLst>
          </p:cNvPr>
          <p:cNvGrpSpPr/>
          <p:nvPr/>
        </p:nvGrpSpPr>
        <p:grpSpPr>
          <a:xfrm>
            <a:off x="294629" y="284100"/>
            <a:ext cx="7189150" cy="4404172"/>
            <a:chOff x="294629" y="284100"/>
            <a:chExt cx="7189150" cy="4404172"/>
          </a:xfrm>
        </p:grpSpPr>
        <p:grpSp>
          <p:nvGrpSpPr>
            <p:cNvPr id="442" name="Google Shape;442;p32">
              <a:extLst>
                <a:ext uri="{FF2B5EF4-FFF2-40B4-BE49-F238E27FC236}">
                  <a16:creationId xmlns:a16="http://schemas.microsoft.com/office/drawing/2014/main" id="{7D90194E-3098-7DE5-1036-CE1AD1620E36}"/>
                </a:ext>
              </a:extLst>
            </p:cNvPr>
            <p:cNvGrpSpPr/>
            <p:nvPr/>
          </p:nvGrpSpPr>
          <p:grpSpPr>
            <a:xfrm>
              <a:off x="294629" y="284100"/>
              <a:ext cx="7188871" cy="4404172"/>
              <a:chOff x="294629" y="284100"/>
              <a:chExt cx="7188871" cy="4404172"/>
            </a:xfrm>
          </p:grpSpPr>
          <p:sp>
            <p:nvSpPr>
              <p:cNvPr id="443" name="Google Shape;443;p32">
                <a:extLst>
                  <a:ext uri="{FF2B5EF4-FFF2-40B4-BE49-F238E27FC236}">
                    <a16:creationId xmlns:a16="http://schemas.microsoft.com/office/drawing/2014/main" id="{46E09EC6-0F9C-64F2-8EFF-33AF0A4F8407}"/>
                  </a:ext>
                </a:extLst>
              </p:cNvPr>
              <p:cNvSpPr/>
              <p:nvPr/>
            </p:nvSpPr>
            <p:spPr>
              <a:xfrm flipH="1">
                <a:off x="294629" y="284100"/>
                <a:ext cx="7188871" cy="4319899"/>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444" name="Google Shape;444;p32">
                <a:extLst>
                  <a:ext uri="{FF2B5EF4-FFF2-40B4-BE49-F238E27FC236}">
                    <a16:creationId xmlns:a16="http://schemas.microsoft.com/office/drawing/2014/main" id="{F459589B-C474-40E8-E2D2-A6B810BD9911}"/>
                  </a:ext>
                </a:extLst>
              </p:cNvPr>
              <p:cNvGrpSpPr/>
              <p:nvPr/>
            </p:nvGrpSpPr>
            <p:grpSpPr>
              <a:xfrm flipH="1">
                <a:off x="1321906" y="4506087"/>
                <a:ext cx="303118" cy="182185"/>
                <a:chOff x="7798852" y="713039"/>
                <a:chExt cx="303118" cy="182185"/>
              </a:xfrm>
            </p:grpSpPr>
            <p:sp>
              <p:nvSpPr>
                <p:cNvPr id="445" name="Google Shape;445;p32">
                  <a:extLst>
                    <a:ext uri="{FF2B5EF4-FFF2-40B4-BE49-F238E27FC236}">
                      <a16:creationId xmlns:a16="http://schemas.microsoft.com/office/drawing/2014/main" id="{B1903795-80ED-5743-926E-1B3AB530A1C7}"/>
                    </a:ext>
                  </a:extLst>
                </p:cNvPr>
                <p:cNvSpPr/>
                <p:nvPr/>
              </p:nvSpPr>
              <p:spPr>
                <a:xfrm flipH="1">
                  <a:off x="7911559" y="727040"/>
                  <a:ext cx="190411" cy="157159"/>
                </a:xfrm>
                <a:custGeom>
                  <a:avLst/>
                  <a:gdLst/>
                  <a:ahLst/>
                  <a:cxnLst/>
                  <a:rect l="l" t="t" r="r" b="b"/>
                  <a:pathLst>
                    <a:path w="1088" h="898" extrusionOk="0">
                      <a:moveTo>
                        <a:pt x="325" y="898"/>
                      </a:moveTo>
                      <a:lnTo>
                        <a:pt x="325" y="898"/>
                      </a:lnTo>
                      <a:cubicBezTo>
                        <a:pt x="1088" y="898"/>
                        <a:pt x="1088" y="898"/>
                        <a:pt x="1088" y="898"/>
                      </a:cubicBezTo>
                      <a:cubicBezTo>
                        <a:pt x="1088" y="0"/>
                        <a:pt x="1088" y="0"/>
                        <a:pt x="1088" y="0"/>
                      </a:cubicBezTo>
                      <a:cubicBezTo>
                        <a:pt x="325" y="0"/>
                        <a:pt x="325" y="0"/>
                        <a:pt x="325" y="0"/>
                      </a:cubicBezTo>
                      <a:cubicBezTo>
                        <a:pt x="143" y="0"/>
                        <a:pt x="0" y="143"/>
                        <a:pt x="0" y="325"/>
                      </a:cubicBezTo>
                      <a:cubicBezTo>
                        <a:pt x="0" y="572"/>
                        <a:pt x="0" y="572"/>
                        <a:pt x="0" y="572"/>
                      </a:cubicBezTo>
                      <a:cubicBezTo>
                        <a:pt x="0" y="755"/>
                        <a:pt x="143" y="898"/>
                        <a:pt x="325" y="898"/>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6" name="Google Shape;446;p32">
                  <a:extLst>
                    <a:ext uri="{FF2B5EF4-FFF2-40B4-BE49-F238E27FC236}">
                      <a16:creationId xmlns:a16="http://schemas.microsoft.com/office/drawing/2014/main" id="{7D9266BD-5FBB-CEC7-B6BC-13B225C54E15}"/>
                    </a:ext>
                  </a:extLst>
                </p:cNvPr>
                <p:cNvSpPr/>
                <p:nvPr/>
              </p:nvSpPr>
              <p:spPr>
                <a:xfrm flipH="1">
                  <a:off x="7882332" y="713039"/>
                  <a:ext cx="29227" cy="182185"/>
                </a:xfrm>
                <a:custGeom>
                  <a:avLst/>
                  <a:gdLst/>
                  <a:ahLst/>
                  <a:cxnLst/>
                  <a:rect l="l" t="t" r="r" b="b"/>
                  <a:pathLst>
                    <a:path w="167" h="1041" extrusionOk="0">
                      <a:moveTo>
                        <a:pt x="80" y="1041"/>
                      </a:moveTo>
                      <a:lnTo>
                        <a:pt x="80" y="1041"/>
                      </a:lnTo>
                      <a:lnTo>
                        <a:pt x="80" y="1041"/>
                      </a:lnTo>
                      <a:cubicBezTo>
                        <a:pt x="40" y="1041"/>
                        <a:pt x="0" y="1001"/>
                        <a:pt x="0" y="954"/>
                      </a:cubicBezTo>
                      <a:cubicBezTo>
                        <a:pt x="0" y="87"/>
                        <a:pt x="0" y="87"/>
                        <a:pt x="0" y="87"/>
                      </a:cubicBezTo>
                      <a:cubicBezTo>
                        <a:pt x="0" y="40"/>
                        <a:pt x="40" y="0"/>
                        <a:pt x="80" y="0"/>
                      </a:cubicBezTo>
                      <a:lnTo>
                        <a:pt x="80" y="0"/>
                      </a:lnTo>
                      <a:cubicBezTo>
                        <a:pt x="127" y="0"/>
                        <a:pt x="167" y="40"/>
                        <a:pt x="167" y="87"/>
                      </a:cubicBezTo>
                      <a:cubicBezTo>
                        <a:pt x="167" y="954"/>
                        <a:pt x="167" y="954"/>
                        <a:pt x="167" y="954"/>
                      </a:cubicBezTo>
                      <a:cubicBezTo>
                        <a:pt x="167" y="1001"/>
                        <a:pt x="127" y="1041"/>
                        <a:pt x="80" y="1041"/>
                      </a:cubicBezTo>
                      <a:close/>
                    </a:path>
                  </a:pathLst>
                </a:custGeom>
                <a:noFill/>
                <a:ln w="9525" cap="rnd" cmpd="sng">
                  <a:solidFill>
                    <a:schemeClr val="dk1"/>
                  </a:solidFill>
                  <a:prstDash val="solid"/>
                  <a:round/>
                  <a:headEnd type="none" w="sm" len="sm"/>
                  <a:tailEnd type="none" w="sm" len="sm"/>
                </a:ln>
              </p:spPr>
              <p:txBody>
                <a:bodyPr spcFirstLastPara="1" wrap="square" lIns="95750" tIns="50750" rIns="95750" bIns="50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7" name="Google Shape;447;p32">
                  <a:extLst>
                    <a:ext uri="{FF2B5EF4-FFF2-40B4-BE49-F238E27FC236}">
                      <a16:creationId xmlns:a16="http://schemas.microsoft.com/office/drawing/2014/main" id="{EAD011E4-DECD-8A36-BAE7-4E49FEF44241}"/>
                    </a:ext>
                  </a:extLst>
                </p:cNvPr>
                <p:cNvSpPr/>
                <p:nvPr/>
              </p:nvSpPr>
              <p:spPr>
                <a:xfrm flipH="1">
                  <a:off x="7798852" y="828546"/>
                  <a:ext cx="83480" cy="25026"/>
                </a:xfrm>
                <a:custGeom>
                  <a:avLst/>
                  <a:gdLst/>
                  <a:ahLst/>
                  <a:cxnLst/>
                  <a:rect l="l" t="t" r="r" b="b"/>
                  <a:pathLst>
                    <a:path w="477" h="143" extrusionOk="0">
                      <a:moveTo>
                        <a:pt x="0" y="0"/>
                      </a:moveTo>
                      <a:lnTo>
                        <a:pt x="0" y="0"/>
                      </a:lnTo>
                      <a:cubicBezTo>
                        <a:pt x="414" y="0"/>
                        <a:pt x="414" y="0"/>
                        <a:pt x="414" y="0"/>
                      </a:cubicBezTo>
                      <a:cubicBezTo>
                        <a:pt x="453" y="0"/>
                        <a:pt x="477" y="31"/>
                        <a:pt x="477" y="71"/>
                      </a:cubicBezTo>
                      <a:lnTo>
                        <a:pt x="477" y="71"/>
                      </a:lnTo>
                      <a:cubicBezTo>
                        <a:pt x="477" y="111"/>
                        <a:pt x="453" y="143"/>
                        <a:pt x="414" y="143"/>
                      </a:cubicBezTo>
                      <a:cubicBezTo>
                        <a:pt x="0" y="143"/>
                        <a:pt x="0" y="143"/>
                        <a:pt x="0" y="143"/>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700" rIns="95750" bIns="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8" name="Google Shape;448;p32">
                  <a:extLst>
                    <a:ext uri="{FF2B5EF4-FFF2-40B4-BE49-F238E27FC236}">
                      <a16:creationId xmlns:a16="http://schemas.microsoft.com/office/drawing/2014/main" id="{B01F0909-0AF9-3DA7-6AB6-B82F356C5AB0}"/>
                    </a:ext>
                  </a:extLst>
                </p:cNvPr>
                <p:cNvSpPr/>
                <p:nvPr/>
              </p:nvSpPr>
              <p:spPr>
                <a:xfrm flipH="1">
                  <a:off x="7798852" y="754691"/>
                  <a:ext cx="83480" cy="25201"/>
                </a:xfrm>
                <a:custGeom>
                  <a:avLst/>
                  <a:gdLst/>
                  <a:ahLst/>
                  <a:cxnLst/>
                  <a:rect l="l" t="t" r="r" b="b"/>
                  <a:pathLst>
                    <a:path w="477" h="144" extrusionOk="0">
                      <a:moveTo>
                        <a:pt x="0" y="0"/>
                      </a:moveTo>
                      <a:lnTo>
                        <a:pt x="0" y="0"/>
                      </a:lnTo>
                      <a:cubicBezTo>
                        <a:pt x="414" y="0"/>
                        <a:pt x="414" y="0"/>
                        <a:pt x="414" y="0"/>
                      </a:cubicBezTo>
                      <a:cubicBezTo>
                        <a:pt x="453" y="0"/>
                        <a:pt x="477" y="32"/>
                        <a:pt x="477" y="72"/>
                      </a:cubicBezTo>
                      <a:lnTo>
                        <a:pt x="477" y="72"/>
                      </a:lnTo>
                      <a:cubicBezTo>
                        <a:pt x="477" y="112"/>
                        <a:pt x="453" y="144"/>
                        <a:pt x="414" y="144"/>
                      </a:cubicBezTo>
                      <a:cubicBezTo>
                        <a:pt x="0" y="144"/>
                        <a:pt x="0" y="144"/>
                        <a:pt x="0" y="144"/>
                      </a:cubicBezTo>
                      <a:lnTo>
                        <a:pt x="0" y="0"/>
                      </a:lnTo>
                      <a:close/>
                    </a:path>
                  </a:pathLst>
                </a:custGeom>
                <a:noFill/>
                <a:ln w="9525" cap="rnd" cmpd="sng">
                  <a:solidFill>
                    <a:schemeClr val="dk1"/>
                  </a:solidFill>
                  <a:prstDash val="solid"/>
                  <a:round/>
                  <a:headEnd type="none" w="sm" len="sm"/>
                  <a:tailEnd type="none" w="sm" len="sm"/>
                </a:ln>
              </p:spPr>
              <p:txBody>
                <a:bodyPr spcFirstLastPara="1" wrap="square" lIns="95750" tIns="1075" rIns="95750" bIns="1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cxnSp>
          <p:nvCxnSpPr>
            <p:cNvPr id="449" name="Google Shape;449;p32">
              <a:extLst>
                <a:ext uri="{FF2B5EF4-FFF2-40B4-BE49-F238E27FC236}">
                  <a16:creationId xmlns:a16="http://schemas.microsoft.com/office/drawing/2014/main" id="{A790DFC7-F25A-24FB-7B2A-95AAB410EA0B}"/>
                </a:ext>
              </a:extLst>
            </p:cNvPr>
            <p:cNvCxnSpPr/>
            <p:nvPr/>
          </p:nvCxnSpPr>
          <p:spPr>
            <a:xfrm>
              <a:off x="7483780" y="1985750"/>
              <a:ext cx="0" cy="954300"/>
            </a:xfrm>
            <a:prstGeom prst="straightConnector1">
              <a:avLst/>
            </a:prstGeom>
            <a:noFill/>
            <a:ln w="9525" cap="flat" cmpd="sng">
              <a:solidFill>
                <a:schemeClr val="dk1"/>
              </a:solidFill>
              <a:prstDash val="dash"/>
              <a:round/>
              <a:headEnd type="none" w="med" len="med"/>
              <a:tailEnd type="none" w="med" len="med"/>
            </a:ln>
          </p:spPr>
        </p:cxnSp>
      </p:grpSp>
      <p:sp>
        <p:nvSpPr>
          <p:cNvPr id="464" name="Google Shape;464;p32">
            <a:extLst>
              <a:ext uri="{FF2B5EF4-FFF2-40B4-BE49-F238E27FC236}">
                <a16:creationId xmlns:a16="http://schemas.microsoft.com/office/drawing/2014/main" id="{E77BB53C-E0C7-D03B-AD66-A8F9823CCC27}"/>
              </a:ext>
            </a:extLst>
          </p:cNvPr>
          <p:cNvSpPr txBox="1">
            <a:spLocks noGrp="1"/>
          </p:cNvSpPr>
          <p:nvPr>
            <p:ph type="title"/>
          </p:nvPr>
        </p:nvSpPr>
        <p:spPr>
          <a:xfrm>
            <a:off x="1178289" y="1532747"/>
            <a:ext cx="5125500" cy="2390400"/>
          </a:xfrm>
          <a:prstGeom prst="rect">
            <a:avLst/>
          </a:prstGeom>
        </p:spPr>
        <p:txBody>
          <a:bodyPr spcFirstLastPara="1" wrap="square" lIns="91425" tIns="91425" rIns="91425" bIns="91425" anchor="ctr" anchorCtr="0">
            <a:noAutofit/>
          </a:bodyPr>
          <a:lstStyle/>
          <a:p>
            <a:pPr algn="ctr"/>
            <a:r>
              <a:rPr lang="it-IT" sz="2800" err="1">
                <a:latin typeface="Sofia Sans"/>
              </a:rPr>
              <a:t>Now</a:t>
            </a:r>
            <a:r>
              <a:rPr lang="it-IT" sz="2800">
                <a:latin typeface="Sofia Sans"/>
              </a:rPr>
              <a:t> </a:t>
            </a:r>
            <a:r>
              <a:rPr lang="it-IT" sz="2800" err="1">
                <a:latin typeface="Sofia Sans"/>
              </a:rPr>
              <a:t>let’s</a:t>
            </a:r>
            <a:r>
              <a:rPr lang="it-IT" sz="2800">
                <a:latin typeface="Sofia Sans"/>
              </a:rPr>
              <a:t> </a:t>
            </a:r>
            <a:r>
              <a:rPr lang="it-IT" sz="2800" err="1">
                <a:latin typeface="Sofia Sans"/>
              </a:rPr>
              <a:t>see</a:t>
            </a:r>
            <a:r>
              <a:rPr lang="it-IT" sz="2800">
                <a:latin typeface="Sofia Sans"/>
              </a:rPr>
              <a:t> the concepts </a:t>
            </a:r>
            <a:r>
              <a:rPr lang="it-IT" sz="2800" err="1">
                <a:latin typeface="Sofia Sans"/>
              </a:rPr>
              <a:t>we</a:t>
            </a:r>
            <a:r>
              <a:rPr lang="it-IT" sz="2800">
                <a:latin typeface="Sofia Sans"/>
              </a:rPr>
              <a:t> </a:t>
            </a:r>
            <a:r>
              <a:rPr lang="it-IT" sz="2800" err="1">
                <a:latin typeface="Sofia Sans"/>
              </a:rPr>
              <a:t>have</a:t>
            </a:r>
            <a:r>
              <a:rPr lang="it-IT" sz="2800">
                <a:latin typeface="Sofia Sans"/>
              </a:rPr>
              <a:t> </a:t>
            </a:r>
            <a:r>
              <a:rPr lang="it-IT" sz="2800" err="1">
                <a:latin typeface="Sofia Sans"/>
              </a:rPr>
              <a:t>discussed</a:t>
            </a:r>
            <a:r>
              <a:rPr lang="it-IT" sz="2800">
                <a:latin typeface="Sofia Sans"/>
              </a:rPr>
              <a:t> in action in a </a:t>
            </a:r>
            <a:r>
              <a:rPr lang="it-IT" sz="2800" err="1">
                <a:latin typeface="Sofia Sans"/>
              </a:rPr>
              <a:t>hydro</a:t>
            </a:r>
            <a:r>
              <a:rPr lang="it-IT" sz="2800">
                <a:latin typeface="Sofia Sans"/>
              </a:rPr>
              <a:t> energy turbine</a:t>
            </a:r>
            <a:endParaRPr lang="en"/>
          </a:p>
        </p:txBody>
      </p:sp>
      <p:grpSp>
        <p:nvGrpSpPr>
          <p:cNvPr id="465" name="Google Shape;465;p32">
            <a:extLst>
              <a:ext uri="{FF2B5EF4-FFF2-40B4-BE49-F238E27FC236}">
                <a16:creationId xmlns:a16="http://schemas.microsoft.com/office/drawing/2014/main" id="{8AA71F95-8B99-7D06-569D-91D4A8D24FF2}"/>
              </a:ext>
            </a:extLst>
          </p:cNvPr>
          <p:cNvGrpSpPr/>
          <p:nvPr/>
        </p:nvGrpSpPr>
        <p:grpSpPr>
          <a:xfrm>
            <a:off x="646942" y="455228"/>
            <a:ext cx="856200" cy="856200"/>
            <a:chOff x="285100" y="445225"/>
            <a:chExt cx="856200" cy="856200"/>
          </a:xfrm>
        </p:grpSpPr>
        <p:sp>
          <p:nvSpPr>
            <p:cNvPr id="466" name="Google Shape;466;p32">
              <a:extLst>
                <a:ext uri="{FF2B5EF4-FFF2-40B4-BE49-F238E27FC236}">
                  <a16:creationId xmlns:a16="http://schemas.microsoft.com/office/drawing/2014/main" id="{DB6C7F15-2085-D3E2-2B00-FBDD226DFB62}"/>
                </a:ext>
              </a:extLst>
            </p:cNvPr>
            <p:cNvSpPr/>
            <p:nvPr/>
          </p:nvSpPr>
          <p:spPr>
            <a:xfrm>
              <a:off x="285100" y="445225"/>
              <a:ext cx="856200" cy="856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467" name="Google Shape;467;p32">
              <a:extLst>
                <a:ext uri="{FF2B5EF4-FFF2-40B4-BE49-F238E27FC236}">
                  <a16:creationId xmlns:a16="http://schemas.microsoft.com/office/drawing/2014/main" id="{5E64133B-C030-831C-E3B0-023E323D36F0}"/>
                </a:ext>
              </a:extLst>
            </p:cNvPr>
            <p:cNvSpPr/>
            <p:nvPr/>
          </p:nvSpPr>
          <p:spPr>
            <a:xfrm>
              <a:off x="506762" y="579382"/>
              <a:ext cx="412876" cy="587885"/>
            </a:xfrm>
            <a:custGeom>
              <a:avLst/>
              <a:gdLst/>
              <a:ahLst/>
              <a:cxnLst/>
              <a:rect l="l" t="t" r="r" b="b"/>
              <a:pathLst>
                <a:path w="3831" h="5455" extrusionOk="0">
                  <a:moveTo>
                    <a:pt x="1959" y="30"/>
                  </a:moveTo>
                  <a:lnTo>
                    <a:pt x="1959" y="30"/>
                  </a:lnTo>
                  <a:cubicBezTo>
                    <a:pt x="13" y="3175"/>
                    <a:pt x="13" y="3175"/>
                    <a:pt x="13" y="3175"/>
                  </a:cubicBezTo>
                  <a:cubicBezTo>
                    <a:pt x="-19" y="3217"/>
                    <a:pt x="13" y="3269"/>
                    <a:pt x="65" y="3269"/>
                  </a:cubicBezTo>
                  <a:cubicBezTo>
                    <a:pt x="1606" y="3269"/>
                    <a:pt x="1606" y="3269"/>
                    <a:pt x="1606" y="3269"/>
                  </a:cubicBezTo>
                  <a:cubicBezTo>
                    <a:pt x="1638" y="3269"/>
                    <a:pt x="1669" y="3300"/>
                    <a:pt x="1669" y="3331"/>
                  </a:cubicBezTo>
                  <a:cubicBezTo>
                    <a:pt x="1669" y="5394"/>
                    <a:pt x="1669" y="5394"/>
                    <a:pt x="1669" y="5394"/>
                  </a:cubicBezTo>
                  <a:cubicBezTo>
                    <a:pt x="1669" y="5456"/>
                    <a:pt x="1742" y="5477"/>
                    <a:pt x="1773" y="5425"/>
                  </a:cubicBezTo>
                  <a:cubicBezTo>
                    <a:pt x="3824" y="2332"/>
                    <a:pt x="3824" y="2332"/>
                    <a:pt x="3824" y="2332"/>
                  </a:cubicBezTo>
                  <a:cubicBezTo>
                    <a:pt x="3845" y="2291"/>
                    <a:pt x="3814" y="2239"/>
                    <a:pt x="3772" y="2239"/>
                  </a:cubicBezTo>
                  <a:cubicBezTo>
                    <a:pt x="2126" y="2239"/>
                    <a:pt x="2126" y="2239"/>
                    <a:pt x="2126" y="2239"/>
                  </a:cubicBezTo>
                  <a:cubicBezTo>
                    <a:pt x="2095" y="2239"/>
                    <a:pt x="2074" y="2207"/>
                    <a:pt x="2074" y="2176"/>
                  </a:cubicBezTo>
                  <a:cubicBezTo>
                    <a:pt x="2064" y="61"/>
                    <a:pt x="2064" y="61"/>
                    <a:pt x="2064" y="61"/>
                  </a:cubicBezTo>
                  <a:cubicBezTo>
                    <a:pt x="2064" y="-1"/>
                    <a:pt x="1991" y="-22"/>
                    <a:pt x="1959" y="30"/>
                  </a:cubicBezTo>
                  <a:close/>
                </a:path>
              </a:pathLst>
            </a:custGeom>
            <a:noFill/>
            <a:ln w="9525" cap="flat" cmpd="sng">
              <a:solidFill>
                <a:schemeClr val="dk1"/>
              </a:solidFill>
              <a:prstDash val="solid"/>
              <a:miter lim="8000"/>
              <a:headEnd type="none" w="sm" len="sm"/>
              <a:tailEnd type="none" w="sm" len="sm"/>
            </a:ln>
          </p:spPr>
          <p:txBody>
            <a:bodyPr spcFirstLastPara="1" wrap="square" lIns="97550" tIns="52550" rIns="97550" bIns="525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2" name="Grafik 1" descr="Ein Bild, das Grafiken, Screenshot, Grafikdesign, Clipart enthält.&#10;&#10;Automatisch generierte Beschreibung">
            <a:extLst>
              <a:ext uri="{FF2B5EF4-FFF2-40B4-BE49-F238E27FC236}">
                <a16:creationId xmlns:a16="http://schemas.microsoft.com/office/drawing/2014/main" id="{1940E9F8-C93B-C58B-73A5-B2669349569B}"/>
              </a:ext>
            </a:extLst>
          </p:cNvPr>
          <p:cNvPicPr>
            <a:picLocks noChangeAspect="1"/>
          </p:cNvPicPr>
          <p:nvPr/>
        </p:nvPicPr>
        <p:blipFill>
          <a:blip r:embed="rId3"/>
          <a:stretch>
            <a:fillRect/>
          </a:stretch>
        </p:blipFill>
        <p:spPr>
          <a:xfrm>
            <a:off x="6406097" y="1467947"/>
            <a:ext cx="2520000" cy="2520000"/>
          </a:xfrm>
          <a:prstGeom prst="rect">
            <a:avLst/>
          </a:prstGeom>
        </p:spPr>
      </p:pic>
    </p:spTree>
    <p:extLst>
      <p:ext uri="{BB962C8B-B14F-4D97-AF65-F5344CB8AC3E}">
        <p14:creationId xmlns:p14="http://schemas.microsoft.com/office/powerpoint/2010/main" val="3375959837"/>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1A5C6001-A114-D1AC-56E3-1FCBDF870007}"/>
            </a:ext>
          </a:extLst>
        </p:cNvPr>
        <p:cNvGrpSpPr/>
        <p:nvPr/>
      </p:nvGrpSpPr>
      <p:grpSpPr>
        <a:xfrm>
          <a:off x="0" y="0"/>
          <a:ext cx="0" cy="0"/>
          <a:chOff x="0" y="0"/>
          <a:chExt cx="0" cy="0"/>
        </a:xfrm>
      </p:grpSpPr>
      <p:sp>
        <p:nvSpPr>
          <p:cNvPr id="413" name="Google Shape;413;p30">
            <a:extLst>
              <a:ext uri="{FF2B5EF4-FFF2-40B4-BE49-F238E27FC236}">
                <a16:creationId xmlns:a16="http://schemas.microsoft.com/office/drawing/2014/main" id="{2862D1CC-4818-780A-1362-D6D932374C74}"/>
              </a:ext>
            </a:extLst>
          </p:cNvPr>
          <p:cNvSpPr txBox="1">
            <a:spLocks noGrp="1"/>
          </p:cNvSpPr>
          <p:nvPr>
            <p:ph type="subTitle" idx="2"/>
          </p:nvPr>
        </p:nvSpPr>
        <p:spPr>
          <a:xfrm>
            <a:off x="713225" y="1601733"/>
            <a:ext cx="6595837" cy="3224759"/>
          </a:xfrm>
          <a:prstGeom prst="rect">
            <a:avLst/>
          </a:prstGeom>
        </p:spPr>
        <p:txBody>
          <a:bodyPr spcFirstLastPara="1" wrap="square" lIns="91425" tIns="91425" rIns="91425" bIns="91425" anchor="t" anchorCtr="0">
            <a:noAutofit/>
          </a:bodyPr>
          <a:lstStyle/>
          <a:p>
            <a:pPr marL="72000" indent="0"/>
            <a:r>
              <a:rPr lang="en-US" b="1">
                <a:solidFill>
                  <a:schemeClr val="accent5"/>
                </a:solidFill>
                <a:latin typeface="Sofia Sans" panose="020B0604020202020204" charset="0"/>
                <a:cs typeface="Arial"/>
                <a:sym typeface="Arial"/>
              </a:rPr>
              <a:t>Let’s recap the most important information so we can see it clearly in action on the next experiment.</a:t>
            </a:r>
          </a:p>
          <a:p>
            <a:pPr marL="72000" indent="0"/>
            <a:endParaRPr lang="en-US" b="1"/>
          </a:p>
          <a:p>
            <a:pPr marL="72000" indent="0"/>
            <a:r>
              <a:rPr lang="en-US"/>
              <a:t>We will use a Pelton turbine.</a:t>
            </a:r>
          </a:p>
          <a:p>
            <a:pPr marL="72000" indent="0"/>
            <a:endParaRPr lang="en-US" b="1"/>
          </a:p>
          <a:p>
            <a:pPr marL="72000" indent="0"/>
            <a:r>
              <a:rPr lang="en-US" b="1">
                <a:solidFill>
                  <a:schemeClr val="accent5"/>
                </a:solidFill>
                <a:latin typeface="Sofia Sans" panose="020B0604020202020204" charset="0"/>
                <a:cs typeface="Arial"/>
                <a:sym typeface="Arial"/>
              </a:rPr>
              <a:t>What Are Pelton Blades? </a:t>
            </a:r>
            <a:r>
              <a:rPr lang="en-US"/>
              <a:t>Curved buckets or blades designed to convert                           water’s kinetic energy into mechanical energy.</a:t>
            </a:r>
          </a:p>
          <a:p>
            <a:pPr marL="139700" indent="0"/>
            <a:r>
              <a:rPr lang="en-US" b="1">
                <a:solidFill>
                  <a:schemeClr val="accent5"/>
                </a:solidFill>
                <a:latin typeface="Sofia Sans" panose="020B0604020202020204" charset="0"/>
                <a:cs typeface="Arial"/>
                <a:sym typeface="Arial"/>
              </a:rPr>
              <a:t>Why Blade Design Matters:</a:t>
            </a:r>
          </a:p>
          <a:p>
            <a:pPr marL="425450" indent="-285750">
              <a:buClr>
                <a:schemeClr val="accent5"/>
              </a:buClr>
              <a:buFont typeface="Arial" panose="020B0604020202020204" pitchFamily="34" charset="0"/>
              <a:buChar char="•"/>
            </a:pPr>
            <a:r>
              <a:rPr lang="en-US" b="1">
                <a:solidFill>
                  <a:schemeClr val="accent5"/>
                </a:solidFill>
                <a:latin typeface="Sofia Sans" panose="020B0604020202020204" charset="0"/>
                <a:cs typeface="Arial"/>
                <a:sym typeface="Arial"/>
              </a:rPr>
              <a:t>Shape: </a:t>
            </a:r>
            <a:r>
              <a:rPr lang="en-US"/>
              <a:t>Curved to capture water’s force effectively.</a:t>
            </a:r>
          </a:p>
          <a:p>
            <a:pPr>
              <a:buClr>
                <a:schemeClr val="accent5"/>
              </a:buClr>
              <a:buFont typeface="Arial" panose="020B0604020202020204" pitchFamily="34" charset="0"/>
              <a:buChar char="•"/>
            </a:pPr>
            <a:r>
              <a:rPr lang="en-US" b="1">
                <a:solidFill>
                  <a:schemeClr val="accent5"/>
                </a:solidFill>
                <a:latin typeface="Sofia Sans" panose="020B0604020202020204" charset="0"/>
                <a:cs typeface="Arial"/>
                <a:sym typeface="Arial"/>
              </a:rPr>
              <a:t>Number</a:t>
            </a:r>
            <a:r>
              <a:rPr lang="en-US" b="1"/>
              <a:t>:</a:t>
            </a:r>
            <a:r>
              <a:rPr lang="en-US"/>
              <a:t> More blades ensure smoother rotation, but too many can create turbulence, reducing efficiency.</a:t>
            </a:r>
          </a:p>
          <a:p>
            <a:pPr marL="139700" indent="0"/>
            <a:r>
              <a:rPr lang="en-US"/>
              <a:t>Optimized blade numbers and shapes are key for real-world turbine performance.</a:t>
            </a:r>
          </a:p>
          <a:p>
            <a:pPr marL="72000" indent="0"/>
            <a:endParaRPr lang="en-US"/>
          </a:p>
          <a:p>
            <a:pPr marL="72000" indent="0"/>
            <a:r>
              <a:rPr lang="en-US"/>
              <a:t> </a:t>
            </a:r>
            <a:endParaRPr lang="en-US" sz="1400" i="1"/>
          </a:p>
        </p:txBody>
      </p:sp>
      <p:pic>
        <p:nvPicPr>
          <p:cNvPr id="7" name="Picture 6" descr="A close-up of a turbine&#10;&#10;Description automatically generated">
            <a:extLst>
              <a:ext uri="{FF2B5EF4-FFF2-40B4-BE49-F238E27FC236}">
                <a16:creationId xmlns:a16="http://schemas.microsoft.com/office/drawing/2014/main" id="{7C3E800C-3DEE-1F3C-FE29-3350D6B10CFC}"/>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4000" b="94667" l="9778" r="89778">
                        <a14:foregroundMark x1="48000" y1="94667" x2="43556" y2="92889"/>
                        <a14:foregroundMark x1="45778" y1="6667" x2="45778" y2="6667"/>
                        <a14:foregroundMark x1="44889" y1="4000" x2="44889" y2="4000"/>
                      </a14:backgroundRemoval>
                    </a14:imgEffect>
                  </a14:imgLayer>
                </a14:imgProps>
              </a:ext>
            </a:extLst>
          </a:blip>
          <a:stretch>
            <a:fillRect/>
          </a:stretch>
        </p:blipFill>
        <p:spPr>
          <a:xfrm>
            <a:off x="6736365" y="2239973"/>
            <a:ext cx="1694360" cy="1694360"/>
          </a:xfrm>
          <a:prstGeom prst="rect">
            <a:avLst/>
          </a:prstGeom>
        </p:spPr>
      </p:pic>
      <p:sp>
        <p:nvSpPr>
          <p:cNvPr id="2" name="Titel 3">
            <a:extLst>
              <a:ext uri="{FF2B5EF4-FFF2-40B4-BE49-F238E27FC236}">
                <a16:creationId xmlns:a16="http://schemas.microsoft.com/office/drawing/2014/main" id="{D677D454-FEB1-5F5C-501C-EF416F6361D7}"/>
              </a:ext>
            </a:extLst>
          </p:cNvPr>
          <p:cNvSpPr>
            <a:spLocks noGrp="1"/>
          </p:cNvSpPr>
          <p:nvPr>
            <p:ph type="title"/>
          </p:nvPr>
        </p:nvSpPr>
        <p:spPr>
          <a:xfrm>
            <a:off x="713225" y="539500"/>
            <a:ext cx="7717500" cy="572700"/>
          </a:xfrm>
        </p:spPr>
        <p:txBody>
          <a:bodyPr/>
          <a:lstStyle/>
          <a:p>
            <a:r>
              <a:rPr lang="en-US"/>
              <a:t>Water Testing Head Height and Energy Output</a:t>
            </a:r>
          </a:p>
        </p:txBody>
      </p:sp>
    </p:spTree>
    <p:extLst>
      <p:ext uri="{BB962C8B-B14F-4D97-AF65-F5344CB8AC3E}">
        <p14:creationId xmlns:p14="http://schemas.microsoft.com/office/powerpoint/2010/main" val="4290974846"/>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657845F1-3E45-DE2F-97E6-E69E7E22F10A}"/>
            </a:ext>
          </a:extLst>
        </p:cNvPr>
        <p:cNvGrpSpPr/>
        <p:nvPr/>
      </p:nvGrpSpPr>
      <p:grpSpPr>
        <a:xfrm>
          <a:off x="0" y="0"/>
          <a:ext cx="0" cy="0"/>
          <a:chOff x="0" y="0"/>
          <a:chExt cx="0" cy="0"/>
        </a:xfrm>
      </p:grpSpPr>
      <p:pic>
        <p:nvPicPr>
          <p:cNvPr id="7" name="Picture 6" descr="A circular object with wires&#10;&#10;Description automatically generated">
            <a:extLst>
              <a:ext uri="{FF2B5EF4-FFF2-40B4-BE49-F238E27FC236}">
                <a16:creationId xmlns:a16="http://schemas.microsoft.com/office/drawing/2014/main" id="{20E6FA2C-058A-B569-A821-1E6E0CC1BC39}"/>
              </a:ext>
            </a:extLst>
          </p:cNvPr>
          <p:cNvPicPr>
            <a:picLocks noChangeAspect="1"/>
          </p:cNvPicPr>
          <p:nvPr/>
        </p:nvPicPr>
        <p:blipFill>
          <a:blip r:embed="rId3"/>
          <a:srcRect l="18611" t="17051" r="7160" b="8916"/>
          <a:stretch/>
        </p:blipFill>
        <p:spPr>
          <a:xfrm>
            <a:off x="5981828" y="2795815"/>
            <a:ext cx="1252428" cy="1842035"/>
          </a:xfrm>
          <a:prstGeom prst="rect">
            <a:avLst/>
          </a:prstGeom>
          <a:ln w="28575">
            <a:noFill/>
          </a:ln>
        </p:spPr>
      </p:pic>
      <p:sp>
        <p:nvSpPr>
          <p:cNvPr id="413" name="Google Shape;413;p30">
            <a:extLst>
              <a:ext uri="{FF2B5EF4-FFF2-40B4-BE49-F238E27FC236}">
                <a16:creationId xmlns:a16="http://schemas.microsoft.com/office/drawing/2014/main" id="{1BC03E99-C0CC-42C4-E1BB-DB6C7D33B080}"/>
              </a:ext>
            </a:extLst>
          </p:cNvPr>
          <p:cNvSpPr txBox="1">
            <a:spLocks noGrp="1"/>
          </p:cNvSpPr>
          <p:nvPr>
            <p:ph type="subTitle" idx="2"/>
          </p:nvPr>
        </p:nvSpPr>
        <p:spPr>
          <a:xfrm>
            <a:off x="713225" y="1572416"/>
            <a:ext cx="5215033" cy="3120750"/>
          </a:xfrm>
          <a:prstGeom prst="rect">
            <a:avLst/>
          </a:prstGeom>
        </p:spPr>
        <p:txBody>
          <a:bodyPr spcFirstLastPara="1" wrap="square" lIns="91425" tIns="91425" rIns="91425" bIns="91425" anchor="t" anchorCtr="0">
            <a:noAutofit/>
          </a:bodyPr>
          <a:lstStyle/>
          <a:p>
            <a:pPr marL="72000" indent="0"/>
            <a:r>
              <a:rPr lang="en-US" b="1">
                <a:solidFill>
                  <a:schemeClr val="accent5"/>
                </a:solidFill>
                <a:latin typeface="Sofia Sans" panose="020B0604020202020204" charset="0"/>
                <a:cs typeface="Arial"/>
                <a:sym typeface="Arial"/>
              </a:rPr>
              <a:t>Experiment Overview</a:t>
            </a:r>
          </a:p>
          <a:p>
            <a:pPr marL="72000" indent="0"/>
            <a:r>
              <a:rPr lang="es-CO"/>
              <a:t>What You’ll Test:</a:t>
            </a:r>
          </a:p>
          <a:p>
            <a:pPr marL="72000" indent="0"/>
            <a:r>
              <a:rPr lang="en-US"/>
              <a:t>Observe how different head heights (80 cm, 130 cm, and 180 cm) impact energy generation and Understand the relationship between water pressure, turbine speed, and electricity output</a:t>
            </a:r>
          </a:p>
          <a:p>
            <a:pPr marL="72000" indent="0"/>
            <a:endParaRPr lang="en-US" b="1"/>
          </a:p>
          <a:p>
            <a:pPr marL="72000" indent="0"/>
            <a:r>
              <a:rPr lang="en-US" b="1">
                <a:solidFill>
                  <a:schemeClr val="accent5"/>
                </a:solidFill>
                <a:latin typeface="Sofia Sans" panose="020B0604020202020204" charset="0"/>
                <a:cs typeface="Arial"/>
                <a:sym typeface="Arial"/>
              </a:rPr>
              <a:t>Concept Recap </a:t>
            </a:r>
          </a:p>
          <a:p>
            <a:pPr marL="72000" indent="0"/>
            <a:r>
              <a:rPr lang="en-US"/>
              <a:t>Higher head heights benefit turbines, but efficiency also depends on blade design and alignment:</a:t>
            </a:r>
            <a:endParaRPr lang="en-US" b="1"/>
          </a:p>
          <a:p>
            <a:pPr marL="72000" indent="0"/>
            <a:endParaRPr lang="en-US" b="1"/>
          </a:p>
          <a:p>
            <a:pPr marL="72000" indent="0"/>
            <a:r>
              <a:rPr lang="en-US" b="1">
                <a:solidFill>
                  <a:schemeClr val="accent5"/>
                </a:solidFill>
                <a:latin typeface="Sofia Sans" panose="020B0604020202020204" charset="0"/>
                <a:cs typeface="Arial"/>
                <a:sym typeface="Arial"/>
              </a:rPr>
              <a:t>Higher head height = Greater potential energy = Increased electricity generation.</a:t>
            </a:r>
          </a:p>
        </p:txBody>
      </p:sp>
      <p:pic>
        <p:nvPicPr>
          <p:cNvPr id="3" name="Picture 2" descr="A plastic and plastic objects&#10;&#10;Description automatically generated with medium confidence">
            <a:extLst>
              <a:ext uri="{FF2B5EF4-FFF2-40B4-BE49-F238E27FC236}">
                <a16:creationId xmlns:a16="http://schemas.microsoft.com/office/drawing/2014/main" id="{58B0C0BC-5B09-11A2-1214-25548A0B1AF1}"/>
              </a:ext>
            </a:extLst>
          </p:cNvPr>
          <p:cNvPicPr>
            <a:picLocks noChangeAspect="1"/>
          </p:cNvPicPr>
          <p:nvPr/>
        </p:nvPicPr>
        <p:blipFill>
          <a:blip r:embed="rId4"/>
          <a:srcRect t="16633" b="18303"/>
          <a:stretch/>
        </p:blipFill>
        <p:spPr>
          <a:xfrm>
            <a:off x="6881074" y="2795815"/>
            <a:ext cx="1643073" cy="1425390"/>
          </a:xfrm>
          <a:prstGeom prst="rect">
            <a:avLst/>
          </a:prstGeom>
          <a:ln w="28575">
            <a:noFill/>
          </a:ln>
        </p:spPr>
      </p:pic>
      <p:pic>
        <p:nvPicPr>
          <p:cNvPr id="10" name="Picture 9" descr="A metal container with a blue round object and a blue round object with a blue circle and a blue circle with a blue circle with a blue circle with a blue circle with a blue circle with a&#10;&#10;Description automatically generated">
            <a:extLst>
              <a:ext uri="{FF2B5EF4-FFF2-40B4-BE49-F238E27FC236}">
                <a16:creationId xmlns:a16="http://schemas.microsoft.com/office/drawing/2014/main" id="{88BFD22B-03C9-765B-C61A-B04D9F195490}"/>
              </a:ext>
            </a:extLst>
          </p:cNvPr>
          <p:cNvPicPr>
            <a:picLocks noChangeAspect="1"/>
          </p:cNvPicPr>
          <p:nvPr/>
        </p:nvPicPr>
        <p:blipFill>
          <a:blip r:embed="rId5"/>
          <a:srcRect l="19793" r="17427" b="17522"/>
          <a:stretch/>
        </p:blipFill>
        <p:spPr>
          <a:xfrm>
            <a:off x="6608042" y="1572416"/>
            <a:ext cx="1738553" cy="1284768"/>
          </a:xfrm>
          <a:prstGeom prst="rect">
            <a:avLst/>
          </a:prstGeom>
          <a:ln w="38100">
            <a:noFill/>
          </a:ln>
        </p:spPr>
      </p:pic>
      <p:sp>
        <p:nvSpPr>
          <p:cNvPr id="2" name="Titel 3">
            <a:extLst>
              <a:ext uri="{FF2B5EF4-FFF2-40B4-BE49-F238E27FC236}">
                <a16:creationId xmlns:a16="http://schemas.microsoft.com/office/drawing/2014/main" id="{422CE284-EFDA-374A-8348-12F29432DC73}"/>
              </a:ext>
            </a:extLst>
          </p:cNvPr>
          <p:cNvSpPr>
            <a:spLocks noGrp="1"/>
          </p:cNvSpPr>
          <p:nvPr>
            <p:ph type="title"/>
          </p:nvPr>
        </p:nvSpPr>
        <p:spPr>
          <a:xfrm>
            <a:off x="713225" y="539500"/>
            <a:ext cx="7717500" cy="572700"/>
          </a:xfrm>
        </p:spPr>
        <p:txBody>
          <a:bodyPr/>
          <a:lstStyle/>
          <a:p>
            <a:r>
              <a:rPr lang="en-US"/>
              <a:t>Water Testing Head Height and Energy Output</a:t>
            </a:r>
          </a:p>
        </p:txBody>
      </p:sp>
    </p:spTree>
    <p:extLst>
      <p:ext uri="{BB962C8B-B14F-4D97-AF65-F5344CB8AC3E}">
        <p14:creationId xmlns:p14="http://schemas.microsoft.com/office/powerpoint/2010/main" val="3474001218"/>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695">
          <a:extLst>
            <a:ext uri="{FF2B5EF4-FFF2-40B4-BE49-F238E27FC236}">
              <a16:creationId xmlns:a16="http://schemas.microsoft.com/office/drawing/2014/main" id="{8EC6774C-6E24-03F6-675E-43B3246717F8}"/>
            </a:ext>
          </a:extLst>
        </p:cNvPr>
        <p:cNvGrpSpPr/>
        <p:nvPr/>
      </p:nvGrpSpPr>
      <p:grpSpPr>
        <a:xfrm>
          <a:off x="0" y="0"/>
          <a:ext cx="0" cy="0"/>
          <a:chOff x="0" y="0"/>
          <a:chExt cx="0" cy="0"/>
        </a:xfrm>
      </p:grpSpPr>
      <p:sp>
        <p:nvSpPr>
          <p:cNvPr id="3" name="TextBox 2">
            <a:extLst>
              <a:ext uri="{FF2B5EF4-FFF2-40B4-BE49-F238E27FC236}">
                <a16:creationId xmlns:a16="http://schemas.microsoft.com/office/drawing/2014/main" id="{7B2980FB-D79D-E819-574C-E7189F40C78B}"/>
              </a:ext>
            </a:extLst>
          </p:cNvPr>
          <p:cNvSpPr txBox="1"/>
          <p:nvPr/>
        </p:nvSpPr>
        <p:spPr>
          <a:xfrm>
            <a:off x="1792069" y="1917003"/>
            <a:ext cx="4833257" cy="523220"/>
          </a:xfrm>
          <a:prstGeom prst="rect">
            <a:avLst/>
          </a:prstGeom>
          <a:noFill/>
        </p:spPr>
        <p:txBody>
          <a:bodyPr wrap="square" rtlCol="0">
            <a:spAutoFit/>
          </a:bodyPr>
          <a:lstStyle/>
          <a:p>
            <a:r>
              <a:rPr lang="en-US">
                <a:solidFill>
                  <a:schemeClr val="dk1"/>
                </a:solidFill>
                <a:latin typeface="Sofia Sans"/>
                <a:sym typeface="Sofia Sans"/>
              </a:rPr>
              <a:t>Get your materials ready and refer to page 60 on the worksheet. </a:t>
            </a:r>
          </a:p>
        </p:txBody>
      </p:sp>
      <p:sp>
        <p:nvSpPr>
          <p:cNvPr id="54" name="TextBox 53">
            <a:extLst>
              <a:ext uri="{FF2B5EF4-FFF2-40B4-BE49-F238E27FC236}">
                <a16:creationId xmlns:a16="http://schemas.microsoft.com/office/drawing/2014/main" id="{2C9CF850-ED0B-2312-6271-9763E3CF3D09}"/>
              </a:ext>
            </a:extLst>
          </p:cNvPr>
          <p:cNvSpPr txBox="1"/>
          <p:nvPr/>
        </p:nvSpPr>
        <p:spPr>
          <a:xfrm>
            <a:off x="1792069" y="3284852"/>
            <a:ext cx="4833257" cy="523220"/>
          </a:xfrm>
          <a:prstGeom prst="rect">
            <a:avLst/>
          </a:prstGeom>
          <a:noFill/>
        </p:spPr>
        <p:txBody>
          <a:bodyPr wrap="square" rtlCol="0">
            <a:spAutoFit/>
          </a:bodyPr>
          <a:lstStyle/>
          <a:p>
            <a:r>
              <a:rPr lang="en-US">
                <a:solidFill>
                  <a:schemeClr val="dk1"/>
                </a:solidFill>
                <a:latin typeface="Sofia Sans"/>
                <a:sym typeface="Sofia Sans"/>
              </a:rPr>
              <a:t>If additional help is needed, do not hesitate to ask your teacher.</a:t>
            </a:r>
          </a:p>
        </p:txBody>
      </p:sp>
      <p:pic>
        <p:nvPicPr>
          <p:cNvPr id="2" name="Picture 1">
            <a:extLst>
              <a:ext uri="{FF2B5EF4-FFF2-40B4-BE49-F238E27FC236}">
                <a16:creationId xmlns:a16="http://schemas.microsoft.com/office/drawing/2014/main" id="{182697FF-1989-2C83-D51F-83A3337D862B}"/>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9924" b="96756" l="10000" r="90000">
                        <a14:foregroundMark x1="30656" y1="78817" x2="27541" y2="19656"/>
                        <a14:foregroundMark x1="40000" y1="15649" x2="31967" y2="29389"/>
                        <a14:foregroundMark x1="31967" y1="29389" x2="29016" y2="56870"/>
                        <a14:foregroundMark x1="29016" y1="56870" x2="31148" y2="61450"/>
                        <a14:foregroundMark x1="37705" y1="54771" x2="37869" y2="77672"/>
                        <a14:foregroundMark x1="37869" y1="77672" x2="29672" y2="75000"/>
                        <a14:foregroundMark x1="29672" y1="75000" x2="25410" y2="42176"/>
                        <a14:foregroundMark x1="25410" y1="42176" x2="24426" y2="60878"/>
                        <a14:foregroundMark x1="18033" y1="35305" x2="20492" y2="64695"/>
                        <a14:foregroundMark x1="19016" y1="58015" x2="17705" y2="40076"/>
                        <a14:foregroundMark x1="19016" y1="49046" x2="18852" y2="77099"/>
                        <a14:foregroundMark x1="27705" y1="60305" x2="38689" y2="19656"/>
                        <a14:foregroundMark x1="38689" y1="19656" x2="22131" y2="12786"/>
                        <a14:foregroundMark x1="22131" y1="12786" x2="17049" y2="25573"/>
                        <a14:foregroundMark x1="17049" y1="25573" x2="17541" y2="26336"/>
                        <a14:foregroundMark x1="17705" y1="32824" x2="39672" y2="50382"/>
                        <a14:foregroundMark x1="39672" y1="50382" x2="39836" y2="18702"/>
                        <a14:foregroundMark x1="39836" y1="18702" x2="29672" y2="14695"/>
                        <a14:foregroundMark x1="29672" y1="14695" x2="23607" y2="24237"/>
                        <a14:foregroundMark x1="23607" y1="24237" x2="33934" y2="25763"/>
                        <a14:foregroundMark x1="33934" y1="25763" x2="39180" y2="48664"/>
                        <a14:foregroundMark x1="39180" y1="48664" x2="38197" y2="60687"/>
                        <a14:foregroundMark x1="38197" y1="60687" x2="44098" y2="71947"/>
                        <a14:foregroundMark x1="44098" y1="71947" x2="71475" y2="71565"/>
                        <a14:foregroundMark x1="71475" y1="71565" x2="23443" y2="82443"/>
                        <a14:foregroundMark x1="23443" y1="82443" x2="29016" y2="91221"/>
                        <a14:foregroundMark x1="29016" y1="91221" x2="29180" y2="90649"/>
                        <a14:foregroundMark x1="37869" y1="14122" x2="26721" y2="13359"/>
                        <a14:foregroundMark x1="26721" y1="13359" x2="39672" y2="14504"/>
                        <a14:foregroundMark x1="40656" y1="96756" x2="44262" y2="94084"/>
                        <a14:foregroundMark x1="10984" y1="90267" x2="11148" y2="81298"/>
                      </a14:backgroundRemoval>
                    </a14:imgEffect>
                  </a14:imgLayer>
                </a14:imgProps>
              </a:ext>
            </a:extLst>
          </a:blip>
          <a:stretch>
            <a:fillRect/>
          </a:stretch>
        </p:blipFill>
        <p:spPr>
          <a:xfrm>
            <a:off x="713225" y="1758796"/>
            <a:ext cx="1005661" cy="863879"/>
          </a:xfrm>
          <a:prstGeom prst="rect">
            <a:avLst/>
          </a:prstGeom>
        </p:spPr>
      </p:pic>
      <p:pic>
        <p:nvPicPr>
          <p:cNvPr id="9" name="Picture 8">
            <a:extLst>
              <a:ext uri="{FF2B5EF4-FFF2-40B4-BE49-F238E27FC236}">
                <a16:creationId xmlns:a16="http://schemas.microsoft.com/office/drawing/2014/main" id="{6D62D20B-7FC0-FF16-615B-94EA89AC4AEF}"/>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712" b="93885" l="9898" r="91809">
                        <a14:foregroundMark x1="31399" y1="27698" x2="38225" y2="35072"/>
                        <a14:foregroundMark x1="38225" y1="35072" x2="42662" y2="46942"/>
                        <a14:foregroundMark x1="42662" y1="46942" x2="39761" y2="50000"/>
                        <a14:foregroundMark x1="17918" y1="28058" x2="17918" y2="28058"/>
                        <a14:foregroundMark x1="19113" y1="19245" x2="19113" y2="19245"/>
                        <a14:foregroundMark x1="60580" y1="19065" x2="60580" y2="19065"/>
                        <a14:foregroundMark x1="63311" y1="27698" x2="63311" y2="27698"/>
                        <a14:foregroundMark x1="61092" y1="35971" x2="61092" y2="35971"/>
                        <a14:foregroundMark x1="20137" y1="35432" x2="20137" y2="35432"/>
                        <a14:foregroundMark x1="28498" y1="93885" x2="30375" y2="89568"/>
                        <a14:foregroundMark x1="91809" y1="63669" x2="91809" y2="63669"/>
                        <a14:foregroundMark x1="45051" y1="39928" x2="44539" y2="37590"/>
                      </a14:backgroundRemoval>
                    </a14:imgEffect>
                  </a14:imgLayer>
                </a14:imgProps>
              </a:ext>
            </a:extLst>
          </a:blip>
          <a:srcRect l="7750" t="4816" r="5181"/>
          <a:stretch/>
        </p:blipFill>
        <p:spPr>
          <a:xfrm>
            <a:off x="839759" y="2974700"/>
            <a:ext cx="879127" cy="911855"/>
          </a:xfrm>
          <a:prstGeom prst="rect">
            <a:avLst/>
          </a:prstGeom>
        </p:spPr>
      </p:pic>
      <p:sp>
        <p:nvSpPr>
          <p:cNvPr id="5" name="Titel 4">
            <a:extLst>
              <a:ext uri="{FF2B5EF4-FFF2-40B4-BE49-F238E27FC236}">
                <a16:creationId xmlns:a16="http://schemas.microsoft.com/office/drawing/2014/main" id="{4390417F-ABF2-0B98-5E30-775134FC5D6D}"/>
              </a:ext>
            </a:extLst>
          </p:cNvPr>
          <p:cNvSpPr>
            <a:spLocks noGrp="1"/>
          </p:cNvSpPr>
          <p:nvPr>
            <p:ph type="title"/>
          </p:nvPr>
        </p:nvSpPr>
        <p:spPr/>
        <p:txBody>
          <a:bodyPr/>
          <a:lstStyle/>
          <a:p>
            <a:r>
              <a:rPr lang="de-DE"/>
              <a:t>Instructions</a:t>
            </a:r>
          </a:p>
        </p:txBody>
      </p:sp>
    </p:spTree>
    <p:extLst>
      <p:ext uri="{BB962C8B-B14F-4D97-AF65-F5344CB8AC3E}">
        <p14:creationId xmlns:p14="http://schemas.microsoft.com/office/powerpoint/2010/main" val="259083307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912B2EF2-2C83-CC97-A44D-AD91A4CC3851}"/>
            </a:ext>
          </a:extLst>
        </p:cNvPr>
        <p:cNvGrpSpPr/>
        <p:nvPr/>
      </p:nvGrpSpPr>
      <p:grpSpPr>
        <a:xfrm>
          <a:off x="0" y="0"/>
          <a:ext cx="0" cy="0"/>
          <a:chOff x="0" y="0"/>
          <a:chExt cx="0" cy="0"/>
        </a:xfrm>
      </p:grpSpPr>
      <p:sp>
        <p:nvSpPr>
          <p:cNvPr id="14" name="Google Shape;413;p30">
            <a:extLst>
              <a:ext uri="{FF2B5EF4-FFF2-40B4-BE49-F238E27FC236}">
                <a16:creationId xmlns:a16="http://schemas.microsoft.com/office/drawing/2014/main" id="{9C216185-6293-B2DD-9B34-2F0246070026}"/>
              </a:ext>
            </a:extLst>
          </p:cNvPr>
          <p:cNvSpPr txBox="1">
            <a:spLocks/>
          </p:cNvSpPr>
          <p:nvPr/>
        </p:nvSpPr>
        <p:spPr>
          <a:xfrm>
            <a:off x="713225" y="1786071"/>
            <a:ext cx="7577744" cy="217837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400"/>
              <a:buFont typeface="Sofia Sans"/>
              <a:buNone/>
              <a:defRPr sz="1400" b="0" i="0" u="none" strike="noStrike" cap="none">
                <a:solidFill>
                  <a:schemeClr val="dk1"/>
                </a:solidFill>
                <a:latin typeface="Sofia Sans"/>
                <a:ea typeface="Sofia Sans"/>
                <a:cs typeface="Sofia Sans"/>
                <a:sym typeface="Sofia Sans"/>
              </a:defRPr>
            </a:lvl1pPr>
            <a:lvl2pPr marL="914400" marR="0" lvl="1"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2pPr>
            <a:lvl3pPr marL="1371600" marR="0" lvl="2"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3pPr>
            <a:lvl4pPr marL="1828800" marR="0" lvl="3"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4pPr>
            <a:lvl5pPr marL="2286000" marR="0" lvl="4"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5pPr>
            <a:lvl6pPr marL="2743200" marR="0" lvl="5"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6pPr>
            <a:lvl7pPr marL="3200400" marR="0" lvl="6"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7pPr>
            <a:lvl8pPr marL="3657600" marR="0" lvl="7"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8pPr>
            <a:lvl9pPr marL="4114800" marR="0" lvl="8"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9pPr>
          </a:lstStyle>
          <a:p>
            <a:pPr marL="72000" indent="0"/>
            <a:r>
              <a:rPr lang="en-US"/>
              <a:t>Imagine you are tasked with optimizing a hydroelectric power plant using a Pelton turbine. You have fixed the head height and valve position for maximum water flow efficiency. </a:t>
            </a:r>
          </a:p>
          <a:p>
            <a:pPr marL="72000" indent="0"/>
            <a:r>
              <a:rPr lang="en-US"/>
              <a:t>Compare this setup with a photovoltaic (PV) system and a wind turbine. </a:t>
            </a:r>
          </a:p>
          <a:p>
            <a:pPr marL="72000" indent="0"/>
            <a:endParaRPr lang="en-US"/>
          </a:p>
          <a:p>
            <a:pPr marL="357750" indent="-285750">
              <a:buClr>
                <a:srgbClr val="83ABE6"/>
              </a:buClr>
              <a:buFont typeface="Arial" panose="020B0604020202020204" pitchFamily="34" charset="0"/>
              <a:buChar char="•"/>
            </a:pPr>
            <a:r>
              <a:rPr lang="en-US" b="1">
                <a:solidFill>
                  <a:schemeClr val="accent5"/>
                </a:solidFill>
                <a:latin typeface="Sofia Sans" panose="020B0604020202020204" charset="0"/>
                <a:cs typeface="Arial"/>
                <a:sym typeface="Arial"/>
              </a:rPr>
              <a:t>What are the main differences in how these systems generate energy? </a:t>
            </a:r>
          </a:p>
          <a:p>
            <a:pPr marL="357750" indent="-285750">
              <a:buClr>
                <a:srgbClr val="83ABE6"/>
              </a:buClr>
              <a:buFont typeface="Arial" panose="020B0604020202020204" pitchFamily="34" charset="0"/>
              <a:buChar char="•"/>
            </a:pPr>
            <a:r>
              <a:rPr lang="en-US" b="1">
                <a:solidFill>
                  <a:schemeClr val="accent5"/>
                </a:solidFill>
                <a:latin typeface="Sofia Sans" panose="020B0604020202020204" charset="0"/>
                <a:cs typeface="Arial"/>
                <a:sym typeface="Arial"/>
              </a:rPr>
              <a:t>How external conditions (like sunlight, wind, or water flow) affect their performance? </a:t>
            </a:r>
          </a:p>
          <a:p>
            <a:pPr marL="357750" indent="-285750">
              <a:buClr>
                <a:srgbClr val="83ABE6"/>
              </a:buClr>
              <a:buFont typeface="Arial" panose="020B0604020202020204" pitchFamily="34" charset="0"/>
              <a:buChar char="•"/>
            </a:pPr>
            <a:r>
              <a:rPr lang="en-US" b="1">
                <a:solidFill>
                  <a:schemeClr val="accent5"/>
                </a:solidFill>
                <a:latin typeface="Sofia Sans" panose="020B0604020202020204" charset="0"/>
                <a:cs typeface="Arial"/>
                <a:sym typeface="Arial"/>
              </a:rPr>
              <a:t>Can you identify which system would be more reliable in a region with varying weather conditions and why?</a:t>
            </a:r>
          </a:p>
        </p:txBody>
      </p:sp>
      <p:pic>
        <p:nvPicPr>
          <p:cNvPr id="5" name="Picture 1">
            <a:extLst>
              <a:ext uri="{FF2B5EF4-FFF2-40B4-BE49-F238E27FC236}">
                <a16:creationId xmlns:a16="http://schemas.microsoft.com/office/drawing/2014/main" id="{6DC8CD80-B4BC-BEA5-1011-2C5405ADC786}"/>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6852" b="92407" l="2314" r="89587">
                        <a14:foregroundMark x1="5785" y1="18519" x2="5785" y2="18519"/>
                        <a14:foregroundMark x1="7934" y1="11481" x2="7934" y2="11481"/>
                        <a14:foregroundMark x1="20661" y1="7037" x2="20661" y2="7037"/>
                        <a14:foregroundMark x1="7273" y1="26481" x2="7273" y2="26481"/>
                        <a14:foregroundMark x1="2479" y1="18519" x2="2479" y2="18519"/>
                        <a14:foregroundMark x1="37686" y1="89074" x2="49917" y2="92407"/>
                        <a14:foregroundMark x1="49917" y1="92407" x2="55041" y2="90926"/>
                      </a14:backgroundRemoval>
                    </a14:imgEffect>
                  </a14:imgLayer>
                </a14:imgProps>
              </a:ext>
            </a:extLst>
          </a:blip>
          <a:stretch>
            <a:fillRect/>
          </a:stretch>
        </p:blipFill>
        <p:spPr>
          <a:xfrm>
            <a:off x="713225" y="422898"/>
            <a:ext cx="906905" cy="809469"/>
          </a:xfrm>
          <a:prstGeom prst="rect">
            <a:avLst/>
          </a:prstGeom>
        </p:spPr>
      </p:pic>
      <p:sp>
        <p:nvSpPr>
          <p:cNvPr id="6" name="Titel 3">
            <a:extLst>
              <a:ext uri="{FF2B5EF4-FFF2-40B4-BE49-F238E27FC236}">
                <a16:creationId xmlns:a16="http://schemas.microsoft.com/office/drawing/2014/main" id="{A35ACA2B-3037-820F-F4D5-CAAEF64474F1}"/>
              </a:ext>
            </a:extLst>
          </p:cNvPr>
          <p:cNvSpPr>
            <a:spLocks noGrp="1"/>
          </p:cNvSpPr>
          <p:nvPr>
            <p:ph type="title"/>
          </p:nvPr>
        </p:nvSpPr>
        <p:spPr>
          <a:xfrm>
            <a:off x="1632419" y="539500"/>
            <a:ext cx="6798306" cy="572700"/>
          </a:xfrm>
        </p:spPr>
        <p:txBody>
          <a:bodyPr/>
          <a:lstStyle/>
          <a:p>
            <a:r>
              <a:rPr lang="de-DE" err="1"/>
              <a:t>Now</a:t>
            </a:r>
            <a:r>
              <a:rPr lang="de-DE"/>
              <a:t> </a:t>
            </a:r>
            <a:r>
              <a:rPr lang="de-DE" err="1"/>
              <a:t>think</a:t>
            </a:r>
            <a:endParaRPr lang="de-DE"/>
          </a:p>
        </p:txBody>
      </p:sp>
    </p:spTree>
    <p:extLst>
      <p:ext uri="{BB962C8B-B14F-4D97-AF65-F5344CB8AC3E}">
        <p14:creationId xmlns:p14="http://schemas.microsoft.com/office/powerpoint/2010/main" val="773599165"/>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Shape 368">
          <a:extLst>
            <a:ext uri="{FF2B5EF4-FFF2-40B4-BE49-F238E27FC236}">
              <a16:creationId xmlns:a16="http://schemas.microsoft.com/office/drawing/2014/main" id="{18119382-36B8-0020-AB41-20314604810C}"/>
            </a:ext>
          </a:extLst>
        </p:cNvPr>
        <p:cNvGrpSpPr/>
        <p:nvPr/>
      </p:nvGrpSpPr>
      <p:grpSpPr>
        <a:xfrm>
          <a:off x="0" y="0"/>
          <a:ext cx="0" cy="0"/>
          <a:chOff x="0" y="0"/>
          <a:chExt cx="0" cy="0"/>
        </a:xfrm>
      </p:grpSpPr>
      <p:sp>
        <p:nvSpPr>
          <p:cNvPr id="369" name="Google Shape;369;p28">
            <a:extLst>
              <a:ext uri="{FF2B5EF4-FFF2-40B4-BE49-F238E27FC236}">
                <a16:creationId xmlns:a16="http://schemas.microsoft.com/office/drawing/2014/main" id="{507DA46A-D2BA-83A7-EE3E-05BC08FA098F}"/>
              </a:ext>
            </a:extLst>
          </p:cNvPr>
          <p:cNvSpPr/>
          <p:nvPr/>
        </p:nvSpPr>
        <p:spPr>
          <a:xfrm flipH="1">
            <a:off x="294629" y="284100"/>
            <a:ext cx="7188871" cy="4132031"/>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70" name="Google Shape;370;p28">
            <a:extLst>
              <a:ext uri="{FF2B5EF4-FFF2-40B4-BE49-F238E27FC236}">
                <a16:creationId xmlns:a16="http://schemas.microsoft.com/office/drawing/2014/main" id="{BC7554C2-D8CF-F63D-0D44-B9A00990ADC2}"/>
              </a:ext>
            </a:extLst>
          </p:cNvPr>
          <p:cNvSpPr txBox="1">
            <a:spLocks noGrp="1"/>
          </p:cNvSpPr>
          <p:nvPr>
            <p:ph type="title"/>
          </p:nvPr>
        </p:nvSpPr>
        <p:spPr>
          <a:xfrm>
            <a:off x="713225" y="2518401"/>
            <a:ext cx="5443800" cy="1674000"/>
          </a:xfrm>
          <a:prstGeom prst="rect">
            <a:avLst/>
          </a:prstGeom>
        </p:spPr>
        <p:txBody>
          <a:bodyPr spcFirstLastPara="1" wrap="square" lIns="91425" tIns="91425" rIns="91425" bIns="91425" anchor="b" anchorCtr="0">
            <a:noAutofit/>
          </a:bodyPr>
          <a:lstStyle/>
          <a:p>
            <a:r>
              <a:rPr lang="en"/>
              <a:t>Concepts of Grid and Combining DERs</a:t>
            </a:r>
            <a:endParaRPr lang="de-DE"/>
          </a:p>
        </p:txBody>
      </p:sp>
      <p:sp>
        <p:nvSpPr>
          <p:cNvPr id="371" name="Google Shape;371;p28">
            <a:extLst>
              <a:ext uri="{FF2B5EF4-FFF2-40B4-BE49-F238E27FC236}">
                <a16:creationId xmlns:a16="http://schemas.microsoft.com/office/drawing/2014/main" id="{E6237FF9-B376-A67D-358B-075242E767B4}"/>
              </a:ext>
            </a:extLst>
          </p:cNvPr>
          <p:cNvSpPr txBox="1">
            <a:spLocks noGrp="1"/>
          </p:cNvSpPr>
          <p:nvPr>
            <p:ph type="title" idx="2"/>
          </p:nvPr>
        </p:nvSpPr>
        <p:spPr>
          <a:xfrm>
            <a:off x="4974125" y="1282692"/>
            <a:ext cx="1182900" cy="123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5"/>
                </a:solidFill>
              </a:rPr>
              <a:t>05</a:t>
            </a:r>
          </a:p>
        </p:txBody>
      </p:sp>
      <p:sp>
        <p:nvSpPr>
          <p:cNvPr id="372" name="Google Shape;372;p28">
            <a:extLst>
              <a:ext uri="{FF2B5EF4-FFF2-40B4-BE49-F238E27FC236}">
                <a16:creationId xmlns:a16="http://schemas.microsoft.com/office/drawing/2014/main" id="{0BEEAB38-8BF1-A492-62C4-B928850A8B5D}"/>
              </a:ext>
            </a:extLst>
          </p:cNvPr>
          <p:cNvSpPr txBox="1">
            <a:spLocks noGrp="1"/>
          </p:cNvSpPr>
          <p:nvPr>
            <p:ph type="subTitle" idx="1"/>
          </p:nvPr>
        </p:nvSpPr>
        <p:spPr>
          <a:xfrm>
            <a:off x="713225" y="4192392"/>
            <a:ext cx="5443800" cy="563404"/>
          </a:xfrm>
          <a:prstGeom prst="rect">
            <a:avLst/>
          </a:prstGeom>
        </p:spPr>
        <p:txBody>
          <a:bodyPr spcFirstLastPara="1" wrap="square" lIns="91425" tIns="91425" rIns="91425" bIns="91425" anchor="ctr" anchorCtr="0">
            <a:noAutofit/>
          </a:bodyPr>
          <a:lstStyle/>
          <a:p>
            <a:pPr marL="0" indent="0">
              <a:lnSpc>
                <a:spcPct val="114999"/>
              </a:lnSpc>
            </a:pPr>
            <a:r>
              <a:rPr lang="en"/>
              <a:t>Understand the concept of a grid and the challenges it faces, as well as strategies to overcome them</a:t>
            </a:r>
            <a:endParaRPr lang="de-DE"/>
          </a:p>
        </p:txBody>
      </p:sp>
      <p:pic>
        <p:nvPicPr>
          <p:cNvPr id="3" name="Grafik 2" descr="Ein Bild, das Stern, Kunst, Design enthält.&#10;&#10;Automatisch generierte Beschreibung mit mittlerer Zuverlässigkeit">
            <a:extLst>
              <a:ext uri="{FF2B5EF4-FFF2-40B4-BE49-F238E27FC236}">
                <a16:creationId xmlns:a16="http://schemas.microsoft.com/office/drawing/2014/main" id="{39ABEFB1-A6EB-5155-1C0B-17AAA7B0A02B}"/>
              </a:ext>
            </a:extLst>
          </p:cNvPr>
          <p:cNvPicPr>
            <a:picLocks noChangeAspect="1"/>
          </p:cNvPicPr>
          <p:nvPr/>
        </p:nvPicPr>
        <p:blipFill>
          <a:blip r:embed="rId3"/>
          <a:stretch>
            <a:fillRect/>
          </a:stretch>
        </p:blipFill>
        <p:spPr>
          <a:xfrm>
            <a:off x="6583500" y="2392392"/>
            <a:ext cx="1800000" cy="1800000"/>
          </a:xfrm>
          <a:prstGeom prst="rect">
            <a:avLst/>
          </a:prstGeom>
        </p:spPr>
      </p:pic>
    </p:spTree>
    <p:extLst>
      <p:ext uri="{BB962C8B-B14F-4D97-AF65-F5344CB8AC3E}">
        <p14:creationId xmlns:p14="http://schemas.microsoft.com/office/powerpoint/2010/main" val="258621719"/>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61">
          <a:extLst>
            <a:ext uri="{FF2B5EF4-FFF2-40B4-BE49-F238E27FC236}">
              <a16:creationId xmlns:a16="http://schemas.microsoft.com/office/drawing/2014/main" id="{3AEFE023-8B38-3790-2988-424D851850D2}"/>
            </a:ext>
          </a:extLst>
        </p:cNvPr>
        <p:cNvGrpSpPr/>
        <p:nvPr/>
      </p:nvGrpSpPr>
      <p:grpSpPr>
        <a:xfrm>
          <a:off x="0" y="0"/>
          <a:ext cx="0" cy="0"/>
          <a:chOff x="0" y="0"/>
          <a:chExt cx="0" cy="0"/>
        </a:xfrm>
      </p:grpSpPr>
      <p:pic>
        <p:nvPicPr>
          <p:cNvPr id="1026" name="Picture 2" descr="A large dam with water coming out of it&#10;&#10;Description automatically generated">
            <a:extLst>
              <a:ext uri="{FF2B5EF4-FFF2-40B4-BE49-F238E27FC236}">
                <a16:creationId xmlns:a16="http://schemas.microsoft.com/office/drawing/2014/main" id="{FCBBA306-D5CE-8D85-5302-AA3191EAD3AC}"/>
              </a:ext>
            </a:extLst>
          </p:cNvPr>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5101517" y="1172819"/>
            <a:ext cx="2980704" cy="1989619"/>
          </a:xfrm>
          <a:prstGeom prst="rect">
            <a:avLst/>
          </a:prstGeom>
          <a:solidFill>
            <a:srgbClr val="FFFFFF"/>
          </a:solidFill>
          <a:ln w="9525" cap="flat" cmpd="sng">
            <a:solidFill>
              <a:schemeClr val="dk1"/>
            </a:solidFill>
            <a:prstDash val="dash"/>
            <a:round/>
            <a:headEnd type="none" w="sm" len="sm"/>
            <a:tailEnd type="none" w="sm" len="sm"/>
          </a:ln>
        </p:spPr>
      </p:pic>
      <p:pic>
        <p:nvPicPr>
          <p:cNvPr id="5" name="Picture 4" descr="A dam with water flowing out of it&#10;&#10;Description automatically generated">
            <a:extLst>
              <a:ext uri="{FF2B5EF4-FFF2-40B4-BE49-F238E27FC236}">
                <a16:creationId xmlns:a16="http://schemas.microsoft.com/office/drawing/2014/main" id="{559ECADF-2055-D77C-5864-1A0C79073852}"/>
              </a:ext>
            </a:extLst>
          </p:cNvPr>
          <p:cNvPicPr>
            <a:picLocks noChangeAspect="1"/>
          </p:cNvPicPr>
          <p:nvPr/>
        </p:nvPicPr>
        <p:blipFill>
          <a:blip r:embed="rId4"/>
          <a:stretch>
            <a:fillRect/>
          </a:stretch>
        </p:blipFill>
        <p:spPr>
          <a:xfrm>
            <a:off x="1061778" y="2550115"/>
            <a:ext cx="2977097" cy="1969581"/>
          </a:xfrm>
          <a:prstGeom prst="rect">
            <a:avLst/>
          </a:prstGeom>
        </p:spPr>
      </p:pic>
      <p:sp>
        <p:nvSpPr>
          <p:cNvPr id="4" name="Textfeld 3">
            <a:extLst>
              <a:ext uri="{FF2B5EF4-FFF2-40B4-BE49-F238E27FC236}">
                <a16:creationId xmlns:a16="http://schemas.microsoft.com/office/drawing/2014/main" id="{AD2A40FD-0F8B-6102-E81C-61A862424F95}"/>
              </a:ext>
            </a:extLst>
          </p:cNvPr>
          <p:cNvSpPr txBox="1"/>
          <p:nvPr/>
        </p:nvSpPr>
        <p:spPr>
          <a:xfrm>
            <a:off x="1061779" y="1172819"/>
            <a:ext cx="2977097" cy="1319977"/>
          </a:xfrm>
          <a:prstGeom prst="rect">
            <a:avLst/>
          </a:prstGeom>
          <a:noFill/>
        </p:spPr>
        <p:txBody>
          <a:bodyPr wrap="square" lIns="91440" tIns="45720" rIns="91440" bIns="45720" rtlCol="0" anchor="t">
            <a:spAutoFit/>
          </a:bodyPr>
          <a:lstStyle/>
          <a:p>
            <a:pPr>
              <a:lnSpc>
                <a:spcPct val="114999"/>
              </a:lnSpc>
              <a:buClr>
                <a:schemeClr val="accent5"/>
              </a:buClr>
              <a:buSzPts val="1400"/>
            </a:pPr>
            <a:r>
              <a:rPr lang="en-US" b="1">
                <a:solidFill>
                  <a:schemeClr val="tx1"/>
                </a:solidFill>
                <a:latin typeface="Sofia Sans"/>
                <a:sym typeface="Sofia Sans"/>
              </a:rPr>
              <a:t>Akosombo Dam (Volta Dam), Ghana</a:t>
            </a:r>
          </a:p>
          <a:p>
            <a:pPr marL="285750" indent="-285750">
              <a:lnSpc>
                <a:spcPct val="114999"/>
              </a:lnSpc>
              <a:buClr>
                <a:schemeClr val="accent5"/>
              </a:buClr>
              <a:buSzPts val="1400"/>
              <a:buFont typeface="Arial"/>
              <a:buChar char="•"/>
            </a:pPr>
            <a:r>
              <a:rPr lang="en-US">
                <a:solidFill>
                  <a:schemeClr val="tx1"/>
                </a:solidFill>
                <a:latin typeface="Sofia Sans"/>
                <a:sym typeface="Sofia Sans"/>
              </a:rPr>
              <a:t>1965 completed </a:t>
            </a:r>
            <a:endParaRPr lang="en-US">
              <a:solidFill>
                <a:schemeClr val="tx1"/>
              </a:solidFill>
              <a:latin typeface="Sofia Sans"/>
            </a:endParaRPr>
          </a:p>
          <a:p>
            <a:pPr marL="285750" indent="-285750">
              <a:lnSpc>
                <a:spcPct val="114999"/>
              </a:lnSpc>
              <a:buClr>
                <a:schemeClr val="accent5"/>
              </a:buClr>
              <a:buSzPts val="1400"/>
              <a:buFont typeface="Arial"/>
              <a:buChar char="•"/>
            </a:pPr>
            <a:r>
              <a:rPr lang="en-US">
                <a:solidFill>
                  <a:schemeClr val="tx1"/>
                </a:solidFill>
                <a:latin typeface="Sofia Sans"/>
                <a:sym typeface="Sofia Sans"/>
              </a:rPr>
              <a:t>1020 Megawatt </a:t>
            </a:r>
            <a:endParaRPr lang="en-US">
              <a:solidFill>
                <a:schemeClr val="tx1"/>
              </a:solidFill>
              <a:latin typeface="Sofia Sans"/>
            </a:endParaRPr>
          </a:p>
          <a:p>
            <a:pPr marL="285750" indent="-285750">
              <a:lnSpc>
                <a:spcPct val="114999"/>
              </a:lnSpc>
              <a:buClr>
                <a:schemeClr val="accent5"/>
              </a:buClr>
              <a:buSzPts val="1400"/>
              <a:buFont typeface="Arial"/>
              <a:buChar char="•"/>
            </a:pPr>
            <a:r>
              <a:rPr lang="en-US">
                <a:solidFill>
                  <a:schemeClr val="tx1"/>
                </a:solidFill>
                <a:latin typeface="Sofia Sans"/>
                <a:sym typeface="Sofia Sans"/>
              </a:rPr>
              <a:t>Estimate: How many households could be powered for 1 year?</a:t>
            </a:r>
            <a:r>
              <a:rPr lang="en-US">
                <a:solidFill>
                  <a:srgbClr val="FF0000"/>
                </a:solidFill>
                <a:latin typeface="Sofia Sans"/>
              </a:rPr>
              <a:t> </a:t>
            </a:r>
            <a:endParaRPr lang="en-DE"/>
          </a:p>
        </p:txBody>
      </p:sp>
      <p:sp>
        <p:nvSpPr>
          <p:cNvPr id="6" name="Textfeld 5">
            <a:extLst>
              <a:ext uri="{FF2B5EF4-FFF2-40B4-BE49-F238E27FC236}">
                <a16:creationId xmlns:a16="http://schemas.microsoft.com/office/drawing/2014/main" id="{43215375-CD59-C06A-E7F1-F0803CE8F0E8}"/>
              </a:ext>
            </a:extLst>
          </p:cNvPr>
          <p:cNvSpPr txBox="1"/>
          <p:nvPr/>
        </p:nvSpPr>
        <p:spPr>
          <a:xfrm>
            <a:off x="5101517" y="3219757"/>
            <a:ext cx="2977097" cy="1075294"/>
          </a:xfrm>
          <a:prstGeom prst="rect">
            <a:avLst/>
          </a:prstGeom>
          <a:noFill/>
        </p:spPr>
        <p:txBody>
          <a:bodyPr wrap="none" rtlCol="0">
            <a:spAutoFit/>
          </a:bodyPr>
          <a:lstStyle/>
          <a:p>
            <a:pPr>
              <a:lnSpc>
                <a:spcPct val="114999"/>
              </a:lnSpc>
              <a:buClr>
                <a:schemeClr val="accent5"/>
              </a:buClr>
              <a:buSzPts val="1400"/>
            </a:pPr>
            <a:r>
              <a:rPr lang="en-US" b="1">
                <a:solidFill>
                  <a:schemeClr val="tx1"/>
                </a:solidFill>
                <a:latin typeface="Sofia Sans"/>
                <a:sym typeface="Sofia Sans"/>
              </a:rPr>
              <a:t>Three Gorges Dam, China</a:t>
            </a:r>
          </a:p>
          <a:p>
            <a:pPr marL="285750" indent="-285750">
              <a:lnSpc>
                <a:spcPct val="114999"/>
              </a:lnSpc>
              <a:buClr>
                <a:schemeClr val="accent5"/>
              </a:buClr>
              <a:buSzPts val="1400"/>
              <a:buFont typeface="Arial"/>
              <a:buChar char="•"/>
            </a:pPr>
            <a:r>
              <a:rPr lang="de-DE">
                <a:solidFill>
                  <a:schemeClr val="tx1"/>
                </a:solidFill>
                <a:latin typeface="Sofia Sans"/>
                <a:sym typeface="Sofia Sans"/>
              </a:rPr>
              <a:t>2006 </a:t>
            </a:r>
            <a:r>
              <a:rPr lang="de-DE" err="1">
                <a:solidFill>
                  <a:schemeClr val="tx1"/>
                </a:solidFill>
                <a:latin typeface="Sofia Sans"/>
                <a:sym typeface="Sofia Sans"/>
              </a:rPr>
              <a:t>completed</a:t>
            </a:r>
            <a:endParaRPr lang="de-DE">
              <a:solidFill>
                <a:schemeClr val="tx1"/>
              </a:solidFill>
              <a:latin typeface="Sofia Sans"/>
              <a:sym typeface="Sofia Sans"/>
            </a:endParaRPr>
          </a:p>
          <a:p>
            <a:pPr marL="285750" indent="-285750">
              <a:lnSpc>
                <a:spcPct val="114999"/>
              </a:lnSpc>
              <a:buClr>
                <a:schemeClr val="accent5"/>
              </a:buClr>
              <a:buSzPts val="1400"/>
              <a:buFont typeface="Arial"/>
              <a:buChar char="•"/>
            </a:pPr>
            <a:r>
              <a:rPr lang="de-DE" err="1">
                <a:solidFill>
                  <a:schemeClr val="tx1"/>
                </a:solidFill>
                <a:latin typeface="Sofia Sans"/>
                <a:sym typeface="Sofia Sans"/>
              </a:rPr>
              <a:t>Largest</a:t>
            </a:r>
            <a:r>
              <a:rPr lang="de-DE">
                <a:solidFill>
                  <a:schemeClr val="tx1"/>
                </a:solidFill>
                <a:latin typeface="Sofia Sans"/>
                <a:sym typeface="Sofia Sans"/>
              </a:rPr>
              <a:t> power </a:t>
            </a:r>
            <a:r>
              <a:rPr lang="de-DE" err="1">
                <a:solidFill>
                  <a:schemeClr val="tx1"/>
                </a:solidFill>
                <a:latin typeface="Sofia Sans"/>
                <a:sym typeface="Sofia Sans"/>
              </a:rPr>
              <a:t>station</a:t>
            </a:r>
            <a:r>
              <a:rPr lang="de-DE">
                <a:solidFill>
                  <a:schemeClr val="tx1"/>
                </a:solidFill>
                <a:latin typeface="Sofia Sans"/>
                <a:sym typeface="Sofia Sans"/>
              </a:rPr>
              <a:t> </a:t>
            </a:r>
            <a:r>
              <a:rPr lang="de-DE" err="1">
                <a:solidFill>
                  <a:schemeClr val="tx1"/>
                </a:solidFill>
                <a:latin typeface="Sofia Sans"/>
                <a:sym typeface="Sofia Sans"/>
              </a:rPr>
              <a:t>worldwide</a:t>
            </a:r>
            <a:endParaRPr lang="de-DE">
              <a:solidFill>
                <a:schemeClr val="tx1"/>
              </a:solidFill>
              <a:latin typeface="Sofia Sans"/>
              <a:sym typeface="Sofia Sans"/>
            </a:endParaRPr>
          </a:p>
          <a:p>
            <a:pPr marL="285750" indent="-285750">
              <a:lnSpc>
                <a:spcPct val="114999"/>
              </a:lnSpc>
              <a:buClr>
                <a:schemeClr val="accent5"/>
              </a:buClr>
              <a:buSzPts val="1400"/>
              <a:buFont typeface="Arial"/>
              <a:buChar char="•"/>
            </a:pPr>
            <a:r>
              <a:rPr lang="de-DE">
                <a:solidFill>
                  <a:schemeClr val="tx1"/>
                </a:solidFill>
                <a:latin typeface="Sofia Sans"/>
                <a:sym typeface="Sofia Sans"/>
              </a:rPr>
              <a:t>22500 MW</a:t>
            </a:r>
            <a:endParaRPr lang="en-DE">
              <a:solidFill>
                <a:schemeClr val="tx1"/>
              </a:solidFill>
              <a:latin typeface="Sofia Sans"/>
              <a:sym typeface="Sofia Sans"/>
            </a:endParaRPr>
          </a:p>
        </p:txBody>
      </p:sp>
      <p:sp>
        <p:nvSpPr>
          <p:cNvPr id="2" name="Textfeld 1">
            <a:extLst>
              <a:ext uri="{FF2B5EF4-FFF2-40B4-BE49-F238E27FC236}">
                <a16:creationId xmlns:a16="http://schemas.microsoft.com/office/drawing/2014/main" id="{225C2AC9-F65A-565E-D257-8BCB74E1E6D4}"/>
              </a:ext>
            </a:extLst>
          </p:cNvPr>
          <p:cNvSpPr txBox="1"/>
          <p:nvPr/>
        </p:nvSpPr>
        <p:spPr>
          <a:xfrm>
            <a:off x="1178726" y="4096678"/>
            <a:ext cx="2743200" cy="307777"/>
          </a:xfrm>
          <a:prstGeom prst="rect">
            <a:avLst/>
          </a:prstGeom>
          <a:noFill/>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r>
              <a:rPr lang="en-US">
                <a:solidFill>
                  <a:srgbClr val="FF0000"/>
                </a:solidFill>
                <a:latin typeface="Sofia Sans"/>
              </a:rPr>
              <a:t>Way over 1 million households!</a:t>
            </a:r>
            <a:endParaRPr lang="de-DE"/>
          </a:p>
        </p:txBody>
      </p:sp>
      <p:sp>
        <p:nvSpPr>
          <p:cNvPr id="7" name="Titel 6">
            <a:extLst>
              <a:ext uri="{FF2B5EF4-FFF2-40B4-BE49-F238E27FC236}">
                <a16:creationId xmlns:a16="http://schemas.microsoft.com/office/drawing/2014/main" id="{90F1674F-4CF7-8634-1E32-EBE2E568CE7F}"/>
              </a:ext>
            </a:extLst>
          </p:cNvPr>
          <p:cNvSpPr>
            <a:spLocks noGrp="1"/>
          </p:cNvSpPr>
          <p:nvPr>
            <p:ph type="title"/>
          </p:nvPr>
        </p:nvSpPr>
        <p:spPr/>
        <p:txBody>
          <a:bodyPr/>
          <a:lstStyle/>
          <a:p>
            <a:r>
              <a:rPr lang="de-DE" err="1"/>
              <a:t>Examples</a:t>
            </a:r>
            <a:endParaRPr lang="de-DE"/>
          </a:p>
        </p:txBody>
      </p:sp>
    </p:spTree>
    <p:extLst>
      <p:ext uri="{BB962C8B-B14F-4D97-AF65-F5344CB8AC3E}">
        <p14:creationId xmlns:p14="http://schemas.microsoft.com/office/powerpoint/2010/main" val="14859888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755ACDCA-4191-9786-D88F-EE74B3F223EB}"/>
            </a:ext>
          </a:extLst>
        </p:cNvPr>
        <p:cNvGrpSpPr/>
        <p:nvPr/>
      </p:nvGrpSpPr>
      <p:grpSpPr>
        <a:xfrm>
          <a:off x="0" y="0"/>
          <a:ext cx="0" cy="0"/>
          <a:chOff x="0" y="0"/>
          <a:chExt cx="0" cy="0"/>
        </a:xfrm>
      </p:grpSpPr>
      <p:sp>
        <p:nvSpPr>
          <p:cNvPr id="413" name="Google Shape;413;p30">
            <a:extLst>
              <a:ext uri="{FF2B5EF4-FFF2-40B4-BE49-F238E27FC236}">
                <a16:creationId xmlns:a16="http://schemas.microsoft.com/office/drawing/2014/main" id="{7B913B11-8C71-C399-0176-DEF62AE203BE}"/>
              </a:ext>
            </a:extLst>
          </p:cNvPr>
          <p:cNvSpPr txBox="1">
            <a:spLocks noGrp="1"/>
          </p:cNvSpPr>
          <p:nvPr>
            <p:ph type="subTitle" idx="2"/>
          </p:nvPr>
        </p:nvSpPr>
        <p:spPr>
          <a:xfrm>
            <a:off x="713225" y="1471536"/>
            <a:ext cx="4570657" cy="1572373"/>
          </a:xfrm>
          <a:prstGeom prst="rect">
            <a:avLst/>
          </a:prstGeom>
        </p:spPr>
        <p:txBody>
          <a:bodyPr spcFirstLastPara="1" wrap="square" lIns="91425" tIns="91425" rIns="91425" bIns="91425" anchor="t" anchorCtr="0">
            <a:noAutofit/>
          </a:bodyPr>
          <a:lstStyle/>
          <a:p>
            <a:pPr marL="72000" indent="0"/>
            <a:r>
              <a:rPr lang="en-US" b="1" i="1"/>
              <a:t>The electricity grid </a:t>
            </a:r>
            <a:r>
              <a:rPr lang="en-US" i="1"/>
              <a:t>is an interconnected system that delivers electricity from producers to consumers.</a:t>
            </a:r>
          </a:p>
          <a:p>
            <a:pPr marL="72000" indent="0"/>
            <a:r>
              <a:rPr lang="en-US" i="1"/>
              <a:t>It connects power plants, transmission lines, and distribution systems to ensure efficient and reliable energy delivery</a:t>
            </a:r>
          </a:p>
        </p:txBody>
      </p:sp>
      <p:pic>
        <p:nvPicPr>
          <p:cNvPr id="3" name="Picture 2" descr="Diagram of a diagram of transmission&#10;&#10;Description automatically generated">
            <a:extLst>
              <a:ext uri="{FF2B5EF4-FFF2-40B4-BE49-F238E27FC236}">
                <a16:creationId xmlns:a16="http://schemas.microsoft.com/office/drawing/2014/main" id="{E0B8F969-C08C-C461-229B-E05258F55BB1}"/>
              </a:ext>
            </a:extLst>
          </p:cNvPr>
          <p:cNvPicPr>
            <a:picLocks noChangeAspect="1"/>
          </p:cNvPicPr>
          <p:nvPr/>
        </p:nvPicPr>
        <p:blipFill>
          <a:blip r:embed="rId3"/>
          <a:stretch>
            <a:fillRect/>
          </a:stretch>
        </p:blipFill>
        <p:spPr>
          <a:xfrm>
            <a:off x="5578453" y="1466238"/>
            <a:ext cx="2625206" cy="1582969"/>
          </a:xfrm>
          <a:prstGeom prst="rect">
            <a:avLst/>
          </a:prstGeom>
          <a:ln>
            <a:solidFill>
              <a:schemeClr val="bg2">
                <a:lumMod val="10000"/>
              </a:schemeClr>
            </a:solidFill>
          </a:ln>
        </p:spPr>
      </p:pic>
      <p:sp>
        <p:nvSpPr>
          <p:cNvPr id="2" name="Titel 4">
            <a:extLst>
              <a:ext uri="{FF2B5EF4-FFF2-40B4-BE49-F238E27FC236}">
                <a16:creationId xmlns:a16="http://schemas.microsoft.com/office/drawing/2014/main" id="{2BDAB348-7446-C4B6-225D-2C69F72AF5AA}"/>
              </a:ext>
            </a:extLst>
          </p:cNvPr>
          <p:cNvSpPr>
            <a:spLocks noGrp="1"/>
          </p:cNvSpPr>
          <p:nvPr>
            <p:ph type="title"/>
          </p:nvPr>
        </p:nvSpPr>
        <p:spPr>
          <a:xfrm>
            <a:off x="713225" y="539500"/>
            <a:ext cx="7717500" cy="572700"/>
          </a:xfrm>
        </p:spPr>
        <p:txBody>
          <a:bodyPr/>
          <a:lstStyle/>
          <a:p>
            <a:r>
              <a:rPr lang="en-US"/>
              <a:t>What Is a Grid, and Why Do We Need It?</a:t>
            </a:r>
          </a:p>
        </p:txBody>
      </p:sp>
      <p:sp>
        <p:nvSpPr>
          <p:cNvPr id="6" name="Google Shape;413;p30">
            <a:extLst>
              <a:ext uri="{FF2B5EF4-FFF2-40B4-BE49-F238E27FC236}">
                <a16:creationId xmlns:a16="http://schemas.microsoft.com/office/drawing/2014/main" id="{BF65B63A-BFB7-C57E-21B9-769810557254}"/>
              </a:ext>
            </a:extLst>
          </p:cNvPr>
          <p:cNvSpPr txBox="1">
            <a:spLocks/>
          </p:cNvSpPr>
          <p:nvPr/>
        </p:nvSpPr>
        <p:spPr>
          <a:xfrm>
            <a:off x="713225" y="2908897"/>
            <a:ext cx="7490434" cy="19491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15000"/>
              </a:lnSpc>
              <a:spcBef>
                <a:spcPts val="0"/>
              </a:spcBef>
              <a:spcAft>
                <a:spcPts val="0"/>
              </a:spcAft>
              <a:buClr>
                <a:schemeClr val="lt1"/>
              </a:buClr>
              <a:buSzPts val="1400"/>
              <a:buFont typeface="Sofia Sans"/>
              <a:buNone/>
              <a:defRPr sz="1400" b="0" i="0" u="none" strike="noStrike" cap="none">
                <a:solidFill>
                  <a:schemeClr val="dk1"/>
                </a:solidFill>
                <a:latin typeface="Sofia Sans"/>
                <a:ea typeface="Sofia Sans"/>
                <a:cs typeface="Sofia Sans"/>
                <a:sym typeface="Sofia Sans"/>
              </a:defRPr>
            </a:lvl1pPr>
            <a:lvl2pPr marL="914400" marR="0" lvl="1"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2pPr>
            <a:lvl3pPr marL="1371600" marR="0" lvl="2"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3pPr>
            <a:lvl4pPr marL="1828800" marR="0" lvl="3"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4pPr>
            <a:lvl5pPr marL="2286000" marR="0" lvl="4"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5pPr>
            <a:lvl6pPr marL="2743200" marR="0" lvl="5"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6pPr>
            <a:lvl7pPr marL="3200400" marR="0" lvl="6"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7pPr>
            <a:lvl8pPr marL="3657600" marR="0" lvl="7"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8pPr>
            <a:lvl9pPr marL="4114800" marR="0" lvl="8" indent="-317500" algn="ctr" rtl="0">
              <a:lnSpc>
                <a:spcPct val="115000"/>
              </a:lnSpc>
              <a:spcBef>
                <a:spcPts val="0"/>
              </a:spcBef>
              <a:spcAft>
                <a:spcPts val="0"/>
              </a:spcAft>
              <a:buClr>
                <a:schemeClr val="dk1"/>
              </a:buClr>
              <a:buSzPts val="1400"/>
              <a:buFont typeface="Sofia Sans"/>
              <a:buNone/>
              <a:defRPr sz="1400" b="0" i="0" u="none" strike="noStrike" cap="none">
                <a:solidFill>
                  <a:schemeClr val="dk1"/>
                </a:solidFill>
                <a:latin typeface="Sofia Sans"/>
                <a:ea typeface="Sofia Sans"/>
                <a:cs typeface="Sofia Sans"/>
                <a:sym typeface="Sofia Sans"/>
              </a:defRPr>
            </a:lvl9pPr>
          </a:lstStyle>
          <a:p>
            <a:pPr marL="72000" indent="0"/>
            <a:r>
              <a:rPr lang="en-US" b="1">
                <a:solidFill>
                  <a:schemeClr val="accent5"/>
                </a:solidFill>
                <a:latin typeface="Sofia Sans" panose="020B0604020202020204" charset="0"/>
                <a:cs typeface="Arial"/>
                <a:sym typeface="Arial"/>
              </a:rPr>
              <a:t>A grid also:</a:t>
            </a:r>
          </a:p>
          <a:p>
            <a:pPr marL="72000" indent="0"/>
            <a:endParaRPr lang="en-US" b="1"/>
          </a:p>
          <a:p>
            <a:pPr marL="357750" indent="-285750">
              <a:buClr>
                <a:schemeClr val="accent5"/>
              </a:buClr>
              <a:buFont typeface="Arial" panose="020B0604020202020204" pitchFamily="34" charset="0"/>
              <a:buChar char="•"/>
            </a:pPr>
            <a:r>
              <a:rPr lang="en-US"/>
              <a:t>Enables sharing energy resources across regions, ensuring that areas with high demand or low generation can still meet their needs. </a:t>
            </a:r>
          </a:p>
          <a:p>
            <a:pPr marL="357750" indent="-285750">
              <a:buClr>
                <a:schemeClr val="accent5"/>
              </a:buClr>
              <a:buFont typeface="Arial" panose="020B0604020202020204" pitchFamily="34" charset="0"/>
              <a:buChar char="•"/>
            </a:pPr>
            <a:r>
              <a:rPr lang="en-US"/>
              <a:t>Balances fluctuations in renewable energy sources like wind and solar by pooling energy from more reliable sources such as hydro. Additionally, </a:t>
            </a:r>
          </a:p>
          <a:p>
            <a:pPr marL="357750" indent="-285750">
              <a:buClr>
                <a:schemeClr val="accent5"/>
              </a:buClr>
              <a:buFont typeface="Arial" panose="020B0604020202020204" pitchFamily="34" charset="0"/>
              <a:buChar char="•"/>
            </a:pPr>
            <a:r>
              <a:rPr lang="en-US"/>
              <a:t>Reduces energy waste by redistributing surplus power to where it’s needed.</a:t>
            </a:r>
          </a:p>
        </p:txBody>
      </p:sp>
    </p:spTree>
    <p:extLst>
      <p:ext uri="{BB962C8B-B14F-4D97-AF65-F5344CB8AC3E}">
        <p14:creationId xmlns:p14="http://schemas.microsoft.com/office/powerpoint/2010/main" val="665336680"/>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C744DF42-A601-FCC9-5515-DC630BE2EF14}"/>
            </a:ext>
          </a:extLst>
        </p:cNvPr>
        <p:cNvGrpSpPr/>
        <p:nvPr/>
      </p:nvGrpSpPr>
      <p:grpSpPr>
        <a:xfrm>
          <a:off x="0" y="0"/>
          <a:ext cx="0" cy="0"/>
          <a:chOff x="0" y="0"/>
          <a:chExt cx="0" cy="0"/>
        </a:xfrm>
      </p:grpSpPr>
      <p:sp>
        <p:nvSpPr>
          <p:cNvPr id="413" name="Google Shape;413;p30">
            <a:extLst>
              <a:ext uri="{FF2B5EF4-FFF2-40B4-BE49-F238E27FC236}">
                <a16:creationId xmlns:a16="http://schemas.microsoft.com/office/drawing/2014/main" id="{5B24A9FB-6239-4EBF-C133-62142A87A21E}"/>
              </a:ext>
            </a:extLst>
          </p:cNvPr>
          <p:cNvSpPr txBox="1">
            <a:spLocks noGrp="1"/>
          </p:cNvSpPr>
          <p:nvPr>
            <p:ph type="subTitle" idx="2"/>
          </p:nvPr>
        </p:nvSpPr>
        <p:spPr>
          <a:xfrm>
            <a:off x="713225" y="1242774"/>
            <a:ext cx="8032755" cy="3671964"/>
          </a:xfrm>
          <a:prstGeom prst="rect">
            <a:avLst/>
          </a:prstGeom>
        </p:spPr>
        <p:txBody>
          <a:bodyPr spcFirstLastPara="1" wrap="square" lIns="91425" tIns="91425" rIns="91425" bIns="91425" anchor="t" anchorCtr="0">
            <a:noAutofit/>
          </a:bodyPr>
          <a:lstStyle/>
          <a:p>
            <a:pPr marL="72000" indent="0"/>
            <a:r>
              <a:rPr lang="en-US" b="1" i="1"/>
              <a:t>One of the biggest challenges when thinking about renewable energies is reliability. These sources of energy depend on environmental factors that are unpredictable in the long term</a:t>
            </a:r>
            <a:endParaRPr lang="en-US" i="1"/>
          </a:p>
          <a:p>
            <a:pPr marL="72000" indent="0"/>
            <a:endParaRPr lang="en-US" i="1"/>
          </a:p>
          <a:p>
            <a:pPr marL="72000" indent="0"/>
            <a:endParaRPr lang="en-US" b="1"/>
          </a:p>
          <a:p>
            <a:pPr marL="72000" indent="0"/>
            <a:r>
              <a:rPr lang="en-US" b="1"/>
              <a:t>	</a:t>
            </a:r>
            <a:r>
              <a:rPr lang="en-US" b="1">
                <a:solidFill>
                  <a:schemeClr val="accent5"/>
                </a:solidFill>
                <a:latin typeface="Sofia Sans" panose="020B0604020202020204" charset="0"/>
                <a:cs typeface="Arial"/>
                <a:sym typeface="Arial"/>
              </a:rPr>
              <a:t>Hydro Energy: </a:t>
            </a:r>
            <a:r>
              <a:rPr lang="en-US"/>
              <a:t>Is highly predictable due to stable water flows, making it ideal for 	continuous and reliable energy generation. it is less affected by seasonal changes.</a:t>
            </a:r>
          </a:p>
          <a:p>
            <a:pPr marL="72000" indent="0"/>
            <a:endParaRPr lang="en-US" b="1"/>
          </a:p>
          <a:p>
            <a:pPr marL="72000" indent="0"/>
            <a:r>
              <a:rPr lang="en-US" b="1"/>
              <a:t>	</a:t>
            </a:r>
            <a:r>
              <a:rPr lang="en-US" b="1">
                <a:solidFill>
                  <a:schemeClr val="accent5"/>
                </a:solidFill>
                <a:latin typeface="Sofia Sans" panose="020B0604020202020204" charset="0"/>
                <a:cs typeface="Arial"/>
                <a:sym typeface="Arial"/>
              </a:rPr>
              <a:t>Photovoltaic (PV) Solar Energy:</a:t>
            </a:r>
            <a:r>
              <a:rPr lang="en-US"/>
              <a:t> Solar energy is predictable on sunny days but limited to 	daylight hours. Cloud cover can reduce its output, highlighting its dependency on weather.</a:t>
            </a:r>
          </a:p>
          <a:p>
            <a:pPr marL="72000" indent="0"/>
            <a:endParaRPr lang="en-US"/>
          </a:p>
          <a:p>
            <a:pPr marL="72000" indent="0"/>
            <a:r>
              <a:rPr lang="en-US" b="1"/>
              <a:t>	</a:t>
            </a:r>
            <a:r>
              <a:rPr lang="en-US" b="1">
                <a:solidFill>
                  <a:schemeClr val="accent5"/>
                </a:solidFill>
                <a:latin typeface="Sofia Sans" panose="020B0604020202020204" charset="0"/>
                <a:cs typeface="Arial"/>
                <a:sym typeface="Arial"/>
              </a:rPr>
              <a:t>Wind Energy: </a:t>
            </a:r>
            <a:r>
              <a:rPr lang="en-US"/>
              <a:t>Is the least predictable form of energy, as its output depends on 	weather conditions and geographic location. It can generate power day and night, but 	its variability poses challenges for grid stability.</a:t>
            </a:r>
          </a:p>
          <a:p>
            <a:pPr marL="72000" indent="0"/>
            <a:r>
              <a:rPr lang="en-US"/>
              <a:t> </a:t>
            </a:r>
            <a:endParaRPr lang="en-US" sz="1400" i="1"/>
          </a:p>
        </p:txBody>
      </p:sp>
      <p:pic>
        <p:nvPicPr>
          <p:cNvPr id="28" name="Picture 27" descr="A set of icons of energy sources&#10;&#10;Description automatically generated">
            <a:extLst>
              <a:ext uri="{FF2B5EF4-FFF2-40B4-BE49-F238E27FC236}">
                <a16:creationId xmlns:a16="http://schemas.microsoft.com/office/drawing/2014/main" id="{9AB32DBD-6D06-AA62-42D9-5EC6CE7D8F5E}"/>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53288" b="71388" l="28607" r="46532"/>
                    </a14:imgEffect>
                  </a14:imgLayer>
                </a14:imgProps>
              </a:ext>
            </a:extLst>
          </a:blip>
          <a:srcRect l="26366" t="51025" r="51227" b="26349"/>
          <a:stretch/>
        </p:blipFill>
        <p:spPr>
          <a:xfrm>
            <a:off x="821858" y="2172367"/>
            <a:ext cx="773040" cy="753811"/>
          </a:xfrm>
          <a:prstGeom prst="rect">
            <a:avLst/>
          </a:prstGeom>
        </p:spPr>
      </p:pic>
      <p:pic>
        <p:nvPicPr>
          <p:cNvPr id="30" name="Picture 29" descr="A set of icons of energy sources&#10;&#10;Description automatically generated">
            <a:extLst>
              <a:ext uri="{FF2B5EF4-FFF2-40B4-BE49-F238E27FC236}">
                <a16:creationId xmlns:a16="http://schemas.microsoft.com/office/drawing/2014/main" id="{26B86FE4-A9C9-4EE8-D970-92F3311F5783}"/>
              </a:ext>
            </a:extLst>
          </p:cNvPr>
          <p:cNvPicPr>
            <a:picLocks noChangeAspect="1"/>
          </p:cNvPicPr>
          <p:nvPr/>
        </p:nvPicPr>
        <p:blipFill>
          <a:blip r:embed="rId5">
            <a:extLst>
              <a:ext uri="{BEBA8EAE-BF5A-486C-A8C5-ECC9F3942E4B}">
                <a14:imgProps xmlns:a14="http://schemas.microsoft.com/office/drawing/2010/main">
                  <a14:imgLayer r:embed="rId4">
                    <a14:imgEffect>
                      <a14:backgroundRemoval t="5549" b="21755" l="57037" r="72205">
                        <a14:foregroundMark x1="57241" y1="18664" x2="57241" y2="18664"/>
                        <a14:foregroundMark x1="57148" y1="18760" x2="57352" y2="17281"/>
                        <a14:foregroundMark x1="57055" y1="17972" x2="57630" y2="17281"/>
                        <a14:foregroundMark x1="66419" y1="8967" x2="66494" y2="9140"/>
                        <a14:foregroundMark x1="67050" y1="7162" x2="67050" y2="7162"/>
                        <a14:foregroundMark x1="69034" y1="6260" x2="69034" y2="6260"/>
                        <a14:foregroundMark x1="70944" y1="7124" x2="70944" y2="7124"/>
                        <a14:foregroundMark x1="71704" y1="9140" x2="71704" y2="9140"/>
                        <a14:foregroundMark x1="70944" y1="11022" x2="70944" y2="11022"/>
                        <a14:foregroundMark x1="69164" y1="5549" x2="69164" y2="5549"/>
                      </a14:backgroundRemoval>
                    </a14:imgEffect>
                  </a14:imgLayer>
                </a14:imgProps>
              </a:ext>
            </a:extLst>
          </a:blip>
          <a:srcRect l="55913" t="4346" r="25965" b="76296"/>
          <a:stretch/>
        </p:blipFill>
        <p:spPr>
          <a:xfrm>
            <a:off x="889363" y="2824236"/>
            <a:ext cx="773040" cy="797452"/>
          </a:xfrm>
          <a:prstGeom prst="rect">
            <a:avLst/>
          </a:prstGeom>
        </p:spPr>
      </p:pic>
      <p:pic>
        <p:nvPicPr>
          <p:cNvPr id="32" name="Picture 31" descr="A set of icons of energy sources&#10;&#10;Description automatically generated">
            <a:extLst>
              <a:ext uri="{FF2B5EF4-FFF2-40B4-BE49-F238E27FC236}">
                <a16:creationId xmlns:a16="http://schemas.microsoft.com/office/drawing/2014/main" id="{C781A491-0C54-1104-CE03-9709B84BCB5F}"/>
              </a:ext>
            </a:extLst>
          </p:cNvPr>
          <p:cNvPicPr>
            <a:picLocks noChangeAspect="1"/>
          </p:cNvPicPr>
          <p:nvPr/>
        </p:nvPicPr>
        <p:blipFill>
          <a:blip r:embed="rId6">
            <a:extLst>
              <a:ext uri="{BEBA8EAE-BF5A-486C-A8C5-ECC9F3942E4B}">
                <a14:imgProps xmlns:a14="http://schemas.microsoft.com/office/drawing/2010/main">
                  <a14:imgLayer r:embed="rId4">
                    <a14:imgEffect>
                      <a14:backgroundRemoval t="3322" b="21179" l="79807" r="97015">
                        <a14:foregroundMark x1="80512" y1="15476" x2="80512" y2="15476"/>
                        <a14:foregroundMark x1="86835" y1="4128" x2="86835" y2="4128"/>
                        <a14:foregroundMark x1="86909" y1="3341" x2="86909" y2="3341"/>
                        <a14:foregroundMark x1="91990" y1="5626" x2="91990" y2="5626"/>
                        <a14:foregroundMark x1="96347" y1="14305" x2="96347" y2="14305"/>
                        <a14:foregroundMark x1="97015" y1="14727" x2="97015" y2="14727"/>
                        <a14:foregroundMark x1="87484" y1="21121" x2="87484" y2="21121"/>
                        <a14:foregroundMark x1="92231" y1="18376" x2="92156" y2="18452"/>
                        <a14:foregroundMark x1="79807" y1="15899" x2="79807" y2="15899"/>
                      </a14:backgroundRemoval>
                    </a14:imgEffect>
                  </a14:imgLayer>
                </a14:imgProps>
              </a:ext>
            </a:extLst>
          </a:blip>
          <a:srcRect l="78804" t="2272" r="1834" b="76692"/>
          <a:stretch/>
        </p:blipFill>
        <p:spPr>
          <a:xfrm>
            <a:off x="821858" y="3752262"/>
            <a:ext cx="773040" cy="716763"/>
          </a:xfrm>
          <a:prstGeom prst="rect">
            <a:avLst/>
          </a:prstGeom>
        </p:spPr>
      </p:pic>
      <p:sp>
        <p:nvSpPr>
          <p:cNvPr id="2" name="Titel 4">
            <a:extLst>
              <a:ext uri="{FF2B5EF4-FFF2-40B4-BE49-F238E27FC236}">
                <a16:creationId xmlns:a16="http://schemas.microsoft.com/office/drawing/2014/main" id="{4494B8DC-D4F2-52A5-3F73-72C54302C9B1}"/>
              </a:ext>
            </a:extLst>
          </p:cNvPr>
          <p:cNvSpPr>
            <a:spLocks noGrp="1"/>
          </p:cNvSpPr>
          <p:nvPr>
            <p:ph type="title"/>
          </p:nvPr>
        </p:nvSpPr>
        <p:spPr>
          <a:xfrm>
            <a:off x="713225" y="539500"/>
            <a:ext cx="7717500" cy="572700"/>
          </a:xfrm>
        </p:spPr>
        <p:txBody>
          <a:bodyPr/>
          <a:lstStyle/>
          <a:p>
            <a:r>
              <a:rPr lang="de-DE"/>
              <a:t>Predictability </a:t>
            </a:r>
            <a:r>
              <a:rPr lang="de-DE" err="1"/>
              <a:t>of</a:t>
            </a:r>
            <a:r>
              <a:rPr lang="de-DE"/>
              <a:t> </a:t>
            </a:r>
            <a:r>
              <a:rPr lang="de-DE" err="1"/>
              <a:t>Renewable</a:t>
            </a:r>
            <a:r>
              <a:rPr lang="de-DE"/>
              <a:t> Sources</a:t>
            </a:r>
          </a:p>
        </p:txBody>
      </p:sp>
    </p:spTree>
    <p:extLst>
      <p:ext uri="{BB962C8B-B14F-4D97-AF65-F5344CB8AC3E}">
        <p14:creationId xmlns:p14="http://schemas.microsoft.com/office/powerpoint/2010/main" val="403342645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85E69A7F-7E5C-8216-3888-B30041887BAC}"/>
            </a:ext>
          </a:extLst>
        </p:cNvPr>
        <p:cNvGrpSpPr/>
        <p:nvPr/>
      </p:nvGrpSpPr>
      <p:grpSpPr>
        <a:xfrm>
          <a:off x="0" y="0"/>
          <a:ext cx="0" cy="0"/>
          <a:chOff x="0" y="0"/>
          <a:chExt cx="0" cy="0"/>
        </a:xfrm>
      </p:grpSpPr>
      <p:sp>
        <p:nvSpPr>
          <p:cNvPr id="10" name="Textfeld 9">
            <a:extLst>
              <a:ext uri="{FF2B5EF4-FFF2-40B4-BE49-F238E27FC236}">
                <a16:creationId xmlns:a16="http://schemas.microsoft.com/office/drawing/2014/main" id="{5F7CE305-7052-3915-F27D-ABA017BE79CB}"/>
              </a:ext>
            </a:extLst>
          </p:cNvPr>
          <p:cNvSpPr txBox="1"/>
          <p:nvPr/>
        </p:nvSpPr>
        <p:spPr>
          <a:xfrm>
            <a:off x="3233863" y="2154078"/>
            <a:ext cx="5295442" cy="2031325"/>
          </a:xfrm>
          <a:prstGeom prst="rect">
            <a:avLst/>
          </a:prstGeom>
          <a:noFill/>
        </p:spPr>
        <p:txBody>
          <a:bodyPr wrap="square" lIns="91440" tIns="45720" rIns="91440" bIns="45720" rtlCol="0" anchor="t">
            <a:spAutoFit/>
          </a:bodyPr>
          <a:lstStyle/>
          <a:p>
            <a:r>
              <a:rPr lang="en-US" b="1">
                <a:latin typeface="Sofia Sans"/>
              </a:rPr>
              <a:t>Combine your knowledge about PV, Wind, and Hydro Energy and their fluctuating behavior in energy production!</a:t>
            </a:r>
          </a:p>
          <a:p>
            <a:endParaRPr lang="en-US">
              <a:latin typeface="Sofia Sans" panose="020B0604020202020204" charset="0"/>
            </a:endParaRPr>
          </a:p>
          <a:p>
            <a:pPr marL="342900" indent="-342900">
              <a:buClr>
                <a:schemeClr val="accent5"/>
              </a:buClr>
              <a:buFont typeface="+mj-lt"/>
              <a:buAutoNum type="arabicPeriod"/>
            </a:pPr>
            <a:r>
              <a:rPr lang="en-US">
                <a:latin typeface="Sofia Sans"/>
              </a:rPr>
              <a:t>Turn to </a:t>
            </a:r>
            <a:r>
              <a:rPr lang="en-US" b="1">
                <a:solidFill>
                  <a:schemeClr val="accent5"/>
                </a:solidFill>
                <a:latin typeface="Sofia Sans"/>
              </a:rPr>
              <a:t>page 65 </a:t>
            </a:r>
            <a:r>
              <a:rPr lang="en-US">
                <a:latin typeface="Sofia Sans"/>
              </a:rPr>
              <a:t>of your worksheet, </a:t>
            </a:r>
          </a:p>
          <a:p>
            <a:pPr marL="342900" indent="-342900">
              <a:buClr>
                <a:schemeClr val="accent5"/>
              </a:buClr>
              <a:buFont typeface="+mj-lt"/>
              <a:buAutoNum type="arabicPeriod"/>
            </a:pPr>
            <a:r>
              <a:rPr lang="en-US">
                <a:latin typeface="Sofia Sans"/>
              </a:rPr>
              <a:t>Read the instructions </a:t>
            </a:r>
            <a:r>
              <a:rPr lang="en-US" b="1">
                <a:solidFill>
                  <a:schemeClr val="accent5"/>
                </a:solidFill>
                <a:latin typeface="Sofia Sans"/>
              </a:rPr>
              <a:t>for Task 1</a:t>
            </a:r>
            <a:endParaRPr lang="en-US">
              <a:solidFill>
                <a:schemeClr val="accent5"/>
              </a:solidFill>
              <a:latin typeface="Sofia Sans"/>
            </a:endParaRPr>
          </a:p>
          <a:p>
            <a:endParaRPr lang="en-US">
              <a:latin typeface="Sofia Sans" panose="020B0604020202020204" charset="0"/>
            </a:endParaRPr>
          </a:p>
          <a:p>
            <a:r>
              <a:rPr lang="en-US">
                <a:latin typeface="Sofia Sans"/>
              </a:rPr>
              <a:t>Follow the game to deepen your understanding of </a:t>
            </a:r>
            <a:r>
              <a:rPr lang="en-US" b="1">
                <a:latin typeface="Sofia Sans"/>
              </a:rPr>
              <a:t>baseload</a:t>
            </a:r>
            <a:r>
              <a:rPr lang="en-US">
                <a:latin typeface="Sofia Sans"/>
              </a:rPr>
              <a:t> and how different energy sources could rank in reliability of energy production.</a:t>
            </a:r>
          </a:p>
        </p:txBody>
      </p:sp>
      <p:sp>
        <p:nvSpPr>
          <p:cNvPr id="3" name="Titel 4">
            <a:extLst>
              <a:ext uri="{FF2B5EF4-FFF2-40B4-BE49-F238E27FC236}">
                <a16:creationId xmlns:a16="http://schemas.microsoft.com/office/drawing/2014/main" id="{E6EF31A2-7576-8AE8-91D3-8D972CE6A0DA}"/>
              </a:ext>
            </a:extLst>
          </p:cNvPr>
          <p:cNvSpPr txBox="1">
            <a:spLocks/>
          </p:cNvSpPr>
          <p:nvPr/>
        </p:nvSpPr>
        <p:spPr>
          <a:xfrm>
            <a:off x="713225" y="539500"/>
            <a:ext cx="597601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1pPr>
            <a:lvl2pPr marR="0" lvl="1"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2pPr>
            <a:lvl3pPr marR="0" lvl="2"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3pPr>
            <a:lvl4pPr marR="0" lvl="3"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4pPr>
            <a:lvl5pPr marR="0" lvl="4"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5pPr>
            <a:lvl6pPr marR="0" lvl="5"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6pPr>
            <a:lvl7pPr marR="0" lvl="6"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7pPr>
            <a:lvl8pPr marR="0" lvl="7"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8pPr>
            <a:lvl9pPr marR="0" lvl="8"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9pPr>
          </a:lstStyle>
          <a:p>
            <a:r>
              <a:rPr lang="en-US"/>
              <a:t>Some Energy Sources are Better for Baseload!? – BINGO GAME</a:t>
            </a:r>
            <a:endParaRPr lang="de-DE"/>
          </a:p>
        </p:txBody>
      </p:sp>
      <p:grpSp>
        <p:nvGrpSpPr>
          <p:cNvPr id="4" name="Gruppieren 3">
            <a:extLst>
              <a:ext uri="{FF2B5EF4-FFF2-40B4-BE49-F238E27FC236}">
                <a16:creationId xmlns:a16="http://schemas.microsoft.com/office/drawing/2014/main" id="{24525FD6-4B5E-08EE-71DB-E3572A1363F2}"/>
              </a:ext>
            </a:extLst>
          </p:cNvPr>
          <p:cNvGrpSpPr/>
          <p:nvPr/>
        </p:nvGrpSpPr>
        <p:grpSpPr>
          <a:xfrm>
            <a:off x="6374531" y="366850"/>
            <a:ext cx="2270749" cy="918000"/>
            <a:chOff x="6305630" y="194200"/>
            <a:chExt cx="2270749" cy="918000"/>
          </a:xfrm>
        </p:grpSpPr>
        <p:sp>
          <p:nvSpPr>
            <p:cNvPr id="5" name="Textfeld 4">
              <a:extLst>
                <a:ext uri="{FF2B5EF4-FFF2-40B4-BE49-F238E27FC236}">
                  <a16:creationId xmlns:a16="http://schemas.microsoft.com/office/drawing/2014/main" id="{4510B5DC-2CAA-0D7B-A03A-63447880403C}"/>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30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6" name="Grafik 5" descr="Ein Bild, das Uhr, Kreis, Symbol enthält.&#10;&#10;Automatisch generierte Beschreibung">
              <a:extLst>
                <a:ext uri="{FF2B5EF4-FFF2-40B4-BE49-F238E27FC236}">
                  <a16:creationId xmlns:a16="http://schemas.microsoft.com/office/drawing/2014/main" id="{ED24588A-645E-3A6C-1F97-EE1EF3109759}"/>
                </a:ext>
              </a:extLst>
            </p:cNvPr>
            <p:cNvPicPr>
              <a:picLocks noChangeAspect="1"/>
            </p:cNvPicPr>
            <p:nvPr/>
          </p:nvPicPr>
          <p:blipFill>
            <a:blip r:embed="rId3"/>
            <a:stretch>
              <a:fillRect/>
            </a:stretch>
          </p:blipFill>
          <p:spPr>
            <a:xfrm>
              <a:off x="7658379" y="194200"/>
              <a:ext cx="918000" cy="918000"/>
            </a:xfrm>
            <a:prstGeom prst="rect">
              <a:avLst/>
            </a:prstGeom>
          </p:spPr>
        </p:pic>
      </p:grpSp>
      <p:pic>
        <p:nvPicPr>
          <p:cNvPr id="7" name="Grafik 6" descr="Ein Bild, das Grafiken, Screenshot, Grafikdesign, Clipart enthält.&#10;&#10;Automatisch generierte Beschreibung">
            <a:extLst>
              <a:ext uri="{FF2B5EF4-FFF2-40B4-BE49-F238E27FC236}">
                <a16:creationId xmlns:a16="http://schemas.microsoft.com/office/drawing/2014/main" id="{AA1C9B6D-7185-4945-6978-F2FC5E9864BE}"/>
              </a:ext>
            </a:extLst>
          </p:cNvPr>
          <p:cNvPicPr>
            <a:picLocks noChangeAspect="1"/>
          </p:cNvPicPr>
          <p:nvPr/>
        </p:nvPicPr>
        <p:blipFill>
          <a:blip r:embed="rId4"/>
          <a:stretch>
            <a:fillRect/>
          </a:stretch>
        </p:blipFill>
        <p:spPr>
          <a:xfrm>
            <a:off x="1034550" y="2238540"/>
            <a:ext cx="1862402" cy="1862402"/>
          </a:xfrm>
          <a:prstGeom prst="rect">
            <a:avLst/>
          </a:prstGeom>
        </p:spPr>
      </p:pic>
    </p:spTree>
    <p:extLst>
      <p:ext uri="{BB962C8B-B14F-4D97-AF65-F5344CB8AC3E}">
        <p14:creationId xmlns:p14="http://schemas.microsoft.com/office/powerpoint/2010/main" val="3739183444"/>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E519F912-91A8-7A23-6721-AE98CF2E7220}"/>
            </a:ext>
          </a:extLst>
        </p:cNvPr>
        <p:cNvGrpSpPr/>
        <p:nvPr/>
      </p:nvGrpSpPr>
      <p:grpSpPr>
        <a:xfrm>
          <a:off x="0" y="0"/>
          <a:ext cx="0" cy="0"/>
          <a:chOff x="0" y="0"/>
          <a:chExt cx="0" cy="0"/>
        </a:xfrm>
      </p:grpSpPr>
      <p:sp>
        <p:nvSpPr>
          <p:cNvPr id="411" name="Google Shape;411;p30">
            <a:extLst>
              <a:ext uri="{FF2B5EF4-FFF2-40B4-BE49-F238E27FC236}">
                <a16:creationId xmlns:a16="http://schemas.microsoft.com/office/drawing/2014/main" id="{6FADDB0B-7318-F478-89F8-EF41E51E03E4}"/>
              </a:ext>
            </a:extLst>
          </p:cNvPr>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r>
              <a:rPr lang="de-DE" err="1"/>
              <a:t>Reliability</a:t>
            </a:r>
            <a:r>
              <a:rPr lang="de-DE"/>
              <a:t> Order </a:t>
            </a:r>
            <a:r>
              <a:rPr lang="de-DE" err="1"/>
              <a:t>Renewable</a:t>
            </a:r>
            <a:r>
              <a:rPr lang="de-DE"/>
              <a:t> Energy Sources</a:t>
            </a:r>
          </a:p>
        </p:txBody>
      </p:sp>
      <p:sp>
        <p:nvSpPr>
          <p:cNvPr id="10" name="Textfeld 9">
            <a:extLst>
              <a:ext uri="{FF2B5EF4-FFF2-40B4-BE49-F238E27FC236}">
                <a16:creationId xmlns:a16="http://schemas.microsoft.com/office/drawing/2014/main" id="{C0D9FD08-DB27-142C-D6FE-2AE6DFE13F89}"/>
              </a:ext>
            </a:extLst>
          </p:cNvPr>
          <p:cNvSpPr txBox="1"/>
          <p:nvPr/>
        </p:nvSpPr>
        <p:spPr>
          <a:xfrm>
            <a:off x="1743341" y="1687835"/>
            <a:ext cx="6675294" cy="2677656"/>
          </a:xfrm>
          <a:prstGeom prst="rect">
            <a:avLst/>
          </a:prstGeom>
          <a:noFill/>
        </p:spPr>
        <p:txBody>
          <a:bodyPr wrap="square" lIns="91440" tIns="45720" rIns="91440" bIns="45720" rtlCol="0" anchor="t">
            <a:spAutoFit/>
          </a:bodyPr>
          <a:lstStyle/>
          <a:p>
            <a:r>
              <a:rPr lang="en-US" b="1">
                <a:latin typeface="Sofia Sans"/>
              </a:rPr>
              <a:t>Hydropower (Most Reliable)</a:t>
            </a:r>
            <a:endParaRPr lang="en-US">
              <a:latin typeface="Sofia Sans"/>
            </a:endParaRPr>
          </a:p>
          <a:p>
            <a:r>
              <a:rPr lang="en-US">
                <a:latin typeface="Sofia Sans"/>
              </a:rPr>
              <a:t>Provides consistent and most controllable energy supply using for example stored water in reservoirs, making it ideal for baseload.</a:t>
            </a:r>
          </a:p>
          <a:p>
            <a:endParaRPr lang="en-US">
              <a:latin typeface="Sofia Sans" panose="020B0604020202020204" charset="0"/>
            </a:endParaRPr>
          </a:p>
          <a:p>
            <a:endParaRPr lang="en-US">
              <a:latin typeface="Sofia Sans" panose="020B0604020202020204" charset="0"/>
            </a:endParaRPr>
          </a:p>
          <a:p>
            <a:r>
              <a:rPr lang="en-US" b="1">
                <a:latin typeface="Sofia Sans"/>
              </a:rPr>
              <a:t>Photovoltaic (PV) Solar (Moderately Reliable)</a:t>
            </a:r>
            <a:endParaRPr lang="en-US">
              <a:latin typeface="Sofia Sans"/>
            </a:endParaRPr>
          </a:p>
          <a:p>
            <a:r>
              <a:rPr lang="en-US">
                <a:latin typeface="Sofia Sans"/>
              </a:rPr>
              <a:t>Predictable during daylight hours with steady patterns based on day-night cycles. But no production during nighttime. </a:t>
            </a:r>
          </a:p>
          <a:p>
            <a:endParaRPr lang="en-US">
              <a:latin typeface="Sofia Sans" panose="020B0604020202020204" charset="0"/>
            </a:endParaRPr>
          </a:p>
          <a:p>
            <a:endParaRPr lang="en-US">
              <a:latin typeface="Sofia Sans" panose="020B0604020202020204" charset="0"/>
            </a:endParaRPr>
          </a:p>
          <a:p>
            <a:r>
              <a:rPr lang="en-US" b="1">
                <a:latin typeface="Sofia Sans"/>
              </a:rPr>
              <a:t>Wind Energy (Least Reliable)</a:t>
            </a:r>
            <a:endParaRPr lang="en-US">
              <a:latin typeface="Sofia Sans"/>
            </a:endParaRPr>
          </a:p>
          <a:p>
            <a:r>
              <a:rPr lang="en-US">
                <a:latin typeface="Sofia Sans"/>
              </a:rPr>
              <a:t>Can generate power day and night if winds are steady, but highly variable.</a:t>
            </a:r>
          </a:p>
        </p:txBody>
      </p:sp>
      <p:pic>
        <p:nvPicPr>
          <p:cNvPr id="3" name="Grafik 2" descr="Ein Bild, das Schwarz, Dunkelheit enthält.&#10;&#10;Automatisch generierte Beschreibung">
            <a:extLst>
              <a:ext uri="{FF2B5EF4-FFF2-40B4-BE49-F238E27FC236}">
                <a16:creationId xmlns:a16="http://schemas.microsoft.com/office/drawing/2014/main" id="{3A4CDCD1-501E-9AE6-BE53-74AA0E7EC537}"/>
              </a:ext>
            </a:extLst>
          </p:cNvPr>
          <p:cNvPicPr>
            <a:picLocks noChangeAspect="1"/>
          </p:cNvPicPr>
          <p:nvPr/>
        </p:nvPicPr>
        <p:blipFill>
          <a:blip r:embed="rId3"/>
          <a:stretch>
            <a:fillRect/>
          </a:stretch>
        </p:blipFill>
        <p:spPr>
          <a:xfrm>
            <a:off x="7607242" y="703214"/>
            <a:ext cx="653043" cy="653043"/>
          </a:xfrm>
          <a:prstGeom prst="rect">
            <a:avLst/>
          </a:prstGeom>
        </p:spPr>
      </p:pic>
      <p:pic>
        <p:nvPicPr>
          <p:cNvPr id="4" name="Grafik 3" descr="Ein Bild, das Clipart, Kreis, Grafiken, Cartoon enthält.&#10;&#10;Automatisch generierte Beschreibung">
            <a:extLst>
              <a:ext uri="{FF2B5EF4-FFF2-40B4-BE49-F238E27FC236}">
                <a16:creationId xmlns:a16="http://schemas.microsoft.com/office/drawing/2014/main" id="{64AF42C4-459E-B487-1A48-010AC923D485}"/>
              </a:ext>
            </a:extLst>
          </p:cNvPr>
          <p:cNvPicPr>
            <a:picLocks noChangeAspect="1"/>
          </p:cNvPicPr>
          <p:nvPr/>
        </p:nvPicPr>
        <p:blipFill>
          <a:blip r:embed="rId4"/>
          <a:stretch>
            <a:fillRect/>
          </a:stretch>
        </p:blipFill>
        <p:spPr>
          <a:xfrm>
            <a:off x="871671" y="3744673"/>
            <a:ext cx="720000" cy="720000"/>
          </a:xfrm>
          <a:prstGeom prst="rect">
            <a:avLst/>
          </a:prstGeom>
        </p:spPr>
      </p:pic>
      <p:pic>
        <p:nvPicPr>
          <p:cNvPr id="6" name="Grafik 5" descr="Ein Bild, das Grafiken, Symbol, Clipart, Kreis enthält.&#10;&#10;Automatisch generierte Beschreibung">
            <a:extLst>
              <a:ext uri="{FF2B5EF4-FFF2-40B4-BE49-F238E27FC236}">
                <a16:creationId xmlns:a16="http://schemas.microsoft.com/office/drawing/2014/main" id="{4532E729-0DE3-0C11-B8F6-470F79C53D69}"/>
              </a:ext>
            </a:extLst>
          </p:cNvPr>
          <p:cNvPicPr>
            <a:picLocks noChangeAspect="1"/>
          </p:cNvPicPr>
          <p:nvPr/>
        </p:nvPicPr>
        <p:blipFill>
          <a:blip r:embed="rId5"/>
          <a:stretch>
            <a:fillRect/>
          </a:stretch>
        </p:blipFill>
        <p:spPr>
          <a:xfrm>
            <a:off x="871671" y="2747182"/>
            <a:ext cx="720000" cy="720000"/>
          </a:xfrm>
          <a:prstGeom prst="rect">
            <a:avLst/>
          </a:prstGeom>
        </p:spPr>
      </p:pic>
      <p:pic>
        <p:nvPicPr>
          <p:cNvPr id="11" name="Grafik 10" descr="Ein Bild, das Kreis, Clipart, Symbol, Grafiken enthält.&#10;&#10;Automatisch generierte Beschreibung">
            <a:extLst>
              <a:ext uri="{FF2B5EF4-FFF2-40B4-BE49-F238E27FC236}">
                <a16:creationId xmlns:a16="http://schemas.microsoft.com/office/drawing/2014/main" id="{67E0A7B9-5F48-409C-3B15-1AF2F73390C5}"/>
              </a:ext>
            </a:extLst>
          </p:cNvPr>
          <p:cNvPicPr>
            <a:picLocks noChangeAspect="1"/>
          </p:cNvPicPr>
          <p:nvPr/>
        </p:nvPicPr>
        <p:blipFill>
          <a:blip r:embed="rId6"/>
          <a:stretch>
            <a:fillRect/>
          </a:stretch>
        </p:blipFill>
        <p:spPr>
          <a:xfrm>
            <a:off x="871671" y="1749691"/>
            <a:ext cx="720000" cy="720000"/>
          </a:xfrm>
          <a:prstGeom prst="rect">
            <a:avLst/>
          </a:prstGeom>
        </p:spPr>
      </p:pic>
    </p:spTree>
    <p:extLst>
      <p:ext uri="{BB962C8B-B14F-4D97-AF65-F5344CB8AC3E}">
        <p14:creationId xmlns:p14="http://schemas.microsoft.com/office/powerpoint/2010/main" val="3038171570"/>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326FC398-26D5-C2AF-ADB3-2436AF76FC0E}"/>
            </a:ext>
          </a:extLst>
        </p:cNvPr>
        <p:cNvGrpSpPr/>
        <p:nvPr/>
      </p:nvGrpSpPr>
      <p:grpSpPr>
        <a:xfrm>
          <a:off x="0" y="0"/>
          <a:ext cx="0" cy="0"/>
          <a:chOff x="0" y="0"/>
          <a:chExt cx="0" cy="0"/>
        </a:xfrm>
      </p:grpSpPr>
      <p:sp>
        <p:nvSpPr>
          <p:cNvPr id="4" name="Textfeld 3">
            <a:extLst>
              <a:ext uri="{FF2B5EF4-FFF2-40B4-BE49-F238E27FC236}">
                <a16:creationId xmlns:a16="http://schemas.microsoft.com/office/drawing/2014/main" id="{FE9491A7-86CC-DB63-605F-AF5774CDFBFD}"/>
              </a:ext>
            </a:extLst>
          </p:cNvPr>
          <p:cNvSpPr txBox="1"/>
          <p:nvPr/>
        </p:nvSpPr>
        <p:spPr>
          <a:xfrm>
            <a:off x="720000" y="1284850"/>
            <a:ext cx="7774248" cy="2462213"/>
          </a:xfrm>
          <a:prstGeom prst="rect">
            <a:avLst/>
          </a:prstGeom>
          <a:noFill/>
        </p:spPr>
        <p:txBody>
          <a:bodyPr wrap="square" lIns="91440" tIns="45720" rIns="91440" bIns="45720" rtlCol="0" anchor="t">
            <a:spAutoFit/>
          </a:bodyPr>
          <a:lstStyle/>
          <a:p>
            <a:r>
              <a:rPr lang="en-US" b="1">
                <a:solidFill>
                  <a:schemeClr val="accent5"/>
                </a:solidFill>
                <a:latin typeface="Sofia Sans"/>
              </a:rPr>
              <a:t>Baseload Energy</a:t>
            </a:r>
            <a:endParaRPr lang="en-US">
              <a:solidFill>
                <a:schemeClr val="accent5"/>
              </a:solidFill>
              <a:latin typeface="Sofia Sans"/>
            </a:endParaRPr>
          </a:p>
          <a:p>
            <a:pPr marL="285750" indent="-285750">
              <a:buClr>
                <a:schemeClr val="accent5"/>
              </a:buClr>
              <a:buFont typeface="Arial" panose="020B0604020202020204" pitchFamily="34" charset="0"/>
              <a:buChar char="•"/>
            </a:pPr>
            <a:r>
              <a:rPr lang="en-US">
                <a:latin typeface="Sofia Sans"/>
              </a:rPr>
              <a:t>The minimum level of power the grid needs to operate continuously, even during periods of low electricity demand.</a:t>
            </a:r>
          </a:p>
          <a:p>
            <a:pPr>
              <a:buClr>
                <a:schemeClr val="accent5"/>
              </a:buClr>
            </a:pPr>
            <a:endParaRPr lang="en-US">
              <a:latin typeface="Sofia Sans"/>
            </a:endParaRPr>
          </a:p>
          <a:p>
            <a:pPr marL="285750" indent="-285750">
              <a:buClr>
                <a:schemeClr val="accent5"/>
              </a:buClr>
              <a:buFont typeface="Arial" panose="020B0604020202020204" pitchFamily="34" charset="0"/>
              <a:buChar char="•"/>
            </a:pPr>
            <a:r>
              <a:rPr lang="en-US">
                <a:latin typeface="Sofia Sans"/>
              </a:rPr>
              <a:t>Typically provided by power sources like coal, nuclear, or </a:t>
            </a:r>
            <a:r>
              <a:rPr lang="en-US" b="1">
                <a:latin typeface="Sofia Sans"/>
              </a:rPr>
              <a:t>hydroelectric plants</a:t>
            </a:r>
            <a:r>
              <a:rPr lang="en-US">
                <a:latin typeface="Sofia Sans"/>
              </a:rPr>
              <a:t>, which are able to operate 24/7.</a:t>
            </a:r>
          </a:p>
          <a:p>
            <a:endParaRPr lang="en-US">
              <a:latin typeface="Sofia Sans" panose="020B0604020202020204" charset="0"/>
            </a:endParaRPr>
          </a:p>
          <a:p>
            <a:endParaRPr lang="en-US">
              <a:latin typeface="Sofia Sans"/>
            </a:endParaRPr>
          </a:p>
          <a:p>
            <a:r>
              <a:rPr lang="en-US" b="1">
                <a:solidFill>
                  <a:schemeClr val="accent5"/>
                </a:solidFill>
                <a:latin typeface="Sofia Sans"/>
              </a:rPr>
              <a:t>Why is Baseload Important?</a:t>
            </a:r>
            <a:endParaRPr lang="en-US">
              <a:solidFill>
                <a:schemeClr val="accent5"/>
              </a:solidFill>
              <a:latin typeface="Sofia Sans"/>
            </a:endParaRPr>
          </a:p>
          <a:p>
            <a:pPr marL="285750" indent="-285750">
              <a:buClr>
                <a:schemeClr val="accent5"/>
              </a:buClr>
              <a:buFont typeface="Arial" panose="020B0604020202020204" pitchFamily="34" charset="0"/>
              <a:buChar char="•"/>
            </a:pPr>
            <a:r>
              <a:rPr lang="en-US">
                <a:latin typeface="Sofia Sans"/>
              </a:rPr>
              <a:t>It ensures that critical services can run 24/7</a:t>
            </a:r>
            <a:endParaRPr lang="en-US"/>
          </a:p>
          <a:p>
            <a:pPr marL="285750" indent="-285750">
              <a:buClr>
                <a:schemeClr val="accent5"/>
              </a:buClr>
              <a:buFont typeface="Arial" panose="020B0604020202020204" pitchFamily="34" charset="0"/>
              <a:buChar char="•"/>
            </a:pPr>
            <a:r>
              <a:rPr lang="en-US">
                <a:latin typeface="Sofia Sans"/>
              </a:rPr>
              <a:t>For example: hospitals, streetlights, traffic systems and other essential infrastructure</a:t>
            </a:r>
            <a:endParaRPr lang="en-US"/>
          </a:p>
        </p:txBody>
      </p:sp>
      <p:pic>
        <p:nvPicPr>
          <p:cNvPr id="6" name="Grafik 5" descr="Ein Bild, das Stern, Kunst, Design enthält.&#10;&#10;Automatisch generierte Beschreibung mit mittlerer Zuverlässigkeit">
            <a:extLst>
              <a:ext uri="{FF2B5EF4-FFF2-40B4-BE49-F238E27FC236}">
                <a16:creationId xmlns:a16="http://schemas.microsoft.com/office/drawing/2014/main" id="{77319567-7AC6-EA56-6057-FC467FD65FB6}"/>
              </a:ext>
            </a:extLst>
          </p:cNvPr>
          <p:cNvPicPr>
            <a:picLocks noChangeAspect="1"/>
          </p:cNvPicPr>
          <p:nvPr/>
        </p:nvPicPr>
        <p:blipFill>
          <a:blip r:embed="rId4"/>
          <a:stretch>
            <a:fillRect/>
          </a:stretch>
        </p:blipFill>
        <p:spPr>
          <a:xfrm>
            <a:off x="7506000" y="366850"/>
            <a:ext cx="918000" cy="918000"/>
          </a:xfrm>
          <a:prstGeom prst="rect">
            <a:avLst/>
          </a:prstGeom>
        </p:spPr>
      </p:pic>
      <p:sp>
        <p:nvSpPr>
          <p:cNvPr id="3" name="Titel 2">
            <a:extLst>
              <a:ext uri="{FF2B5EF4-FFF2-40B4-BE49-F238E27FC236}">
                <a16:creationId xmlns:a16="http://schemas.microsoft.com/office/drawing/2014/main" id="{89BF7667-4442-862C-C9F6-1FD26C71FB0B}"/>
              </a:ext>
            </a:extLst>
          </p:cNvPr>
          <p:cNvSpPr>
            <a:spLocks noGrp="1"/>
          </p:cNvSpPr>
          <p:nvPr>
            <p:ph type="title"/>
          </p:nvPr>
        </p:nvSpPr>
        <p:spPr/>
        <p:txBody>
          <a:bodyPr/>
          <a:lstStyle/>
          <a:p>
            <a:r>
              <a:rPr lang="de-DE" err="1"/>
              <a:t>Baseload</a:t>
            </a:r>
            <a:r>
              <a:rPr lang="de-DE"/>
              <a:t> </a:t>
            </a:r>
            <a:r>
              <a:rPr lang="de-DE" err="1"/>
              <a:t>Requirements</a:t>
            </a:r>
            <a:r>
              <a:rPr lang="de-DE"/>
              <a:t>?!</a:t>
            </a:r>
          </a:p>
        </p:txBody>
      </p:sp>
    </p:spTree>
    <p:extLst>
      <p:ext uri="{BB962C8B-B14F-4D97-AF65-F5344CB8AC3E}">
        <p14:creationId xmlns:p14="http://schemas.microsoft.com/office/powerpoint/2010/main" val="2252841007"/>
      </p:ext>
    </p:extLst>
  </p:cSld>
  <p:clrMapOvr>
    <a:masterClrMapping/>
  </p:clrMapOvr>
  <p:extLst>
    <p:ext uri="{6950BFC3-D8DA-4A85-94F7-54DA5524770B}">
      <p188:commentRel xmlns:p188="http://schemas.microsoft.com/office/powerpoint/2018/8/main" r:id="rId3"/>
    </p:ext>
  </p:extLs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21793720-163D-BCC0-132D-68A929233FFD}"/>
            </a:ext>
          </a:extLst>
        </p:cNvPr>
        <p:cNvGrpSpPr/>
        <p:nvPr/>
      </p:nvGrpSpPr>
      <p:grpSpPr>
        <a:xfrm>
          <a:off x="0" y="0"/>
          <a:ext cx="0" cy="0"/>
          <a:chOff x="0" y="0"/>
          <a:chExt cx="0" cy="0"/>
        </a:xfrm>
      </p:grpSpPr>
      <p:sp>
        <p:nvSpPr>
          <p:cNvPr id="411" name="Google Shape;411;p30">
            <a:extLst>
              <a:ext uri="{FF2B5EF4-FFF2-40B4-BE49-F238E27FC236}">
                <a16:creationId xmlns:a16="http://schemas.microsoft.com/office/drawing/2014/main" id="{CA3BCEF0-4F9D-EE36-6C3E-56417782210C}"/>
              </a:ext>
            </a:extLst>
          </p:cNvPr>
          <p:cNvSpPr txBox="1">
            <a:spLocks noGrp="1"/>
          </p:cNvSpPr>
          <p:nvPr>
            <p:ph type="title"/>
          </p:nvPr>
        </p:nvSpPr>
        <p:spPr>
          <a:xfrm>
            <a:off x="720000" y="539500"/>
            <a:ext cx="5496693" cy="572700"/>
          </a:xfrm>
          <a:prstGeom prst="rect">
            <a:avLst/>
          </a:prstGeom>
        </p:spPr>
        <p:txBody>
          <a:bodyPr spcFirstLastPara="1" wrap="square" lIns="91425" tIns="91425" rIns="91425" bIns="91425" anchor="t" anchorCtr="0">
            <a:noAutofit/>
          </a:bodyPr>
          <a:lstStyle/>
          <a:p>
            <a:r>
              <a:rPr lang="en"/>
              <a:t>Electricity Generation = Demand!?</a:t>
            </a:r>
            <a:endParaRPr lang="de-DE"/>
          </a:p>
        </p:txBody>
      </p:sp>
      <p:sp>
        <p:nvSpPr>
          <p:cNvPr id="10" name="Textfeld 9">
            <a:extLst>
              <a:ext uri="{FF2B5EF4-FFF2-40B4-BE49-F238E27FC236}">
                <a16:creationId xmlns:a16="http://schemas.microsoft.com/office/drawing/2014/main" id="{9E970818-3055-2E71-CED6-FED118BC2F50}"/>
              </a:ext>
            </a:extLst>
          </p:cNvPr>
          <p:cNvSpPr txBox="1"/>
          <p:nvPr/>
        </p:nvSpPr>
        <p:spPr>
          <a:xfrm>
            <a:off x="3240000" y="2069617"/>
            <a:ext cx="5295442" cy="2462213"/>
          </a:xfrm>
          <a:prstGeom prst="rect">
            <a:avLst/>
          </a:prstGeom>
          <a:noFill/>
        </p:spPr>
        <p:txBody>
          <a:bodyPr wrap="square" lIns="91440" tIns="45720" rIns="91440" bIns="45720" rtlCol="0" anchor="t">
            <a:spAutoFit/>
          </a:bodyPr>
          <a:lstStyle/>
          <a:p>
            <a:r>
              <a:rPr lang="en-US" b="1">
                <a:latin typeface="Sofia Sans"/>
              </a:rPr>
              <a:t>Combine your knowledge about PV, Wind, and Hydro Energy and their fluctuating behavior in energy production from the beginning of this Chapter!</a:t>
            </a:r>
          </a:p>
          <a:p>
            <a:endParaRPr lang="en-US">
              <a:latin typeface="Sofia Sans" panose="020B0604020202020204" charset="0"/>
            </a:endParaRPr>
          </a:p>
          <a:p>
            <a:pPr marL="342900" indent="-342900">
              <a:buClr>
                <a:schemeClr val="accent5"/>
              </a:buClr>
              <a:buFont typeface="+mj-lt"/>
              <a:buAutoNum type="arabicPeriod"/>
            </a:pPr>
            <a:r>
              <a:rPr lang="en-US">
                <a:latin typeface="Sofia Sans"/>
              </a:rPr>
              <a:t>Turn to </a:t>
            </a:r>
            <a:r>
              <a:rPr lang="en-US" b="1">
                <a:solidFill>
                  <a:schemeClr val="accent5"/>
                </a:solidFill>
                <a:latin typeface="Sofia Sans"/>
              </a:rPr>
              <a:t>page 68 </a:t>
            </a:r>
            <a:r>
              <a:rPr lang="en-US">
                <a:latin typeface="Sofia Sans"/>
              </a:rPr>
              <a:t>of your worksheet, </a:t>
            </a:r>
          </a:p>
          <a:p>
            <a:pPr marL="342900" indent="-342900">
              <a:buClr>
                <a:schemeClr val="accent5"/>
              </a:buClr>
              <a:buFont typeface="+mj-lt"/>
              <a:buAutoNum type="arabicPeriod"/>
            </a:pPr>
            <a:r>
              <a:rPr lang="en-US">
                <a:latin typeface="Sofia Sans"/>
              </a:rPr>
              <a:t>Read the instructions</a:t>
            </a:r>
          </a:p>
          <a:p>
            <a:endParaRPr lang="en-US">
              <a:latin typeface="Sofia Sans" panose="020B0604020202020204" charset="0"/>
            </a:endParaRPr>
          </a:p>
          <a:p>
            <a:r>
              <a:rPr lang="en-US">
                <a:latin typeface="Sofia Sans"/>
              </a:rPr>
              <a:t>Follow the Energy Balancing Game to deepen your understanding of </a:t>
            </a:r>
            <a:r>
              <a:rPr lang="en-US" b="1">
                <a:latin typeface="Sofia Sans"/>
              </a:rPr>
              <a:t>why electricity Generation must equal Demand in an Energy Grid</a:t>
            </a:r>
            <a:r>
              <a:rPr lang="en-US">
                <a:latin typeface="Sofia Sans"/>
              </a:rPr>
              <a:t> and refresh your knowledge about different energy sources and their behavior.</a:t>
            </a:r>
          </a:p>
        </p:txBody>
      </p:sp>
      <p:grpSp>
        <p:nvGrpSpPr>
          <p:cNvPr id="6" name="Gruppieren 5">
            <a:extLst>
              <a:ext uri="{FF2B5EF4-FFF2-40B4-BE49-F238E27FC236}">
                <a16:creationId xmlns:a16="http://schemas.microsoft.com/office/drawing/2014/main" id="{8CED5B92-521B-CE2D-3756-F3F52CE1A506}"/>
              </a:ext>
            </a:extLst>
          </p:cNvPr>
          <p:cNvGrpSpPr/>
          <p:nvPr/>
        </p:nvGrpSpPr>
        <p:grpSpPr>
          <a:xfrm>
            <a:off x="6374531" y="366850"/>
            <a:ext cx="2270749" cy="918000"/>
            <a:chOff x="6305630" y="194200"/>
            <a:chExt cx="2270749" cy="918000"/>
          </a:xfrm>
        </p:grpSpPr>
        <p:sp>
          <p:nvSpPr>
            <p:cNvPr id="7" name="Textfeld 6">
              <a:extLst>
                <a:ext uri="{FF2B5EF4-FFF2-40B4-BE49-F238E27FC236}">
                  <a16:creationId xmlns:a16="http://schemas.microsoft.com/office/drawing/2014/main" id="{024957A5-695B-9683-6972-AEC7CBD351F6}"/>
                </a:ext>
              </a:extLst>
            </p:cNvPr>
            <p:cNvSpPr txBox="1"/>
            <p:nvPr/>
          </p:nvSpPr>
          <p:spPr>
            <a:xfrm>
              <a:off x="6305630" y="468534"/>
              <a:ext cx="1352749" cy="369332"/>
            </a:xfrm>
            <a:prstGeom prst="rect">
              <a:avLst/>
            </a:prstGeom>
            <a:noFill/>
          </p:spPr>
          <p:txBody>
            <a:bodyPr wrap="square" rtlCol="0">
              <a:spAutoFit/>
            </a:bodyPr>
            <a:lstStyle/>
            <a:p>
              <a:r>
                <a:rPr lang="de-DE" sz="1800">
                  <a:effectLst>
                    <a:outerShdw blurRad="38100" dist="38100" dir="2700000" algn="tl">
                      <a:srgbClr val="000000">
                        <a:alpha val="43137"/>
                      </a:srgbClr>
                    </a:outerShdw>
                  </a:effectLst>
                  <a:latin typeface="Sofia Sans" panose="020B0604020202020204" charset="0"/>
                </a:rPr>
                <a:t>45 </a:t>
              </a:r>
              <a:r>
                <a:rPr lang="de-DE" sz="1800" err="1">
                  <a:effectLst>
                    <a:outerShdw blurRad="38100" dist="38100" dir="2700000" algn="tl">
                      <a:srgbClr val="000000">
                        <a:alpha val="43137"/>
                      </a:srgbClr>
                    </a:outerShdw>
                  </a:effectLst>
                  <a:latin typeface="Sofia Sans" panose="020B0604020202020204" charset="0"/>
                </a:rPr>
                <a:t>minutes</a:t>
              </a:r>
              <a:endParaRPr lang="en-DE" sz="1800">
                <a:effectLst>
                  <a:outerShdw blurRad="38100" dist="38100" dir="2700000" algn="tl">
                    <a:srgbClr val="000000">
                      <a:alpha val="43137"/>
                    </a:srgbClr>
                  </a:outerShdw>
                </a:effectLst>
                <a:latin typeface="Sofia Sans" panose="020B0604020202020204" charset="0"/>
              </a:endParaRPr>
            </a:p>
          </p:txBody>
        </p:sp>
        <p:pic>
          <p:nvPicPr>
            <p:cNvPr id="8" name="Grafik 7" descr="Ein Bild, das Uhr, Kreis, Symbol enthält.&#10;&#10;Automatisch generierte Beschreibung">
              <a:extLst>
                <a:ext uri="{FF2B5EF4-FFF2-40B4-BE49-F238E27FC236}">
                  <a16:creationId xmlns:a16="http://schemas.microsoft.com/office/drawing/2014/main" id="{5020F200-B17E-78F1-E3A2-DB67B425E0B6}"/>
                </a:ext>
              </a:extLst>
            </p:cNvPr>
            <p:cNvPicPr>
              <a:picLocks noChangeAspect="1"/>
            </p:cNvPicPr>
            <p:nvPr/>
          </p:nvPicPr>
          <p:blipFill>
            <a:blip r:embed="rId3"/>
            <a:stretch>
              <a:fillRect/>
            </a:stretch>
          </p:blipFill>
          <p:spPr>
            <a:xfrm>
              <a:off x="7658379" y="194200"/>
              <a:ext cx="918000" cy="918000"/>
            </a:xfrm>
            <a:prstGeom prst="rect">
              <a:avLst/>
            </a:prstGeom>
          </p:spPr>
        </p:pic>
      </p:grpSp>
      <p:pic>
        <p:nvPicPr>
          <p:cNvPr id="9" name="Grafik 8" descr="Ein Bild, das Grafiken, Screenshot, Grafikdesign, Clipart enthält.&#10;&#10;Automatisch generierte Beschreibung">
            <a:extLst>
              <a:ext uri="{FF2B5EF4-FFF2-40B4-BE49-F238E27FC236}">
                <a16:creationId xmlns:a16="http://schemas.microsoft.com/office/drawing/2014/main" id="{CD9A61C0-3A45-CCE0-785D-6E5A8278BCBD}"/>
              </a:ext>
            </a:extLst>
          </p:cNvPr>
          <p:cNvPicPr>
            <a:picLocks noChangeAspect="1"/>
          </p:cNvPicPr>
          <p:nvPr/>
        </p:nvPicPr>
        <p:blipFill>
          <a:blip r:embed="rId4"/>
          <a:stretch>
            <a:fillRect/>
          </a:stretch>
        </p:blipFill>
        <p:spPr>
          <a:xfrm>
            <a:off x="1034550" y="2238540"/>
            <a:ext cx="1862402" cy="1862402"/>
          </a:xfrm>
          <a:prstGeom prst="rect">
            <a:avLst/>
          </a:prstGeom>
        </p:spPr>
      </p:pic>
    </p:spTree>
    <p:extLst>
      <p:ext uri="{BB962C8B-B14F-4D97-AF65-F5344CB8AC3E}">
        <p14:creationId xmlns:p14="http://schemas.microsoft.com/office/powerpoint/2010/main" val="330712473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1B32E29E-FFC3-A02C-5CD3-CB05C4B31492}"/>
            </a:ext>
          </a:extLst>
        </p:cNvPr>
        <p:cNvGrpSpPr/>
        <p:nvPr/>
      </p:nvGrpSpPr>
      <p:grpSpPr>
        <a:xfrm>
          <a:off x="0" y="0"/>
          <a:ext cx="0" cy="0"/>
          <a:chOff x="0" y="0"/>
          <a:chExt cx="0" cy="0"/>
        </a:xfrm>
      </p:grpSpPr>
      <p:sp>
        <p:nvSpPr>
          <p:cNvPr id="4" name="Textfeld 3">
            <a:extLst>
              <a:ext uri="{FF2B5EF4-FFF2-40B4-BE49-F238E27FC236}">
                <a16:creationId xmlns:a16="http://schemas.microsoft.com/office/drawing/2014/main" id="{10D0EAF2-B09F-90D6-9DA0-D30E84460085}"/>
              </a:ext>
            </a:extLst>
          </p:cNvPr>
          <p:cNvSpPr txBox="1"/>
          <p:nvPr/>
        </p:nvSpPr>
        <p:spPr>
          <a:xfrm>
            <a:off x="898385" y="1858577"/>
            <a:ext cx="7347230" cy="2434128"/>
          </a:xfrm>
          <a:prstGeom prst="rect">
            <a:avLst/>
          </a:prstGeom>
          <a:noFill/>
        </p:spPr>
        <p:txBody>
          <a:bodyPr wrap="square" lIns="91440" tIns="45720" rIns="91440" bIns="45720" rtlCol="0" anchor="t">
            <a:spAutoFit/>
          </a:bodyPr>
          <a:lstStyle/>
          <a:p>
            <a:pPr>
              <a:lnSpc>
                <a:spcPct val="115000"/>
              </a:lnSpc>
              <a:spcAft>
                <a:spcPts val="800"/>
              </a:spcAft>
            </a:pPr>
            <a:r>
              <a:rPr lang="en-DE" kern="100">
                <a:effectLst/>
                <a:latin typeface="Sofia Sans"/>
                <a:ea typeface="Aptos" panose="020B0004020202020204" pitchFamily="34" charset="0"/>
                <a:cs typeface="Times New Roman"/>
              </a:rPr>
              <a:t>The </a:t>
            </a:r>
            <a:r>
              <a:rPr lang="en-DE" kern="100" err="1">
                <a:effectLst/>
                <a:latin typeface="Sofia Sans"/>
                <a:ea typeface="Aptos" panose="020B0004020202020204" pitchFamily="34" charset="0"/>
                <a:cs typeface="Times New Roman"/>
              </a:rPr>
              <a:t>electricity</a:t>
            </a:r>
            <a:r>
              <a:rPr lang="en-DE" kern="100">
                <a:effectLst/>
                <a:latin typeface="Sofia Sans"/>
                <a:ea typeface="Aptos" panose="020B0004020202020204" pitchFamily="34" charset="0"/>
                <a:cs typeface="Times New Roman"/>
              </a:rPr>
              <a:t> </a:t>
            </a:r>
            <a:r>
              <a:rPr lang="en-DE" kern="100" err="1">
                <a:effectLst/>
                <a:latin typeface="Sofia Sans"/>
                <a:ea typeface="Aptos" panose="020B0004020202020204" pitchFamily="34" charset="0"/>
                <a:cs typeface="Times New Roman"/>
              </a:rPr>
              <a:t>grid</a:t>
            </a:r>
            <a:r>
              <a:rPr lang="en-DE" kern="100">
                <a:effectLst/>
                <a:latin typeface="Sofia Sans"/>
                <a:ea typeface="Aptos" panose="020B0004020202020204" pitchFamily="34" charset="0"/>
                <a:cs typeface="Times New Roman"/>
              </a:rPr>
              <a:t> </a:t>
            </a:r>
            <a:r>
              <a:rPr lang="en-DE" kern="100" err="1">
                <a:effectLst/>
                <a:latin typeface="Sofia Sans"/>
                <a:ea typeface="Aptos" panose="020B0004020202020204" pitchFamily="34" charset="0"/>
                <a:cs typeface="Times New Roman"/>
              </a:rPr>
              <a:t>operates</a:t>
            </a:r>
            <a:r>
              <a:rPr lang="en-DE" kern="100">
                <a:effectLst/>
                <a:latin typeface="Sofia Sans"/>
                <a:ea typeface="Aptos" panose="020B0004020202020204" pitchFamily="34" charset="0"/>
                <a:cs typeface="Times New Roman"/>
              </a:rPr>
              <a:t> on </a:t>
            </a:r>
            <a:r>
              <a:rPr lang="en-DE" kern="100" err="1">
                <a:effectLst/>
                <a:latin typeface="Sofia Sans"/>
                <a:ea typeface="Aptos" panose="020B0004020202020204" pitchFamily="34" charset="0"/>
                <a:cs typeface="Times New Roman"/>
              </a:rPr>
              <a:t>the</a:t>
            </a:r>
            <a:r>
              <a:rPr lang="en-DE" kern="100">
                <a:effectLst/>
                <a:latin typeface="Sofia Sans"/>
                <a:ea typeface="Aptos" panose="020B0004020202020204" pitchFamily="34" charset="0"/>
                <a:cs typeface="Times New Roman"/>
              </a:rPr>
              <a:t> </a:t>
            </a:r>
            <a:r>
              <a:rPr lang="en-DE" kern="100" err="1">
                <a:effectLst/>
                <a:latin typeface="Sofia Sans"/>
                <a:ea typeface="Aptos" panose="020B0004020202020204" pitchFamily="34" charset="0"/>
                <a:cs typeface="Times New Roman"/>
              </a:rPr>
              <a:t>principle</a:t>
            </a:r>
            <a:r>
              <a:rPr lang="en-DE" kern="100">
                <a:effectLst/>
                <a:latin typeface="Sofia Sans"/>
                <a:ea typeface="Aptos" panose="020B0004020202020204" pitchFamily="34" charset="0"/>
                <a:cs typeface="Times New Roman"/>
              </a:rPr>
              <a:t> </a:t>
            </a:r>
            <a:r>
              <a:rPr lang="en-DE" kern="100" err="1">
                <a:effectLst/>
                <a:latin typeface="Sofia Sans"/>
                <a:ea typeface="Aptos" panose="020B0004020202020204" pitchFamily="34" charset="0"/>
                <a:cs typeface="Times New Roman"/>
              </a:rPr>
              <a:t>that</a:t>
            </a:r>
            <a:r>
              <a:rPr lang="en-DE" kern="100">
                <a:solidFill>
                  <a:schemeClr val="accent5"/>
                </a:solidFill>
                <a:effectLst/>
                <a:latin typeface="Sofia Sans"/>
                <a:ea typeface="Aptos" panose="020B0004020202020204" pitchFamily="34" charset="0"/>
                <a:cs typeface="Times New Roman"/>
              </a:rPr>
              <a:t> </a:t>
            </a:r>
            <a:r>
              <a:rPr lang="en-DE" b="1" kern="100" err="1">
                <a:solidFill>
                  <a:schemeClr val="accent5"/>
                </a:solidFill>
                <a:effectLst/>
                <a:latin typeface="Sofia Sans"/>
                <a:ea typeface="Aptos" panose="020B0004020202020204" pitchFamily="34" charset="0"/>
                <a:cs typeface="Times New Roman"/>
              </a:rPr>
              <a:t>generation</a:t>
            </a:r>
            <a:r>
              <a:rPr lang="en-DE" b="1" kern="100">
                <a:solidFill>
                  <a:schemeClr val="accent5"/>
                </a:solidFill>
                <a:effectLst/>
                <a:latin typeface="Sofia Sans"/>
                <a:ea typeface="Aptos" panose="020B0004020202020204" pitchFamily="34" charset="0"/>
                <a:cs typeface="Times New Roman"/>
              </a:rPr>
              <a:t> </a:t>
            </a:r>
            <a:r>
              <a:rPr lang="en-DE" b="1" kern="100" err="1">
                <a:solidFill>
                  <a:schemeClr val="accent5"/>
                </a:solidFill>
                <a:effectLst/>
                <a:latin typeface="Sofia Sans"/>
                <a:ea typeface="Aptos" panose="020B0004020202020204" pitchFamily="34" charset="0"/>
                <a:cs typeface="Times New Roman"/>
              </a:rPr>
              <a:t>must</a:t>
            </a:r>
            <a:r>
              <a:rPr lang="de-DE" b="1" kern="100">
                <a:solidFill>
                  <a:schemeClr val="accent5"/>
                </a:solidFill>
                <a:effectLst/>
                <a:latin typeface="Sofia Sans"/>
                <a:ea typeface="Aptos" panose="020B0004020202020204" pitchFamily="34" charset="0"/>
                <a:cs typeface="Times New Roman"/>
              </a:rPr>
              <a:t>!</a:t>
            </a:r>
            <a:r>
              <a:rPr lang="en-DE" b="1" kern="100">
                <a:solidFill>
                  <a:schemeClr val="accent5"/>
                </a:solidFill>
                <a:effectLst/>
                <a:latin typeface="Sofia Sans"/>
                <a:ea typeface="Aptos" panose="020B0004020202020204" pitchFamily="34" charset="0"/>
                <a:cs typeface="Times New Roman"/>
              </a:rPr>
              <a:t> </a:t>
            </a:r>
            <a:r>
              <a:rPr lang="en-DE" b="1" kern="100" err="1">
                <a:solidFill>
                  <a:schemeClr val="accent5"/>
                </a:solidFill>
                <a:effectLst/>
                <a:latin typeface="Sofia Sans"/>
                <a:ea typeface="Aptos" panose="020B0004020202020204" pitchFamily="34" charset="0"/>
                <a:cs typeface="Times New Roman"/>
              </a:rPr>
              <a:t>equal</a:t>
            </a:r>
            <a:r>
              <a:rPr lang="en-DE" b="1" kern="100">
                <a:solidFill>
                  <a:schemeClr val="accent5"/>
                </a:solidFill>
                <a:effectLst/>
                <a:latin typeface="Sofia Sans"/>
                <a:ea typeface="Aptos" panose="020B0004020202020204" pitchFamily="34" charset="0"/>
                <a:cs typeface="Times New Roman"/>
              </a:rPr>
              <a:t> </a:t>
            </a:r>
            <a:r>
              <a:rPr lang="en-DE" b="1" kern="100" err="1">
                <a:solidFill>
                  <a:schemeClr val="accent5"/>
                </a:solidFill>
                <a:effectLst/>
                <a:latin typeface="Sofia Sans"/>
                <a:ea typeface="Aptos" panose="020B0004020202020204" pitchFamily="34" charset="0"/>
                <a:cs typeface="Times New Roman"/>
              </a:rPr>
              <a:t>demand</a:t>
            </a:r>
            <a:r>
              <a:rPr lang="en-DE" kern="100">
                <a:effectLst/>
                <a:latin typeface="Sofia Sans"/>
                <a:ea typeface="Aptos" panose="020B0004020202020204" pitchFamily="34" charset="0"/>
                <a:cs typeface="Times New Roman"/>
              </a:rPr>
              <a:t> at all </a:t>
            </a:r>
            <a:r>
              <a:rPr lang="en-DE" kern="100" err="1">
                <a:effectLst/>
                <a:latin typeface="Sofia Sans"/>
                <a:ea typeface="Aptos" panose="020B0004020202020204" pitchFamily="34" charset="0"/>
                <a:cs typeface="Times New Roman"/>
              </a:rPr>
              <a:t>times</a:t>
            </a:r>
            <a:r>
              <a:rPr lang="en-DE" kern="100">
                <a:effectLst/>
                <a:latin typeface="Sofia Sans"/>
                <a:ea typeface="Aptos" panose="020B0004020202020204" pitchFamily="34" charset="0"/>
                <a:cs typeface="Times New Roman"/>
              </a:rPr>
              <a:t>.</a:t>
            </a:r>
            <a:endParaRPr lang="de-DE" kern="100">
              <a:effectLst/>
              <a:latin typeface="Sofia Sans"/>
              <a:ea typeface="Aptos" panose="020B0004020202020204" pitchFamily="34" charset="0"/>
              <a:cs typeface="Times New Roman"/>
            </a:endParaRPr>
          </a:p>
          <a:p>
            <a:pPr>
              <a:lnSpc>
                <a:spcPct val="115000"/>
              </a:lnSpc>
              <a:spcAft>
                <a:spcPts val="800"/>
              </a:spcAft>
            </a:pPr>
            <a:r>
              <a:rPr lang="en-DE" u="sng" kern="100">
                <a:effectLst/>
                <a:latin typeface="Sofia Sans"/>
                <a:ea typeface="Aptos" panose="020B0004020202020204" pitchFamily="34" charset="0"/>
                <a:cs typeface="Times New Roman"/>
              </a:rPr>
              <a:t>Imbalances can cause:</a:t>
            </a:r>
          </a:p>
          <a:p>
            <a:pPr marL="285750" lvl="5" indent="-285750">
              <a:lnSpc>
                <a:spcPct val="115000"/>
              </a:lnSpc>
              <a:spcAft>
                <a:spcPts val="800"/>
              </a:spcAft>
              <a:buClr>
                <a:schemeClr val="accent5"/>
              </a:buClr>
              <a:buSzPct val="100000"/>
              <a:buFont typeface="Arial" panose="020B0604020202020204" pitchFamily="34" charset="0"/>
              <a:buChar char="•"/>
              <a:tabLst>
                <a:tab pos="457200" algn="l"/>
              </a:tabLst>
            </a:pPr>
            <a:r>
              <a:rPr lang="en-DE" b="1" kern="100">
                <a:solidFill>
                  <a:schemeClr val="accent5"/>
                </a:solidFill>
                <a:effectLst/>
                <a:latin typeface="Sofia Sans"/>
                <a:ea typeface="Aptos" panose="020B0004020202020204" pitchFamily="34" charset="0"/>
                <a:cs typeface="Times New Roman"/>
              </a:rPr>
              <a:t>Over-generation</a:t>
            </a:r>
            <a:r>
              <a:rPr lang="en-DE" kern="100">
                <a:solidFill>
                  <a:srgbClr val="333333"/>
                </a:solidFill>
                <a:effectLst/>
                <a:latin typeface="Sofia Sans"/>
                <a:ea typeface="Aptos" panose="020B0004020202020204" pitchFamily="34" charset="0"/>
                <a:cs typeface="Times New Roman"/>
              </a:rPr>
              <a:t>: </a:t>
            </a:r>
            <a:r>
              <a:rPr lang="en-DE" kern="100">
                <a:effectLst/>
                <a:latin typeface="Sofia Sans"/>
                <a:ea typeface="Aptos" panose="020B0004020202020204" pitchFamily="34" charset="0"/>
                <a:cs typeface="Times New Roman"/>
              </a:rPr>
              <a:t>Leading to equipment damage or power surges.</a:t>
            </a:r>
          </a:p>
          <a:p>
            <a:pPr marL="285750" lvl="1" indent="-285750">
              <a:lnSpc>
                <a:spcPct val="115000"/>
              </a:lnSpc>
              <a:spcAft>
                <a:spcPts val="800"/>
              </a:spcAft>
              <a:buClr>
                <a:schemeClr val="accent5"/>
              </a:buClr>
              <a:buSzPct val="100000"/>
              <a:buFont typeface="Arial" panose="020B0604020202020204" pitchFamily="34" charset="0"/>
              <a:buChar char="•"/>
              <a:tabLst>
                <a:tab pos="457200" algn="l"/>
              </a:tabLst>
            </a:pPr>
            <a:r>
              <a:rPr lang="en-DE" b="1" kern="100">
                <a:solidFill>
                  <a:schemeClr val="accent5"/>
                </a:solidFill>
                <a:effectLst/>
                <a:latin typeface="Sofia Sans"/>
                <a:ea typeface="Aptos" panose="020B0004020202020204" pitchFamily="34" charset="0"/>
                <a:cs typeface="Times New Roman"/>
              </a:rPr>
              <a:t>Under-generation</a:t>
            </a:r>
            <a:r>
              <a:rPr lang="en-DE" kern="100">
                <a:effectLst/>
                <a:latin typeface="Sofia Sans"/>
                <a:ea typeface="Aptos" panose="020B0004020202020204" pitchFamily="34" charset="0"/>
                <a:cs typeface="Times New Roman"/>
              </a:rPr>
              <a:t>: Resulting in blackouts or instability.</a:t>
            </a:r>
          </a:p>
          <a:p>
            <a:pPr>
              <a:lnSpc>
                <a:spcPct val="115000"/>
              </a:lnSpc>
              <a:spcAft>
                <a:spcPts val="800"/>
              </a:spcAft>
            </a:pPr>
            <a:r>
              <a:rPr lang="en-DE" u="sng" kern="100">
                <a:effectLst/>
                <a:latin typeface="Sofia Sans"/>
                <a:ea typeface="Aptos" panose="020B0004020202020204" pitchFamily="34" charset="0"/>
                <a:cs typeface="Times New Roman"/>
              </a:rPr>
              <a:t>Why It Matters:</a:t>
            </a:r>
          </a:p>
          <a:p>
            <a:pPr marL="285750" lvl="0" indent="-285750">
              <a:lnSpc>
                <a:spcPct val="115000"/>
              </a:lnSpc>
              <a:spcAft>
                <a:spcPts val="800"/>
              </a:spcAft>
              <a:buClr>
                <a:schemeClr val="accent5"/>
              </a:buClr>
              <a:buSzPct val="100000"/>
              <a:buFont typeface="Arial" panose="020B0604020202020204" pitchFamily="34" charset="0"/>
              <a:buChar char="•"/>
              <a:tabLst>
                <a:tab pos="457200" algn="l"/>
              </a:tabLst>
            </a:pPr>
            <a:r>
              <a:rPr lang="en-DE" kern="100">
                <a:effectLst/>
                <a:latin typeface="Sofia Sans"/>
                <a:ea typeface="Aptos" panose="020B0004020202020204" pitchFamily="34" charset="0"/>
                <a:cs typeface="Times New Roman"/>
              </a:rPr>
              <a:t>Constant adjustments are required to match fluctuating demand with generation.</a:t>
            </a:r>
          </a:p>
          <a:p>
            <a:pPr marL="285750" lvl="0" indent="-285750">
              <a:lnSpc>
                <a:spcPct val="115000"/>
              </a:lnSpc>
              <a:spcAft>
                <a:spcPts val="800"/>
              </a:spcAft>
              <a:buClr>
                <a:schemeClr val="accent5"/>
              </a:buClr>
              <a:buSzPct val="100000"/>
              <a:buFont typeface="Arial" panose="020B0604020202020204" pitchFamily="34" charset="0"/>
              <a:buChar char="•"/>
              <a:tabLst>
                <a:tab pos="457200" algn="l"/>
              </a:tabLst>
            </a:pPr>
            <a:r>
              <a:rPr lang="en-DE" kern="100" err="1">
                <a:effectLst/>
                <a:latin typeface="Sofia Sans"/>
                <a:ea typeface="Aptos" panose="020B0004020202020204" pitchFamily="34" charset="0"/>
                <a:cs typeface="Times New Roman"/>
              </a:rPr>
              <a:t>Ensures</a:t>
            </a:r>
            <a:r>
              <a:rPr lang="en-DE" kern="100">
                <a:effectLst/>
                <a:latin typeface="Sofia Sans"/>
                <a:ea typeface="Aptos" panose="020B0004020202020204" pitchFamily="34" charset="0"/>
                <a:cs typeface="Times New Roman"/>
              </a:rPr>
              <a:t> </a:t>
            </a:r>
            <a:r>
              <a:rPr lang="en-DE" kern="100" err="1">
                <a:effectLst/>
                <a:latin typeface="Sofia Sans"/>
                <a:ea typeface="Aptos" panose="020B0004020202020204" pitchFamily="34" charset="0"/>
                <a:cs typeface="Times New Roman"/>
              </a:rPr>
              <a:t>system</a:t>
            </a:r>
            <a:r>
              <a:rPr lang="en-DE" kern="100">
                <a:effectLst/>
                <a:latin typeface="Sofia Sans"/>
                <a:ea typeface="Aptos" panose="020B0004020202020204" pitchFamily="34" charset="0"/>
                <a:cs typeface="Times New Roman"/>
              </a:rPr>
              <a:t> </a:t>
            </a:r>
            <a:r>
              <a:rPr lang="en-DE" kern="100" err="1">
                <a:effectLst/>
                <a:latin typeface="Sofia Sans"/>
                <a:ea typeface="Aptos" panose="020B0004020202020204" pitchFamily="34" charset="0"/>
                <a:cs typeface="Times New Roman"/>
              </a:rPr>
              <a:t>reliability</a:t>
            </a:r>
            <a:r>
              <a:rPr lang="en-DE" kern="100">
                <a:effectLst/>
                <a:latin typeface="Sofia Sans"/>
                <a:ea typeface="Aptos" panose="020B0004020202020204" pitchFamily="34" charset="0"/>
                <a:cs typeface="Times New Roman"/>
              </a:rPr>
              <a:t>, </a:t>
            </a:r>
            <a:r>
              <a:rPr lang="en-DE" kern="100" err="1">
                <a:effectLst/>
                <a:latin typeface="Sofia Sans"/>
                <a:ea typeface="Aptos" panose="020B0004020202020204" pitchFamily="34" charset="0"/>
                <a:cs typeface="Times New Roman"/>
              </a:rPr>
              <a:t>stability</a:t>
            </a:r>
            <a:r>
              <a:rPr lang="en-DE" kern="100">
                <a:effectLst/>
                <a:latin typeface="Sofia Sans"/>
                <a:ea typeface="Aptos" panose="020B0004020202020204" pitchFamily="34" charset="0"/>
                <a:cs typeface="Times New Roman"/>
              </a:rPr>
              <a:t>, and </a:t>
            </a:r>
            <a:r>
              <a:rPr lang="en-DE" kern="100" err="1">
                <a:effectLst/>
                <a:latin typeface="Sofia Sans"/>
                <a:ea typeface="Aptos" panose="020B0004020202020204" pitchFamily="34" charset="0"/>
                <a:cs typeface="Times New Roman"/>
              </a:rPr>
              <a:t>efficiency</a:t>
            </a:r>
            <a:r>
              <a:rPr lang="en-DE" kern="100">
                <a:effectLst/>
                <a:latin typeface="Sofia Sans"/>
                <a:ea typeface="Aptos" panose="020B0004020202020204" pitchFamily="34" charset="0"/>
                <a:cs typeface="Times New Roman"/>
              </a:rPr>
              <a:t>.</a:t>
            </a:r>
            <a:endParaRPr lang="de-DE" kern="100">
              <a:effectLst/>
              <a:latin typeface="Sofia Sans"/>
              <a:ea typeface="Aptos" panose="020B0004020202020204" pitchFamily="34" charset="0"/>
              <a:cs typeface="Times New Roman"/>
            </a:endParaRPr>
          </a:p>
        </p:txBody>
      </p:sp>
      <p:pic>
        <p:nvPicPr>
          <p:cNvPr id="6" name="Grafik 5" descr="Ein Bild, das Stern, Kunst, Design enthält.&#10;&#10;Automatisch generierte Beschreibung mit mittlerer Zuverlässigkeit">
            <a:extLst>
              <a:ext uri="{FF2B5EF4-FFF2-40B4-BE49-F238E27FC236}">
                <a16:creationId xmlns:a16="http://schemas.microsoft.com/office/drawing/2014/main" id="{02A3DB11-1F07-6FC5-CB4D-671CF8FE5AE0}"/>
              </a:ext>
            </a:extLst>
          </p:cNvPr>
          <p:cNvPicPr>
            <a:picLocks noChangeAspect="1"/>
          </p:cNvPicPr>
          <p:nvPr/>
        </p:nvPicPr>
        <p:blipFill>
          <a:blip r:embed="rId3"/>
          <a:stretch>
            <a:fillRect/>
          </a:stretch>
        </p:blipFill>
        <p:spPr>
          <a:xfrm>
            <a:off x="7689551" y="665474"/>
            <a:ext cx="781861" cy="781861"/>
          </a:xfrm>
          <a:prstGeom prst="rect">
            <a:avLst/>
          </a:prstGeom>
        </p:spPr>
      </p:pic>
      <p:sp>
        <p:nvSpPr>
          <p:cNvPr id="3" name="Titel 2">
            <a:extLst>
              <a:ext uri="{FF2B5EF4-FFF2-40B4-BE49-F238E27FC236}">
                <a16:creationId xmlns:a16="http://schemas.microsoft.com/office/drawing/2014/main" id="{CB6D59F7-A886-D6C0-C07D-4D18917E8A0A}"/>
              </a:ext>
            </a:extLst>
          </p:cNvPr>
          <p:cNvSpPr>
            <a:spLocks noGrp="1"/>
          </p:cNvSpPr>
          <p:nvPr>
            <p:ph type="title"/>
          </p:nvPr>
        </p:nvSpPr>
        <p:spPr/>
        <p:txBody>
          <a:bodyPr/>
          <a:lstStyle/>
          <a:p>
            <a:r>
              <a:rPr lang="en-US"/>
              <a:t>The Importance of Balancing </a:t>
            </a:r>
            <a:br>
              <a:rPr lang="en-US"/>
            </a:br>
            <a:r>
              <a:rPr lang="en-US"/>
              <a:t>Electricity Generation and Demand</a:t>
            </a:r>
            <a:endParaRPr lang="de-DE"/>
          </a:p>
        </p:txBody>
      </p:sp>
    </p:spTree>
    <p:extLst>
      <p:ext uri="{BB962C8B-B14F-4D97-AF65-F5344CB8AC3E}">
        <p14:creationId xmlns:p14="http://schemas.microsoft.com/office/powerpoint/2010/main" val="2133971507"/>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A3B8BA1E-F8D3-6693-3A18-96D935575C98}"/>
            </a:ext>
          </a:extLst>
        </p:cNvPr>
        <p:cNvGrpSpPr/>
        <p:nvPr/>
      </p:nvGrpSpPr>
      <p:grpSpPr>
        <a:xfrm>
          <a:off x="0" y="0"/>
          <a:ext cx="0" cy="0"/>
          <a:chOff x="0" y="0"/>
          <a:chExt cx="0" cy="0"/>
        </a:xfrm>
      </p:grpSpPr>
      <p:sp>
        <p:nvSpPr>
          <p:cNvPr id="5" name="Textfeld 4">
            <a:extLst>
              <a:ext uri="{FF2B5EF4-FFF2-40B4-BE49-F238E27FC236}">
                <a16:creationId xmlns:a16="http://schemas.microsoft.com/office/drawing/2014/main" id="{57C6433A-9AFB-E828-B8F8-2EB746CF2A44}"/>
              </a:ext>
            </a:extLst>
          </p:cNvPr>
          <p:cNvSpPr txBox="1"/>
          <p:nvPr/>
        </p:nvSpPr>
        <p:spPr>
          <a:xfrm>
            <a:off x="720000" y="1307587"/>
            <a:ext cx="6969552" cy="3280000"/>
          </a:xfrm>
          <a:prstGeom prst="rect">
            <a:avLst/>
          </a:prstGeom>
          <a:noFill/>
        </p:spPr>
        <p:txBody>
          <a:bodyPr wrap="square" lIns="91440" tIns="45720" rIns="91440" bIns="45720" anchor="t">
            <a:spAutoFit/>
          </a:bodyPr>
          <a:lstStyle/>
          <a:p>
            <a:pPr>
              <a:lnSpc>
                <a:spcPct val="115000"/>
              </a:lnSpc>
              <a:spcAft>
                <a:spcPts val="800"/>
              </a:spcAft>
            </a:pPr>
            <a:r>
              <a:rPr lang="en-DE" i="1" kern="100">
                <a:solidFill>
                  <a:schemeClr val="accent5"/>
                </a:solidFill>
                <a:effectLst/>
                <a:latin typeface="Sofia Sans"/>
                <a:ea typeface="Aptos" panose="020B0004020202020204" pitchFamily="34" charset="0"/>
                <a:cs typeface="Times New Roman"/>
              </a:rPr>
              <a:t>Imagine</a:t>
            </a:r>
            <a:r>
              <a:rPr lang="en-DE" kern="100">
                <a:effectLst/>
                <a:latin typeface="Sofia Sans"/>
                <a:ea typeface="Aptos" panose="020B0004020202020204" pitchFamily="34" charset="0"/>
                <a:cs typeface="Times New Roman"/>
              </a:rPr>
              <a:t> a </a:t>
            </a:r>
            <a:r>
              <a:rPr lang="de-DE" b="1" kern="100" err="1">
                <a:effectLst/>
                <a:latin typeface="Sofia Sans"/>
                <a:ea typeface="Aptos" panose="020B0004020202020204" pitchFamily="34" charset="0"/>
                <a:cs typeface="Times New Roman"/>
              </a:rPr>
              <a:t>bathtub</a:t>
            </a:r>
            <a:endParaRPr lang="de-DE" b="1" kern="100">
              <a:latin typeface="Sofia Sans"/>
              <a:ea typeface="Aptos" panose="020B0004020202020204" pitchFamily="34" charset="0"/>
              <a:cs typeface="Times New Roman"/>
            </a:endParaRPr>
          </a:p>
          <a:p>
            <a:pPr marL="285750" indent="-285750">
              <a:lnSpc>
                <a:spcPct val="115000"/>
              </a:lnSpc>
              <a:spcAft>
                <a:spcPts val="800"/>
              </a:spcAft>
              <a:buClr>
                <a:schemeClr val="accent5"/>
              </a:buClr>
              <a:buFont typeface="Arial" panose="020B0604020202020204" pitchFamily="34" charset="0"/>
              <a:buChar char="•"/>
            </a:pPr>
            <a:r>
              <a:rPr lang="en-DE" b="1" kern="100">
                <a:solidFill>
                  <a:schemeClr val="accent5"/>
                </a:solidFill>
                <a:effectLst/>
                <a:latin typeface="Sofia Sans"/>
                <a:ea typeface="Aptos" panose="020B0004020202020204" pitchFamily="34" charset="0"/>
                <a:cs typeface="Times New Roman"/>
              </a:rPr>
              <a:t>Water entering </a:t>
            </a:r>
            <a:r>
              <a:rPr lang="de-DE" kern="100">
                <a:effectLst/>
                <a:latin typeface="Sofia Sans"/>
                <a:ea typeface="Aptos" panose="020B0004020202020204" pitchFamily="34" charset="0"/>
                <a:cs typeface="Times New Roman"/>
              </a:rPr>
              <a:t>via </a:t>
            </a:r>
            <a:r>
              <a:rPr lang="de-DE" kern="100" err="1">
                <a:effectLst/>
                <a:latin typeface="Sofia Sans"/>
                <a:ea typeface="Aptos" panose="020B0004020202020204" pitchFamily="34" charset="0"/>
                <a:cs typeface="Times New Roman"/>
              </a:rPr>
              <a:t>the</a:t>
            </a:r>
            <a:r>
              <a:rPr lang="de-DE" kern="100">
                <a:effectLst/>
                <a:latin typeface="Sofia Sans"/>
                <a:ea typeface="Aptos" panose="020B0004020202020204" pitchFamily="34" charset="0"/>
                <a:cs typeface="Times New Roman"/>
              </a:rPr>
              <a:t> </a:t>
            </a:r>
            <a:r>
              <a:rPr lang="de-DE" kern="100" err="1">
                <a:effectLst/>
                <a:latin typeface="Sofia Sans"/>
                <a:ea typeface="Aptos" panose="020B0004020202020204" pitchFamily="34" charset="0"/>
                <a:cs typeface="Times New Roman"/>
              </a:rPr>
              <a:t>shower</a:t>
            </a:r>
            <a:r>
              <a:rPr lang="de-DE" kern="100">
                <a:effectLst/>
                <a:latin typeface="Sofia Sans"/>
                <a:ea typeface="Aptos" panose="020B0004020202020204" pitchFamily="34" charset="0"/>
                <a:cs typeface="Times New Roman"/>
              </a:rPr>
              <a:t> </a:t>
            </a:r>
            <a:r>
              <a:rPr lang="de-DE" kern="100" err="1">
                <a:effectLst/>
                <a:latin typeface="Sofia Sans"/>
                <a:ea typeface="Aptos" panose="020B0004020202020204" pitchFamily="34" charset="0"/>
                <a:cs typeface="Times New Roman"/>
              </a:rPr>
              <a:t>head</a:t>
            </a:r>
            <a:r>
              <a:rPr lang="de-DE" kern="100">
                <a:effectLst/>
                <a:latin typeface="Sofia Sans"/>
                <a:ea typeface="Aptos" panose="020B0004020202020204" pitchFamily="34" charset="0"/>
                <a:cs typeface="Times New Roman"/>
              </a:rPr>
              <a:t> </a:t>
            </a:r>
            <a:r>
              <a:rPr lang="en-DE" kern="100">
                <a:effectLst/>
                <a:latin typeface="Sofia Sans"/>
                <a:ea typeface="Aptos" panose="020B0004020202020204" pitchFamily="34" charset="0"/>
                <a:cs typeface="Times New Roman"/>
              </a:rPr>
              <a:t>= electricity generation.</a:t>
            </a:r>
            <a:endParaRPr lang="de-DE" kern="100">
              <a:effectLst/>
              <a:latin typeface="Sofia Sans"/>
              <a:ea typeface="Aptos" panose="020B0004020202020204" pitchFamily="34" charset="0"/>
              <a:cs typeface="Times New Roman"/>
            </a:endParaRPr>
          </a:p>
          <a:p>
            <a:pPr marL="285750" lvl="0" indent="-285750">
              <a:lnSpc>
                <a:spcPct val="115000"/>
              </a:lnSpc>
              <a:spcAft>
                <a:spcPts val="800"/>
              </a:spcAft>
              <a:buClr>
                <a:schemeClr val="accent5"/>
              </a:buClr>
              <a:buSzPct val="100000"/>
              <a:buFont typeface="Arial" panose="020B0604020202020204" pitchFamily="34" charset="0"/>
              <a:buChar char="•"/>
              <a:tabLst>
                <a:tab pos="457200" algn="l"/>
              </a:tabLst>
            </a:pPr>
            <a:r>
              <a:rPr lang="en-DE" b="1" kern="100">
                <a:solidFill>
                  <a:schemeClr val="accent5"/>
                </a:solidFill>
                <a:effectLst/>
                <a:latin typeface="Sofia Sans"/>
                <a:ea typeface="Aptos" panose="020B0004020202020204" pitchFamily="34" charset="0"/>
                <a:cs typeface="Times New Roman"/>
              </a:rPr>
              <a:t>Water exiting </a:t>
            </a:r>
            <a:r>
              <a:rPr lang="de-DE" kern="100" err="1">
                <a:solidFill>
                  <a:schemeClr val="tx1"/>
                </a:solidFill>
                <a:latin typeface="Sofia Sans"/>
                <a:ea typeface="Aptos" panose="020B0004020202020204" pitchFamily="34" charset="0"/>
                <a:cs typeface="Times New Roman"/>
              </a:rPr>
              <a:t>through</a:t>
            </a:r>
            <a:r>
              <a:rPr lang="de-DE" kern="100">
                <a:solidFill>
                  <a:schemeClr val="tx1"/>
                </a:solidFill>
                <a:latin typeface="Sofia Sans"/>
                <a:ea typeface="Aptos" panose="020B0004020202020204" pitchFamily="34" charset="0"/>
                <a:cs typeface="Times New Roman"/>
              </a:rPr>
              <a:t> </a:t>
            </a:r>
            <a:r>
              <a:rPr lang="de-DE" kern="100" err="1">
                <a:solidFill>
                  <a:schemeClr val="tx1"/>
                </a:solidFill>
                <a:latin typeface="Sofia Sans"/>
                <a:ea typeface="Aptos" panose="020B0004020202020204" pitchFamily="34" charset="0"/>
                <a:cs typeface="Times New Roman"/>
              </a:rPr>
              <a:t>the</a:t>
            </a:r>
            <a:r>
              <a:rPr lang="de-DE" kern="100">
                <a:solidFill>
                  <a:schemeClr val="tx1"/>
                </a:solidFill>
                <a:latin typeface="Sofia Sans"/>
                <a:ea typeface="Aptos" panose="020B0004020202020204" pitchFamily="34" charset="0"/>
                <a:cs typeface="Times New Roman"/>
              </a:rPr>
              <a:t> drain</a:t>
            </a:r>
            <a:r>
              <a:rPr lang="en-DE" kern="100">
                <a:effectLst/>
                <a:latin typeface="Sofia Sans"/>
                <a:ea typeface="Aptos" panose="020B0004020202020204" pitchFamily="34" charset="0"/>
                <a:cs typeface="Times New Roman"/>
              </a:rPr>
              <a:t> = electricity demand.</a:t>
            </a:r>
            <a:endParaRPr lang="de-DE" kern="100">
              <a:effectLst/>
              <a:latin typeface="Sofia Sans"/>
              <a:ea typeface="Aptos" panose="020B0004020202020204" pitchFamily="34" charset="0"/>
              <a:cs typeface="Times New Roman"/>
            </a:endParaRPr>
          </a:p>
          <a:p>
            <a:pPr marL="285750" lvl="0" indent="-285750">
              <a:lnSpc>
                <a:spcPct val="115000"/>
              </a:lnSpc>
              <a:spcAft>
                <a:spcPts val="800"/>
              </a:spcAft>
              <a:buClr>
                <a:schemeClr val="accent5"/>
              </a:buClr>
              <a:buSzPct val="100000"/>
              <a:buFont typeface="Arial" panose="020B0604020202020204" pitchFamily="34" charset="0"/>
              <a:buChar char="•"/>
              <a:tabLst>
                <a:tab pos="457200" algn="l"/>
              </a:tabLst>
            </a:pPr>
            <a:r>
              <a:rPr lang="de-DE" kern="100" err="1">
                <a:latin typeface="Sofia Sans"/>
                <a:ea typeface="Aptos" panose="020B0004020202020204" pitchFamily="34" charset="0"/>
                <a:cs typeface="Times New Roman"/>
              </a:rPr>
              <a:t>Water</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inflow</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varies</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depending</a:t>
            </a:r>
            <a:r>
              <a:rPr lang="de-DE" kern="100">
                <a:latin typeface="Sofia Sans"/>
                <a:ea typeface="Aptos" panose="020B0004020202020204" pitchFamily="34" charset="0"/>
                <a:cs typeface="Times New Roman"/>
              </a:rPr>
              <a:t> on </a:t>
            </a:r>
            <a:r>
              <a:rPr lang="de-DE" kern="100" err="1">
                <a:latin typeface="Sofia Sans"/>
                <a:ea typeface="Aptos" panose="020B0004020202020204" pitchFamily="34" charset="0"/>
                <a:cs typeface="Times New Roman"/>
              </a:rPr>
              <a:t>varying</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electricity</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generation</a:t>
            </a:r>
            <a:endParaRPr lang="de-DE" kern="100">
              <a:latin typeface="Sofia Sans"/>
              <a:ea typeface="Aptos" panose="020B0004020202020204" pitchFamily="34" charset="0"/>
              <a:cs typeface="Times New Roman"/>
            </a:endParaRPr>
          </a:p>
          <a:p>
            <a:pPr marL="285750" lvl="0" indent="-285750">
              <a:lnSpc>
                <a:spcPct val="115000"/>
              </a:lnSpc>
              <a:spcAft>
                <a:spcPts val="800"/>
              </a:spcAft>
              <a:buClr>
                <a:schemeClr val="accent5"/>
              </a:buClr>
              <a:buSzPct val="100000"/>
              <a:buFont typeface="Arial" panose="020B0604020202020204" pitchFamily="34" charset="0"/>
              <a:buChar char="•"/>
              <a:tabLst>
                <a:tab pos="457200" algn="l"/>
              </a:tabLst>
            </a:pPr>
            <a:r>
              <a:rPr lang="de-DE" kern="100" err="1">
                <a:latin typeface="Sofia Sans"/>
                <a:ea typeface="Aptos" panose="020B0004020202020204" pitchFamily="34" charset="0"/>
                <a:cs typeface="Times New Roman"/>
              </a:rPr>
              <a:t>Water</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outflow</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varies</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based</a:t>
            </a:r>
            <a:r>
              <a:rPr lang="de-DE" kern="100">
                <a:latin typeface="Sofia Sans"/>
                <a:ea typeface="Aptos" panose="020B0004020202020204" pitchFamily="34" charset="0"/>
                <a:cs typeface="Times New Roman"/>
              </a:rPr>
              <a:t> on </a:t>
            </a:r>
            <a:r>
              <a:rPr lang="de-DE" kern="100" err="1">
                <a:latin typeface="Sofia Sans"/>
                <a:ea typeface="Aptos" panose="020B0004020202020204" pitchFamily="34" charset="0"/>
                <a:cs typeface="Times New Roman"/>
              </a:rPr>
              <a:t>numerous</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demand-side</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activities</a:t>
            </a:r>
            <a:endParaRPr lang="de-DE" kern="100">
              <a:latin typeface="Sofia Sans"/>
              <a:ea typeface="Aptos" panose="020B0004020202020204" pitchFamily="34" charset="0"/>
              <a:cs typeface="Times New Roman"/>
            </a:endParaRPr>
          </a:p>
          <a:p>
            <a:pPr marL="285750" lvl="0" indent="-285750">
              <a:lnSpc>
                <a:spcPct val="115000"/>
              </a:lnSpc>
              <a:spcAft>
                <a:spcPts val="800"/>
              </a:spcAft>
              <a:buClr>
                <a:schemeClr val="accent5"/>
              </a:buClr>
              <a:buSzPct val="100000"/>
              <a:buFont typeface="Arial" panose="020B0604020202020204" pitchFamily="34" charset="0"/>
              <a:buChar char="•"/>
              <a:tabLst>
                <a:tab pos="457200" algn="l"/>
              </a:tabLst>
            </a:pPr>
            <a:endParaRPr lang="de-DE" kern="100">
              <a:effectLst/>
              <a:latin typeface="Sofia Sans"/>
              <a:ea typeface="Aptos" panose="020B0004020202020204" pitchFamily="34" charset="0"/>
              <a:cs typeface="Times New Roman"/>
            </a:endParaRPr>
          </a:p>
          <a:p>
            <a:pPr marL="342900" lvl="0" indent="-342900">
              <a:lnSpc>
                <a:spcPct val="115000"/>
              </a:lnSpc>
              <a:spcAft>
                <a:spcPts val="800"/>
              </a:spcAft>
              <a:buClr>
                <a:schemeClr val="accent5"/>
              </a:buClr>
              <a:buFont typeface="+mj-lt"/>
              <a:buAutoNum type="arabicPeriod"/>
              <a:tabLst>
                <a:tab pos="457200" algn="l"/>
              </a:tabLst>
            </a:pPr>
            <a:r>
              <a:rPr lang="en-DE" kern="100">
                <a:effectLst/>
                <a:latin typeface="Sofia Sans"/>
                <a:ea typeface="Aptos" panose="020B0004020202020204" pitchFamily="34" charset="0"/>
                <a:cs typeface="Times New Roman"/>
              </a:rPr>
              <a:t>If water enters faster than it exits (</a:t>
            </a:r>
            <a:r>
              <a:rPr lang="en-DE" b="1" kern="100">
                <a:solidFill>
                  <a:schemeClr val="accent5"/>
                </a:solidFill>
                <a:effectLst/>
                <a:latin typeface="Sofia Sans"/>
                <a:ea typeface="Aptos" panose="020B0004020202020204" pitchFamily="34" charset="0"/>
                <a:cs typeface="Times New Roman"/>
              </a:rPr>
              <a:t>over-generation</a:t>
            </a:r>
            <a:r>
              <a:rPr lang="en-DE" kern="100">
                <a:effectLst/>
                <a:latin typeface="Sofia Sans"/>
                <a:ea typeface="Aptos" panose="020B0004020202020204" pitchFamily="34" charset="0"/>
                <a:cs typeface="Times New Roman"/>
              </a:rPr>
              <a:t>):</a:t>
            </a:r>
            <a:r>
              <a:rPr lang="de-DE" kern="100">
                <a:effectLst/>
                <a:latin typeface="Sofia Sans"/>
                <a:ea typeface="Aptos" panose="020B0004020202020204" pitchFamily="34" charset="0"/>
                <a:cs typeface="Times New Roman"/>
              </a:rPr>
              <a:t> </a:t>
            </a:r>
            <a:r>
              <a:rPr lang="en-DE" kern="100">
                <a:effectLst/>
                <a:latin typeface="Sofia Sans"/>
                <a:ea typeface="Aptos" panose="020B0004020202020204" pitchFamily="34" charset="0"/>
                <a:cs typeface="Times New Roman"/>
              </a:rPr>
              <a:t>The </a:t>
            </a:r>
            <a:r>
              <a:rPr lang="de-DE" kern="100" err="1">
                <a:effectLst/>
                <a:latin typeface="Sofia Sans"/>
                <a:ea typeface="Aptos" panose="020B0004020202020204" pitchFamily="34" charset="0"/>
                <a:cs typeface="Times New Roman"/>
              </a:rPr>
              <a:t>Bathtub</a:t>
            </a:r>
            <a:r>
              <a:rPr lang="en-DE" kern="100">
                <a:effectLst/>
                <a:latin typeface="Sofia Sans"/>
                <a:ea typeface="Aptos" panose="020B0004020202020204" pitchFamily="34" charset="0"/>
                <a:cs typeface="Times New Roman"/>
              </a:rPr>
              <a:t> overflows, representing grid overload and potential equipment damage.</a:t>
            </a:r>
          </a:p>
          <a:p>
            <a:pPr marL="342900" lvl="0" indent="-342900">
              <a:lnSpc>
                <a:spcPct val="115000"/>
              </a:lnSpc>
              <a:spcAft>
                <a:spcPts val="800"/>
              </a:spcAft>
              <a:buClr>
                <a:schemeClr val="accent5"/>
              </a:buClr>
              <a:buFont typeface="+mj-lt"/>
              <a:buAutoNum type="arabicPeriod"/>
              <a:tabLst>
                <a:tab pos="457200" algn="l"/>
              </a:tabLst>
            </a:pPr>
            <a:r>
              <a:rPr lang="en-DE" kern="100">
                <a:effectLst/>
                <a:latin typeface="Sofia Sans"/>
                <a:ea typeface="Aptos" panose="020B0004020202020204" pitchFamily="34" charset="0"/>
                <a:cs typeface="Times New Roman"/>
              </a:rPr>
              <a:t>If water exits faster than it enters (</a:t>
            </a:r>
            <a:r>
              <a:rPr lang="en-DE" b="1" kern="100">
                <a:solidFill>
                  <a:schemeClr val="accent5"/>
                </a:solidFill>
                <a:effectLst/>
                <a:latin typeface="Sofia Sans"/>
                <a:ea typeface="Aptos" panose="020B0004020202020204" pitchFamily="34" charset="0"/>
                <a:cs typeface="Times New Roman"/>
              </a:rPr>
              <a:t>under-generation</a:t>
            </a:r>
            <a:r>
              <a:rPr lang="en-DE" kern="100">
                <a:effectLst/>
                <a:latin typeface="Sofia Sans"/>
                <a:ea typeface="Aptos" panose="020B0004020202020204" pitchFamily="34" charset="0"/>
                <a:cs typeface="Times New Roman"/>
              </a:rPr>
              <a:t>):</a:t>
            </a:r>
            <a:r>
              <a:rPr lang="de-DE" kern="100">
                <a:effectLst/>
                <a:latin typeface="Sofia Sans"/>
                <a:ea typeface="Aptos" panose="020B0004020202020204" pitchFamily="34" charset="0"/>
                <a:cs typeface="Times New Roman"/>
              </a:rPr>
              <a:t> </a:t>
            </a:r>
            <a:r>
              <a:rPr lang="en-DE" kern="100">
                <a:effectLst/>
                <a:latin typeface="Sofia Sans"/>
                <a:ea typeface="Aptos" panose="020B0004020202020204" pitchFamily="34" charset="0"/>
                <a:cs typeface="Times New Roman"/>
              </a:rPr>
              <a:t>The </a:t>
            </a:r>
            <a:r>
              <a:rPr lang="de-DE" kern="100" err="1">
                <a:effectLst/>
                <a:latin typeface="Sofia Sans"/>
                <a:ea typeface="Aptos" panose="020B0004020202020204" pitchFamily="34" charset="0"/>
                <a:cs typeface="Times New Roman"/>
              </a:rPr>
              <a:t>Bathtub</a:t>
            </a:r>
            <a:r>
              <a:rPr lang="en-DE" kern="100">
                <a:effectLst/>
                <a:latin typeface="Sofia Sans"/>
                <a:ea typeface="Aptos" panose="020B0004020202020204" pitchFamily="34" charset="0"/>
                <a:cs typeface="Times New Roman"/>
              </a:rPr>
              <a:t> empties, representing power outages</a:t>
            </a:r>
            <a:r>
              <a:rPr lang="de-DE" kern="100">
                <a:effectLst/>
                <a:latin typeface="Sofia Sans"/>
                <a:ea typeface="Aptos" panose="020B0004020202020204" pitchFamily="34" charset="0"/>
                <a:cs typeface="Times New Roman"/>
              </a:rPr>
              <a:t> </a:t>
            </a:r>
            <a:r>
              <a:rPr lang="de-DE" kern="100" err="1">
                <a:effectLst/>
                <a:latin typeface="Sofia Sans"/>
                <a:ea typeface="Aptos" panose="020B0004020202020204" pitchFamily="34" charset="0"/>
                <a:cs typeface="Times New Roman"/>
              </a:rPr>
              <a:t>or</a:t>
            </a:r>
            <a:r>
              <a:rPr lang="de-DE" kern="100">
                <a:effectLst/>
                <a:latin typeface="Sofia Sans"/>
                <a:ea typeface="Aptos" panose="020B0004020202020204" pitchFamily="34" charset="0"/>
                <a:cs typeface="Times New Roman"/>
              </a:rPr>
              <a:t> </a:t>
            </a:r>
            <a:r>
              <a:rPr lang="de-DE" kern="100" err="1">
                <a:effectLst/>
                <a:latin typeface="Sofia Sans"/>
                <a:ea typeface="Aptos" panose="020B0004020202020204" pitchFamily="34" charset="0"/>
                <a:cs typeface="Times New Roman"/>
              </a:rPr>
              <a:t>full</a:t>
            </a:r>
            <a:r>
              <a:rPr lang="de-DE" kern="100">
                <a:effectLst/>
                <a:latin typeface="Sofia Sans"/>
                <a:ea typeface="Aptos" panose="020B0004020202020204" pitchFamily="34" charset="0"/>
                <a:cs typeface="Times New Roman"/>
              </a:rPr>
              <a:t> </a:t>
            </a:r>
            <a:r>
              <a:rPr lang="de-DE" kern="100" err="1">
                <a:effectLst/>
                <a:latin typeface="Sofia Sans"/>
                <a:ea typeface="Aptos" panose="020B0004020202020204" pitchFamily="34" charset="0"/>
                <a:cs typeface="Times New Roman"/>
              </a:rPr>
              <a:t>blackouts</a:t>
            </a:r>
            <a:r>
              <a:rPr lang="en-DE" kern="100">
                <a:effectLst/>
                <a:latin typeface="Sofia Sans"/>
                <a:ea typeface="Aptos" panose="020B0004020202020204" pitchFamily="34" charset="0"/>
                <a:cs typeface="Times New Roman"/>
              </a:rPr>
              <a:t>.</a:t>
            </a:r>
          </a:p>
        </p:txBody>
      </p:sp>
      <p:pic>
        <p:nvPicPr>
          <p:cNvPr id="8" name="Grafik 7" descr="Ein Bild, das Cartoon, Clipart, Screenshot, Design enthält.&#10;&#10;Automatisch generierte Beschreibung">
            <a:extLst>
              <a:ext uri="{FF2B5EF4-FFF2-40B4-BE49-F238E27FC236}">
                <a16:creationId xmlns:a16="http://schemas.microsoft.com/office/drawing/2014/main" id="{DF94EF9D-C7C3-F2B2-DE9B-CC1D7D32E78D}"/>
              </a:ext>
            </a:extLst>
          </p:cNvPr>
          <p:cNvPicPr>
            <a:picLocks noChangeAspect="1"/>
          </p:cNvPicPr>
          <p:nvPr/>
        </p:nvPicPr>
        <p:blipFill>
          <a:blip r:embed="rId4"/>
          <a:stretch>
            <a:fillRect/>
          </a:stretch>
        </p:blipFill>
        <p:spPr>
          <a:xfrm>
            <a:off x="7585981" y="2392030"/>
            <a:ext cx="918000" cy="918000"/>
          </a:xfrm>
          <a:prstGeom prst="rect">
            <a:avLst/>
          </a:prstGeom>
        </p:spPr>
      </p:pic>
      <p:pic>
        <p:nvPicPr>
          <p:cNvPr id="14" name="Grafik 13" descr="Ein Bild, das Design, Darstellung enthält.&#10;&#10;Automatisch generierte Beschreibung">
            <a:extLst>
              <a:ext uri="{FF2B5EF4-FFF2-40B4-BE49-F238E27FC236}">
                <a16:creationId xmlns:a16="http://schemas.microsoft.com/office/drawing/2014/main" id="{FF819AC8-04C7-628A-2EB5-C34659F3FF10}"/>
              </a:ext>
            </a:extLst>
          </p:cNvPr>
          <p:cNvPicPr>
            <a:picLocks noChangeAspect="1"/>
          </p:cNvPicPr>
          <p:nvPr/>
        </p:nvPicPr>
        <p:blipFill>
          <a:blip r:embed="rId5"/>
          <a:stretch>
            <a:fillRect/>
          </a:stretch>
        </p:blipFill>
        <p:spPr>
          <a:xfrm>
            <a:off x="7585981" y="1112200"/>
            <a:ext cx="918000" cy="918000"/>
          </a:xfrm>
          <a:prstGeom prst="rect">
            <a:avLst/>
          </a:prstGeom>
        </p:spPr>
      </p:pic>
      <p:pic>
        <p:nvPicPr>
          <p:cNvPr id="22" name="Grafik 21" descr="Ein Bild, das Zeichnung, Symbol, Kunst, Darstellung enthält.&#10;&#10;Automatisch generierte Beschreibung">
            <a:extLst>
              <a:ext uri="{FF2B5EF4-FFF2-40B4-BE49-F238E27FC236}">
                <a16:creationId xmlns:a16="http://schemas.microsoft.com/office/drawing/2014/main" id="{4D4D01ED-59FB-9047-27CD-F2139DEDA460}"/>
              </a:ext>
            </a:extLst>
          </p:cNvPr>
          <p:cNvPicPr>
            <a:picLocks noChangeAspect="1"/>
          </p:cNvPicPr>
          <p:nvPr/>
        </p:nvPicPr>
        <p:blipFill>
          <a:blip r:embed="rId6"/>
          <a:stretch>
            <a:fillRect/>
          </a:stretch>
        </p:blipFill>
        <p:spPr>
          <a:xfrm>
            <a:off x="7585981" y="3769030"/>
            <a:ext cx="918000" cy="918000"/>
          </a:xfrm>
          <a:prstGeom prst="rect">
            <a:avLst/>
          </a:prstGeom>
        </p:spPr>
      </p:pic>
      <p:sp>
        <p:nvSpPr>
          <p:cNvPr id="2" name="Titel 2">
            <a:extLst>
              <a:ext uri="{FF2B5EF4-FFF2-40B4-BE49-F238E27FC236}">
                <a16:creationId xmlns:a16="http://schemas.microsoft.com/office/drawing/2014/main" id="{870E75AC-A905-5EF7-26E1-CD8865B0B004}"/>
              </a:ext>
            </a:extLst>
          </p:cNvPr>
          <p:cNvSpPr txBox="1">
            <a:spLocks/>
          </p:cNvSpPr>
          <p:nvPr/>
        </p:nvSpPr>
        <p:spPr>
          <a:xfrm>
            <a:off x="720000" y="539500"/>
            <a:ext cx="77040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1pPr>
            <a:lvl2pPr marR="0" lvl="1"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2pPr>
            <a:lvl3pPr marR="0" lvl="2"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3pPr>
            <a:lvl4pPr marR="0" lvl="3"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4pPr>
            <a:lvl5pPr marR="0" lvl="4"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5pPr>
            <a:lvl6pPr marR="0" lvl="5"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6pPr>
            <a:lvl7pPr marR="0" lvl="6"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7pPr>
            <a:lvl8pPr marR="0" lvl="7"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8pPr>
            <a:lvl9pPr marR="0" lvl="8" algn="l" rtl="0">
              <a:lnSpc>
                <a:spcPct val="100000"/>
              </a:lnSpc>
              <a:spcBef>
                <a:spcPts val="0"/>
              </a:spcBef>
              <a:spcAft>
                <a:spcPts val="0"/>
              </a:spcAft>
              <a:buClr>
                <a:schemeClr val="dk1"/>
              </a:buClr>
              <a:buSzPts val="2800"/>
              <a:buFont typeface="Epilogue"/>
              <a:buNone/>
              <a:defRPr sz="2800" b="1" i="0" u="none" strike="noStrike" cap="none">
                <a:solidFill>
                  <a:schemeClr val="dk1"/>
                </a:solidFill>
                <a:latin typeface="Epilogue"/>
                <a:ea typeface="Epilogue"/>
                <a:cs typeface="Epilogue"/>
                <a:sym typeface="Epilogue"/>
              </a:defRPr>
            </a:lvl9pPr>
          </a:lstStyle>
          <a:p>
            <a:r>
              <a:rPr lang="en-US"/>
              <a:t>Bathtub Example</a:t>
            </a:r>
            <a:endParaRPr lang="de-DE"/>
          </a:p>
        </p:txBody>
      </p:sp>
    </p:spTree>
    <p:extLst>
      <p:ext uri="{BB962C8B-B14F-4D97-AF65-F5344CB8AC3E}">
        <p14:creationId xmlns:p14="http://schemas.microsoft.com/office/powerpoint/2010/main" val="4060157125"/>
      </p:ext>
    </p:extLst>
  </p:cSld>
  <p:clrMapOvr>
    <a:masterClrMapping/>
  </p:clrMapOvr>
  <p:extLst>
    <p:ext uri="{6950BFC3-D8DA-4A85-94F7-54DA5524770B}">
      <p188:commentRel xmlns:p188="http://schemas.microsoft.com/office/powerpoint/2018/8/main" r:id="rId3"/>
    </p:ext>
  </p:extLs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37EA2D9B-05CB-00E8-5E9C-336AEBD2C00B}"/>
            </a:ext>
          </a:extLst>
        </p:cNvPr>
        <p:cNvGrpSpPr/>
        <p:nvPr/>
      </p:nvGrpSpPr>
      <p:grpSpPr>
        <a:xfrm>
          <a:off x="0" y="0"/>
          <a:ext cx="0" cy="0"/>
          <a:chOff x="0" y="0"/>
          <a:chExt cx="0" cy="0"/>
        </a:xfrm>
      </p:grpSpPr>
      <p:sp>
        <p:nvSpPr>
          <p:cNvPr id="5" name="Textfeld 4">
            <a:extLst>
              <a:ext uri="{FF2B5EF4-FFF2-40B4-BE49-F238E27FC236}">
                <a16:creationId xmlns:a16="http://schemas.microsoft.com/office/drawing/2014/main" id="{B8E914CC-400F-F464-7F6B-D847AD0991C2}"/>
              </a:ext>
            </a:extLst>
          </p:cNvPr>
          <p:cNvSpPr txBox="1"/>
          <p:nvPr/>
        </p:nvSpPr>
        <p:spPr>
          <a:xfrm>
            <a:off x="720000" y="1805365"/>
            <a:ext cx="5846497" cy="2126351"/>
          </a:xfrm>
          <a:prstGeom prst="rect">
            <a:avLst/>
          </a:prstGeom>
          <a:noFill/>
        </p:spPr>
        <p:txBody>
          <a:bodyPr wrap="square" lIns="91440" tIns="45720" rIns="91440" bIns="45720" anchor="t">
            <a:spAutoFit/>
          </a:bodyPr>
          <a:lstStyle/>
          <a:p>
            <a:pPr>
              <a:lnSpc>
                <a:spcPct val="115000"/>
              </a:lnSpc>
              <a:spcAft>
                <a:spcPts val="800"/>
              </a:spcAft>
            </a:pPr>
            <a:r>
              <a:rPr lang="en-DE" b="1" kern="100">
                <a:solidFill>
                  <a:schemeClr val="accent5"/>
                </a:solidFill>
                <a:effectLst/>
                <a:latin typeface="Sofia Sans"/>
                <a:ea typeface="Aptos" panose="020B0004020202020204" pitchFamily="34" charset="0"/>
                <a:cs typeface="Times New Roman"/>
              </a:rPr>
              <a:t>How It Relates to Electricity Grids</a:t>
            </a:r>
            <a:r>
              <a:rPr lang="en-DE" kern="100">
                <a:solidFill>
                  <a:schemeClr val="accent5"/>
                </a:solidFill>
                <a:effectLst/>
                <a:latin typeface="Sofia Sans"/>
                <a:ea typeface="Aptos" panose="020B0004020202020204" pitchFamily="34" charset="0"/>
                <a:cs typeface="Times New Roman"/>
              </a:rPr>
              <a:t>:</a:t>
            </a:r>
            <a:endParaRPr lang="de-DE" kern="100">
              <a:solidFill>
                <a:schemeClr val="accent5"/>
              </a:solidFill>
              <a:effectLst/>
              <a:latin typeface="Sofia Sans"/>
              <a:ea typeface="Aptos" panose="020B0004020202020204" pitchFamily="34" charset="0"/>
              <a:cs typeface="Times New Roman"/>
            </a:endParaRPr>
          </a:p>
          <a:p>
            <a:pPr marL="342900" lvl="0" indent="-342900">
              <a:lnSpc>
                <a:spcPct val="115000"/>
              </a:lnSpc>
              <a:spcAft>
                <a:spcPts val="800"/>
              </a:spcAft>
              <a:buClr>
                <a:schemeClr val="accent5"/>
              </a:buClr>
              <a:buSzPct val="100000"/>
              <a:buFont typeface="Symbol" panose="05050102010706020507" pitchFamily="18" charset="2"/>
              <a:buChar char=""/>
              <a:tabLst>
                <a:tab pos="457200" algn="l"/>
              </a:tabLst>
            </a:pPr>
            <a:r>
              <a:rPr lang="en-DE" kern="100">
                <a:effectLst/>
                <a:latin typeface="Sofia Sans"/>
                <a:ea typeface="Aptos" panose="020B0004020202020204" pitchFamily="34" charset="0"/>
                <a:cs typeface="Times New Roman"/>
              </a:rPr>
              <a:t>A buffer system</a:t>
            </a:r>
            <a:r>
              <a:rPr lang="de-DE" kern="100">
                <a:latin typeface="Sofia Sans"/>
                <a:ea typeface="Aptos" panose="020B0004020202020204" pitchFamily="34" charset="0"/>
                <a:cs typeface="Times New Roman"/>
              </a:rPr>
              <a:t> </a:t>
            </a:r>
            <a:r>
              <a:rPr lang="en-DE" kern="100">
                <a:effectLst/>
                <a:latin typeface="Sofia Sans"/>
                <a:ea typeface="Aptos" panose="020B0004020202020204" pitchFamily="34" charset="0"/>
                <a:cs typeface="Times New Roman"/>
              </a:rPr>
              <a:t>ensures the grid</a:t>
            </a:r>
            <a:r>
              <a:rPr lang="de-DE" kern="100">
                <a:effectLst/>
                <a:latin typeface="Sofia Sans"/>
                <a:ea typeface="Aptos" panose="020B0004020202020204" pitchFamily="34" charset="0"/>
                <a:cs typeface="Times New Roman"/>
              </a:rPr>
              <a:t>‘s</a:t>
            </a:r>
            <a:r>
              <a:rPr lang="en-DE" kern="100">
                <a:effectLst/>
                <a:latin typeface="Sofia Sans"/>
                <a:ea typeface="Aptos" panose="020B0004020202020204" pitchFamily="34" charset="0"/>
                <a:cs typeface="Times New Roman"/>
              </a:rPr>
              <a:t> </a:t>
            </a:r>
            <a:r>
              <a:rPr lang="de-DE" kern="100" err="1">
                <a:effectLst/>
                <a:latin typeface="Sofia Sans"/>
                <a:ea typeface="Aptos" panose="020B0004020202020204" pitchFamily="34" charset="0"/>
                <a:cs typeface="Times New Roman"/>
              </a:rPr>
              <a:t>stability</a:t>
            </a:r>
            <a:r>
              <a:rPr lang="de-DE" kern="100">
                <a:effectLst/>
                <a:latin typeface="Sofia Sans"/>
                <a:ea typeface="Aptos" panose="020B0004020202020204" pitchFamily="34" charset="0"/>
                <a:cs typeface="Times New Roman"/>
              </a:rPr>
              <a:t> – such </a:t>
            </a:r>
            <a:r>
              <a:rPr lang="de-DE" kern="100" err="1">
                <a:effectLst/>
                <a:latin typeface="Sofia Sans"/>
                <a:ea typeface="Aptos" panose="020B0004020202020204" pitchFamily="34" charset="0"/>
                <a:cs typeface="Times New Roman"/>
              </a:rPr>
              <a:t>as</a:t>
            </a:r>
            <a:r>
              <a:rPr lang="de-DE" kern="100">
                <a:effectLst/>
                <a:latin typeface="Sofia Sans"/>
                <a:ea typeface="Aptos" panose="020B0004020202020204" pitchFamily="34" charset="0"/>
                <a:cs typeface="Times New Roman"/>
              </a:rPr>
              <a:t> an additional </a:t>
            </a:r>
            <a:r>
              <a:rPr lang="de-DE" kern="100" err="1">
                <a:effectLst/>
                <a:latin typeface="Sofia Sans"/>
                <a:ea typeface="Aptos" panose="020B0004020202020204" pitchFamily="34" charset="0"/>
                <a:cs typeface="Times New Roman"/>
              </a:rPr>
              <a:t>water</a:t>
            </a:r>
            <a:r>
              <a:rPr lang="de-DE" kern="100">
                <a:effectLst/>
                <a:latin typeface="Sofia Sans"/>
                <a:ea typeface="Aptos" panose="020B0004020202020204" pitchFamily="34" charset="0"/>
                <a:cs typeface="Times New Roman"/>
              </a:rPr>
              <a:t> tank (</a:t>
            </a:r>
            <a:r>
              <a:rPr lang="de-DE" kern="100" err="1">
                <a:effectLst/>
                <a:latin typeface="Sofia Sans"/>
                <a:ea typeface="Aptos" panose="020B0004020202020204" pitchFamily="34" charset="0"/>
                <a:cs typeface="Times New Roman"/>
              </a:rPr>
              <a:t>Battery</a:t>
            </a:r>
            <a:r>
              <a:rPr lang="de-DE" kern="100">
                <a:effectLst/>
                <a:latin typeface="Sofia Sans"/>
                <a:ea typeface="Aptos" panose="020B0004020202020204" pitchFamily="34" charset="0"/>
                <a:cs typeface="Times New Roman"/>
              </a:rPr>
              <a:t>) </a:t>
            </a:r>
            <a:r>
              <a:rPr lang="de-DE" kern="100" err="1">
                <a:effectLst/>
                <a:latin typeface="Sofia Sans"/>
                <a:ea typeface="Aptos" panose="020B0004020202020204" pitchFamily="34" charset="0"/>
                <a:cs typeface="Times New Roman"/>
              </a:rPr>
              <a:t>near</a:t>
            </a:r>
            <a:r>
              <a:rPr lang="de-DE" kern="100">
                <a:effectLst/>
                <a:latin typeface="Sofia Sans"/>
                <a:ea typeface="Aptos" panose="020B0004020202020204" pitchFamily="34" charset="0"/>
                <a:cs typeface="Times New Roman"/>
              </a:rPr>
              <a:t> </a:t>
            </a:r>
            <a:r>
              <a:rPr lang="de-DE" kern="100" err="1">
                <a:effectLst/>
                <a:latin typeface="Sofia Sans"/>
                <a:ea typeface="Aptos" panose="020B0004020202020204" pitchFamily="34" charset="0"/>
                <a:cs typeface="Times New Roman"/>
              </a:rPr>
              <a:t>the</a:t>
            </a:r>
            <a:r>
              <a:rPr lang="de-DE" kern="100">
                <a:effectLst/>
                <a:latin typeface="Sofia Sans"/>
                <a:ea typeface="Aptos" panose="020B0004020202020204" pitchFamily="34" charset="0"/>
                <a:cs typeface="Times New Roman"/>
              </a:rPr>
              <a:t> </a:t>
            </a:r>
            <a:r>
              <a:rPr lang="de-DE" kern="100" err="1">
                <a:effectLst/>
                <a:latin typeface="Sofia Sans"/>
                <a:ea typeface="Aptos" panose="020B0004020202020204" pitchFamily="34" charset="0"/>
                <a:cs typeface="Times New Roman"/>
              </a:rPr>
              <a:t>bathtub</a:t>
            </a:r>
            <a:r>
              <a:rPr lang="de-DE" kern="100">
                <a:effectLst/>
                <a:latin typeface="Sofia Sans"/>
                <a:ea typeface="Aptos" panose="020B0004020202020204" pitchFamily="34" charset="0"/>
                <a:cs typeface="Times New Roman"/>
              </a:rPr>
              <a:t>.</a:t>
            </a:r>
          </a:p>
          <a:p>
            <a:pPr marL="342900" lvl="0" indent="-342900">
              <a:lnSpc>
                <a:spcPct val="115000"/>
              </a:lnSpc>
              <a:spcAft>
                <a:spcPts val="800"/>
              </a:spcAft>
              <a:buClr>
                <a:schemeClr val="accent5"/>
              </a:buClr>
              <a:buSzPct val="100000"/>
              <a:buFont typeface="Symbol" panose="05050102010706020507" pitchFamily="18" charset="2"/>
              <a:buChar char=""/>
              <a:tabLst>
                <a:tab pos="457200" algn="l"/>
              </a:tabLst>
            </a:pPr>
            <a:r>
              <a:rPr lang="de-DE" kern="100">
                <a:latin typeface="Sofia Sans"/>
                <a:ea typeface="Aptos" panose="020B0004020202020204" pitchFamily="34" charset="0"/>
                <a:cs typeface="Times New Roman"/>
              </a:rPr>
              <a:t>In </a:t>
            </a:r>
            <a:r>
              <a:rPr lang="de-DE" kern="100" err="1">
                <a:latin typeface="Sofia Sans"/>
                <a:ea typeface="Aptos" panose="020B0004020202020204" pitchFamily="34" charset="0"/>
                <a:cs typeface="Times New Roman"/>
              </a:rPr>
              <a:t>the</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Water</a:t>
            </a:r>
            <a:r>
              <a:rPr lang="de-DE" kern="100">
                <a:latin typeface="Sofia Sans"/>
                <a:ea typeface="Aptos" panose="020B0004020202020204" pitchFamily="34" charset="0"/>
                <a:cs typeface="Times New Roman"/>
              </a:rPr>
              <a:t> Tank </a:t>
            </a:r>
            <a:r>
              <a:rPr lang="de-DE" kern="100" err="1">
                <a:latin typeface="Sofia Sans"/>
                <a:ea typeface="Aptos" panose="020B0004020202020204" pitchFamily="34" charset="0"/>
                <a:cs typeface="Times New Roman"/>
              </a:rPr>
              <a:t>you</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can</a:t>
            </a:r>
            <a:r>
              <a:rPr lang="de-DE" kern="100">
                <a:latin typeface="Sofia Sans"/>
                <a:ea typeface="Aptos" panose="020B0004020202020204" pitchFamily="34" charset="0"/>
                <a:cs typeface="Times New Roman"/>
              </a:rPr>
              <a:t> </a:t>
            </a:r>
            <a:r>
              <a:rPr lang="de-DE" b="1" kern="100" err="1">
                <a:latin typeface="Sofia Sans"/>
                <a:ea typeface="Aptos" panose="020B0004020202020204" pitchFamily="34" charset="0"/>
                <a:cs typeface="Times New Roman"/>
              </a:rPr>
              <a:t>store</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excess</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electricity</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generation</a:t>
            </a:r>
            <a:r>
              <a:rPr lang="de-DE" kern="100">
                <a:latin typeface="Sofia Sans"/>
                <a:ea typeface="Aptos" panose="020B0004020202020204" pitchFamily="34" charset="0"/>
                <a:cs typeface="Times New Roman"/>
              </a:rPr>
              <a:t> and </a:t>
            </a:r>
            <a:r>
              <a:rPr lang="de-DE" b="1" kern="100">
                <a:latin typeface="Sofia Sans"/>
                <a:ea typeface="Aptos" panose="020B0004020202020204" pitchFamily="34" charset="0"/>
                <a:cs typeface="Times New Roman"/>
              </a:rPr>
              <a:t>release</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as</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needed</a:t>
            </a:r>
            <a:r>
              <a:rPr lang="de-DE" kern="100">
                <a:latin typeface="Sofia Sans"/>
                <a:ea typeface="Aptos" panose="020B0004020202020204" pitchFamily="34" charset="0"/>
                <a:cs typeface="Times New Roman"/>
              </a:rPr>
              <a:t>, </a:t>
            </a:r>
            <a:r>
              <a:rPr lang="de-DE" kern="100" err="1">
                <a:latin typeface="Sofia Sans"/>
                <a:ea typeface="Aptos" panose="020B0004020202020204" pitchFamily="34" charset="0"/>
                <a:cs typeface="Times New Roman"/>
              </a:rPr>
              <a:t>hence</a:t>
            </a:r>
            <a:r>
              <a:rPr lang="de-DE" kern="100">
                <a:latin typeface="Sofia Sans"/>
                <a:ea typeface="Aptos" panose="020B0004020202020204" pitchFamily="34" charset="0"/>
                <a:cs typeface="Times New Roman"/>
              </a:rPr>
              <a:t> </a:t>
            </a:r>
            <a:r>
              <a:rPr lang="de-DE" b="1" kern="100" err="1">
                <a:latin typeface="Sofia Sans"/>
                <a:ea typeface="Aptos" panose="020B0004020202020204" pitchFamily="34" charset="0"/>
                <a:cs typeface="Times New Roman"/>
              </a:rPr>
              <a:t>balance</a:t>
            </a:r>
            <a:r>
              <a:rPr lang="de-DE" b="1" kern="100">
                <a:latin typeface="Sofia Sans"/>
                <a:ea typeface="Aptos" panose="020B0004020202020204" pitchFamily="34" charset="0"/>
                <a:cs typeface="Times New Roman"/>
              </a:rPr>
              <a:t> out </a:t>
            </a:r>
            <a:r>
              <a:rPr lang="de-DE" kern="100" err="1">
                <a:latin typeface="Sofia Sans"/>
                <a:ea typeface="Aptos" panose="020B0004020202020204" pitchFamily="34" charset="0"/>
                <a:cs typeface="Times New Roman"/>
              </a:rPr>
              <a:t>the</a:t>
            </a:r>
            <a:r>
              <a:rPr lang="de-DE" kern="100">
                <a:latin typeface="Sofia Sans"/>
                <a:ea typeface="Aptos" panose="020B0004020202020204" pitchFamily="34" charset="0"/>
                <a:cs typeface="Times New Roman"/>
              </a:rPr>
              <a:t> power </a:t>
            </a:r>
            <a:r>
              <a:rPr lang="de-DE" b="1" kern="100" err="1">
                <a:latin typeface="Sofia Sans"/>
                <a:ea typeface="Aptos" panose="020B0004020202020204" pitchFamily="34" charset="0"/>
                <a:cs typeface="Times New Roman"/>
              </a:rPr>
              <a:t>grid</a:t>
            </a:r>
            <a:r>
              <a:rPr lang="de-DE" kern="100">
                <a:latin typeface="Sofia Sans"/>
                <a:ea typeface="Aptos" panose="020B0004020202020204" pitchFamily="34" charset="0"/>
                <a:cs typeface="Times New Roman"/>
              </a:rPr>
              <a:t>.</a:t>
            </a:r>
            <a:endParaRPr lang="de-DE" kern="100">
              <a:effectLst/>
              <a:latin typeface="Sofia Sans"/>
              <a:ea typeface="Aptos" panose="020B0004020202020204" pitchFamily="34" charset="0"/>
              <a:cs typeface="Times New Roman"/>
            </a:endParaRPr>
          </a:p>
          <a:p>
            <a:pPr marL="342900" lvl="0" indent="-342900">
              <a:lnSpc>
                <a:spcPct val="115000"/>
              </a:lnSpc>
              <a:spcAft>
                <a:spcPts val="800"/>
              </a:spcAft>
              <a:buClr>
                <a:schemeClr val="accent5"/>
              </a:buClr>
              <a:buSzPct val="100000"/>
              <a:buFont typeface="Symbol" panose="05050102010706020507" pitchFamily="18" charset="2"/>
              <a:buChar char=""/>
              <a:tabLst>
                <a:tab pos="457200" algn="l"/>
              </a:tabLst>
            </a:pPr>
            <a:r>
              <a:rPr lang="en-DE" kern="100">
                <a:effectLst/>
                <a:latin typeface="Sofia Sans"/>
                <a:ea typeface="Aptos" panose="020B0004020202020204" pitchFamily="34" charset="0"/>
                <a:cs typeface="Times New Roman"/>
              </a:rPr>
              <a:t>Tools such as </a:t>
            </a:r>
            <a:r>
              <a:rPr lang="en-DE" b="1" kern="100">
                <a:effectLst/>
                <a:latin typeface="Sofia Sans"/>
                <a:ea typeface="Aptos" panose="020B0004020202020204" pitchFamily="34" charset="0"/>
                <a:cs typeface="Times New Roman"/>
              </a:rPr>
              <a:t>valves (controls)</a:t>
            </a:r>
            <a:r>
              <a:rPr lang="en-DE" kern="100">
                <a:effectLst/>
                <a:latin typeface="Sofia Sans"/>
                <a:ea typeface="Aptos" panose="020B0004020202020204" pitchFamily="34" charset="0"/>
                <a:cs typeface="Times New Roman"/>
              </a:rPr>
              <a:t> and </a:t>
            </a:r>
            <a:r>
              <a:rPr lang="en-DE" b="1" kern="100">
                <a:effectLst/>
                <a:latin typeface="Sofia Sans"/>
                <a:ea typeface="Aptos" panose="020B0004020202020204" pitchFamily="34" charset="0"/>
                <a:cs typeface="Times New Roman"/>
              </a:rPr>
              <a:t>reservoirs (batteries)</a:t>
            </a:r>
            <a:r>
              <a:rPr lang="en-DE" kern="100">
                <a:effectLst/>
                <a:latin typeface="Sofia Sans"/>
                <a:ea typeface="Aptos" panose="020B0004020202020204" pitchFamily="34" charset="0"/>
                <a:cs typeface="Times New Roman"/>
              </a:rPr>
              <a:t> help manage flow and balance.</a:t>
            </a:r>
          </a:p>
        </p:txBody>
      </p:sp>
      <p:pic>
        <p:nvPicPr>
          <p:cNvPr id="3" name="Grafik 2" descr="Ein Bild, das Screenshot, Design enthält.&#10;&#10;Automatisch generierte Beschreibung">
            <a:extLst>
              <a:ext uri="{FF2B5EF4-FFF2-40B4-BE49-F238E27FC236}">
                <a16:creationId xmlns:a16="http://schemas.microsoft.com/office/drawing/2014/main" id="{492E5FE9-6B76-0840-D8C5-4BCB4078920A}"/>
              </a:ext>
            </a:extLst>
          </p:cNvPr>
          <p:cNvPicPr>
            <a:picLocks noChangeAspect="1"/>
          </p:cNvPicPr>
          <p:nvPr/>
        </p:nvPicPr>
        <p:blipFill>
          <a:blip r:embed="rId3"/>
          <a:stretch>
            <a:fillRect/>
          </a:stretch>
        </p:blipFill>
        <p:spPr>
          <a:xfrm>
            <a:off x="6909198" y="1658078"/>
            <a:ext cx="1115065" cy="1115065"/>
          </a:xfrm>
          <a:prstGeom prst="rect">
            <a:avLst/>
          </a:prstGeom>
        </p:spPr>
      </p:pic>
      <p:pic>
        <p:nvPicPr>
          <p:cNvPr id="6" name="Grafik 5" descr="Ein Bild, das Cartoon, Clipart, Screenshot, Design enthält.&#10;&#10;Automatisch generierte Beschreibung">
            <a:extLst>
              <a:ext uri="{FF2B5EF4-FFF2-40B4-BE49-F238E27FC236}">
                <a16:creationId xmlns:a16="http://schemas.microsoft.com/office/drawing/2014/main" id="{5B72D88D-E00F-E638-FE37-414415B83E78}"/>
              </a:ext>
            </a:extLst>
          </p:cNvPr>
          <p:cNvPicPr>
            <a:picLocks noChangeAspect="1"/>
          </p:cNvPicPr>
          <p:nvPr/>
        </p:nvPicPr>
        <p:blipFill>
          <a:blip r:embed="rId4"/>
          <a:stretch>
            <a:fillRect/>
          </a:stretch>
        </p:blipFill>
        <p:spPr>
          <a:xfrm>
            <a:off x="6964848" y="2960262"/>
            <a:ext cx="1059416" cy="1059416"/>
          </a:xfrm>
          <a:prstGeom prst="rect">
            <a:avLst/>
          </a:prstGeom>
        </p:spPr>
      </p:pic>
      <p:sp>
        <p:nvSpPr>
          <p:cNvPr id="4" name="Titel 3">
            <a:extLst>
              <a:ext uri="{FF2B5EF4-FFF2-40B4-BE49-F238E27FC236}">
                <a16:creationId xmlns:a16="http://schemas.microsoft.com/office/drawing/2014/main" id="{DD3A13F5-E02B-9919-4972-CE21251526A1}"/>
              </a:ext>
            </a:extLst>
          </p:cNvPr>
          <p:cNvSpPr>
            <a:spLocks noGrp="1"/>
          </p:cNvSpPr>
          <p:nvPr>
            <p:ph type="title"/>
          </p:nvPr>
        </p:nvSpPr>
        <p:spPr/>
        <p:txBody>
          <a:bodyPr/>
          <a:lstStyle/>
          <a:p>
            <a:r>
              <a:rPr lang="en-US"/>
              <a:t>What are Buffers to keep Generation = Demand?</a:t>
            </a:r>
            <a:endParaRPr lang="de-DE"/>
          </a:p>
        </p:txBody>
      </p:sp>
    </p:spTree>
    <p:extLst>
      <p:ext uri="{BB962C8B-B14F-4D97-AF65-F5344CB8AC3E}">
        <p14:creationId xmlns:p14="http://schemas.microsoft.com/office/powerpoint/2010/main" val="4104948493"/>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D327715B-42B3-9994-3097-91C032D79AB1}"/>
            </a:ext>
          </a:extLst>
        </p:cNvPr>
        <p:cNvGrpSpPr/>
        <p:nvPr/>
      </p:nvGrpSpPr>
      <p:grpSpPr>
        <a:xfrm>
          <a:off x="0" y="0"/>
          <a:ext cx="0" cy="0"/>
          <a:chOff x="0" y="0"/>
          <a:chExt cx="0" cy="0"/>
        </a:xfrm>
      </p:grpSpPr>
      <p:sp>
        <p:nvSpPr>
          <p:cNvPr id="413" name="Google Shape;413;p30">
            <a:extLst>
              <a:ext uri="{FF2B5EF4-FFF2-40B4-BE49-F238E27FC236}">
                <a16:creationId xmlns:a16="http://schemas.microsoft.com/office/drawing/2014/main" id="{EE0DBB1B-D0B5-6AE3-1046-C6DD8839B7EC}"/>
              </a:ext>
            </a:extLst>
          </p:cNvPr>
          <p:cNvSpPr txBox="1">
            <a:spLocks noGrp="1"/>
          </p:cNvSpPr>
          <p:nvPr>
            <p:ph type="subTitle" idx="2"/>
          </p:nvPr>
        </p:nvSpPr>
        <p:spPr>
          <a:xfrm>
            <a:off x="720000" y="2079053"/>
            <a:ext cx="4706885" cy="2378522"/>
          </a:xfrm>
          <a:prstGeom prst="rect">
            <a:avLst/>
          </a:prstGeom>
        </p:spPr>
        <p:txBody>
          <a:bodyPr spcFirstLastPara="1" wrap="square" lIns="91425" tIns="91425" rIns="91425" bIns="91425" anchor="t" anchorCtr="0">
            <a:noAutofit/>
          </a:bodyPr>
          <a:lstStyle/>
          <a:p>
            <a:pPr marL="357750" indent="-285750">
              <a:buClr>
                <a:schemeClr val="accent5"/>
              </a:buClr>
              <a:buFont typeface="Arial" panose="020B0604020202020204" pitchFamily="34" charset="0"/>
              <a:buChar char="•"/>
            </a:pPr>
            <a:r>
              <a:rPr lang="en-US" b="1"/>
              <a:t>Buffers</a:t>
            </a:r>
            <a:r>
              <a:rPr lang="en-US"/>
              <a:t>: Technologies like batteries store excess energy and release it during high-demand periods.</a:t>
            </a:r>
          </a:p>
          <a:p>
            <a:pPr marL="357750" indent="-285750">
              <a:buClr>
                <a:schemeClr val="accent5"/>
              </a:buClr>
              <a:buFont typeface="Arial" panose="020B0604020202020204" pitchFamily="34" charset="0"/>
              <a:buChar char="•"/>
            </a:pPr>
            <a:r>
              <a:rPr lang="en-US" b="1"/>
              <a:t>Demand Response Systems</a:t>
            </a:r>
            <a:r>
              <a:rPr lang="en-US"/>
              <a:t>: These adjust electricity consumption patterns in real-time, aligning demand with available supply.</a:t>
            </a:r>
          </a:p>
          <a:p>
            <a:pPr marL="357750" indent="-285750">
              <a:buClr>
                <a:schemeClr val="accent5"/>
              </a:buClr>
              <a:buFont typeface="Arial" panose="020B0604020202020204" pitchFamily="34" charset="0"/>
              <a:buChar char="•"/>
            </a:pPr>
            <a:r>
              <a:rPr lang="en-US" b="1"/>
              <a:t>Peaker Plants</a:t>
            </a:r>
            <a:r>
              <a:rPr lang="en-US"/>
              <a:t>: Operate during periods of high demand, quickly ramping up energy production to </a:t>
            </a:r>
            <a:r>
              <a:rPr lang="en-US" err="1"/>
              <a:t>stabilise</a:t>
            </a:r>
            <a:r>
              <a:rPr lang="en-US"/>
              <a:t> the grid. </a:t>
            </a:r>
          </a:p>
          <a:p>
            <a:pPr marL="72000" indent="0"/>
            <a:endParaRPr lang="en-US" i="1"/>
          </a:p>
        </p:txBody>
      </p:sp>
      <p:pic>
        <p:nvPicPr>
          <p:cNvPr id="4" name="Picture 3" descr="A diagram of a power line&#10;&#10;Description automatically generated">
            <a:extLst>
              <a:ext uri="{FF2B5EF4-FFF2-40B4-BE49-F238E27FC236}">
                <a16:creationId xmlns:a16="http://schemas.microsoft.com/office/drawing/2014/main" id="{9B0B0810-CEDE-B149-BACB-96E196DF023F}"/>
              </a:ext>
            </a:extLst>
          </p:cNvPr>
          <p:cNvPicPr>
            <a:picLocks noChangeAspect="1"/>
          </p:cNvPicPr>
          <p:nvPr/>
        </p:nvPicPr>
        <p:blipFill>
          <a:blip r:embed="rId3"/>
          <a:stretch>
            <a:fillRect/>
          </a:stretch>
        </p:blipFill>
        <p:spPr>
          <a:xfrm>
            <a:off x="5504865" y="2378658"/>
            <a:ext cx="2792241" cy="1554872"/>
          </a:xfrm>
          <a:prstGeom prst="rect">
            <a:avLst/>
          </a:prstGeom>
          <a:ln>
            <a:solidFill>
              <a:schemeClr val="bg2">
                <a:lumMod val="10000"/>
              </a:schemeClr>
            </a:solidFill>
          </a:ln>
        </p:spPr>
      </p:pic>
      <p:sp>
        <p:nvSpPr>
          <p:cNvPr id="6" name="TextBox 5">
            <a:extLst>
              <a:ext uri="{FF2B5EF4-FFF2-40B4-BE49-F238E27FC236}">
                <a16:creationId xmlns:a16="http://schemas.microsoft.com/office/drawing/2014/main" id="{3D40345F-8B1F-3C01-EDEB-8B33D4CD688D}"/>
              </a:ext>
            </a:extLst>
          </p:cNvPr>
          <p:cNvSpPr txBox="1"/>
          <p:nvPr/>
        </p:nvSpPr>
        <p:spPr>
          <a:xfrm>
            <a:off x="720000" y="4504655"/>
            <a:ext cx="7947660" cy="523220"/>
          </a:xfrm>
          <a:prstGeom prst="rect">
            <a:avLst/>
          </a:prstGeom>
          <a:noFill/>
        </p:spPr>
        <p:txBody>
          <a:bodyPr wrap="square">
            <a:spAutoFit/>
          </a:bodyPr>
          <a:lstStyle/>
          <a:p>
            <a:pPr marL="72000" indent="0"/>
            <a:r>
              <a:rPr lang="en-US">
                <a:solidFill>
                  <a:schemeClr val="dk1"/>
                </a:solidFill>
                <a:latin typeface="Sofia Sans"/>
                <a:sym typeface="Sofia Sans"/>
              </a:rPr>
              <a:t>By combining these mechanisms, grids ensure reliability and optimize the use of renewable energy, making the transition to sustainable energy sources feasible.</a:t>
            </a:r>
          </a:p>
        </p:txBody>
      </p:sp>
      <p:sp>
        <p:nvSpPr>
          <p:cNvPr id="8" name="TextBox 7">
            <a:extLst>
              <a:ext uri="{FF2B5EF4-FFF2-40B4-BE49-F238E27FC236}">
                <a16:creationId xmlns:a16="http://schemas.microsoft.com/office/drawing/2014/main" id="{17E6BC32-1FE8-69E7-3556-7D3850F1DDC7}"/>
              </a:ext>
            </a:extLst>
          </p:cNvPr>
          <p:cNvSpPr txBox="1"/>
          <p:nvPr/>
        </p:nvSpPr>
        <p:spPr>
          <a:xfrm>
            <a:off x="720000" y="1293309"/>
            <a:ext cx="8077576" cy="523220"/>
          </a:xfrm>
          <a:prstGeom prst="rect">
            <a:avLst/>
          </a:prstGeom>
          <a:noFill/>
        </p:spPr>
        <p:txBody>
          <a:bodyPr wrap="square">
            <a:spAutoFit/>
          </a:bodyPr>
          <a:lstStyle>
            <a:defPPr marR="0" lvl="0" algn="l" rtl="0">
              <a:lnSpc>
                <a:spcPct val="100000"/>
              </a:lnSpc>
              <a:spcBef>
                <a:spcPts val="0"/>
              </a:spcBef>
              <a:spcAft>
                <a:spcPts val="0"/>
              </a:spcAft>
            </a:defPPr>
            <a:lvl1pPr marL="72000" indent="0">
              <a:defRPr>
                <a:solidFill>
                  <a:schemeClr val="dk1"/>
                </a:solidFill>
                <a:latin typeface="Sofia Sans"/>
              </a:defRPr>
            </a:lvl1pPr>
          </a:lstStyle>
          <a:p>
            <a:r>
              <a:rPr lang="en-US" b="1"/>
              <a:t>Renewable energy sources can be unpredictable, creating mismatches between generation and demand. Grids are essential in managing these fluctuations to maintain stability and.</a:t>
            </a:r>
          </a:p>
        </p:txBody>
      </p:sp>
      <p:sp>
        <p:nvSpPr>
          <p:cNvPr id="3" name="Titel 2">
            <a:extLst>
              <a:ext uri="{FF2B5EF4-FFF2-40B4-BE49-F238E27FC236}">
                <a16:creationId xmlns:a16="http://schemas.microsoft.com/office/drawing/2014/main" id="{902D3462-FE81-62CB-844B-98BFFF55CE3B}"/>
              </a:ext>
            </a:extLst>
          </p:cNvPr>
          <p:cNvSpPr>
            <a:spLocks noGrp="1"/>
          </p:cNvSpPr>
          <p:nvPr>
            <p:ph type="title"/>
          </p:nvPr>
        </p:nvSpPr>
        <p:spPr/>
        <p:txBody>
          <a:bodyPr/>
          <a:lstStyle/>
          <a:p>
            <a:r>
              <a:rPr lang="de-DE" err="1"/>
              <a:t>How</a:t>
            </a:r>
            <a:r>
              <a:rPr lang="de-DE"/>
              <a:t> Grids Handle </a:t>
            </a:r>
            <a:r>
              <a:rPr lang="de-DE" err="1"/>
              <a:t>Fluctuations</a:t>
            </a:r>
            <a:endParaRPr lang="de-DE"/>
          </a:p>
        </p:txBody>
      </p:sp>
    </p:spTree>
    <p:extLst>
      <p:ext uri="{BB962C8B-B14F-4D97-AF65-F5344CB8AC3E}">
        <p14:creationId xmlns:p14="http://schemas.microsoft.com/office/powerpoint/2010/main" val="160876750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pic>
        <p:nvPicPr>
          <p:cNvPr id="4" name="Grafik 3" descr="Ein Bild, das Text, Karte, Atlas, Screenshot enthält.&#10;&#10;Beschreibung automatisch generiert.">
            <a:extLst>
              <a:ext uri="{FF2B5EF4-FFF2-40B4-BE49-F238E27FC236}">
                <a16:creationId xmlns:a16="http://schemas.microsoft.com/office/drawing/2014/main" id="{67420005-18C3-C2D3-84E0-50DC0CC51548}"/>
              </a:ext>
            </a:extLst>
          </p:cNvPr>
          <p:cNvPicPr>
            <a:picLocks noChangeAspect="1"/>
          </p:cNvPicPr>
          <p:nvPr/>
        </p:nvPicPr>
        <p:blipFill>
          <a:blip r:embed="rId3"/>
          <a:stretch>
            <a:fillRect/>
          </a:stretch>
        </p:blipFill>
        <p:spPr>
          <a:xfrm>
            <a:off x="852446" y="1353275"/>
            <a:ext cx="2405592" cy="3250800"/>
          </a:xfrm>
          <a:prstGeom prst="rect">
            <a:avLst/>
          </a:prstGeom>
          <a:noFill/>
          <a:ln w="9525" cap="flat" cmpd="sng">
            <a:solidFill>
              <a:schemeClr val="dk1"/>
            </a:solidFill>
            <a:prstDash val="dash"/>
            <a:round/>
            <a:headEnd type="none" w="sm" len="sm"/>
            <a:tailEnd type="none" w="sm" len="sm"/>
          </a:ln>
        </p:spPr>
      </p:pic>
      <p:sp>
        <p:nvSpPr>
          <p:cNvPr id="367" name="Subtitle 3">
            <a:extLst>
              <a:ext uri="{FF2B5EF4-FFF2-40B4-BE49-F238E27FC236}">
                <a16:creationId xmlns:a16="http://schemas.microsoft.com/office/drawing/2014/main" id="{EC800F91-D98C-5CFF-1A37-1AE0E56DB2BE}"/>
              </a:ext>
            </a:extLst>
          </p:cNvPr>
          <p:cNvSpPr>
            <a:spLocks noGrp="1"/>
          </p:cNvSpPr>
          <p:nvPr>
            <p:ph type="subTitle" idx="1"/>
          </p:nvPr>
        </p:nvSpPr>
        <p:spPr>
          <a:xfrm>
            <a:off x="3257164" y="1353275"/>
            <a:ext cx="5353780" cy="1884009"/>
          </a:xfrm>
        </p:spPr>
        <p:txBody>
          <a:bodyPr/>
          <a:lstStyle/>
          <a:p>
            <a:pPr>
              <a:buClr>
                <a:schemeClr val="accent5"/>
              </a:buClr>
            </a:pPr>
            <a:r>
              <a:rPr lang="en-US"/>
              <a:t>In 2020, Ghana's energy mix comprised </a:t>
            </a:r>
            <a:r>
              <a:rPr lang="en-US">
                <a:solidFill>
                  <a:schemeClr val="tx1"/>
                </a:solidFill>
              </a:rPr>
              <a:t>69% </a:t>
            </a:r>
            <a:r>
              <a:rPr lang="en-US" b="1"/>
              <a:t>fossil fuels</a:t>
            </a:r>
            <a:r>
              <a:rPr lang="en-US"/>
              <a:t> (mainly oil and gas) and </a:t>
            </a:r>
            <a:r>
              <a:rPr lang="en-US">
                <a:solidFill>
                  <a:schemeClr val="tx1"/>
                </a:solidFill>
              </a:rPr>
              <a:t>31% </a:t>
            </a:r>
            <a:r>
              <a:rPr lang="en-US" b="1"/>
              <a:t>renewables</a:t>
            </a:r>
            <a:r>
              <a:rPr lang="en-US"/>
              <a:t>. </a:t>
            </a:r>
          </a:p>
          <a:p>
            <a:pPr>
              <a:buClr>
                <a:schemeClr val="accent5"/>
              </a:buClr>
            </a:pPr>
            <a:r>
              <a:rPr lang="en-US"/>
              <a:t>With examples like the Akosombo or the </a:t>
            </a:r>
            <a:r>
              <a:rPr lang="en-US" b="1"/>
              <a:t>Bui Dam, </a:t>
            </a:r>
            <a:r>
              <a:rPr lang="en-US"/>
              <a:t>Hydropower has long been a cornerstone of Ghana's energy system</a:t>
            </a:r>
            <a:r>
              <a:rPr lang="en-US" b="1"/>
              <a:t>.</a:t>
            </a:r>
          </a:p>
          <a:p>
            <a:pPr>
              <a:buClr>
                <a:schemeClr val="accent5"/>
              </a:buClr>
            </a:pPr>
            <a:r>
              <a:rPr lang="en-US"/>
              <a:t>It also supports irrigation projects in the surrounding areas. </a:t>
            </a:r>
          </a:p>
        </p:txBody>
      </p:sp>
      <p:pic>
        <p:nvPicPr>
          <p:cNvPr id="3" name="Grafik 2">
            <a:extLst>
              <a:ext uri="{FF2B5EF4-FFF2-40B4-BE49-F238E27FC236}">
                <a16:creationId xmlns:a16="http://schemas.microsoft.com/office/drawing/2014/main" id="{EBA88DAB-B457-D653-C5AD-6A95B3B18C22}"/>
              </a:ext>
            </a:extLst>
          </p:cNvPr>
          <p:cNvPicPr>
            <a:picLocks noChangeAspect="1"/>
          </p:cNvPicPr>
          <p:nvPr/>
        </p:nvPicPr>
        <p:blipFill>
          <a:blip r:embed="rId4"/>
          <a:stretch>
            <a:fillRect/>
          </a:stretch>
        </p:blipFill>
        <p:spPr>
          <a:xfrm>
            <a:off x="6598920" y="3274245"/>
            <a:ext cx="2012024" cy="1335537"/>
          </a:xfrm>
          <a:prstGeom prst="rect">
            <a:avLst/>
          </a:prstGeom>
        </p:spPr>
      </p:pic>
      <p:sp>
        <p:nvSpPr>
          <p:cNvPr id="5" name="Textfeld 4">
            <a:extLst>
              <a:ext uri="{FF2B5EF4-FFF2-40B4-BE49-F238E27FC236}">
                <a16:creationId xmlns:a16="http://schemas.microsoft.com/office/drawing/2014/main" id="{AE68974B-3B95-B2B6-8862-77BA8B2613AE}"/>
              </a:ext>
            </a:extLst>
          </p:cNvPr>
          <p:cNvSpPr txBox="1"/>
          <p:nvPr/>
        </p:nvSpPr>
        <p:spPr>
          <a:xfrm>
            <a:off x="7306020" y="3058801"/>
            <a:ext cx="597823" cy="215444"/>
          </a:xfrm>
          <a:prstGeom prst="rect">
            <a:avLst/>
          </a:prstGeom>
          <a:noFill/>
        </p:spPr>
        <p:txBody>
          <a:bodyPr wrap="square" rtlCol="0">
            <a:spAutoFit/>
          </a:bodyPr>
          <a:lstStyle/>
          <a:p>
            <a:r>
              <a:rPr lang="de-DE" sz="800">
                <a:latin typeface="Sofia Sans" panose="020B0604020202020204" charset="0"/>
              </a:rPr>
              <a:t>Bui Dam</a:t>
            </a:r>
            <a:endParaRPr lang="en-DE" sz="800">
              <a:latin typeface="Sofia Sans" panose="020B0604020202020204" charset="0"/>
            </a:endParaRPr>
          </a:p>
        </p:txBody>
      </p:sp>
      <p:sp>
        <p:nvSpPr>
          <p:cNvPr id="2" name="Textfeld 1">
            <a:extLst>
              <a:ext uri="{FF2B5EF4-FFF2-40B4-BE49-F238E27FC236}">
                <a16:creationId xmlns:a16="http://schemas.microsoft.com/office/drawing/2014/main" id="{11E0B9EC-F4AD-672F-A514-82B75F2B8C2E}"/>
              </a:ext>
            </a:extLst>
          </p:cNvPr>
          <p:cNvSpPr txBox="1"/>
          <p:nvPr/>
        </p:nvSpPr>
        <p:spPr>
          <a:xfrm>
            <a:off x="3426473" y="3865336"/>
            <a:ext cx="2524747" cy="738664"/>
          </a:xfrm>
          <a:prstGeom prst="rect">
            <a:avLst/>
          </a:prstGeom>
          <a:noFill/>
        </p:spPr>
        <p:txBody>
          <a:bodyPr wrap="square" rtlCol="0">
            <a:spAutoFit/>
          </a:bodyPr>
          <a:lstStyle/>
          <a:p>
            <a:r>
              <a:rPr lang="de-DE" err="1">
                <a:solidFill>
                  <a:schemeClr val="dk1"/>
                </a:solidFill>
                <a:latin typeface="Sofia Sans"/>
                <a:sym typeface="Sofia Sans"/>
              </a:rPr>
              <a:t>What</a:t>
            </a:r>
            <a:r>
              <a:rPr lang="de-DE">
                <a:solidFill>
                  <a:schemeClr val="dk1"/>
                </a:solidFill>
                <a:latin typeface="Sofia Sans"/>
                <a:sym typeface="Sofia Sans"/>
              </a:rPr>
              <a:t> </a:t>
            </a:r>
            <a:r>
              <a:rPr lang="de-DE" err="1">
                <a:solidFill>
                  <a:schemeClr val="dk1"/>
                </a:solidFill>
                <a:latin typeface="Sofia Sans"/>
                <a:sym typeface="Sofia Sans"/>
              </a:rPr>
              <a:t>percentage</a:t>
            </a:r>
            <a:r>
              <a:rPr lang="de-DE">
                <a:solidFill>
                  <a:schemeClr val="dk1"/>
                </a:solidFill>
                <a:latin typeface="Sofia Sans"/>
                <a:sym typeface="Sofia Sans"/>
              </a:rPr>
              <a:t> </a:t>
            </a:r>
            <a:r>
              <a:rPr lang="de-DE" err="1">
                <a:solidFill>
                  <a:schemeClr val="dk1"/>
                </a:solidFill>
                <a:latin typeface="Sofia Sans"/>
                <a:sym typeface="Sofia Sans"/>
              </a:rPr>
              <a:t>of</a:t>
            </a:r>
            <a:r>
              <a:rPr lang="de-DE">
                <a:solidFill>
                  <a:schemeClr val="dk1"/>
                </a:solidFill>
                <a:latin typeface="Sofia Sans"/>
                <a:sym typeface="Sofia Sans"/>
              </a:rPr>
              <a:t> </a:t>
            </a:r>
            <a:r>
              <a:rPr lang="de-DE" err="1">
                <a:solidFill>
                  <a:schemeClr val="dk1"/>
                </a:solidFill>
                <a:latin typeface="Sofia Sans"/>
                <a:sym typeface="Sofia Sans"/>
              </a:rPr>
              <a:t>the</a:t>
            </a:r>
            <a:r>
              <a:rPr lang="de-DE">
                <a:solidFill>
                  <a:schemeClr val="dk1"/>
                </a:solidFill>
                <a:latin typeface="Sofia Sans"/>
                <a:sym typeface="Sofia Sans"/>
              </a:rPr>
              <a:t> 31% </a:t>
            </a:r>
            <a:r>
              <a:rPr lang="de-DE" err="1">
                <a:solidFill>
                  <a:schemeClr val="dk1"/>
                </a:solidFill>
                <a:latin typeface="Sofia Sans"/>
                <a:sym typeface="Sofia Sans"/>
              </a:rPr>
              <a:t>renewable</a:t>
            </a:r>
            <a:r>
              <a:rPr lang="de-DE">
                <a:solidFill>
                  <a:schemeClr val="dk1"/>
                </a:solidFill>
                <a:latin typeface="Sofia Sans"/>
                <a:sym typeface="Sofia Sans"/>
              </a:rPr>
              <a:t> </a:t>
            </a:r>
            <a:r>
              <a:rPr lang="de-DE" err="1">
                <a:solidFill>
                  <a:schemeClr val="dk1"/>
                </a:solidFill>
                <a:latin typeface="Sofia Sans"/>
                <a:sym typeface="Sofia Sans"/>
              </a:rPr>
              <a:t>energy</a:t>
            </a:r>
            <a:r>
              <a:rPr lang="de-DE">
                <a:solidFill>
                  <a:schemeClr val="dk1"/>
                </a:solidFill>
                <a:latin typeface="Sofia Sans"/>
                <a:sym typeface="Sofia Sans"/>
              </a:rPr>
              <a:t> </a:t>
            </a:r>
            <a:r>
              <a:rPr lang="de-DE" err="1">
                <a:solidFill>
                  <a:schemeClr val="dk1"/>
                </a:solidFill>
                <a:latin typeface="Sofia Sans"/>
                <a:sym typeface="Sofia Sans"/>
              </a:rPr>
              <a:t>share</a:t>
            </a:r>
            <a:r>
              <a:rPr lang="de-DE">
                <a:solidFill>
                  <a:schemeClr val="dk1"/>
                </a:solidFill>
                <a:latin typeface="Sofia Sans"/>
                <a:sym typeface="Sofia Sans"/>
              </a:rPr>
              <a:t> </a:t>
            </a:r>
            <a:r>
              <a:rPr lang="de-DE" err="1">
                <a:solidFill>
                  <a:schemeClr val="dk1"/>
                </a:solidFill>
                <a:latin typeface="Sofia Sans"/>
                <a:sym typeface="Sofia Sans"/>
              </a:rPr>
              <a:t>can</a:t>
            </a:r>
            <a:r>
              <a:rPr lang="de-DE">
                <a:solidFill>
                  <a:schemeClr val="dk1"/>
                </a:solidFill>
                <a:latin typeface="Sofia Sans"/>
                <a:sym typeface="Sofia Sans"/>
              </a:rPr>
              <a:t> </a:t>
            </a:r>
            <a:r>
              <a:rPr lang="de-DE" err="1">
                <a:solidFill>
                  <a:schemeClr val="dk1"/>
                </a:solidFill>
                <a:latin typeface="Sofia Sans"/>
                <a:sym typeface="Sofia Sans"/>
              </a:rPr>
              <a:t>be</a:t>
            </a:r>
            <a:r>
              <a:rPr lang="de-DE">
                <a:solidFill>
                  <a:schemeClr val="dk1"/>
                </a:solidFill>
                <a:latin typeface="Sofia Sans"/>
                <a:sym typeface="Sofia Sans"/>
              </a:rPr>
              <a:t> </a:t>
            </a:r>
            <a:r>
              <a:rPr lang="de-DE" err="1">
                <a:solidFill>
                  <a:schemeClr val="dk1"/>
                </a:solidFill>
                <a:latin typeface="Sofia Sans"/>
                <a:sym typeface="Sofia Sans"/>
              </a:rPr>
              <a:t>attributed</a:t>
            </a:r>
            <a:r>
              <a:rPr lang="de-DE">
                <a:solidFill>
                  <a:schemeClr val="dk1"/>
                </a:solidFill>
                <a:latin typeface="Sofia Sans"/>
                <a:sym typeface="Sofia Sans"/>
              </a:rPr>
              <a:t> </a:t>
            </a:r>
            <a:r>
              <a:rPr lang="de-DE" err="1">
                <a:solidFill>
                  <a:schemeClr val="dk1"/>
                </a:solidFill>
                <a:latin typeface="Sofia Sans"/>
                <a:sym typeface="Sofia Sans"/>
              </a:rPr>
              <a:t>to</a:t>
            </a:r>
            <a:r>
              <a:rPr lang="de-DE">
                <a:solidFill>
                  <a:schemeClr val="dk1"/>
                </a:solidFill>
                <a:latin typeface="Sofia Sans"/>
                <a:sym typeface="Sofia Sans"/>
              </a:rPr>
              <a:t> hydropower?</a:t>
            </a:r>
            <a:endParaRPr lang="en-DE">
              <a:solidFill>
                <a:schemeClr val="dk1"/>
              </a:solidFill>
              <a:latin typeface="Sofia Sans"/>
              <a:sym typeface="Sofia Sans"/>
            </a:endParaRPr>
          </a:p>
        </p:txBody>
      </p:sp>
      <p:sp>
        <p:nvSpPr>
          <p:cNvPr id="7" name="Titel 6">
            <a:extLst>
              <a:ext uri="{FF2B5EF4-FFF2-40B4-BE49-F238E27FC236}">
                <a16:creationId xmlns:a16="http://schemas.microsoft.com/office/drawing/2014/main" id="{906A004B-076E-DA56-DE0A-DDBBEE9AEA48}"/>
              </a:ext>
            </a:extLst>
          </p:cNvPr>
          <p:cNvSpPr>
            <a:spLocks noGrp="1"/>
          </p:cNvSpPr>
          <p:nvPr>
            <p:ph type="title"/>
          </p:nvPr>
        </p:nvSpPr>
        <p:spPr/>
        <p:txBody>
          <a:bodyPr/>
          <a:lstStyle/>
          <a:p>
            <a:r>
              <a:rPr lang="en"/>
              <a:t>Hydro Energy in Ghana</a:t>
            </a:r>
            <a:endParaRPr lang="de-DE"/>
          </a:p>
        </p:txBody>
      </p:sp>
    </p:spTree>
    <p:extLst>
      <p:ext uri="{BB962C8B-B14F-4D97-AF65-F5344CB8AC3E}">
        <p14:creationId xmlns:p14="http://schemas.microsoft.com/office/powerpoint/2010/main" val="38227353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0115E22C-4AD0-865F-4408-7A0C201E0567}"/>
            </a:ext>
          </a:extLst>
        </p:cNvPr>
        <p:cNvGrpSpPr/>
        <p:nvPr/>
      </p:nvGrpSpPr>
      <p:grpSpPr>
        <a:xfrm>
          <a:off x="0" y="0"/>
          <a:ext cx="0" cy="0"/>
          <a:chOff x="0" y="0"/>
          <a:chExt cx="0" cy="0"/>
        </a:xfrm>
      </p:grpSpPr>
      <p:sp>
        <p:nvSpPr>
          <p:cNvPr id="5" name="Textfeld 4">
            <a:extLst>
              <a:ext uri="{FF2B5EF4-FFF2-40B4-BE49-F238E27FC236}">
                <a16:creationId xmlns:a16="http://schemas.microsoft.com/office/drawing/2014/main" id="{BB12ED81-3CA1-EE87-3E0B-AAD2F8111483}"/>
              </a:ext>
            </a:extLst>
          </p:cNvPr>
          <p:cNvSpPr txBox="1"/>
          <p:nvPr/>
        </p:nvSpPr>
        <p:spPr>
          <a:xfrm>
            <a:off x="720000" y="1634061"/>
            <a:ext cx="7898742" cy="1336776"/>
          </a:xfrm>
          <a:prstGeom prst="rect">
            <a:avLst/>
          </a:prstGeom>
          <a:noFill/>
        </p:spPr>
        <p:txBody>
          <a:bodyPr wrap="square">
            <a:spAutoFit/>
          </a:bodyPr>
          <a:lstStyle/>
          <a:p>
            <a:pPr>
              <a:lnSpc>
                <a:spcPct val="115000"/>
              </a:lnSpc>
              <a:spcAft>
                <a:spcPts val="800"/>
              </a:spcAft>
            </a:pPr>
            <a:r>
              <a:rPr lang="en-US" b="1" kern="100">
                <a:effectLst/>
                <a:latin typeface="Sofia Sans" panose="020B0604020202020204" charset="0"/>
                <a:ea typeface="Aptos" panose="020B0004020202020204" pitchFamily="34" charset="0"/>
                <a:cs typeface="Times New Roman" panose="02020603050405020304" pitchFamily="18" charset="0"/>
              </a:rPr>
              <a:t>Now </a:t>
            </a:r>
            <a:r>
              <a:rPr lang="en-US" b="1" kern="100">
                <a:latin typeface="Sofia Sans" panose="020B0604020202020204" charset="0"/>
                <a:ea typeface="Aptos" panose="020B0004020202020204" pitchFamily="34" charset="0"/>
                <a:cs typeface="Times New Roman" panose="02020603050405020304" pitchFamily="18" charset="0"/>
              </a:rPr>
              <a:t>i</a:t>
            </a:r>
            <a:r>
              <a:rPr lang="en-US" b="1" kern="100">
                <a:effectLst/>
                <a:latin typeface="Sofia Sans" panose="020B0604020202020204" charset="0"/>
                <a:ea typeface="Aptos" panose="020B0004020202020204" pitchFamily="34" charset="0"/>
                <a:cs typeface="Times New Roman" panose="02020603050405020304" pitchFamily="18" charset="0"/>
              </a:rPr>
              <a:t>magine the bathtub has multiple faucets </a:t>
            </a:r>
            <a:r>
              <a:rPr lang="en-US"/>
              <a:t>(representing different energy sources like solar, wind, and hydro)</a:t>
            </a:r>
          </a:p>
          <a:p>
            <a:r>
              <a:rPr lang="en-US"/>
              <a:t>The </a:t>
            </a:r>
            <a:r>
              <a:rPr lang="en-US" b="1"/>
              <a:t>solar faucet</a:t>
            </a:r>
            <a:r>
              <a:rPr lang="en-US"/>
              <a:t> flows steadily during the day but stops at night.</a:t>
            </a:r>
          </a:p>
          <a:p>
            <a:r>
              <a:rPr lang="en-US"/>
              <a:t>The </a:t>
            </a:r>
            <a:r>
              <a:rPr lang="en-US" b="1"/>
              <a:t>wind faucet</a:t>
            </a:r>
            <a:r>
              <a:rPr lang="en-US"/>
              <a:t> is irregular, and flows based on wind conditions.</a:t>
            </a:r>
            <a:endParaRPr lang="es-ES" kern="100">
              <a:effectLst/>
              <a:latin typeface="Sofia Sans" panose="020B0604020202020204" charset="0"/>
              <a:ea typeface="Aptos" panose="020B0004020202020204" pitchFamily="34" charset="0"/>
              <a:cs typeface="Times New Roman" panose="02020603050405020304" pitchFamily="18" charset="0"/>
            </a:endParaRPr>
          </a:p>
          <a:p>
            <a:r>
              <a:rPr lang="en-US"/>
              <a:t>The </a:t>
            </a:r>
            <a:r>
              <a:rPr lang="en-US" b="1"/>
              <a:t>hydro faucet</a:t>
            </a:r>
            <a:r>
              <a:rPr lang="en-US"/>
              <a:t> provides a steady flow, acting as the most reliable faucet.</a:t>
            </a:r>
            <a:endParaRPr lang="en-DE" kern="100">
              <a:effectLst/>
              <a:latin typeface="Sofia Sans" panose="020B0604020202020204" charset="0"/>
              <a:ea typeface="Aptos" panose="020B0004020202020204" pitchFamily="34" charset="0"/>
              <a:cs typeface="Times New Roman" panose="02020603050405020304" pitchFamily="18" charset="0"/>
            </a:endParaRPr>
          </a:p>
        </p:txBody>
      </p:sp>
      <p:grpSp>
        <p:nvGrpSpPr>
          <p:cNvPr id="6" name="Gruppieren 5">
            <a:extLst>
              <a:ext uri="{FF2B5EF4-FFF2-40B4-BE49-F238E27FC236}">
                <a16:creationId xmlns:a16="http://schemas.microsoft.com/office/drawing/2014/main" id="{9D81FDF5-1824-F7C3-F39F-EBB9DB6A9707}"/>
              </a:ext>
            </a:extLst>
          </p:cNvPr>
          <p:cNvGrpSpPr/>
          <p:nvPr/>
        </p:nvGrpSpPr>
        <p:grpSpPr>
          <a:xfrm>
            <a:off x="2727913" y="3204081"/>
            <a:ext cx="3533291" cy="1463021"/>
            <a:chOff x="2056753" y="3141018"/>
            <a:chExt cx="4255404" cy="1713595"/>
          </a:xfrm>
        </p:grpSpPr>
        <p:pic>
          <p:nvPicPr>
            <p:cNvPr id="4" name="Picture 3" descr="A white bathtub with a faucet&#10;&#10;Description automatically generated">
              <a:extLst>
                <a:ext uri="{FF2B5EF4-FFF2-40B4-BE49-F238E27FC236}">
                  <a16:creationId xmlns:a16="http://schemas.microsoft.com/office/drawing/2014/main" id="{23655593-77E6-3B2C-9F37-C7FCFD4B9D0B}"/>
                </a:ext>
              </a:extLst>
            </p:cNvPr>
            <p:cNvPicPr>
              <a:picLocks noChangeAspect="1"/>
            </p:cNvPicPr>
            <p:nvPr/>
          </p:nvPicPr>
          <p:blipFill>
            <a:blip r:embed="rId3">
              <a:duotone>
                <a:prstClr val="black"/>
                <a:srgbClr val="0070C0">
                  <a:tint val="45000"/>
                  <a:satMod val="400000"/>
                </a:srgbClr>
              </a:duotone>
            </a:blip>
            <a:srcRect t="14463" r="75110" b="64746"/>
            <a:stretch/>
          </p:blipFill>
          <p:spPr>
            <a:xfrm>
              <a:off x="2070290" y="3141018"/>
              <a:ext cx="743525" cy="621074"/>
            </a:xfrm>
            <a:prstGeom prst="rect">
              <a:avLst/>
            </a:prstGeom>
          </p:spPr>
        </p:pic>
        <p:pic>
          <p:nvPicPr>
            <p:cNvPr id="7" name="Picture 6" descr="A white bathtub with a faucet&#10;&#10;Description automatically generated">
              <a:extLst>
                <a:ext uri="{FF2B5EF4-FFF2-40B4-BE49-F238E27FC236}">
                  <a16:creationId xmlns:a16="http://schemas.microsoft.com/office/drawing/2014/main" id="{E27571CE-1539-2DA1-6001-C01CBEC3A46F}"/>
                </a:ext>
              </a:extLst>
            </p:cNvPr>
            <p:cNvPicPr>
              <a:picLocks noChangeAspect="1"/>
            </p:cNvPicPr>
            <p:nvPr/>
          </p:nvPicPr>
          <p:blipFill>
            <a:blip r:embed="rId3">
              <a:duotone>
                <a:prstClr val="black"/>
                <a:schemeClr val="accent6">
                  <a:lumMod val="60000"/>
                  <a:lumOff val="40000"/>
                  <a:tint val="45000"/>
                  <a:satMod val="400000"/>
                </a:schemeClr>
              </a:duotone>
            </a:blip>
            <a:srcRect t="14463" r="75110" b="64746"/>
            <a:stretch/>
          </p:blipFill>
          <p:spPr>
            <a:xfrm>
              <a:off x="3817644" y="3141018"/>
              <a:ext cx="743525" cy="621074"/>
            </a:xfrm>
            <a:prstGeom prst="rect">
              <a:avLst/>
            </a:prstGeom>
          </p:spPr>
        </p:pic>
        <p:pic>
          <p:nvPicPr>
            <p:cNvPr id="8" name="Picture 7" descr="A white bathtub with a faucet&#10;&#10;Description automatically generated">
              <a:extLst>
                <a:ext uri="{FF2B5EF4-FFF2-40B4-BE49-F238E27FC236}">
                  <a16:creationId xmlns:a16="http://schemas.microsoft.com/office/drawing/2014/main" id="{7F61427E-26F0-06BD-5EE3-0CD500907F78}"/>
                </a:ext>
              </a:extLst>
            </p:cNvPr>
            <p:cNvPicPr>
              <a:picLocks noChangeAspect="1"/>
            </p:cNvPicPr>
            <p:nvPr/>
          </p:nvPicPr>
          <p:blipFill>
            <a:blip r:embed="rId3">
              <a:duotone>
                <a:prstClr val="black"/>
                <a:srgbClr val="FFC000">
                  <a:tint val="45000"/>
                  <a:satMod val="400000"/>
                </a:srgbClr>
              </a:duotone>
            </a:blip>
            <a:srcRect t="14463" r="75110" b="64746"/>
            <a:stretch/>
          </p:blipFill>
          <p:spPr>
            <a:xfrm>
              <a:off x="5564997" y="3141018"/>
              <a:ext cx="743525" cy="621074"/>
            </a:xfrm>
            <a:prstGeom prst="rect">
              <a:avLst/>
            </a:prstGeom>
          </p:spPr>
        </p:pic>
        <p:grpSp>
          <p:nvGrpSpPr>
            <p:cNvPr id="9" name="Google Shape;832;p44">
              <a:extLst>
                <a:ext uri="{FF2B5EF4-FFF2-40B4-BE49-F238E27FC236}">
                  <a16:creationId xmlns:a16="http://schemas.microsoft.com/office/drawing/2014/main" id="{63E0887E-8C0E-2CC2-D683-DAB70EBD6F76}"/>
                </a:ext>
              </a:extLst>
            </p:cNvPr>
            <p:cNvGrpSpPr/>
            <p:nvPr/>
          </p:nvGrpSpPr>
          <p:grpSpPr>
            <a:xfrm>
              <a:off x="3848270" y="4088344"/>
              <a:ext cx="682267" cy="766269"/>
              <a:chOff x="4232175" y="1468323"/>
              <a:chExt cx="438658" cy="492895"/>
            </a:xfrm>
            <a:solidFill>
              <a:srgbClr val="3C3D3E"/>
            </a:solidFill>
          </p:grpSpPr>
          <p:sp>
            <p:nvSpPr>
              <p:cNvPr id="10" name="Google Shape;833;p44">
                <a:extLst>
                  <a:ext uri="{FF2B5EF4-FFF2-40B4-BE49-F238E27FC236}">
                    <a16:creationId xmlns:a16="http://schemas.microsoft.com/office/drawing/2014/main" id="{FC217ABB-2C4C-1481-73D0-0A06D0592834}"/>
                  </a:ext>
                </a:extLst>
              </p:cNvPr>
              <p:cNvSpPr/>
              <p:nvPr/>
            </p:nvSpPr>
            <p:spPr>
              <a:xfrm>
                <a:off x="4259768" y="1524688"/>
                <a:ext cx="119098" cy="15093"/>
              </a:xfrm>
              <a:custGeom>
                <a:avLst/>
                <a:gdLst/>
                <a:ahLst/>
                <a:cxnLst/>
                <a:rect l="l" t="t" r="r" b="b"/>
                <a:pathLst>
                  <a:path w="505" h="64" extrusionOk="0">
                    <a:moveTo>
                      <a:pt x="30" y="64"/>
                    </a:moveTo>
                    <a:lnTo>
                      <a:pt x="30" y="64"/>
                    </a:lnTo>
                    <a:cubicBezTo>
                      <a:pt x="471" y="64"/>
                      <a:pt x="471" y="64"/>
                      <a:pt x="471" y="64"/>
                    </a:cubicBezTo>
                    <a:cubicBezTo>
                      <a:pt x="490" y="64"/>
                      <a:pt x="501" y="53"/>
                      <a:pt x="505" y="34"/>
                    </a:cubicBezTo>
                    <a:cubicBezTo>
                      <a:pt x="505" y="16"/>
                      <a:pt x="494" y="0"/>
                      <a:pt x="475" y="0"/>
                    </a:cubicBezTo>
                    <a:cubicBezTo>
                      <a:pt x="30" y="0"/>
                      <a:pt x="30" y="0"/>
                      <a:pt x="30" y="0"/>
                    </a:cubicBezTo>
                    <a:cubicBezTo>
                      <a:pt x="15" y="0"/>
                      <a:pt x="0" y="12"/>
                      <a:pt x="0" y="27"/>
                    </a:cubicBezTo>
                    <a:cubicBezTo>
                      <a:pt x="-3" y="45"/>
                      <a:pt x="12" y="64"/>
                      <a:pt x="30" y="64"/>
                    </a:cubicBezTo>
                    <a:close/>
                  </a:path>
                </a:pathLst>
              </a:custGeom>
              <a:grpFill/>
              <a:ln>
                <a:solidFill>
                  <a:srgbClr val="CFD3D6"/>
                </a:solid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1" name="Google Shape;834;p44">
                <a:extLst>
                  <a:ext uri="{FF2B5EF4-FFF2-40B4-BE49-F238E27FC236}">
                    <a16:creationId xmlns:a16="http://schemas.microsoft.com/office/drawing/2014/main" id="{106114ED-CF56-1796-AFF3-1C2A9ACC83FB}"/>
                  </a:ext>
                </a:extLst>
              </p:cNvPr>
              <p:cNvSpPr/>
              <p:nvPr/>
            </p:nvSpPr>
            <p:spPr>
              <a:xfrm>
                <a:off x="4259768" y="1561950"/>
                <a:ext cx="31131" cy="13914"/>
              </a:xfrm>
              <a:custGeom>
                <a:avLst/>
                <a:gdLst/>
                <a:ahLst/>
                <a:cxnLst/>
                <a:rect l="l" t="t" r="r" b="b"/>
                <a:pathLst>
                  <a:path w="132" h="59" extrusionOk="0">
                    <a:moveTo>
                      <a:pt x="30" y="59"/>
                    </a:moveTo>
                    <a:lnTo>
                      <a:pt x="30" y="59"/>
                    </a:lnTo>
                    <a:cubicBezTo>
                      <a:pt x="101" y="59"/>
                      <a:pt x="101" y="59"/>
                      <a:pt x="101" y="59"/>
                    </a:cubicBezTo>
                    <a:cubicBezTo>
                      <a:pt x="116" y="59"/>
                      <a:pt x="131" y="48"/>
                      <a:pt x="131" y="33"/>
                    </a:cubicBezTo>
                    <a:cubicBezTo>
                      <a:pt x="135" y="14"/>
                      <a:pt x="120" y="0"/>
                      <a:pt x="101" y="0"/>
                    </a:cubicBezTo>
                    <a:cubicBezTo>
                      <a:pt x="30" y="0"/>
                      <a:pt x="30" y="0"/>
                      <a:pt x="30" y="0"/>
                    </a:cubicBezTo>
                    <a:cubicBezTo>
                      <a:pt x="15" y="0"/>
                      <a:pt x="0" y="11"/>
                      <a:pt x="0" y="26"/>
                    </a:cubicBezTo>
                    <a:cubicBezTo>
                      <a:pt x="-3" y="45"/>
                      <a:pt x="12" y="59"/>
                      <a:pt x="30" y="59"/>
                    </a:cubicBezTo>
                    <a:close/>
                  </a:path>
                </a:pathLst>
              </a:custGeom>
              <a:grpFill/>
              <a:ln>
                <a:solidFill>
                  <a:srgbClr val="CFD3D6"/>
                </a:solid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2" name="Google Shape;835;p44">
                <a:extLst>
                  <a:ext uri="{FF2B5EF4-FFF2-40B4-BE49-F238E27FC236}">
                    <a16:creationId xmlns:a16="http://schemas.microsoft.com/office/drawing/2014/main" id="{A69A41D8-2CAE-6A32-7092-E79991725041}"/>
                  </a:ext>
                </a:extLst>
              </p:cNvPr>
              <p:cNvSpPr/>
              <p:nvPr/>
            </p:nvSpPr>
            <p:spPr>
              <a:xfrm>
                <a:off x="4315426" y="1561950"/>
                <a:ext cx="51413" cy="13914"/>
              </a:xfrm>
              <a:custGeom>
                <a:avLst/>
                <a:gdLst/>
                <a:ahLst/>
                <a:cxnLst/>
                <a:rect l="l" t="t" r="r" b="b"/>
                <a:pathLst>
                  <a:path w="218" h="59" extrusionOk="0">
                    <a:moveTo>
                      <a:pt x="30" y="0"/>
                    </a:moveTo>
                    <a:lnTo>
                      <a:pt x="30" y="0"/>
                    </a:lnTo>
                    <a:cubicBezTo>
                      <a:pt x="11" y="0"/>
                      <a:pt x="-4" y="14"/>
                      <a:pt x="0" y="33"/>
                    </a:cubicBezTo>
                    <a:cubicBezTo>
                      <a:pt x="0" y="48"/>
                      <a:pt x="15" y="59"/>
                      <a:pt x="30" y="59"/>
                    </a:cubicBezTo>
                    <a:cubicBezTo>
                      <a:pt x="187" y="59"/>
                      <a:pt x="187" y="59"/>
                      <a:pt x="187" y="59"/>
                    </a:cubicBezTo>
                    <a:cubicBezTo>
                      <a:pt x="202" y="59"/>
                      <a:pt x="217" y="48"/>
                      <a:pt x="217" y="33"/>
                    </a:cubicBezTo>
                    <a:cubicBezTo>
                      <a:pt x="220" y="14"/>
                      <a:pt x="206" y="0"/>
                      <a:pt x="187" y="0"/>
                    </a:cubicBezTo>
                    <a:lnTo>
                      <a:pt x="30" y="0"/>
                    </a:lnTo>
                    <a:close/>
                  </a:path>
                </a:pathLst>
              </a:custGeom>
              <a:grpFill/>
              <a:ln>
                <a:solidFill>
                  <a:srgbClr val="CFD3D6"/>
                </a:solid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3" name="Google Shape;836;p44">
                <a:extLst>
                  <a:ext uri="{FF2B5EF4-FFF2-40B4-BE49-F238E27FC236}">
                    <a16:creationId xmlns:a16="http://schemas.microsoft.com/office/drawing/2014/main" id="{003C2B31-3061-1E16-EF5A-46C7C852DA76}"/>
                  </a:ext>
                </a:extLst>
              </p:cNvPr>
              <p:cNvSpPr/>
              <p:nvPr/>
            </p:nvSpPr>
            <p:spPr>
              <a:xfrm>
                <a:off x="4515652" y="1480587"/>
                <a:ext cx="148106" cy="69807"/>
              </a:xfrm>
              <a:custGeom>
                <a:avLst/>
                <a:gdLst/>
                <a:ahLst/>
                <a:cxnLst/>
                <a:rect l="l" t="t" r="r" b="b"/>
                <a:pathLst>
                  <a:path w="628" h="296" extrusionOk="0">
                    <a:moveTo>
                      <a:pt x="30" y="296"/>
                    </a:moveTo>
                    <a:lnTo>
                      <a:pt x="30" y="296"/>
                    </a:lnTo>
                    <a:cubicBezTo>
                      <a:pt x="482" y="296"/>
                      <a:pt x="482" y="296"/>
                      <a:pt x="482" y="296"/>
                    </a:cubicBezTo>
                    <a:cubicBezTo>
                      <a:pt x="550" y="296"/>
                      <a:pt x="613" y="243"/>
                      <a:pt x="624" y="176"/>
                    </a:cubicBezTo>
                    <a:cubicBezTo>
                      <a:pt x="643" y="83"/>
                      <a:pt x="572" y="0"/>
                      <a:pt x="482" y="0"/>
                    </a:cubicBezTo>
                    <a:cubicBezTo>
                      <a:pt x="389" y="0"/>
                      <a:pt x="389" y="0"/>
                      <a:pt x="389" y="0"/>
                    </a:cubicBezTo>
                    <a:cubicBezTo>
                      <a:pt x="370" y="0"/>
                      <a:pt x="359" y="12"/>
                      <a:pt x="355" y="27"/>
                    </a:cubicBezTo>
                    <a:cubicBezTo>
                      <a:pt x="355" y="45"/>
                      <a:pt x="366" y="64"/>
                      <a:pt x="385" y="64"/>
                    </a:cubicBezTo>
                    <a:cubicBezTo>
                      <a:pt x="482" y="64"/>
                      <a:pt x="482" y="64"/>
                      <a:pt x="482" y="64"/>
                    </a:cubicBezTo>
                    <a:cubicBezTo>
                      <a:pt x="519" y="64"/>
                      <a:pt x="557" y="90"/>
                      <a:pt x="564" y="128"/>
                    </a:cubicBezTo>
                    <a:cubicBezTo>
                      <a:pt x="575" y="184"/>
                      <a:pt x="538" y="232"/>
                      <a:pt x="486" y="232"/>
                    </a:cubicBezTo>
                    <a:cubicBezTo>
                      <a:pt x="33" y="232"/>
                      <a:pt x="33" y="232"/>
                      <a:pt x="33" y="232"/>
                    </a:cubicBezTo>
                    <a:cubicBezTo>
                      <a:pt x="18" y="232"/>
                      <a:pt x="4" y="243"/>
                      <a:pt x="0" y="259"/>
                    </a:cubicBezTo>
                    <a:cubicBezTo>
                      <a:pt x="0" y="277"/>
                      <a:pt x="15" y="296"/>
                      <a:pt x="30" y="296"/>
                    </a:cubicBezTo>
                    <a:close/>
                  </a:path>
                </a:pathLst>
              </a:custGeom>
              <a:grpFill/>
              <a:ln>
                <a:solidFill>
                  <a:srgbClr val="CFD3D6"/>
                </a:solid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4" name="Google Shape;837;p44">
                <a:extLst>
                  <a:ext uri="{FF2B5EF4-FFF2-40B4-BE49-F238E27FC236}">
                    <a16:creationId xmlns:a16="http://schemas.microsoft.com/office/drawing/2014/main" id="{F153EC49-0F1D-7FB2-22D6-61BF1D32260D}"/>
                  </a:ext>
                </a:extLst>
              </p:cNvPr>
              <p:cNvSpPr/>
              <p:nvPr/>
            </p:nvSpPr>
            <p:spPr>
              <a:xfrm>
                <a:off x="4527915" y="1571620"/>
                <a:ext cx="51413" cy="14150"/>
              </a:xfrm>
              <a:custGeom>
                <a:avLst/>
                <a:gdLst/>
                <a:ahLst/>
                <a:cxnLst/>
                <a:rect l="l" t="t" r="r" b="b"/>
                <a:pathLst>
                  <a:path w="218" h="60" extrusionOk="0">
                    <a:moveTo>
                      <a:pt x="187" y="0"/>
                    </a:moveTo>
                    <a:lnTo>
                      <a:pt x="187" y="0"/>
                    </a:lnTo>
                    <a:cubicBezTo>
                      <a:pt x="30" y="0"/>
                      <a:pt x="30" y="0"/>
                      <a:pt x="30" y="0"/>
                    </a:cubicBezTo>
                    <a:cubicBezTo>
                      <a:pt x="15" y="0"/>
                      <a:pt x="0" y="11"/>
                      <a:pt x="0" y="26"/>
                    </a:cubicBezTo>
                    <a:cubicBezTo>
                      <a:pt x="-4" y="44"/>
                      <a:pt x="11" y="60"/>
                      <a:pt x="30" y="60"/>
                    </a:cubicBezTo>
                    <a:cubicBezTo>
                      <a:pt x="187" y="60"/>
                      <a:pt x="187" y="60"/>
                      <a:pt x="187" y="60"/>
                    </a:cubicBezTo>
                    <a:cubicBezTo>
                      <a:pt x="206" y="60"/>
                      <a:pt x="221" y="44"/>
                      <a:pt x="217" y="26"/>
                    </a:cubicBezTo>
                    <a:cubicBezTo>
                      <a:pt x="217" y="11"/>
                      <a:pt x="202" y="0"/>
                      <a:pt x="187" y="0"/>
                    </a:cubicBezTo>
                    <a:close/>
                  </a:path>
                </a:pathLst>
              </a:custGeom>
              <a:grpFill/>
              <a:ln>
                <a:solidFill>
                  <a:srgbClr val="CFD3D6"/>
                </a:solid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5" name="Google Shape;838;p44">
                <a:extLst>
                  <a:ext uri="{FF2B5EF4-FFF2-40B4-BE49-F238E27FC236}">
                    <a16:creationId xmlns:a16="http://schemas.microsoft.com/office/drawing/2014/main" id="{0910E231-4293-F901-9C61-DE4967D2DC13}"/>
                  </a:ext>
                </a:extLst>
              </p:cNvPr>
              <p:cNvSpPr/>
              <p:nvPr/>
            </p:nvSpPr>
            <p:spPr>
              <a:xfrm>
                <a:off x="4603855" y="1571620"/>
                <a:ext cx="31602" cy="14150"/>
              </a:xfrm>
              <a:custGeom>
                <a:avLst/>
                <a:gdLst/>
                <a:ahLst/>
                <a:cxnLst/>
                <a:rect l="l" t="t" r="r" b="b"/>
                <a:pathLst>
                  <a:path w="134" h="60" extrusionOk="0">
                    <a:moveTo>
                      <a:pt x="101" y="0"/>
                    </a:moveTo>
                    <a:lnTo>
                      <a:pt x="101" y="0"/>
                    </a:lnTo>
                    <a:cubicBezTo>
                      <a:pt x="29" y="0"/>
                      <a:pt x="29" y="0"/>
                      <a:pt x="29" y="0"/>
                    </a:cubicBezTo>
                    <a:cubicBezTo>
                      <a:pt x="15" y="0"/>
                      <a:pt x="0" y="11"/>
                      <a:pt x="0" y="26"/>
                    </a:cubicBezTo>
                    <a:cubicBezTo>
                      <a:pt x="-4" y="44"/>
                      <a:pt x="11" y="60"/>
                      <a:pt x="29" y="60"/>
                    </a:cubicBezTo>
                    <a:cubicBezTo>
                      <a:pt x="101" y="60"/>
                      <a:pt x="101" y="60"/>
                      <a:pt x="101" y="60"/>
                    </a:cubicBezTo>
                    <a:cubicBezTo>
                      <a:pt x="116" y="60"/>
                      <a:pt x="131" y="48"/>
                      <a:pt x="134" y="33"/>
                    </a:cubicBezTo>
                    <a:cubicBezTo>
                      <a:pt x="134" y="15"/>
                      <a:pt x="119" y="0"/>
                      <a:pt x="101" y="0"/>
                    </a:cubicBezTo>
                    <a:close/>
                  </a:path>
                </a:pathLst>
              </a:custGeom>
              <a:grpFill/>
              <a:ln>
                <a:solidFill>
                  <a:srgbClr val="CFD3D6"/>
                </a:solid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6" name="Google Shape;839;p44">
                <a:extLst>
                  <a:ext uri="{FF2B5EF4-FFF2-40B4-BE49-F238E27FC236}">
                    <a16:creationId xmlns:a16="http://schemas.microsoft.com/office/drawing/2014/main" id="{11637BA9-464D-8AAD-9A0E-476BAE7D5020}"/>
                  </a:ext>
                </a:extLst>
              </p:cNvPr>
              <p:cNvSpPr/>
              <p:nvPr/>
            </p:nvSpPr>
            <p:spPr>
              <a:xfrm>
                <a:off x="4538528" y="1607702"/>
                <a:ext cx="96929" cy="14150"/>
              </a:xfrm>
              <a:custGeom>
                <a:avLst/>
                <a:gdLst/>
                <a:ahLst/>
                <a:cxnLst/>
                <a:rect l="l" t="t" r="r" b="b"/>
                <a:pathLst>
                  <a:path w="411" h="60" extrusionOk="0">
                    <a:moveTo>
                      <a:pt x="30" y="60"/>
                    </a:moveTo>
                    <a:lnTo>
                      <a:pt x="30" y="60"/>
                    </a:lnTo>
                    <a:cubicBezTo>
                      <a:pt x="378" y="60"/>
                      <a:pt x="378" y="60"/>
                      <a:pt x="378" y="60"/>
                    </a:cubicBezTo>
                    <a:cubicBezTo>
                      <a:pt x="393" y="60"/>
                      <a:pt x="408" y="49"/>
                      <a:pt x="411" y="34"/>
                    </a:cubicBezTo>
                    <a:cubicBezTo>
                      <a:pt x="411" y="15"/>
                      <a:pt x="396" y="0"/>
                      <a:pt x="378" y="0"/>
                    </a:cubicBezTo>
                    <a:cubicBezTo>
                      <a:pt x="30" y="0"/>
                      <a:pt x="30" y="0"/>
                      <a:pt x="30" y="0"/>
                    </a:cubicBezTo>
                    <a:cubicBezTo>
                      <a:pt x="15" y="0"/>
                      <a:pt x="0" y="11"/>
                      <a:pt x="0" y="26"/>
                    </a:cubicBezTo>
                    <a:cubicBezTo>
                      <a:pt x="-4" y="45"/>
                      <a:pt x="11" y="60"/>
                      <a:pt x="30" y="60"/>
                    </a:cubicBezTo>
                    <a:close/>
                  </a:path>
                </a:pathLst>
              </a:custGeom>
              <a:grpFill/>
              <a:ln>
                <a:solidFill>
                  <a:srgbClr val="CFD3D6"/>
                </a:solid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7" name="Google Shape;840;p44">
                <a:extLst>
                  <a:ext uri="{FF2B5EF4-FFF2-40B4-BE49-F238E27FC236}">
                    <a16:creationId xmlns:a16="http://schemas.microsoft.com/office/drawing/2014/main" id="{B47841FC-E1A4-D8D5-EACE-6C5EE2F30BD1}"/>
                  </a:ext>
                </a:extLst>
              </p:cNvPr>
              <p:cNvSpPr/>
              <p:nvPr/>
            </p:nvSpPr>
            <p:spPr>
              <a:xfrm>
                <a:off x="4232175" y="1597090"/>
                <a:ext cx="124051" cy="68864"/>
              </a:xfrm>
              <a:custGeom>
                <a:avLst/>
                <a:gdLst/>
                <a:ahLst/>
                <a:cxnLst/>
                <a:rect l="l" t="t" r="r" b="b"/>
                <a:pathLst>
                  <a:path w="526" h="292" extrusionOk="0">
                    <a:moveTo>
                      <a:pt x="274" y="266"/>
                    </a:moveTo>
                    <a:lnTo>
                      <a:pt x="274" y="266"/>
                    </a:lnTo>
                    <a:cubicBezTo>
                      <a:pt x="274" y="247"/>
                      <a:pt x="259" y="232"/>
                      <a:pt x="241" y="232"/>
                    </a:cubicBezTo>
                    <a:cubicBezTo>
                      <a:pt x="147" y="232"/>
                      <a:pt x="147" y="232"/>
                      <a:pt x="147" y="232"/>
                    </a:cubicBezTo>
                    <a:cubicBezTo>
                      <a:pt x="106" y="232"/>
                      <a:pt x="72" y="206"/>
                      <a:pt x="61" y="165"/>
                    </a:cubicBezTo>
                    <a:cubicBezTo>
                      <a:pt x="50" y="108"/>
                      <a:pt x="95" y="60"/>
                      <a:pt x="147" y="60"/>
                    </a:cubicBezTo>
                    <a:cubicBezTo>
                      <a:pt x="495" y="60"/>
                      <a:pt x="495" y="60"/>
                      <a:pt x="495" y="60"/>
                    </a:cubicBezTo>
                    <a:cubicBezTo>
                      <a:pt x="510" y="60"/>
                      <a:pt x="525" y="49"/>
                      <a:pt x="525" y="34"/>
                    </a:cubicBezTo>
                    <a:cubicBezTo>
                      <a:pt x="529" y="15"/>
                      <a:pt x="514" y="0"/>
                      <a:pt x="495" y="0"/>
                    </a:cubicBezTo>
                    <a:cubicBezTo>
                      <a:pt x="147" y="0"/>
                      <a:pt x="147" y="0"/>
                      <a:pt x="147" y="0"/>
                    </a:cubicBezTo>
                    <a:cubicBezTo>
                      <a:pt x="76" y="0"/>
                      <a:pt x="13" y="52"/>
                      <a:pt x="2" y="124"/>
                    </a:cubicBezTo>
                    <a:cubicBezTo>
                      <a:pt x="-14" y="217"/>
                      <a:pt x="58" y="292"/>
                      <a:pt x="147" y="292"/>
                    </a:cubicBezTo>
                    <a:cubicBezTo>
                      <a:pt x="241" y="292"/>
                      <a:pt x="241" y="292"/>
                      <a:pt x="241" y="292"/>
                    </a:cubicBezTo>
                    <a:cubicBezTo>
                      <a:pt x="256" y="292"/>
                      <a:pt x="271" y="280"/>
                      <a:pt x="274" y="266"/>
                    </a:cubicBezTo>
                    <a:close/>
                  </a:path>
                </a:pathLst>
              </a:custGeom>
              <a:grpFill/>
              <a:ln>
                <a:solidFill>
                  <a:srgbClr val="CFD3D6"/>
                </a:solid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8" name="Google Shape;841;p44">
                <a:extLst>
                  <a:ext uri="{FF2B5EF4-FFF2-40B4-BE49-F238E27FC236}">
                    <a16:creationId xmlns:a16="http://schemas.microsoft.com/office/drawing/2014/main" id="{37A96998-CC1C-6047-F08F-1692BEEA6114}"/>
                  </a:ext>
                </a:extLst>
              </p:cNvPr>
              <p:cNvSpPr/>
              <p:nvPr/>
            </p:nvSpPr>
            <p:spPr>
              <a:xfrm>
                <a:off x="4553386" y="1855802"/>
                <a:ext cx="33961" cy="71222"/>
              </a:xfrm>
              <a:custGeom>
                <a:avLst/>
                <a:gdLst/>
                <a:ahLst/>
                <a:cxnLst/>
                <a:rect l="l" t="t" r="r" b="b"/>
                <a:pathLst>
                  <a:path w="144" h="302" extrusionOk="0">
                    <a:moveTo>
                      <a:pt x="124" y="6"/>
                    </a:moveTo>
                    <a:lnTo>
                      <a:pt x="124" y="6"/>
                    </a:lnTo>
                    <a:cubicBezTo>
                      <a:pt x="113" y="-5"/>
                      <a:pt x="90" y="-1"/>
                      <a:pt x="83" y="14"/>
                    </a:cubicBezTo>
                    <a:cubicBezTo>
                      <a:pt x="8" y="118"/>
                      <a:pt x="8" y="118"/>
                      <a:pt x="8" y="118"/>
                    </a:cubicBezTo>
                    <a:cubicBezTo>
                      <a:pt x="4" y="126"/>
                      <a:pt x="-7" y="145"/>
                      <a:pt x="4" y="163"/>
                    </a:cubicBezTo>
                    <a:cubicBezTo>
                      <a:pt x="8" y="171"/>
                      <a:pt x="19" y="182"/>
                      <a:pt x="38" y="182"/>
                    </a:cubicBezTo>
                    <a:cubicBezTo>
                      <a:pt x="60" y="182"/>
                      <a:pt x="60" y="182"/>
                      <a:pt x="60" y="182"/>
                    </a:cubicBezTo>
                    <a:cubicBezTo>
                      <a:pt x="12" y="253"/>
                      <a:pt x="12" y="253"/>
                      <a:pt x="12" y="253"/>
                    </a:cubicBezTo>
                    <a:cubicBezTo>
                      <a:pt x="0" y="268"/>
                      <a:pt x="4" y="286"/>
                      <a:pt x="19" y="298"/>
                    </a:cubicBezTo>
                    <a:cubicBezTo>
                      <a:pt x="23" y="302"/>
                      <a:pt x="31" y="302"/>
                      <a:pt x="38" y="302"/>
                    </a:cubicBezTo>
                    <a:cubicBezTo>
                      <a:pt x="45" y="302"/>
                      <a:pt x="56" y="298"/>
                      <a:pt x="60" y="290"/>
                    </a:cubicBezTo>
                    <a:cubicBezTo>
                      <a:pt x="135" y="182"/>
                      <a:pt x="135" y="182"/>
                      <a:pt x="135" y="182"/>
                    </a:cubicBezTo>
                    <a:cubicBezTo>
                      <a:pt x="139" y="178"/>
                      <a:pt x="150" y="159"/>
                      <a:pt x="139" y="141"/>
                    </a:cubicBezTo>
                    <a:cubicBezTo>
                      <a:pt x="135" y="130"/>
                      <a:pt x="127" y="122"/>
                      <a:pt x="105" y="122"/>
                    </a:cubicBezTo>
                    <a:cubicBezTo>
                      <a:pt x="83" y="122"/>
                      <a:pt x="83" y="122"/>
                      <a:pt x="83" y="122"/>
                    </a:cubicBezTo>
                    <a:cubicBezTo>
                      <a:pt x="131" y="47"/>
                      <a:pt x="131" y="47"/>
                      <a:pt x="131" y="47"/>
                    </a:cubicBezTo>
                    <a:cubicBezTo>
                      <a:pt x="143" y="36"/>
                      <a:pt x="139" y="17"/>
                      <a:pt x="124" y="6"/>
                    </a:cubicBezTo>
                    <a:close/>
                  </a:path>
                </a:pathLst>
              </a:custGeom>
              <a:grpFill/>
              <a:ln>
                <a:solidFill>
                  <a:srgbClr val="CFD3D6"/>
                </a:solid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19" name="Google Shape;842;p44">
                <a:extLst>
                  <a:ext uri="{FF2B5EF4-FFF2-40B4-BE49-F238E27FC236}">
                    <a16:creationId xmlns:a16="http://schemas.microsoft.com/office/drawing/2014/main" id="{75C82939-61B3-5737-8114-65030813C4A0}"/>
                  </a:ext>
                </a:extLst>
              </p:cNvPr>
              <p:cNvSpPr/>
              <p:nvPr/>
            </p:nvSpPr>
            <p:spPr>
              <a:xfrm>
                <a:off x="4269438" y="1468323"/>
                <a:ext cx="401395" cy="492895"/>
              </a:xfrm>
              <a:custGeom>
                <a:avLst/>
                <a:gdLst/>
                <a:ahLst/>
                <a:cxnLst/>
                <a:rect l="l" t="t" r="r" b="b"/>
                <a:pathLst>
                  <a:path w="1702" h="2090" extrusionOk="0">
                    <a:moveTo>
                      <a:pt x="1586" y="1496"/>
                    </a:moveTo>
                    <a:lnTo>
                      <a:pt x="1586" y="1496"/>
                    </a:lnTo>
                    <a:cubicBezTo>
                      <a:pt x="1302" y="1496"/>
                      <a:pt x="1302" y="1496"/>
                      <a:pt x="1302" y="1496"/>
                    </a:cubicBezTo>
                    <a:cubicBezTo>
                      <a:pt x="1287" y="1496"/>
                      <a:pt x="1272" y="1507"/>
                      <a:pt x="1272" y="1522"/>
                    </a:cubicBezTo>
                    <a:cubicBezTo>
                      <a:pt x="1268" y="1541"/>
                      <a:pt x="1283" y="1556"/>
                      <a:pt x="1302" y="1556"/>
                    </a:cubicBezTo>
                    <a:cubicBezTo>
                      <a:pt x="1586" y="1556"/>
                      <a:pt x="1586" y="1556"/>
                      <a:pt x="1586" y="1556"/>
                    </a:cubicBezTo>
                    <a:cubicBezTo>
                      <a:pt x="1616" y="1556"/>
                      <a:pt x="1642" y="1582"/>
                      <a:pt x="1642" y="1612"/>
                    </a:cubicBezTo>
                    <a:cubicBezTo>
                      <a:pt x="1642" y="1698"/>
                      <a:pt x="1642" y="1698"/>
                      <a:pt x="1642" y="1698"/>
                    </a:cubicBezTo>
                    <a:cubicBezTo>
                      <a:pt x="1534" y="1698"/>
                      <a:pt x="1534" y="1698"/>
                      <a:pt x="1534" y="1698"/>
                    </a:cubicBezTo>
                    <a:cubicBezTo>
                      <a:pt x="1519" y="1698"/>
                      <a:pt x="1507" y="1709"/>
                      <a:pt x="1504" y="1724"/>
                    </a:cubicBezTo>
                    <a:cubicBezTo>
                      <a:pt x="1500" y="1743"/>
                      <a:pt x="1515" y="1761"/>
                      <a:pt x="1534" y="1761"/>
                    </a:cubicBezTo>
                    <a:cubicBezTo>
                      <a:pt x="1642" y="1761"/>
                      <a:pt x="1642" y="1761"/>
                      <a:pt x="1642" y="1761"/>
                    </a:cubicBezTo>
                    <a:cubicBezTo>
                      <a:pt x="1642" y="1851"/>
                      <a:pt x="1642" y="1851"/>
                      <a:pt x="1642" y="1851"/>
                    </a:cubicBezTo>
                    <a:cubicBezTo>
                      <a:pt x="1534" y="1851"/>
                      <a:pt x="1534" y="1851"/>
                      <a:pt x="1534" y="1851"/>
                    </a:cubicBezTo>
                    <a:cubicBezTo>
                      <a:pt x="1519" y="1851"/>
                      <a:pt x="1507" y="1862"/>
                      <a:pt x="1504" y="1877"/>
                    </a:cubicBezTo>
                    <a:cubicBezTo>
                      <a:pt x="1500" y="1896"/>
                      <a:pt x="1515" y="1911"/>
                      <a:pt x="1534" y="1911"/>
                    </a:cubicBezTo>
                    <a:cubicBezTo>
                      <a:pt x="1638" y="1911"/>
                      <a:pt x="1638" y="1911"/>
                      <a:pt x="1638" y="1911"/>
                    </a:cubicBezTo>
                    <a:cubicBezTo>
                      <a:pt x="1638" y="2034"/>
                      <a:pt x="1638" y="2034"/>
                      <a:pt x="1638" y="2034"/>
                    </a:cubicBezTo>
                    <a:cubicBezTo>
                      <a:pt x="1081" y="2034"/>
                      <a:pt x="1081" y="2034"/>
                      <a:pt x="1081" y="2034"/>
                    </a:cubicBezTo>
                    <a:cubicBezTo>
                      <a:pt x="1081" y="1960"/>
                      <a:pt x="1081" y="1960"/>
                      <a:pt x="1081" y="1960"/>
                    </a:cubicBezTo>
                    <a:cubicBezTo>
                      <a:pt x="1081" y="1892"/>
                      <a:pt x="1025" y="1833"/>
                      <a:pt x="954" y="1833"/>
                    </a:cubicBezTo>
                    <a:cubicBezTo>
                      <a:pt x="935" y="1833"/>
                      <a:pt x="935" y="1833"/>
                      <a:pt x="935" y="1833"/>
                    </a:cubicBezTo>
                    <a:cubicBezTo>
                      <a:pt x="928" y="1761"/>
                      <a:pt x="928" y="1761"/>
                      <a:pt x="928" y="1761"/>
                    </a:cubicBezTo>
                    <a:cubicBezTo>
                      <a:pt x="1032" y="1761"/>
                      <a:pt x="1032" y="1761"/>
                      <a:pt x="1032" y="1761"/>
                    </a:cubicBezTo>
                    <a:cubicBezTo>
                      <a:pt x="1048" y="1761"/>
                      <a:pt x="1062" y="1750"/>
                      <a:pt x="1066" y="1731"/>
                    </a:cubicBezTo>
                    <a:cubicBezTo>
                      <a:pt x="1066" y="1713"/>
                      <a:pt x="1051" y="1698"/>
                      <a:pt x="1032" y="1698"/>
                    </a:cubicBezTo>
                    <a:cubicBezTo>
                      <a:pt x="920" y="1698"/>
                      <a:pt x="920" y="1698"/>
                      <a:pt x="920" y="1698"/>
                    </a:cubicBezTo>
                    <a:cubicBezTo>
                      <a:pt x="905" y="1556"/>
                      <a:pt x="905" y="1556"/>
                      <a:pt x="905" y="1556"/>
                    </a:cubicBezTo>
                    <a:cubicBezTo>
                      <a:pt x="1156" y="1556"/>
                      <a:pt x="1156" y="1556"/>
                      <a:pt x="1156" y="1556"/>
                    </a:cubicBezTo>
                    <a:cubicBezTo>
                      <a:pt x="1175" y="1556"/>
                      <a:pt x="1186" y="1544"/>
                      <a:pt x="1190" y="1530"/>
                    </a:cubicBezTo>
                    <a:cubicBezTo>
                      <a:pt x="1190" y="1511"/>
                      <a:pt x="1178" y="1496"/>
                      <a:pt x="1160" y="1496"/>
                    </a:cubicBezTo>
                    <a:cubicBezTo>
                      <a:pt x="905" y="1496"/>
                      <a:pt x="905" y="1496"/>
                      <a:pt x="905" y="1496"/>
                    </a:cubicBezTo>
                    <a:cubicBezTo>
                      <a:pt x="861" y="1055"/>
                      <a:pt x="861" y="1055"/>
                      <a:pt x="861" y="1055"/>
                    </a:cubicBezTo>
                    <a:cubicBezTo>
                      <a:pt x="1272" y="1335"/>
                      <a:pt x="1272" y="1335"/>
                      <a:pt x="1272" y="1335"/>
                    </a:cubicBezTo>
                    <a:lnTo>
                      <a:pt x="1272" y="1335"/>
                    </a:lnTo>
                    <a:cubicBezTo>
                      <a:pt x="1298" y="1350"/>
                      <a:pt x="1328" y="1358"/>
                      <a:pt x="1354" y="1358"/>
                    </a:cubicBezTo>
                    <a:cubicBezTo>
                      <a:pt x="1410" y="1358"/>
                      <a:pt x="1463" y="1327"/>
                      <a:pt x="1492" y="1275"/>
                    </a:cubicBezTo>
                    <a:cubicBezTo>
                      <a:pt x="1537" y="1200"/>
                      <a:pt x="1511" y="1100"/>
                      <a:pt x="1433" y="1058"/>
                    </a:cubicBezTo>
                    <a:cubicBezTo>
                      <a:pt x="1433" y="1055"/>
                      <a:pt x="1433" y="1055"/>
                      <a:pt x="1433" y="1055"/>
                    </a:cubicBezTo>
                    <a:cubicBezTo>
                      <a:pt x="1253" y="969"/>
                      <a:pt x="1253" y="969"/>
                      <a:pt x="1253" y="969"/>
                    </a:cubicBezTo>
                    <a:cubicBezTo>
                      <a:pt x="1238" y="961"/>
                      <a:pt x="1219" y="969"/>
                      <a:pt x="1212" y="984"/>
                    </a:cubicBezTo>
                    <a:cubicBezTo>
                      <a:pt x="1204" y="999"/>
                      <a:pt x="1208" y="1017"/>
                      <a:pt x="1223" y="1025"/>
                    </a:cubicBezTo>
                    <a:cubicBezTo>
                      <a:pt x="1407" y="1111"/>
                      <a:pt x="1407" y="1111"/>
                      <a:pt x="1407" y="1111"/>
                    </a:cubicBezTo>
                    <a:cubicBezTo>
                      <a:pt x="1451" y="1137"/>
                      <a:pt x="1466" y="1200"/>
                      <a:pt x="1440" y="1245"/>
                    </a:cubicBezTo>
                    <a:cubicBezTo>
                      <a:pt x="1414" y="1294"/>
                      <a:pt x="1354" y="1309"/>
                      <a:pt x="1305" y="1283"/>
                    </a:cubicBezTo>
                    <a:cubicBezTo>
                      <a:pt x="876" y="995"/>
                      <a:pt x="876" y="995"/>
                      <a:pt x="876" y="995"/>
                    </a:cubicBezTo>
                    <a:cubicBezTo>
                      <a:pt x="909" y="965"/>
                      <a:pt x="932" y="928"/>
                      <a:pt x="939" y="886"/>
                    </a:cubicBezTo>
                    <a:cubicBezTo>
                      <a:pt x="1096" y="961"/>
                      <a:pt x="1096" y="961"/>
                      <a:pt x="1096" y="961"/>
                    </a:cubicBezTo>
                    <a:cubicBezTo>
                      <a:pt x="1100" y="961"/>
                      <a:pt x="1104" y="961"/>
                      <a:pt x="1107" y="961"/>
                    </a:cubicBezTo>
                    <a:cubicBezTo>
                      <a:pt x="1119" y="961"/>
                      <a:pt x="1130" y="957"/>
                      <a:pt x="1133" y="946"/>
                    </a:cubicBezTo>
                    <a:cubicBezTo>
                      <a:pt x="1141" y="931"/>
                      <a:pt x="1137" y="913"/>
                      <a:pt x="1122" y="905"/>
                    </a:cubicBezTo>
                    <a:cubicBezTo>
                      <a:pt x="939" y="815"/>
                      <a:pt x="939" y="815"/>
                      <a:pt x="939" y="815"/>
                    </a:cubicBezTo>
                    <a:cubicBezTo>
                      <a:pt x="932" y="774"/>
                      <a:pt x="909" y="737"/>
                      <a:pt x="879" y="711"/>
                    </a:cubicBezTo>
                    <a:cubicBezTo>
                      <a:pt x="917" y="165"/>
                      <a:pt x="917" y="165"/>
                      <a:pt x="917" y="165"/>
                    </a:cubicBezTo>
                    <a:lnTo>
                      <a:pt x="917" y="161"/>
                    </a:lnTo>
                    <a:cubicBezTo>
                      <a:pt x="917" y="75"/>
                      <a:pt x="845" y="0"/>
                      <a:pt x="756" y="0"/>
                    </a:cubicBezTo>
                    <a:cubicBezTo>
                      <a:pt x="670" y="0"/>
                      <a:pt x="595" y="75"/>
                      <a:pt x="595" y="161"/>
                    </a:cubicBezTo>
                    <a:cubicBezTo>
                      <a:pt x="595" y="165"/>
                      <a:pt x="595" y="165"/>
                      <a:pt x="595" y="165"/>
                    </a:cubicBezTo>
                    <a:cubicBezTo>
                      <a:pt x="636" y="711"/>
                      <a:pt x="636" y="711"/>
                      <a:pt x="636" y="711"/>
                    </a:cubicBezTo>
                    <a:cubicBezTo>
                      <a:pt x="606" y="737"/>
                      <a:pt x="584" y="774"/>
                      <a:pt x="573" y="815"/>
                    </a:cubicBezTo>
                    <a:cubicBezTo>
                      <a:pt x="83" y="1055"/>
                      <a:pt x="83" y="1055"/>
                      <a:pt x="83" y="1055"/>
                    </a:cubicBezTo>
                    <a:cubicBezTo>
                      <a:pt x="83" y="1055"/>
                      <a:pt x="79" y="1055"/>
                      <a:pt x="79" y="1058"/>
                    </a:cubicBezTo>
                    <a:cubicBezTo>
                      <a:pt x="4" y="1100"/>
                      <a:pt x="-22" y="1200"/>
                      <a:pt x="19" y="1275"/>
                    </a:cubicBezTo>
                    <a:cubicBezTo>
                      <a:pt x="42" y="1313"/>
                      <a:pt x="75" y="1339"/>
                      <a:pt x="120" y="1350"/>
                    </a:cubicBezTo>
                    <a:cubicBezTo>
                      <a:pt x="131" y="1354"/>
                      <a:pt x="146" y="1358"/>
                      <a:pt x="161" y="1358"/>
                    </a:cubicBezTo>
                    <a:cubicBezTo>
                      <a:pt x="187" y="1358"/>
                      <a:pt x="217" y="1350"/>
                      <a:pt x="240" y="1335"/>
                    </a:cubicBezTo>
                    <a:lnTo>
                      <a:pt x="243" y="1335"/>
                    </a:lnTo>
                    <a:cubicBezTo>
                      <a:pt x="655" y="1055"/>
                      <a:pt x="655" y="1055"/>
                      <a:pt x="655" y="1055"/>
                    </a:cubicBezTo>
                    <a:cubicBezTo>
                      <a:pt x="576" y="1833"/>
                      <a:pt x="576" y="1833"/>
                      <a:pt x="576" y="1833"/>
                    </a:cubicBezTo>
                    <a:cubicBezTo>
                      <a:pt x="558" y="1833"/>
                      <a:pt x="558" y="1833"/>
                      <a:pt x="558" y="1833"/>
                    </a:cubicBezTo>
                    <a:cubicBezTo>
                      <a:pt x="486" y="1833"/>
                      <a:pt x="427" y="1892"/>
                      <a:pt x="427" y="1963"/>
                    </a:cubicBezTo>
                    <a:cubicBezTo>
                      <a:pt x="427" y="2038"/>
                      <a:pt x="427" y="2038"/>
                      <a:pt x="427" y="2038"/>
                    </a:cubicBezTo>
                    <a:cubicBezTo>
                      <a:pt x="427" y="2068"/>
                      <a:pt x="449" y="2090"/>
                      <a:pt x="479" y="2090"/>
                    </a:cubicBezTo>
                    <a:cubicBezTo>
                      <a:pt x="1672" y="2090"/>
                      <a:pt x="1672" y="2090"/>
                      <a:pt x="1672" y="2090"/>
                    </a:cubicBezTo>
                    <a:cubicBezTo>
                      <a:pt x="1687" y="2090"/>
                      <a:pt x="1702" y="2076"/>
                      <a:pt x="1702" y="2060"/>
                    </a:cubicBezTo>
                    <a:cubicBezTo>
                      <a:pt x="1702" y="1612"/>
                      <a:pt x="1702" y="1612"/>
                      <a:pt x="1702" y="1612"/>
                    </a:cubicBezTo>
                    <a:cubicBezTo>
                      <a:pt x="1702" y="1548"/>
                      <a:pt x="1650" y="1496"/>
                      <a:pt x="1586" y="1496"/>
                    </a:cubicBezTo>
                    <a:moveTo>
                      <a:pt x="756" y="68"/>
                    </a:moveTo>
                    <a:lnTo>
                      <a:pt x="756" y="68"/>
                    </a:lnTo>
                    <a:cubicBezTo>
                      <a:pt x="808" y="68"/>
                      <a:pt x="853" y="112"/>
                      <a:pt x="853" y="165"/>
                    </a:cubicBezTo>
                    <a:cubicBezTo>
                      <a:pt x="816" y="681"/>
                      <a:pt x="816" y="681"/>
                      <a:pt x="816" y="681"/>
                    </a:cubicBezTo>
                    <a:cubicBezTo>
                      <a:pt x="797" y="673"/>
                      <a:pt x="774" y="670"/>
                      <a:pt x="756" y="670"/>
                    </a:cubicBezTo>
                    <a:cubicBezTo>
                      <a:pt x="733" y="670"/>
                      <a:pt x="711" y="673"/>
                      <a:pt x="692" y="681"/>
                    </a:cubicBezTo>
                    <a:cubicBezTo>
                      <a:pt x="655" y="165"/>
                      <a:pt x="655" y="165"/>
                      <a:pt x="655" y="165"/>
                    </a:cubicBezTo>
                    <a:cubicBezTo>
                      <a:pt x="655" y="112"/>
                      <a:pt x="700" y="68"/>
                      <a:pt x="756" y="68"/>
                    </a:cubicBezTo>
                    <a:moveTo>
                      <a:pt x="206" y="1287"/>
                    </a:moveTo>
                    <a:lnTo>
                      <a:pt x="206" y="1287"/>
                    </a:lnTo>
                    <a:cubicBezTo>
                      <a:pt x="183" y="1298"/>
                      <a:pt x="158" y="1301"/>
                      <a:pt x="135" y="1294"/>
                    </a:cubicBezTo>
                    <a:cubicBezTo>
                      <a:pt x="109" y="1287"/>
                      <a:pt x="87" y="1271"/>
                      <a:pt x="71" y="1249"/>
                    </a:cubicBezTo>
                    <a:cubicBezTo>
                      <a:pt x="45" y="1200"/>
                      <a:pt x="60" y="1140"/>
                      <a:pt x="109" y="1115"/>
                    </a:cubicBezTo>
                    <a:cubicBezTo>
                      <a:pt x="573" y="886"/>
                      <a:pt x="573" y="886"/>
                      <a:pt x="573" y="886"/>
                    </a:cubicBezTo>
                    <a:cubicBezTo>
                      <a:pt x="580" y="931"/>
                      <a:pt x="602" y="969"/>
                      <a:pt x="636" y="995"/>
                    </a:cubicBezTo>
                    <a:lnTo>
                      <a:pt x="206" y="1287"/>
                    </a:lnTo>
                    <a:moveTo>
                      <a:pt x="629" y="857"/>
                    </a:moveTo>
                    <a:lnTo>
                      <a:pt x="629" y="857"/>
                    </a:lnTo>
                    <a:cubicBezTo>
                      <a:pt x="629" y="785"/>
                      <a:pt x="685" y="729"/>
                      <a:pt x="756" y="729"/>
                    </a:cubicBezTo>
                    <a:cubicBezTo>
                      <a:pt x="823" y="729"/>
                      <a:pt x="879" y="785"/>
                      <a:pt x="879" y="857"/>
                    </a:cubicBezTo>
                    <a:cubicBezTo>
                      <a:pt x="879" y="905"/>
                      <a:pt x="849" y="950"/>
                      <a:pt x="805" y="969"/>
                    </a:cubicBezTo>
                    <a:cubicBezTo>
                      <a:pt x="789" y="976"/>
                      <a:pt x="771" y="980"/>
                      <a:pt x="756" y="980"/>
                    </a:cubicBezTo>
                    <a:cubicBezTo>
                      <a:pt x="685" y="980"/>
                      <a:pt x="629" y="924"/>
                      <a:pt x="629" y="857"/>
                    </a:cubicBezTo>
                    <a:moveTo>
                      <a:pt x="834" y="1451"/>
                    </a:moveTo>
                    <a:lnTo>
                      <a:pt x="834" y="1451"/>
                    </a:lnTo>
                    <a:cubicBezTo>
                      <a:pt x="842" y="1552"/>
                      <a:pt x="842" y="1552"/>
                      <a:pt x="842" y="1552"/>
                    </a:cubicBezTo>
                    <a:cubicBezTo>
                      <a:pt x="666" y="1552"/>
                      <a:pt x="666" y="1552"/>
                      <a:pt x="666" y="1552"/>
                    </a:cubicBezTo>
                    <a:cubicBezTo>
                      <a:pt x="673" y="1451"/>
                      <a:pt x="673" y="1451"/>
                      <a:pt x="673" y="1451"/>
                    </a:cubicBezTo>
                    <a:lnTo>
                      <a:pt x="834" y="1451"/>
                    </a:lnTo>
                    <a:moveTo>
                      <a:pt x="681" y="1387"/>
                    </a:moveTo>
                    <a:lnTo>
                      <a:pt x="681" y="1387"/>
                    </a:lnTo>
                    <a:cubicBezTo>
                      <a:pt x="715" y="1036"/>
                      <a:pt x="715" y="1036"/>
                      <a:pt x="715" y="1036"/>
                    </a:cubicBezTo>
                    <a:cubicBezTo>
                      <a:pt x="729" y="1040"/>
                      <a:pt x="741" y="1040"/>
                      <a:pt x="756" y="1040"/>
                    </a:cubicBezTo>
                    <a:cubicBezTo>
                      <a:pt x="767" y="1040"/>
                      <a:pt x="778" y="1040"/>
                      <a:pt x="793" y="1036"/>
                    </a:cubicBezTo>
                    <a:cubicBezTo>
                      <a:pt x="827" y="1387"/>
                      <a:pt x="827" y="1387"/>
                      <a:pt x="827" y="1387"/>
                    </a:cubicBezTo>
                    <a:lnTo>
                      <a:pt x="681" y="1387"/>
                    </a:lnTo>
                    <a:moveTo>
                      <a:pt x="655" y="1612"/>
                    </a:moveTo>
                    <a:lnTo>
                      <a:pt x="655" y="1612"/>
                    </a:lnTo>
                    <a:cubicBezTo>
                      <a:pt x="853" y="1612"/>
                      <a:pt x="853" y="1612"/>
                      <a:pt x="853" y="1612"/>
                    </a:cubicBezTo>
                    <a:cubicBezTo>
                      <a:pt x="876" y="1833"/>
                      <a:pt x="876" y="1833"/>
                      <a:pt x="876" y="1833"/>
                    </a:cubicBezTo>
                    <a:cubicBezTo>
                      <a:pt x="632" y="1833"/>
                      <a:pt x="632" y="1833"/>
                      <a:pt x="632" y="1833"/>
                    </a:cubicBezTo>
                    <a:lnTo>
                      <a:pt x="655" y="1612"/>
                    </a:lnTo>
                    <a:moveTo>
                      <a:pt x="1021" y="2027"/>
                    </a:moveTo>
                    <a:lnTo>
                      <a:pt x="1021" y="2027"/>
                    </a:lnTo>
                    <a:cubicBezTo>
                      <a:pt x="483" y="2027"/>
                      <a:pt x="483" y="2027"/>
                      <a:pt x="483" y="2027"/>
                    </a:cubicBezTo>
                    <a:cubicBezTo>
                      <a:pt x="483" y="1963"/>
                      <a:pt x="483" y="1963"/>
                      <a:pt x="483" y="1963"/>
                    </a:cubicBezTo>
                    <a:cubicBezTo>
                      <a:pt x="483" y="1926"/>
                      <a:pt x="513" y="1896"/>
                      <a:pt x="550" y="1896"/>
                    </a:cubicBezTo>
                    <a:cubicBezTo>
                      <a:pt x="954" y="1896"/>
                      <a:pt x="954" y="1896"/>
                      <a:pt x="954" y="1896"/>
                    </a:cubicBezTo>
                    <a:cubicBezTo>
                      <a:pt x="991" y="1896"/>
                      <a:pt x="1021" y="1926"/>
                      <a:pt x="1021" y="1963"/>
                    </a:cubicBezTo>
                    <a:lnTo>
                      <a:pt x="1021" y="2027"/>
                    </a:lnTo>
                    <a:close/>
                  </a:path>
                </a:pathLst>
              </a:custGeom>
              <a:grpFill/>
              <a:ln>
                <a:solidFill>
                  <a:srgbClr val="CFD3D6"/>
                </a:solid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20" name="Google Shape;843;p44">
                <a:extLst>
                  <a:ext uri="{FF2B5EF4-FFF2-40B4-BE49-F238E27FC236}">
                    <a16:creationId xmlns:a16="http://schemas.microsoft.com/office/drawing/2014/main" id="{E965A0BB-68CE-5800-9957-132011CB4631}"/>
                  </a:ext>
                </a:extLst>
              </p:cNvPr>
              <p:cNvSpPr/>
              <p:nvPr/>
            </p:nvSpPr>
            <p:spPr>
              <a:xfrm>
                <a:off x="4439948" y="1662652"/>
                <a:ext cx="14622" cy="14622"/>
              </a:xfrm>
              <a:custGeom>
                <a:avLst/>
                <a:gdLst/>
                <a:ahLst/>
                <a:cxnLst/>
                <a:rect l="l" t="t" r="r" b="b"/>
                <a:pathLst>
                  <a:path w="62" h="62" extrusionOk="0">
                    <a:moveTo>
                      <a:pt x="6" y="47"/>
                    </a:moveTo>
                    <a:lnTo>
                      <a:pt x="6" y="47"/>
                    </a:lnTo>
                    <a:cubicBezTo>
                      <a:pt x="10" y="55"/>
                      <a:pt x="22" y="62"/>
                      <a:pt x="33" y="62"/>
                    </a:cubicBezTo>
                    <a:cubicBezTo>
                      <a:pt x="37" y="62"/>
                      <a:pt x="44" y="59"/>
                      <a:pt x="48" y="55"/>
                    </a:cubicBezTo>
                    <a:cubicBezTo>
                      <a:pt x="63" y="47"/>
                      <a:pt x="66" y="29"/>
                      <a:pt x="55" y="14"/>
                    </a:cubicBezTo>
                    <a:lnTo>
                      <a:pt x="55" y="14"/>
                    </a:lnTo>
                    <a:cubicBezTo>
                      <a:pt x="48" y="-1"/>
                      <a:pt x="29" y="-5"/>
                      <a:pt x="14" y="6"/>
                    </a:cubicBezTo>
                    <a:cubicBezTo>
                      <a:pt x="-1" y="14"/>
                      <a:pt x="-5" y="33"/>
                      <a:pt x="6" y="47"/>
                    </a:cubicBezTo>
                    <a:close/>
                  </a:path>
                </a:pathLst>
              </a:custGeom>
              <a:grpFill/>
              <a:ln>
                <a:solidFill>
                  <a:srgbClr val="CFD3D6"/>
                </a:solid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21" name="Google Shape;852;p44">
              <a:extLst>
                <a:ext uri="{FF2B5EF4-FFF2-40B4-BE49-F238E27FC236}">
                  <a16:creationId xmlns:a16="http://schemas.microsoft.com/office/drawing/2014/main" id="{27AFC544-395D-C491-9036-802BD8CA11DE}"/>
                </a:ext>
              </a:extLst>
            </p:cNvPr>
            <p:cNvGrpSpPr/>
            <p:nvPr/>
          </p:nvGrpSpPr>
          <p:grpSpPr>
            <a:xfrm>
              <a:off x="5568628" y="4066170"/>
              <a:ext cx="743529" cy="765171"/>
              <a:chOff x="5425513" y="1469031"/>
              <a:chExt cx="478043" cy="492188"/>
            </a:xfrm>
            <a:solidFill>
              <a:srgbClr val="E6DA60"/>
            </a:solidFill>
          </p:grpSpPr>
          <p:sp>
            <p:nvSpPr>
              <p:cNvPr id="22" name="Google Shape;853;p44">
                <a:extLst>
                  <a:ext uri="{FF2B5EF4-FFF2-40B4-BE49-F238E27FC236}">
                    <a16:creationId xmlns:a16="http://schemas.microsoft.com/office/drawing/2014/main" id="{71F02B35-BCAC-6BDE-B21D-4B4370073B59}"/>
                  </a:ext>
                </a:extLst>
              </p:cNvPr>
              <p:cNvSpPr/>
              <p:nvPr/>
            </p:nvSpPr>
            <p:spPr>
              <a:xfrm>
                <a:off x="5539422" y="1587421"/>
                <a:ext cx="39857" cy="14150"/>
              </a:xfrm>
              <a:custGeom>
                <a:avLst/>
                <a:gdLst/>
                <a:ahLst/>
                <a:cxnLst/>
                <a:rect l="l" t="t" r="r" b="b"/>
                <a:pathLst>
                  <a:path w="169" h="60" extrusionOk="0">
                    <a:moveTo>
                      <a:pt x="30" y="60"/>
                    </a:moveTo>
                    <a:lnTo>
                      <a:pt x="30" y="60"/>
                    </a:lnTo>
                    <a:cubicBezTo>
                      <a:pt x="138" y="60"/>
                      <a:pt x="138" y="60"/>
                      <a:pt x="138" y="60"/>
                    </a:cubicBezTo>
                    <a:cubicBezTo>
                      <a:pt x="153" y="60"/>
                      <a:pt x="168" y="49"/>
                      <a:pt x="168" y="33"/>
                    </a:cubicBezTo>
                    <a:cubicBezTo>
                      <a:pt x="172" y="15"/>
                      <a:pt x="157" y="0"/>
                      <a:pt x="138" y="0"/>
                    </a:cubicBezTo>
                    <a:cubicBezTo>
                      <a:pt x="30" y="0"/>
                      <a:pt x="30" y="0"/>
                      <a:pt x="30" y="0"/>
                    </a:cubicBezTo>
                    <a:cubicBezTo>
                      <a:pt x="15" y="0"/>
                      <a:pt x="0" y="11"/>
                      <a:pt x="0" y="26"/>
                    </a:cubicBezTo>
                    <a:cubicBezTo>
                      <a:pt x="-4" y="45"/>
                      <a:pt x="11" y="60"/>
                      <a:pt x="30" y="60"/>
                    </a:cubicBezTo>
                    <a:close/>
                  </a:path>
                </a:pathLst>
              </a:custGeom>
              <a:grpFill/>
              <a:ln>
                <a:solidFill>
                  <a:srgbClr val="333015"/>
                </a:solid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23" name="Google Shape;854;p44">
                <a:extLst>
                  <a:ext uri="{FF2B5EF4-FFF2-40B4-BE49-F238E27FC236}">
                    <a16:creationId xmlns:a16="http://schemas.microsoft.com/office/drawing/2014/main" id="{E1D4569F-B15B-7479-8EE9-228AF5182625}"/>
                  </a:ext>
                </a:extLst>
              </p:cNvPr>
              <p:cNvSpPr/>
              <p:nvPr/>
            </p:nvSpPr>
            <p:spPr>
              <a:xfrm>
                <a:off x="5749317" y="1587421"/>
                <a:ext cx="40564" cy="14150"/>
              </a:xfrm>
              <a:custGeom>
                <a:avLst/>
                <a:gdLst/>
                <a:ahLst/>
                <a:cxnLst/>
                <a:rect l="l" t="t" r="r" b="b"/>
                <a:pathLst>
                  <a:path w="172" h="60" extrusionOk="0">
                    <a:moveTo>
                      <a:pt x="30" y="60"/>
                    </a:moveTo>
                    <a:lnTo>
                      <a:pt x="30" y="60"/>
                    </a:lnTo>
                    <a:cubicBezTo>
                      <a:pt x="139" y="60"/>
                      <a:pt x="139" y="60"/>
                      <a:pt x="139" y="60"/>
                    </a:cubicBezTo>
                    <a:cubicBezTo>
                      <a:pt x="153" y="60"/>
                      <a:pt x="168" y="49"/>
                      <a:pt x="172" y="33"/>
                    </a:cubicBezTo>
                    <a:cubicBezTo>
                      <a:pt x="172" y="15"/>
                      <a:pt x="157" y="0"/>
                      <a:pt x="139" y="0"/>
                    </a:cubicBezTo>
                    <a:cubicBezTo>
                      <a:pt x="30" y="0"/>
                      <a:pt x="30" y="0"/>
                      <a:pt x="30" y="0"/>
                    </a:cubicBezTo>
                    <a:cubicBezTo>
                      <a:pt x="11" y="0"/>
                      <a:pt x="-4" y="15"/>
                      <a:pt x="0" y="33"/>
                    </a:cubicBezTo>
                    <a:cubicBezTo>
                      <a:pt x="4" y="49"/>
                      <a:pt x="15" y="60"/>
                      <a:pt x="30" y="60"/>
                    </a:cubicBezTo>
                    <a:close/>
                  </a:path>
                </a:pathLst>
              </a:custGeom>
              <a:grpFill/>
              <a:ln>
                <a:solidFill>
                  <a:srgbClr val="333015"/>
                </a:solid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24" name="Google Shape;855;p44">
                <a:extLst>
                  <a:ext uri="{FF2B5EF4-FFF2-40B4-BE49-F238E27FC236}">
                    <a16:creationId xmlns:a16="http://schemas.microsoft.com/office/drawing/2014/main" id="{E4E05D2E-9C26-1402-F568-6F1D335EE612}"/>
                  </a:ext>
                </a:extLst>
              </p:cNvPr>
              <p:cNvSpPr/>
              <p:nvPr/>
            </p:nvSpPr>
            <p:spPr>
              <a:xfrm>
                <a:off x="5722668" y="1503699"/>
                <a:ext cx="32074" cy="32545"/>
              </a:xfrm>
              <a:custGeom>
                <a:avLst/>
                <a:gdLst/>
                <a:ahLst/>
                <a:cxnLst/>
                <a:rect l="l" t="t" r="r" b="b"/>
                <a:pathLst>
                  <a:path w="136" h="138" extrusionOk="0">
                    <a:moveTo>
                      <a:pt x="31" y="138"/>
                    </a:moveTo>
                    <a:lnTo>
                      <a:pt x="31" y="138"/>
                    </a:lnTo>
                    <a:cubicBezTo>
                      <a:pt x="38" y="138"/>
                      <a:pt x="46" y="134"/>
                      <a:pt x="49" y="131"/>
                    </a:cubicBezTo>
                    <a:cubicBezTo>
                      <a:pt x="128" y="52"/>
                      <a:pt x="128" y="52"/>
                      <a:pt x="128" y="52"/>
                    </a:cubicBezTo>
                    <a:cubicBezTo>
                      <a:pt x="139" y="41"/>
                      <a:pt x="139" y="22"/>
                      <a:pt x="128" y="11"/>
                    </a:cubicBezTo>
                    <a:cubicBezTo>
                      <a:pt x="117" y="-4"/>
                      <a:pt x="98" y="-4"/>
                      <a:pt x="83" y="11"/>
                    </a:cubicBezTo>
                    <a:cubicBezTo>
                      <a:pt x="9" y="86"/>
                      <a:pt x="9" y="86"/>
                      <a:pt x="9" y="86"/>
                    </a:cubicBezTo>
                    <a:cubicBezTo>
                      <a:pt x="-3" y="97"/>
                      <a:pt x="-3" y="119"/>
                      <a:pt x="9" y="131"/>
                    </a:cubicBezTo>
                    <a:cubicBezTo>
                      <a:pt x="12" y="134"/>
                      <a:pt x="20" y="138"/>
                      <a:pt x="31" y="138"/>
                    </a:cubicBezTo>
                    <a:close/>
                  </a:path>
                </a:pathLst>
              </a:custGeom>
              <a:grpFill/>
              <a:ln>
                <a:solidFill>
                  <a:srgbClr val="333015"/>
                </a:solidFill>
              </a:ln>
            </p:spPr>
            <p:txBody>
              <a:bodyPr spcFirstLastPara="1" wrap="square" lIns="90000" tIns="4675" rIns="90000" bIns="46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25" name="Google Shape;856;p44">
                <a:extLst>
                  <a:ext uri="{FF2B5EF4-FFF2-40B4-BE49-F238E27FC236}">
                    <a16:creationId xmlns:a16="http://schemas.microsoft.com/office/drawing/2014/main" id="{A392F4E8-E2EB-E2D0-1146-D3E3E3449B06}"/>
                  </a:ext>
                </a:extLst>
              </p:cNvPr>
              <p:cNvSpPr/>
              <p:nvPr/>
            </p:nvSpPr>
            <p:spPr>
              <a:xfrm>
                <a:off x="5573619" y="1503699"/>
                <a:ext cx="33017" cy="32545"/>
              </a:xfrm>
              <a:custGeom>
                <a:avLst/>
                <a:gdLst/>
                <a:ahLst/>
                <a:cxnLst/>
                <a:rect l="l" t="t" r="r" b="b"/>
                <a:pathLst>
                  <a:path w="140" h="138" extrusionOk="0">
                    <a:moveTo>
                      <a:pt x="87" y="131"/>
                    </a:moveTo>
                    <a:lnTo>
                      <a:pt x="87" y="131"/>
                    </a:lnTo>
                    <a:cubicBezTo>
                      <a:pt x="91" y="134"/>
                      <a:pt x="102" y="138"/>
                      <a:pt x="109" y="138"/>
                    </a:cubicBezTo>
                    <a:cubicBezTo>
                      <a:pt x="117" y="138"/>
                      <a:pt x="124" y="134"/>
                      <a:pt x="128" y="131"/>
                    </a:cubicBezTo>
                    <a:cubicBezTo>
                      <a:pt x="143" y="119"/>
                      <a:pt x="143" y="97"/>
                      <a:pt x="128" y="86"/>
                    </a:cubicBezTo>
                    <a:cubicBezTo>
                      <a:pt x="53" y="11"/>
                      <a:pt x="53" y="11"/>
                      <a:pt x="53" y="11"/>
                    </a:cubicBezTo>
                    <a:cubicBezTo>
                      <a:pt x="38" y="-4"/>
                      <a:pt x="19" y="-4"/>
                      <a:pt x="8" y="11"/>
                    </a:cubicBezTo>
                    <a:cubicBezTo>
                      <a:pt x="-3" y="22"/>
                      <a:pt x="-3" y="41"/>
                      <a:pt x="8" y="52"/>
                    </a:cubicBezTo>
                    <a:lnTo>
                      <a:pt x="87" y="131"/>
                    </a:lnTo>
                    <a:close/>
                  </a:path>
                </a:pathLst>
              </a:custGeom>
              <a:grpFill/>
              <a:ln>
                <a:solidFill>
                  <a:srgbClr val="333015"/>
                </a:solidFill>
              </a:ln>
            </p:spPr>
            <p:txBody>
              <a:bodyPr spcFirstLastPara="1" wrap="square" lIns="90000" tIns="4675" rIns="90000" bIns="46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26" name="Google Shape;857;p44">
                <a:extLst>
                  <a:ext uri="{FF2B5EF4-FFF2-40B4-BE49-F238E27FC236}">
                    <a16:creationId xmlns:a16="http://schemas.microsoft.com/office/drawing/2014/main" id="{3BC72C54-6276-1C56-FAAA-8EE2CE089E4A}"/>
                  </a:ext>
                </a:extLst>
              </p:cNvPr>
              <p:cNvSpPr/>
              <p:nvPr/>
            </p:nvSpPr>
            <p:spPr>
              <a:xfrm>
                <a:off x="5657577" y="1469031"/>
                <a:ext cx="14150" cy="40092"/>
              </a:xfrm>
              <a:custGeom>
                <a:avLst/>
                <a:gdLst/>
                <a:ahLst/>
                <a:cxnLst/>
                <a:rect l="l" t="t" r="r" b="b"/>
                <a:pathLst>
                  <a:path w="60" h="170" extrusionOk="0">
                    <a:moveTo>
                      <a:pt x="60" y="139"/>
                    </a:moveTo>
                    <a:lnTo>
                      <a:pt x="60" y="139"/>
                    </a:lnTo>
                    <a:cubicBezTo>
                      <a:pt x="60" y="31"/>
                      <a:pt x="60" y="31"/>
                      <a:pt x="60" y="31"/>
                    </a:cubicBezTo>
                    <a:cubicBezTo>
                      <a:pt x="60" y="16"/>
                      <a:pt x="49" y="1"/>
                      <a:pt x="34" y="1"/>
                    </a:cubicBezTo>
                    <a:cubicBezTo>
                      <a:pt x="15" y="-3"/>
                      <a:pt x="0" y="12"/>
                      <a:pt x="0" y="31"/>
                    </a:cubicBezTo>
                    <a:cubicBezTo>
                      <a:pt x="0" y="139"/>
                      <a:pt x="0" y="139"/>
                      <a:pt x="0" y="139"/>
                    </a:cubicBezTo>
                    <a:cubicBezTo>
                      <a:pt x="0" y="158"/>
                      <a:pt x="15" y="173"/>
                      <a:pt x="34" y="169"/>
                    </a:cubicBezTo>
                    <a:cubicBezTo>
                      <a:pt x="49" y="169"/>
                      <a:pt x="60" y="154"/>
                      <a:pt x="60" y="139"/>
                    </a:cubicBezTo>
                    <a:close/>
                  </a:path>
                </a:pathLst>
              </a:custGeom>
              <a:grpFill/>
              <a:ln>
                <a:solidFill>
                  <a:srgbClr val="333015"/>
                </a:solidFill>
              </a:ln>
            </p:spPr>
            <p:txBody>
              <a:bodyPr spcFirstLastPara="1" wrap="square" lIns="90000" tIns="16200" rIns="90000" bIns="162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27" name="Google Shape;858;p44">
                <a:extLst>
                  <a:ext uri="{FF2B5EF4-FFF2-40B4-BE49-F238E27FC236}">
                    <a16:creationId xmlns:a16="http://schemas.microsoft.com/office/drawing/2014/main" id="{11562758-B297-3F0C-A19B-FC2EC4E85AEF}"/>
                  </a:ext>
                </a:extLst>
              </p:cNvPr>
              <p:cNvSpPr/>
              <p:nvPr/>
            </p:nvSpPr>
            <p:spPr>
              <a:xfrm>
                <a:off x="5425513" y="1526575"/>
                <a:ext cx="478043" cy="434644"/>
              </a:xfrm>
              <a:custGeom>
                <a:avLst/>
                <a:gdLst/>
                <a:ahLst/>
                <a:cxnLst/>
                <a:rect l="l" t="t" r="r" b="b"/>
                <a:pathLst>
                  <a:path w="2027" h="1843" extrusionOk="0">
                    <a:moveTo>
                      <a:pt x="2024" y="1234"/>
                    </a:moveTo>
                    <a:lnTo>
                      <a:pt x="2024" y="1234"/>
                    </a:lnTo>
                    <a:cubicBezTo>
                      <a:pt x="2012" y="1156"/>
                      <a:pt x="2012" y="1156"/>
                      <a:pt x="2012" y="1156"/>
                    </a:cubicBezTo>
                    <a:lnTo>
                      <a:pt x="2012" y="1156"/>
                    </a:lnTo>
                    <a:lnTo>
                      <a:pt x="2012" y="1156"/>
                    </a:lnTo>
                    <a:cubicBezTo>
                      <a:pt x="1927" y="681"/>
                      <a:pt x="1927" y="681"/>
                      <a:pt x="1927" y="681"/>
                    </a:cubicBezTo>
                    <a:lnTo>
                      <a:pt x="1927" y="681"/>
                    </a:lnTo>
                    <a:cubicBezTo>
                      <a:pt x="1893" y="497"/>
                      <a:pt x="1893" y="497"/>
                      <a:pt x="1893" y="497"/>
                    </a:cubicBezTo>
                    <a:lnTo>
                      <a:pt x="1893" y="497"/>
                    </a:lnTo>
                    <a:cubicBezTo>
                      <a:pt x="1885" y="449"/>
                      <a:pt x="1844" y="419"/>
                      <a:pt x="1799" y="419"/>
                    </a:cubicBezTo>
                    <a:lnTo>
                      <a:pt x="1795" y="419"/>
                    </a:lnTo>
                    <a:cubicBezTo>
                      <a:pt x="1269" y="419"/>
                      <a:pt x="1269" y="419"/>
                      <a:pt x="1269" y="419"/>
                    </a:cubicBezTo>
                    <a:cubicBezTo>
                      <a:pt x="1291" y="378"/>
                      <a:pt x="1302" y="333"/>
                      <a:pt x="1302" y="288"/>
                    </a:cubicBezTo>
                    <a:cubicBezTo>
                      <a:pt x="1302" y="127"/>
                      <a:pt x="1171" y="0"/>
                      <a:pt x="1014" y="0"/>
                    </a:cubicBezTo>
                    <a:cubicBezTo>
                      <a:pt x="853" y="0"/>
                      <a:pt x="723" y="127"/>
                      <a:pt x="723" y="288"/>
                    </a:cubicBezTo>
                    <a:cubicBezTo>
                      <a:pt x="723" y="333"/>
                      <a:pt x="756" y="423"/>
                      <a:pt x="756" y="423"/>
                    </a:cubicBezTo>
                    <a:cubicBezTo>
                      <a:pt x="472" y="423"/>
                      <a:pt x="472" y="423"/>
                      <a:pt x="472" y="423"/>
                    </a:cubicBezTo>
                    <a:cubicBezTo>
                      <a:pt x="457" y="423"/>
                      <a:pt x="446" y="434"/>
                      <a:pt x="442" y="449"/>
                    </a:cubicBezTo>
                    <a:cubicBezTo>
                      <a:pt x="438" y="467"/>
                      <a:pt x="453" y="482"/>
                      <a:pt x="472" y="482"/>
                    </a:cubicBezTo>
                    <a:cubicBezTo>
                      <a:pt x="588" y="482"/>
                      <a:pt x="588" y="482"/>
                      <a:pt x="588" y="482"/>
                    </a:cubicBezTo>
                    <a:cubicBezTo>
                      <a:pt x="565" y="658"/>
                      <a:pt x="565" y="658"/>
                      <a:pt x="565" y="658"/>
                    </a:cubicBezTo>
                    <a:cubicBezTo>
                      <a:pt x="165" y="658"/>
                      <a:pt x="165" y="658"/>
                      <a:pt x="165" y="658"/>
                    </a:cubicBezTo>
                    <a:cubicBezTo>
                      <a:pt x="192" y="512"/>
                      <a:pt x="192" y="512"/>
                      <a:pt x="192" y="512"/>
                    </a:cubicBezTo>
                    <a:cubicBezTo>
                      <a:pt x="195" y="497"/>
                      <a:pt x="206" y="482"/>
                      <a:pt x="229" y="482"/>
                    </a:cubicBezTo>
                    <a:cubicBezTo>
                      <a:pt x="330" y="479"/>
                      <a:pt x="330" y="479"/>
                      <a:pt x="330" y="479"/>
                    </a:cubicBezTo>
                    <a:lnTo>
                      <a:pt x="330" y="479"/>
                    </a:lnTo>
                    <a:cubicBezTo>
                      <a:pt x="345" y="479"/>
                      <a:pt x="356" y="471"/>
                      <a:pt x="360" y="456"/>
                    </a:cubicBezTo>
                    <a:cubicBezTo>
                      <a:pt x="367" y="438"/>
                      <a:pt x="352" y="419"/>
                      <a:pt x="330" y="419"/>
                    </a:cubicBezTo>
                    <a:cubicBezTo>
                      <a:pt x="229" y="423"/>
                      <a:pt x="229" y="423"/>
                      <a:pt x="229" y="423"/>
                    </a:cubicBezTo>
                    <a:lnTo>
                      <a:pt x="229" y="423"/>
                    </a:lnTo>
                    <a:cubicBezTo>
                      <a:pt x="184" y="423"/>
                      <a:pt x="143" y="452"/>
                      <a:pt x="132" y="501"/>
                    </a:cubicBezTo>
                    <a:lnTo>
                      <a:pt x="132" y="501"/>
                    </a:lnTo>
                    <a:cubicBezTo>
                      <a:pt x="16" y="1156"/>
                      <a:pt x="16" y="1156"/>
                      <a:pt x="16" y="1156"/>
                    </a:cubicBezTo>
                    <a:lnTo>
                      <a:pt x="16" y="1156"/>
                    </a:lnTo>
                    <a:lnTo>
                      <a:pt x="16" y="1156"/>
                    </a:lnTo>
                    <a:cubicBezTo>
                      <a:pt x="1" y="1238"/>
                      <a:pt x="1" y="1238"/>
                      <a:pt x="1" y="1238"/>
                    </a:cubicBezTo>
                    <a:cubicBezTo>
                      <a:pt x="-3" y="1268"/>
                      <a:pt x="5" y="1297"/>
                      <a:pt x="23" y="1320"/>
                    </a:cubicBezTo>
                    <a:cubicBezTo>
                      <a:pt x="45" y="1346"/>
                      <a:pt x="76" y="1357"/>
                      <a:pt x="113" y="1357"/>
                    </a:cubicBezTo>
                    <a:cubicBezTo>
                      <a:pt x="876" y="1357"/>
                      <a:pt x="876" y="1357"/>
                      <a:pt x="876" y="1357"/>
                    </a:cubicBezTo>
                    <a:cubicBezTo>
                      <a:pt x="876" y="1470"/>
                      <a:pt x="876" y="1470"/>
                      <a:pt x="876" y="1470"/>
                    </a:cubicBezTo>
                    <a:cubicBezTo>
                      <a:pt x="816" y="1470"/>
                      <a:pt x="816" y="1470"/>
                      <a:pt x="816" y="1470"/>
                    </a:cubicBezTo>
                    <a:cubicBezTo>
                      <a:pt x="760" y="1470"/>
                      <a:pt x="715" y="1514"/>
                      <a:pt x="715" y="1570"/>
                    </a:cubicBezTo>
                    <a:cubicBezTo>
                      <a:pt x="715" y="1619"/>
                      <a:pt x="715" y="1619"/>
                      <a:pt x="715" y="1619"/>
                    </a:cubicBezTo>
                    <a:cubicBezTo>
                      <a:pt x="659" y="1619"/>
                      <a:pt x="659" y="1619"/>
                      <a:pt x="659" y="1619"/>
                    </a:cubicBezTo>
                    <a:cubicBezTo>
                      <a:pt x="599" y="1619"/>
                      <a:pt x="550" y="1668"/>
                      <a:pt x="550" y="1727"/>
                    </a:cubicBezTo>
                    <a:cubicBezTo>
                      <a:pt x="550" y="1795"/>
                      <a:pt x="550" y="1795"/>
                      <a:pt x="550" y="1795"/>
                    </a:cubicBezTo>
                    <a:cubicBezTo>
                      <a:pt x="550" y="1821"/>
                      <a:pt x="573" y="1843"/>
                      <a:pt x="599" y="1843"/>
                    </a:cubicBezTo>
                    <a:cubicBezTo>
                      <a:pt x="1425" y="1843"/>
                      <a:pt x="1425" y="1843"/>
                      <a:pt x="1425" y="1843"/>
                    </a:cubicBezTo>
                    <a:cubicBezTo>
                      <a:pt x="1452" y="1843"/>
                      <a:pt x="1470" y="1821"/>
                      <a:pt x="1470" y="1795"/>
                    </a:cubicBezTo>
                    <a:cubicBezTo>
                      <a:pt x="1470" y="1727"/>
                      <a:pt x="1470" y="1727"/>
                      <a:pt x="1470" y="1727"/>
                    </a:cubicBezTo>
                    <a:cubicBezTo>
                      <a:pt x="1470" y="1668"/>
                      <a:pt x="1422" y="1619"/>
                      <a:pt x="1362" y="1619"/>
                    </a:cubicBezTo>
                    <a:cubicBezTo>
                      <a:pt x="1309" y="1619"/>
                      <a:pt x="1309" y="1619"/>
                      <a:pt x="1309" y="1619"/>
                    </a:cubicBezTo>
                    <a:cubicBezTo>
                      <a:pt x="1309" y="1570"/>
                      <a:pt x="1309" y="1570"/>
                      <a:pt x="1309" y="1570"/>
                    </a:cubicBezTo>
                    <a:cubicBezTo>
                      <a:pt x="1309" y="1514"/>
                      <a:pt x="1261" y="1470"/>
                      <a:pt x="1205" y="1470"/>
                    </a:cubicBezTo>
                    <a:cubicBezTo>
                      <a:pt x="1145" y="1470"/>
                      <a:pt x="1145" y="1470"/>
                      <a:pt x="1145" y="1470"/>
                    </a:cubicBezTo>
                    <a:cubicBezTo>
                      <a:pt x="1145" y="1357"/>
                      <a:pt x="1145" y="1357"/>
                      <a:pt x="1145" y="1357"/>
                    </a:cubicBezTo>
                    <a:cubicBezTo>
                      <a:pt x="1373" y="1357"/>
                      <a:pt x="1373" y="1357"/>
                      <a:pt x="1373" y="1357"/>
                    </a:cubicBezTo>
                    <a:cubicBezTo>
                      <a:pt x="1388" y="1357"/>
                      <a:pt x="1403" y="1346"/>
                      <a:pt x="1407" y="1331"/>
                    </a:cubicBezTo>
                    <a:cubicBezTo>
                      <a:pt x="1407" y="1312"/>
                      <a:pt x="1392" y="1297"/>
                      <a:pt x="1373" y="1297"/>
                    </a:cubicBezTo>
                    <a:cubicBezTo>
                      <a:pt x="105" y="1297"/>
                      <a:pt x="105" y="1297"/>
                      <a:pt x="105" y="1297"/>
                    </a:cubicBezTo>
                    <a:cubicBezTo>
                      <a:pt x="90" y="1297"/>
                      <a:pt x="76" y="1290"/>
                      <a:pt x="64" y="1283"/>
                    </a:cubicBezTo>
                    <a:cubicBezTo>
                      <a:pt x="57" y="1271"/>
                      <a:pt x="57" y="1260"/>
                      <a:pt x="57" y="1245"/>
                    </a:cubicBezTo>
                    <a:cubicBezTo>
                      <a:pt x="64" y="1193"/>
                      <a:pt x="64" y="1193"/>
                      <a:pt x="64" y="1193"/>
                    </a:cubicBezTo>
                    <a:cubicBezTo>
                      <a:pt x="1960" y="1193"/>
                      <a:pt x="1960" y="1193"/>
                      <a:pt x="1960" y="1193"/>
                    </a:cubicBezTo>
                    <a:cubicBezTo>
                      <a:pt x="1967" y="1245"/>
                      <a:pt x="1967" y="1245"/>
                      <a:pt x="1967" y="1245"/>
                    </a:cubicBezTo>
                    <a:cubicBezTo>
                      <a:pt x="1971" y="1260"/>
                      <a:pt x="1967" y="1271"/>
                      <a:pt x="1960" y="1283"/>
                    </a:cubicBezTo>
                    <a:cubicBezTo>
                      <a:pt x="1949" y="1290"/>
                      <a:pt x="1938" y="1297"/>
                      <a:pt x="1919" y="1297"/>
                    </a:cubicBezTo>
                    <a:cubicBezTo>
                      <a:pt x="1519" y="1297"/>
                      <a:pt x="1519" y="1297"/>
                      <a:pt x="1519" y="1297"/>
                    </a:cubicBezTo>
                    <a:cubicBezTo>
                      <a:pt x="1504" y="1297"/>
                      <a:pt x="1489" y="1309"/>
                      <a:pt x="1485" y="1324"/>
                    </a:cubicBezTo>
                    <a:cubicBezTo>
                      <a:pt x="1485" y="1342"/>
                      <a:pt x="1500" y="1357"/>
                      <a:pt x="1519" y="1357"/>
                    </a:cubicBezTo>
                    <a:cubicBezTo>
                      <a:pt x="1915" y="1357"/>
                      <a:pt x="1915" y="1357"/>
                      <a:pt x="1915" y="1357"/>
                    </a:cubicBezTo>
                    <a:cubicBezTo>
                      <a:pt x="1953" y="1357"/>
                      <a:pt x="1983" y="1346"/>
                      <a:pt x="2005" y="1320"/>
                    </a:cubicBezTo>
                    <a:cubicBezTo>
                      <a:pt x="2024" y="1297"/>
                      <a:pt x="2031" y="1268"/>
                      <a:pt x="2024" y="1234"/>
                    </a:cubicBezTo>
                    <a:moveTo>
                      <a:pt x="1410" y="1727"/>
                    </a:moveTo>
                    <a:lnTo>
                      <a:pt x="1410" y="1727"/>
                    </a:lnTo>
                    <a:cubicBezTo>
                      <a:pt x="1410" y="1780"/>
                      <a:pt x="1410" y="1780"/>
                      <a:pt x="1410" y="1780"/>
                    </a:cubicBezTo>
                    <a:cubicBezTo>
                      <a:pt x="614" y="1780"/>
                      <a:pt x="614" y="1780"/>
                      <a:pt x="614" y="1780"/>
                    </a:cubicBezTo>
                    <a:cubicBezTo>
                      <a:pt x="614" y="1727"/>
                      <a:pt x="614" y="1727"/>
                      <a:pt x="614" y="1727"/>
                    </a:cubicBezTo>
                    <a:cubicBezTo>
                      <a:pt x="614" y="1701"/>
                      <a:pt x="633" y="1679"/>
                      <a:pt x="659" y="1679"/>
                    </a:cubicBezTo>
                    <a:cubicBezTo>
                      <a:pt x="745" y="1679"/>
                      <a:pt x="745" y="1679"/>
                      <a:pt x="745" y="1679"/>
                    </a:cubicBezTo>
                    <a:cubicBezTo>
                      <a:pt x="1276" y="1679"/>
                      <a:pt x="1276" y="1679"/>
                      <a:pt x="1276" y="1679"/>
                    </a:cubicBezTo>
                    <a:cubicBezTo>
                      <a:pt x="1362" y="1679"/>
                      <a:pt x="1362" y="1679"/>
                      <a:pt x="1362" y="1679"/>
                    </a:cubicBezTo>
                    <a:cubicBezTo>
                      <a:pt x="1388" y="1679"/>
                      <a:pt x="1410" y="1701"/>
                      <a:pt x="1410" y="1727"/>
                    </a:cubicBezTo>
                    <a:moveTo>
                      <a:pt x="1246" y="1570"/>
                    </a:moveTo>
                    <a:lnTo>
                      <a:pt x="1246" y="1570"/>
                    </a:lnTo>
                    <a:cubicBezTo>
                      <a:pt x="1246" y="1619"/>
                      <a:pt x="1246" y="1619"/>
                      <a:pt x="1246" y="1619"/>
                    </a:cubicBezTo>
                    <a:cubicBezTo>
                      <a:pt x="775" y="1619"/>
                      <a:pt x="775" y="1619"/>
                      <a:pt x="775" y="1619"/>
                    </a:cubicBezTo>
                    <a:cubicBezTo>
                      <a:pt x="775" y="1570"/>
                      <a:pt x="775" y="1570"/>
                      <a:pt x="775" y="1570"/>
                    </a:cubicBezTo>
                    <a:cubicBezTo>
                      <a:pt x="775" y="1548"/>
                      <a:pt x="794" y="1529"/>
                      <a:pt x="816" y="1529"/>
                    </a:cubicBezTo>
                    <a:cubicBezTo>
                      <a:pt x="906" y="1529"/>
                      <a:pt x="906" y="1529"/>
                      <a:pt x="906" y="1529"/>
                    </a:cubicBezTo>
                    <a:lnTo>
                      <a:pt x="906" y="1529"/>
                    </a:lnTo>
                    <a:cubicBezTo>
                      <a:pt x="1205" y="1529"/>
                      <a:pt x="1205" y="1529"/>
                      <a:pt x="1205" y="1529"/>
                    </a:cubicBezTo>
                    <a:cubicBezTo>
                      <a:pt x="1227" y="1529"/>
                      <a:pt x="1246" y="1548"/>
                      <a:pt x="1246" y="1570"/>
                    </a:cubicBezTo>
                    <a:moveTo>
                      <a:pt x="1085" y="1470"/>
                    </a:moveTo>
                    <a:lnTo>
                      <a:pt x="1085" y="1470"/>
                    </a:lnTo>
                    <a:cubicBezTo>
                      <a:pt x="939" y="1470"/>
                      <a:pt x="939" y="1470"/>
                      <a:pt x="939" y="1470"/>
                    </a:cubicBezTo>
                    <a:cubicBezTo>
                      <a:pt x="939" y="1357"/>
                      <a:pt x="939" y="1357"/>
                      <a:pt x="939" y="1357"/>
                    </a:cubicBezTo>
                    <a:cubicBezTo>
                      <a:pt x="1085" y="1357"/>
                      <a:pt x="1085" y="1357"/>
                      <a:pt x="1085" y="1357"/>
                    </a:cubicBezTo>
                    <a:cubicBezTo>
                      <a:pt x="1085" y="1470"/>
                      <a:pt x="1085" y="1470"/>
                      <a:pt x="1085" y="1470"/>
                    </a:cubicBezTo>
                    <a:moveTo>
                      <a:pt x="984" y="953"/>
                    </a:moveTo>
                    <a:lnTo>
                      <a:pt x="984" y="953"/>
                    </a:lnTo>
                    <a:cubicBezTo>
                      <a:pt x="984" y="1129"/>
                      <a:pt x="984" y="1129"/>
                      <a:pt x="984" y="1129"/>
                    </a:cubicBezTo>
                    <a:cubicBezTo>
                      <a:pt x="565" y="1129"/>
                      <a:pt x="565" y="1129"/>
                      <a:pt x="565" y="1129"/>
                    </a:cubicBezTo>
                    <a:cubicBezTo>
                      <a:pt x="588" y="953"/>
                      <a:pt x="588" y="953"/>
                      <a:pt x="588" y="953"/>
                    </a:cubicBezTo>
                    <a:lnTo>
                      <a:pt x="984" y="953"/>
                    </a:lnTo>
                    <a:moveTo>
                      <a:pt x="599" y="893"/>
                    </a:moveTo>
                    <a:lnTo>
                      <a:pt x="599" y="893"/>
                    </a:lnTo>
                    <a:cubicBezTo>
                      <a:pt x="621" y="718"/>
                      <a:pt x="621" y="718"/>
                      <a:pt x="621" y="718"/>
                    </a:cubicBezTo>
                    <a:cubicBezTo>
                      <a:pt x="984" y="718"/>
                      <a:pt x="984" y="718"/>
                      <a:pt x="984" y="718"/>
                    </a:cubicBezTo>
                    <a:cubicBezTo>
                      <a:pt x="984" y="893"/>
                      <a:pt x="984" y="893"/>
                      <a:pt x="984" y="893"/>
                    </a:cubicBezTo>
                    <a:lnTo>
                      <a:pt x="599" y="893"/>
                    </a:lnTo>
                    <a:moveTo>
                      <a:pt x="1044" y="953"/>
                    </a:moveTo>
                    <a:lnTo>
                      <a:pt x="1044" y="953"/>
                    </a:lnTo>
                    <a:cubicBezTo>
                      <a:pt x="1437" y="953"/>
                      <a:pt x="1437" y="953"/>
                      <a:pt x="1437" y="953"/>
                    </a:cubicBezTo>
                    <a:cubicBezTo>
                      <a:pt x="1463" y="1129"/>
                      <a:pt x="1463" y="1129"/>
                      <a:pt x="1463" y="1129"/>
                    </a:cubicBezTo>
                    <a:cubicBezTo>
                      <a:pt x="1044" y="1129"/>
                      <a:pt x="1044" y="1129"/>
                      <a:pt x="1044" y="1129"/>
                    </a:cubicBezTo>
                    <a:lnTo>
                      <a:pt x="1044" y="953"/>
                    </a:lnTo>
                    <a:moveTo>
                      <a:pt x="1044" y="893"/>
                    </a:moveTo>
                    <a:lnTo>
                      <a:pt x="1044" y="893"/>
                    </a:lnTo>
                    <a:cubicBezTo>
                      <a:pt x="1044" y="718"/>
                      <a:pt x="1044" y="718"/>
                      <a:pt x="1044" y="718"/>
                    </a:cubicBezTo>
                    <a:cubicBezTo>
                      <a:pt x="1407" y="718"/>
                      <a:pt x="1407" y="718"/>
                      <a:pt x="1407" y="718"/>
                    </a:cubicBezTo>
                    <a:cubicBezTo>
                      <a:pt x="1429" y="893"/>
                      <a:pt x="1429" y="893"/>
                      <a:pt x="1429" y="893"/>
                    </a:cubicBezTo>
                    <a:lnTo>
                      <a:pt x="1044" y="893"/>
                    </a:lnTo>
                    <a:moveTo>
                      <a:pt x="1044" y="479"/>
                    </a:moveTo>
                    <a:lnTo>
                      <a:pt x="1044" y="479"/>
                    </a:lnTo>
                    <a:cubicBezTo>
                      <a:pt x="1212" y="479"/>
                      <a:pt x="1212" y="479"/>
                      <a:pt x="1212" y="479"/>
                    </a:cubicBezTo>
                    <a:lnTo>
                      <a:pt x="1216" y="482"/>
                    </a:lnTo>
                    <a:cubicBezTo>
                      <a:pt x="1373" y="482"/>
                      <a:pt x="1373" y="482"/>
                      <a:pt x="1373" y="482"/>
                    </a:cubicBezTo>
                    <a:cubicBezTo>
                      <a:pt x="1396" y="658"/>
                      <a:pt x="1396" y="658"/>
                      <a:pt x="1396" y="658"/>
                    </a:cubicBezTo>
                    <a:cubicBezTo>
                      <a:pt x="1044" y="658"/>
                      <a:pt x="1044" y="658"/>
                      <a:pt x="1044" y="658"/>
                    </a:cubicBezTo>
                    <a:lnTo>
                      <a:pt x="1044" y="479"/>
                    </a:lnTo>
                    <a:moveTo>
                      <a:pt x="1470" y="718"/>
                    </a:moveTo>
                    <a:lnTo>
                      <a:pt x="1470" y="718"/>
                    </a:lnTo>
                    <a:cubicBezTo>
                      <a:pt x="1871" y="718"/>
                      <a:pt x="1871" y="718"/>
                      <a:pt x="1871" y="718"/>
                    </a:cubicBezTo>
                    <a:cubicBezTo>
                      <a:pt x="1900" y="893"/>
                      <a:pt x="1900" y="893"/>
                      <a:pt x="1900" y="893"/>
                    </a:cubicBezTo>
                    <a:cubicBezTo>
                      <a:pt x="1493" y="893"/>
                      <a:pt x="1493" y="893"/>
                      <a:pt x="1493" y="893"/>
                    </a:cubicBezTo>
                    <a:lnTo>
                      <a:pt x="1470" y="718"/>
                    </a:lnTo>
                    <a:moveTo>
                      <a:pt x="1833" y="512"/>
                    </a:moveTo>
                    <a:lnTo>
                      <a:pt x="1833" y="512"/>
                    </a:lnTo>
                    <a:cubicBezTo>
                      <a:pt x="1859" y="658"/>
                      <a:pt x="1859" y="658"/>
                      <a:pt x="1859" y="658"/>
                    </a:cubicBezTo>
                    <a:cubicBezTo>
                      <a:pt x="1463" y="658"/>
                      <a:pt x="1463" y="658"/>
                      <a:pt x="1463" y="658"/>
                    </a:cubicBezTo>
                    <a:cubicBezTo>
                      <a:pt x="1437" y="482"/>
                      <a:pt x="1437" y="482"/>
                      <a:pt x="1437" y="482"/>
                    </a:cubicBezTo>
                    <a:cubicBezTo>
                      <a:pt x="1795" y="482"/>
                      <a:pt x="1795" y="482"/>
                      <a:pt x="1795" y="482"/>
                    </a:cubicBezTo>
                    <a:cubicBezTo>
                      <a:pt x="1814" y="482"/>
                      <a:pt x="1829" y="497"/>
                      <a:pt x="1833" y="512"/>
                    </a:cubicBezTo>
                    <a:moveTo>
                      <a:pt x="786" y="288"/>
                    </a:moveTo>
                    <a:lnTo>
                      <a:pt x="786" y="288"/>
                    </a:lnTo>
                    <a:cubicBezTo>
                      <a:pt x="786" y="161"/>
                      <a:pt x="887" y="60"/>
                      <a:pt x="1014" y="60"/>
                    </a:cubicBezTo>
                    <a:cubicBezTo>
                      <a:pt x="1137" y="60"/>
                      <a:pt x="1238" y="161"/>
                      <a:pt x="1238" y="288"/>
                    </a:cubicBezTo>
                    <a:cubicBezTo>
                      <a:pt x="1238" y="336"/>
                      <a:pt x="1227" y="381"/>
                      <a:pt x="1197" y="419"/>
                    </a:cubicBezTo>
                    <a:cubicBezTo>
                      <a:pt x="1014" y="423"/>
                      <a:pt x="1014" y="423"/>
                      <a:pt x="1014" y="423"/>
                    </a:cubicBezTo>
                    <a:cubicBezTo>
                      <a:pt x="827" y="423"/>
                      <a:pt x="827" y="423"/>
                      <a:pt x="827" y="423"/>
                    </a:cubicBezTo>
                    <a:cubicBezTo>
                      <a:pt x="801" y="381"/>
                      <a:pt x="786" y="336"/>
                      <a:pt x="786" y="288"/>
                    </a:cubicBezTo>
                    <a:moveTo>
                      <a:pt x="655" y="482"/>
                    </a:moveTo>
                    <a:lnTo>
                      <a:pt x="655" y="482"/>
                    </a:lnTo>
                    <a:cubicBezTo>
                      <a:pt x="812" y="482"/>
                      <a:pt x="812" y="482"/>
                      <a:pt x="812" y="482"/>
                    </a:cubicBezTo>
                    <a:cubicBezTo>
                      <a:pt x="984" y="482"/>
                      <a:pt x="984" y="482"/>
                      <a:pt x="984" y="482"/>
                    </a:cubicBezTo>
                    <a:cubicBezTo>
                      <a:pt x="984" y="658"/>
                      <a:pt x="984" y="658"/>
                      <a:pt x="984" y="658"/>
                    </a:cubicBezTo>
                    <a:cubicBezTo>
                      <a:pt x="629" y="658"/>
                      <a:pt x="629" y="658"/>
                      <a:pt x="629" y="658"/>
                    </a:cubicBezTo>
                    <a:lnTo>
                      <a:pt x="655" y="482"/>
                    </a:lnTo>
                    <a:moveTo>
                      <a:pt x="554" y="718"/>
                    </a:moveTo>
                    <a:lnTo>
                      <a:pt x="554" y="718"/>
                    </a:lnTo>
                    <a:cubicBezTo>
                      <a:pt x="532" y="893"/>
                      <a:pt x="532" y="893"/>
                      <a:pt x="532" y="893"/>
                    </a:cubicBezTo>
                    <a:cubicBezTo>
                      <a:pt x="124" y="893"/>
                      <a:pt x="124" y="893"/>
                      <a:pt x="124" y="893"/>
                    </a:cubicBezTo>
                    <a:cubicBezTo>
                      <a:pt x="154" y="718"/>
                      <a:pt x="154" y="718"/>
                      <a:pt x="154" y="718"/>
                    </a:cubicBezTo>
                    <a:cubicBezTo>
                      <a:pt x="554" y="718"/>
                      <a:pt x="554" y="718"/>
                      <a:pt x="554" y="718"/>
                    </a:cubicBezTo>
                    <a:moveTo>
                      <a:pt x="113" y="953"/>
                    </a:moveTo>
                    <a:lnTo>
                      <a:pt x="113" y="953"/>
                    </a:lnTo>
                    <a:cubicBezTo>
                      <a:pt x="520" y="953"/>
                      <a:pt x="520" y="953"/>
                      <a:pt x="520" y="953"/>
                    </a:cubicBezTo>
                    <a:cubicBezTo>
                      <a:pt x="498" y="1129"/>
                      <a:pt x="498" y="1129"/>
                      <a:pt x="498" y="1129"/>
                    </a:cubicBezTo>
                    <a:lnTo>
                      <a:pt x="498" y="1129"/>
                    </a:lnTo>
                    <a:cubicBezTo>
                      <a:pt x="79" y="1129"/>
                      <a:pt x="79" y="1129"/>
                      <a:pt x="79" y="1129"/>
                    </a:cubicBezTo>
                    <a:lnTo>
                      <a:pt x="113" y="953"/>
                    </a:lnTo>
                    <a:moveTo>
                      <a:pt x="1526" y="1129"/>
                    </a:moveTo>
                    <a:lnTo>
                      <a:pt x="1526" y="1129"/>
                    </a:lnTo>
                    <a:lnTo>
                      <a:pt x="1526" y="1129"/>
                    </a:lnTo>
                    <a:cubicBezTo>
                      <a:pt x="1504" y="953"/>
                      <a:pt x="1504" y="953"/>
                      <a:pt x="1504" y="953"/>
                    </a:cubicBezTo>
                    <a:cubicBezTo>
                      <a:pt x="1911" y="953"/>
                      <a:pt x="1911" y="953"/>
                      <a:pt x="1911" y="953"/>
                    </a:cubicBezTo>
                    <a:cubicBezTo>
                      <a:pt x="1945" y="1129"/>
                      <a:pt x="1945" y="1129"/>
                      <a:pt x="1945" y="1129"/>
                    </a:cubicBezTo>
                    <a:lnTo>
                      <a:pt x="1526" y="1129"/>
                    </a:lnTo>
                    <a:close/>
                  </a:path>
                </a:pathLst>
              </a:custGeom>
              <a:grpFill/>
              <a:ln>
                <a:solidFill>
                  <a:srgbClr val="333015"/>
                </a:solid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28" name="Google Shape;972;p44">
              <a:extLst>
                <a:ext uri="{FF2B5EF4-FFF2-40B4-BE49-F238E27FC236}">
                  <a16:creationId xmlns:a16="http://schemas.microsoft.com/office/drawing/2014/main" id="{E4F98344-75AC-221D-7CD8-5C4EFFF15C91}"/>
                </a:ext>
              </a:extLst>
            </p:cNvPr>
            <p:cNvGrpSpPr/>
            <p:nvPr/>
          </p:nvGrpSpPr>
          <p:grpSpPr>
            <a:xfrm>
              <a:off x="2056753" y="4115258"/>
              <a:ext cx="765166" cy="712363"/>
              <a:chOff x="4205290" y="2747970"/>
              <a:chExt cx="491957" cy="458227"/>
            </a:xfrm>
            <a:solidFill>
              <a:srgbClr val="83ABE6"/>
            </a:solidFill>
          </p:grpSpPr>
          <p:sp>
            <p:nvSpPr>
              <p:cNvPr id="29" name="Google Shape;973;p44">
                <a:extLst>
                  <a:ext uri="{FF2B5EF4-FFF2-40B4-BE49-F238E27FC236}">
                    <a16:creationId xmlns:a16="http://schemas.microsoft.com/office/drawing/2014/main" id="{072D0AA2-CBBD-8A69-E449-292F6B800C7D}"/>
                  </a:ext>
                </a:extLst>
              </p:cNvPr>
              <p:cNvSpPr/>
              <p:nvPr/>
            </p:nvSpPr>
            <p:spPr>
              <a:xfrm>
                <a:off x="4205290" y="2747970"/>
                <a:ext cx="491957" cy="458227"/>
              </a:xfrm>
              <a:custGeom>
                <a:avLst/>
                <a:gdLst/>
                <a:ahLst/>
                <a:cxnLst/>
                <a:rect l="l" t="t" r="r" b="b"/>
                <a:pathLst>
                  <a:path w="2086" h="1943" extrusionOk="0">
                    <a:moveTo>
                      <a:pt x="2086" y="1379"/>
                    </a:moveTo>
                    <a:lnTo>
                      <a:pt x="2086" y="1379"/>
                    </a:lnTo>
                    <a:cubicBezTo>
                      <a:pt x="2086" y="1367"/>
                      <a:pt x="2078" y="1356"/>
                      <a:pt x="2067" y="1352"/>
                    </a:cubicBezTo>
                    <a:cubicBezTo>
                      <a:pt x="1918" y="1296"/>
                      <a:pt x="1843" y="1326"/>
                      <a:pt x="1772" y="1356"/>
                    </a:cubicBezTo>
                    <a:cubicBezTo>
                      <a:pt x="1738" y="1367"/>
                      <a:pt x="1708" y="1382"/>
                      <a:pt x="1667" y="1382"/>
                    </a:cubicBezTo>
                    <a:cubicBezTo>
                      <a:pt x="1652" y="1356"/>
                      <a:pt x="1637" y="1326"/>
                      <a:pt x="1619" y="1296"/>
                    </a:cubicBezTo>
                    <a:cubicBezTo>
                      <a:pt x="1641" y="1255"/>
                      <a:pt x="1656" y="1215"/>
                      <a:pt x="1671" y="1174"/>
                    </a:cubicBezTo>
                    <a:cubicBezTo>
                      <a:pt x="1993" y="1177"/>
                      <a:pt x="1993" y="1177"/>
                      <a:pt x="1993" y="1177"/>
                    </a:cubicBezTo>
                    <a:lnTo>
                      <a:pt x="1993" y="1177"/>
                    </a:lnTo>
                    <a:cubicBezTo>
                      <a:pt x="1993" y="1177"/>
                      <a:pt x="2022" y="1163"/>
                      <a:pt x="2022" y="1148"/>
                    </a:cubicBezTo>
                    <a:cubicBezTo>
                      <a:pt x="2022" y="972"/>
                      <a:pt x="1899" y="845"/>
                      <a:pt x="1679" y="800"/>
                    </a:cubicBezTo>
                    <a:cubicBezTo>
                      <a:pt x="1667" y="755"/>
                      <a:pt x="1648" y="714"/>
                      <a:pt x="1630" y="673"/>
                    </a:cubicBezTo>
                    <a:cubicBezTo>
                      <a:pt x="1686" y="617"/>
                      <a:pt x="1686" y="617"/>
                      <a:pt x="1686" y="617"/>
                    </a:cubicBezTo>
                    <a:cubicBezTo>
                      <a:pt x="1697" y="602"/>
                      <a:pt x="1697" y="583"/>
                      <a:pt x="1682" y="572"/>
                    </a:cubicBezTo>
                    <a:cubicBezTo>
                      <a:pt x="1671" y="560"/>
                      <a:pt x="1652" y="560"/>
                      <a:pt x="1641" y="572"/>
                    </a:cubicBezTo>
                    <a:cubicBezTo>
                      <a:pt x="1570" y="650"/>
                      <a:pt x="1570" y="650"/>
                      <a:pt x="1570" y="650"/>
                    </a:cubicBezTo>
                    <a:cubicBezTo>
                      <a:pt x="1559" y="658"/>
                      <a:pt x="1559" y="673"/>
                      <a:pt x="1566" y="684"/>
                    </a:cubicBezTo>
                    <a:cubicBezTo>
                      <a:pt x="1592" y="733"/>
                      <a:pt x="1611" y="781"/>
                      <a:pt x="1622" y="834"/>
                    </a:cubicBezTo>
                    <a:cubicBezTo>
                      <a:pt x="1626" y="845"/>
                      <a:pt x="1637" y="852"/>
                      <a:pt x="1648" y="856"/>
                    </a:cubicBezTo>
                    <a:cubicBezTo>
                      <a:pt x="1761" y="875"/>
                      <a:pt x="1959" y="1114"/>
                      <a:pt x="1959" y="1114"/>
                    </a:cubicBezTo>
                    <a:cubicBezTo>
                      <a:pt x="1648" y="1118"/>
                      <a:pt x="1648" y="1118"/>
                      <a:pt x="1648" y="1118"/>
                    </a:cubicBezTo>
                    <a:lnTo>
                      <a:pt x="1648" y="1118"/>
                    </a:lnTo>
                    <a:cubicBezTo>
                      <a:pt x="1648" y="1118"/>
                      <a:pt x="1622" y="1125"/>
                      <a:pt x="1619" y="1137"/>
                    </a:cubicBezTo>
                    <a:cubicBezTo>
                      <a:pt x="1607" y="1189"/>
                      <a:pt x="1585" y="1236"/>
                      <a:pt x="1559" y="1281"/>
                    </a:cubicBezTo>
                    <a:cubicBezTo>
                      <a:pt x="1551" y="1292"/>
                      <a:pt x="1551" y="1304"/>
                      <a:pt x="1559" y="1315"/>
                    </a:cubicBezTo>
                    <a:cubicBezTo>
                      <a:pt x="1574" y="1337"/>
                      <a:pt x="1589" y="1360"/>
                      <a:pt x="1600" y="1382"/>
                    </a:cubicBezTo>
                    <a:cubicBezTo>
                      <a:pt x="1570" y="1379"/>
                      <a:pt x="1532" y="1371"/>
                      <a:pt x="1491" y="1352"/>
                    </a:cubicBezTo>
                    <a:lnTo>
                      <a:pt x="1491" y="1352"/>
                    </a:lnTo>
                    <a:lnTo>
                      <a:pt x="1491" y="1352"/>
                    </a:lnTo>
                    <a:cubicBezTo>
                      <a:pt x="1450" y="1341"/>
                      <a:pt x="1417" y="1330"/>
                      <a:pt x="1391" y="1326"/>
                    </a:cubicBezTo>
                    <a:cubicBezTo>
                      <a:pt x="1484" y="1236"/>
                      <a:pt x="1536" y="1110"/>
                      <a:pt x="1536" y="976"/>
                    </a:cubicBezTo>
                    <a:cubicBezTo>
                      <a:pt x="1536" y="707"/>
                      <a:pt x="1316" y="486"/>
                      <a:pt x="1046" y="486"/>
                    </a:cubicBezTo>
                    <a:cubicBezTo>
                      <a:pt x="934" y="486"/>
                      <a:pt x="830" y="523"/>
                      <a:pt x="744" y="591"/>
                    </a:cubicBezTo>
                    <a:cubicBezTo>
                      <a:pt x="729" y="602"/>
                      <a:pt x="725" y="620"/>
                      <a:pt x="736" y="635"/>
                    </a:cubicBezTo>
                    <a:cubicBezTo>
                      <a:pt x="747" y="647"/>
                      <a:pt x="766" y="650"/>
                      <a:pt x="781" y="639"/>
                    </a:cubicBezTo>
                    <a:cubicBezTo>
                      <a:pt x="856" y="579"/>
                      <a:pt x="949" y="549"/>
                      <a:pt x="1046" y="549"/>
                    </a:cubicBezTo>
                    <a:cubicBezTo>
                      <a:pt x="1282" y="549"/>
                      <a:pt x="1476" y="740"/>
                      <a:pt x="1476" y="976"/>
                    </a:cubicBezTo>
                    <a:cubicBezTo>
                      <a:pt x="1476" y="1118"/>
                      <a:pt x="1409" y="1248"/>
                      <a:pt x="1293" y="1326"/>
                    </a:cubicBezTo>
                    <a:cubicBezTo>
                      <a:pt x="1256" y="1334"/>
                      <a:pt x="1226" y="1345"/>
                      <a:pt x="1196" y="1356"/>
                    </a:cubicBezTo>
                    <a:cubicBezTo>
                      <a:pt x="1125" y="1386"/>
                      <a:pt x="1061" y="1408"/>
                      <a:pt x="912" y="1352"/>
                    </a:cubicBezTo>
                    <a:lnTo>
                      <a:pt x="912" y="1352"/>
                    </a:lnTo>
                    <a:lnTo>
                      <a:pt x="912" y="1352"/>
                    </a:lnTo>
                    <a:cubicBezTo>
                      <a:pt x="867" y="1337"/>
                      <a:pt x="830" y="1330"/>
                      <a:pt x="796" y="1326"/>
                    </a:cubicBezTo>
                    <a:cubicBezTo>
                      <a:pt x="684" y="1244"/>
                      <a:pt x="616" y="1114"/>
                      <a:pt x="616" y="976"/>
                    </a:cubicBezTo>
                    <a:cubicBezTo>
                      <a:pt x="616" y="890"/>
                      <a:pt x="643" y="807"/>
                      <a:pt x="691" y="733"/>
                    </a:cubicBezTo>
                    <a:cubicBezTo>
                      <a:pt x="702" y="721"/>
                      <a:pt x="699" y="699"/>
                      <a:pt x="684" y="691"/>
                    </a:cubicBezTo>
                    <a:cubicBezTo>
                      <a:pt x="669" y="680"/>
                      <a:pt x="650" y="684"/>
                      <a:pt x="643" y="699"/>
                    </a:cubicBezTo>
                    <a:cubicBezTo>
                      <a:pt x="583" y="781"/>
                      <a:pt x="553" y="878"/>
                      <a:pt x="553" y="976"/>
                    </a:cubicBezTo>
                    <a:cubicBezTo>
                      <a:pt x="553" y="1110"/>
                      <a:pt x="609" y="1236"/>
                      <a:pt x="702" y="1330"/>
                    </a:cubicBezTo>
                    <a:cubicBezTo>
                      <a:pt x="673" y="1334"/>
                      <a:pt x="643" y="1345"/>
                      <a:pt x="616" y="1356"/>
                    </a:cubicBezTo>
                    <a:cubicBezTo>
                      <a:pt x="568" y="1375"/>
                      <a:pt x="519" y="1393"/>
                      <a:pt x="444" y="1382"/>
                    </a:cubicBezTo>
                    <a:cubicBezTo>
                      <a:pt x="523" y="1307"/>
                      <a:pt x="523" y="1307"/>
                      <a:pt x="523" y="1307"/>
                    </a:cubicBezTo>
                    <a:cubicBezTo>
                      <a:pt x="531" y="1296"/>
                      <a:pt x="534" y="1281"/>
                      <a:pt x="527" y="1270"/>
                    </a:cubicBezTo>
                    <a:cubicBezTo>
                      <a:pt x="500" y="1222"/>
                      <a:pt x="482" y="1174"/>
                      <a:pt x="467" y="1121"/>
                    </a:cubicBezTo>
                    <a:cubicBezTo>
                      <a:pt x="463" y="1110"/>
                      <a:pt x="455" y="1103"/>
                      <a:pt x="444" y="1099"/>
                    </a:cubicBezTo>
                    <a:cubicBezTo>
                      <a:pt x="332" y="1080"/>
                      <a:pt x="130" y="837"/>
                      <a:pt x="130" y="837"/>
                    </a:cubicBezTo>
                    <a:cubicBezTo>
                      <a:pt x="441" y="841"/>
                      <a:pt x="441" y="841"/>
                      <a:pt x="441" y="841"/>
                    </a:cubicBezTo>
                    <a:lnTo>
                      <a:pt x="441" y="841"/>
                    </a:lnTo>
                    <a:cubicBezTo>
                      <a:pt x="455" y="841"/>
                      <a:pt x="467" y="830"/>
                      <a:pt x="471" y="819"/>
                    </a:cubicBezTo>
                    <a:cubicBezTo>
                      <a:pt x="486" y="766"/>
                      <a:pt x="508" y="718"/>
                      <a:pt x="534" y="673"/>
                    </a:cubicBezTo>
                    <a:cubicBezTo>
                      <a:pt x="542" y="662"/>
                      <a:pt x="542" y="647"/>
                      <a:pt x="534" y="639"/>
                    </a:cubicBezTo>
                    <a:cubicBezTo>
                      <a:pt x="471" y="546"/>
                      <a:pt x="385" y="374"/>
                      <a:pt x="497" y="235"/>
                    </a:cubicBezTo>
                    <a:cubicBezTo>
                      <a:pt x="718" y="452"/>
                      <a:pt x="718" y="452"/>
                      <a:pt x="718" y="452"/>
                    </a:cubicBezTo>
                    <a:cubicBezTo>
                      <a:pt x="725" y="464"/>
                      <a:pt x="740" y="467"/>
                      <a:pt x="751" y="460"/>
                    </a:cubicBezTo>
                    <a:cubicBezTo>
                      <a:pt x="800" y="433"/>
                      <a:pt x="848" y="411"/>
                      <a:pt x="901" y="400"/>
                    </a:cubicBezTo>
                    <a:cubicBezTo>
                      <a:pt x="912" y="396"/>
                      <a:pt x="919" y="388"/>
                      <a:pt x="923" y="374"/>
                    </a:cubicBezTo>
                    <a:cubicBezTo>
                      <a:pt x="945" y="265"/>
                      <a:pt x="1181" y="63"/>
                      <a:pt x="1181" y="63"/>
                    </a:cubicBezTo>
                    <a:cubicBezTo>
                      <a:pt x="1181" y="377"/>
                      <a:pt x="1181" y="377"/>
                      <a:pt x="1181" y="377"/>
                    </a:cubicBezTo>
                    <a:cubicBezTo>
                      <a:pt x="1181" y="388"/>
                      <a:pt x="1192" y="404"/>
                      <a:pt x="1204" y="407"/>
                    </a:cubicBezTo>
                    <a:cubicBezTo>
                      <a:pt x="1256" y="419"/>
                      <a:pt x="1304" y="441"/>
                      <a:pt x="1353" y="467"/>
                    </a:cubicBezTo>
                    <a:cubicBezTo>
                      <a:pt x="1360" y="475"/>
                      <a:pt x="1376" y="475"/>
                      <a:pt x="1383" y="467"/>
                    </a:cubicBezTo>
                    <a:cubicBezTo>
                      <a:pt x="1480" y="404"/>
                      <a:pt x="1652" y="317"/>
                      <a:pt x="1794" y="430"/>
                    </a:cubicBezTo>
                    <a:cubicBezTo>
                      <a:pt x="1746" y="478"/>
                      <a:pt x="1746" y="478"/>
                      <a:pt x="1746" y="478"/>
                    </a:cubicBezTo>
                    <a:cubicBezTo>
                      <a:pt x="1735" y="486"/>
                      <a:pt x="1735" y="504"/>
                      <a:pt x="1742" y="516"/>
                    </a:cubicBezTo>
                    <a:cubicBezTo>
                      <a:pt x="1753" y="535"/>
                      <a:pt x="1776" y="535"/>
                      <a:pt x="1791" y="520"/>
                    </a:cubicBezTo>
                    <a:cubicBezTo>
                      <a:pt x="1858" y="452"/>
                      <a:pt x="1858" y="452"/>
                      <a:pt x="1858" y="452"/>
                    </a:cubicBezTo>
                    <a:cubicBezTo>
                      <a:pt x="1869" y="441"/>
                      <a:pt x="1869" y="422"/>
                      <a:pt x="1858" y="407"/>
                    </a:cubicBezTo>
                    <a:cubicBezTo>
                      <a:pt x="1735" y="284"/>
                      <a:pt x="1555" y="284"/>
                      <a:pt x="1368" y="407"/>
                    </a:cubicBezTo>
                    <a:cubicBezTo>
                      <a:pt x="1327" y="385"/>
                      <a:pt x="1286" y="366"/>
                      <a:pt x="1245" y="355"/>
                    </a:cubicBezTo>
                    <a:cubicBezTo>
                      <a:pt x="1245" y="33"/>
                      <a:pt x="1245" y="33"/>
                      <a:pt x="1245" y="33"/>
                    </a:cubicBezTo>
                    <a:cubicBezTo>
                      <a:pt x="1245" y="15"/>
                      <a:pt x="1230" y="0"/>
                      <a:pt x="1215" y="0"/>
                    </a:cubicBezTo>
                    <a:lnTo>
                      <a:pt x="1211" y="0"/>
                    </a:lnTo>
                    <a:cubicBezTo>
                      <a:pt x="1035" y="0"/>
                      <a:pt x="912" y="127"/>
                      <a:pt x="863" y="348"/>
                    </a:cubicBezTo>
                    <a:cubicBezTo>
                      <a:pt x="822" y="359"/>
                      <a:pt x="777" y="377"/>
                      <a:pt x="740" y="396"/>
                    </a:cubicBezTo>
                    <a:cubicBezTo>
                      <a:pt x="512" y="168"/>
                      <a:pt x="512" y="168"/>
                      <a:pt x="512" y="168"/>
                    </a:cubicBezTo>
                    <a:cubicBezTo>
                      <a:pt x="508" y="164"/>
                      <a:pt x="497" y="161"/>
                      <a:pt x="489" y="161"/>
                    </a:cubicBezTo>
                    <a:lnTo>
                      <a:pt x="497" y="161"/>
                    </a:lnTo>
                    <a:cubicBezTo>
                      <a:pt x="486" y="161"/>
                      <a:pt x="478" y="164"/>
                      <a:pt x="475" y="168"/>
                    </a:cubicBezTo>
                    <a:cubicBezTo>
                      <a:pt x="351" y="291"/>
                      <a:pt x="351" y="467"/>
                      <a:pt x="471" y="654"/>
                    </a:cubicBezTo>
                    <a:cubicBezTo>
                      <a:pt x="448" y="691"/>
                      <a:pt x="433" y="733"/>
                      <a:pt x="418" y="774"/>
                    </a:cubicBezTo>
                    <a:cubicBezTo>
                      <a:pt x="100" y="778"/>
                      <a:pt x="100" y="778"/>
                      <a:pt x="100" y="778"/>
                    </a:cubicBezTo>
                    <a:lnTo>
                      <a:pt x="100" y="778"/>
                    </a:lnTo>
                    <a:cubicBezTo>
                      <a:pt x="82" y="778"/>
                      <a:pt x="71" y="792"/>
                      <a:pt x="71" y="807"/>
                    </a:cubicBezTo>
                    <a:cubicBezTo>
                      <a:pt x="67" y="983"/>
                      <a:pt x="194" y="1110"/>
                      <a:pt x="415" y="1155"/>
                    </a:cubicBezTo>
                    <a:cubicBezTo>
                      <a:pt x="426" y="1200"/>
                      <a:pt x="441" y="1240"/>
                      <a:pt x="463" y="1277"/>
                    </a:cubicBezTo>
                    <a:cubicBezTo>
                      <a:pt x="373" y="1367"/>
                      <a:pt x="373" y="1367"/>
                      <a:pt x="373" y="1367"/>
                    </a:cubicBezTo>
                    <a:cubicBezTo>
                      <a:pt x="362" y="1363"/>
                      <a:pt x="347" y="1360"/>
                      <a:pt x="332" y="1352"/>
                    </a:cubicBezTo>
                    <a:lnTo>
                      <a:pt x="332" y="1352"/>
                    </a:lnTo>
                    <a:lnTo>
                      <a:pt x="332" y="1352"/>
                    </a:lnTo>
                    <a:cubicBezTo>
                      <a:pt x="183" y="1300"/>
                      <a:pt x="104" y="1330"/>
                      <a:pt x="37" y="1356"/>
                    </a:cubicBezTo>
                    <a:cubicBezTo>
                      <a:pt x="33" y="1360"/>
                      <a:pt x="29" y="1360"/>
                      <a:pt x="22" y="1363"/>
                    </a:cubicBezTo>
                    <a:cubicBezTo>
                      <a:pt x="11" y="1367"/>
                      <a:pt x="0" y="1393"/>
                      <a:pt x="0" y="1393"/>
                    </a:cubicBezTo>
                    <a:cubicBezTo>
                      <a:pt x="0" y="1913"/>
                      <a:pt x="0" y="1913"/>
                      <a:pt x="0" y="1913"/>
                    </a:cubicBezTo>
                    <a:cubicBezTo>
                      <a:pt x="0" y="1925"/>
                      <a:pt x="7" y="1936"/>
                      <a:pt x="22" y="1943"/>
                    </a:cubicBezTo>
                    <a:cubicBezTo>
                      <a:pt x="26" y="1943"/>
                      <a:pt x="29" y="1943"/>
                      <a:pt x="33" y="1943"/>
                    </a:cubicBezTo>
                    <a:cubicBezTo>
                      <a:pt x="2056" y="1943"/>
                      <a:pt x="2056" y="1943"/>
                      <a:pt x="2056" y="1943"/>
                    </a:cubicBezTo>
                    <a:cubicBezTo>
                      <a:pt x="2075" y="1943"/>
                      <a:pt x="2086" y="1928"/>
                      <a:pt x="2086" y="1913"/>
                    </a:cubicBezTo>
                    <a:cubicBezTo>
                      <a:pt x="2086" y="1379"/>
                      <a:pt x="2086" y="1379"/>
                      <a:pt x="2086" y="1379"/>
                    </a:cubicBezTo>
                    <a:moveTo>
                      <a:pt x="63" y="1883"/>
                    </a:moveTo>
                    <a:lnTo>
                      <a:pt x="63" y="1883"/>
                    </a:lnTo>
                    <a:cubicBezTo>
                      <a:pt x="63" y="1412"/>
                      <a:pt x="63" y="1412"/>
                      <a:pt x="63" y="1412"/>
                    </a:cubicBezTo>
                    <a:cubicBezTo>
                      <a:pt x="127" y="1386"/>
                      <a:pt x="186" y="1363"/>
                      <a:pt x="310" y="1408"/>
                    </a:cubicBezTo>
                    <a:lnTo>
                      <a:pt x="310" y="1408"/>
                    </a:lnTo>
                    <a:cubicBezTo>
                      <a:pt x="332" y="1416"/>
                      <a:pt x="351" y="1423"/>
                      <a:pt x="370" y="1427"/>
                    </a:cubicBezTo>
                    <a:cubicBezTo>
                      <a:pt x="373" y="1431"/>
                      <a:pt x="373" y="1431"/>
                      <a:pt x="373" y="1431"/>
                    </a:cubicBezTo>
                    <a:cubicBezTo>
                      <a:pt x="418" y="1442"/>
                      <a:pt x="455" y="1446"/>
                      <a:pt x="486" y="1446"/>
                    </a:cubicBezTo>
                    <a:cubicBezTo>
                      <a:pt x="549" y="1446"/>
                      <a:pt x="594" y="1427"/>
                      <a:pt x="635" y="1412"/>
                    </a:cubicBezTo>
                    <a:cubicBezTo>
                      <a:pt x="680" y="1393"/>
                      <a:pt x="721" y="1379"/>
                      <a:pt x="777" y="1382"/>
                    </a:cubicBezTo>
                    <a:lnTo>
                      <a:pt x="781" y="1382"/>
                    </a:lnTo>
                    <a:lnTo>
                      <a:pt x="781" y="1382"/>
                    </a:lnTo>
                    <a:cubicBezTo>
                      <a:pt x="811" y="1386"/>
                      <a:pt x="848" y="1393"/>
                      <a:pt x="889" y="1408"/>
                    </a:cubicBezTo>
                    <a:cubicBezTo>
                      <a:pt x="961" y="1438"/>
                      <a:pt x="1020" y="1446"/>
                      <a:pt x="1065" y="1446"/>
                    </a:cubicBezTo>
                    <a:cubicBezTo>
                      <a:pt x="1129" y="1446"/>
                      <a:pt x="1173" y="1427"/>
                      <a:pt x="1215" y="1412"/>
                    </a:cubicBezTo>
                    <a:cubicBezTo>
                      <a:pt x="1245" y="1401"/>
                      <a:pt x="1275" y="1390"/>
                      <a:pt x="1308" y="1386"/>
                    </a:cubicBezTo>
                    <a:lnTo>
                      <a:pt x="1308" y="1386"/>
                    </a:lnTo>
                    <a:cubicBezTo>
                      <a:pt x="1349" y="1379"/>
                      <a:pt x="1398" y="1386"/>
                      <a:pt x="1469" y="1408"/>
                    </a:cubicBezTo>
                    <a:lnTo>
                      <a:pt x="1469" y="1408"/>
                    </a:lnTo>
                    <a:cubicBezTo>
                      <a:pt x="1540" y="1438"/>
                      <a:pt x="1596" y="1446"/>
                      <a:pt x="1645" y="1446"/>
                    </a:cubicBezTo>
                    <a:lnTo>
                      <a:pt x="1645" y="1446"/>
                    </a:lnTo>
                    <a:lnTo>
                      <a:pt x="1648" y="1446"/>
                    </a:lnTo>
                    <a:lnTo>
                      <a:pt x="1652" y="1446"/>
                    </a:lnTo>
                    <a:cubicBezTo>
                      <a:pt x="1708" y="1446"/>
                      <a:pt x="1753" y="1427"/>
                      <a:pt x="1794" y="1412"/>
                    </a:cubicBezTo>
                    <a:cubicBezTo>
                      <a:pt x="1858" y="1386"/>
                      <a:pt x="1910" y="1367"/>
                      <a:pt x="2026" y="1401"/>
                    </a:cubicBezTo>
                    <a:cubicBezTo>
                      <a:pt x="2026" y="1883"/>
                      <a:pt x="2026" y="1883"/>
                      <a:pt x="2026" y="1883"/>
                    </a:cubicBezTo>
                    <a:cubicBezTo>
                      <a:pt x="63" y="1883"/>
                      <a:pt x="63" y="1883"/>
                      <a:pt x="63" y="1883"/>
                    </a:cubicBezTo>
                    <a:close/>
                  </a:path>
                </a:pathLst>
              </a:custGeom>
              <a:grpFill/>
              <a:ln w="9525">
                <a:solidFill>
                  <a:srgbClr val="333015"/>
                </a:solidFill>
                <a:prstDash val="solid"/>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30" name="Google Shape;974;p44">
                <a:extLst>
                  <a:ext uri="{FF2B5EF4-FFF2-40B4-BE49-F238E27FC236}">
                    <a16:creationId xmlns:a16="http://schemas.microsoft.com/office/drawing/2014/main" id="{9FA886D8-D234-4742-3A33-AB2A1C405016}"/>
                  </a:ext>
                </a:extLst>
              </p:cNvPr>
              <p:cNvSpPr/>
              <p:nvPr/>
            </p:nvSpPr>
            <p:spPr>
              <a:xfrm>
                <a:off x="4401506" y="2907159"/>
                <a:ext cx="100938" cy="141973"/>
              </a:xfrm>
              <a:custGeom>
                <a:avLst/>
                <a:gdLst/>
                <a:ahLst/>
                <a:cxnLst/>
                <a:rect l="l" t="t" r="r" b="b"/>
                <a:pathLst>
                  <a:path w="428" h="602" extrusionOk="0">
                    <a:moveTo>
                      <a:pt x="282" y="5"/>
                    </a:moveTo>
                    <a:lnTo>
                      <a:pt x="282" y="5"/>
                    </a:lnTo>
                    <a:cubicBezTo>
                      <a:pt x="256" y="-10"/>
                      <a:pt x="233" y="20"/>
                      <a:pt x="214" y="39"/>
                    </a:cubicBezTo>
                    <a:cubicBezTo>
                      <a:pt x="20" y="297"/>
                      <a:pt x="20" y="297"/>
                      <a:pt x="20" y="297"/>
                    </a:cubicBezTo>
                    <a:cubicBezTo>
                      <a:pt x="9" y="308"/>
                      <a:pt x="-10" y="334"/>
                      <a:pt x="5" y="357"/>
                    </a:cubicBezTo>
                    <a:cubicBezTo>
                      <a:pt x="16" y="379"/>
                      <a:pt x="42" y="379"/>
                      <a:pt x="54" y="379"/>
                    </a:cubicBezTo>
                    <a:cubicBezTo>
                      <a:pt x="169" y="379"/>
                      <a:pt x="169" y="379"/>
                      <a:pt x="169" y="379"/>
                    </a:cubicBezTo>
                    <a:cubicBezTo>
                      <a:pt x="129" y="544"/>
                      <a:pt x="129" y="544"/>
                      <a:pt x="129" y="544"/>
                    </a:cubicBezTo>
                    <a:cubicBezTo>
                      <a:pt x="121" y="580"/>
                      <a:pt x="132" y="595"/>
                      <a:pt x="147" y="599"/>
                    </a:cubicBezTo>
                    <a:cubicBezTo>
                      <a:pt x="151" y="602"/>
                      <a:pt x="155" y="602"/>
                      <a:pt x="162" y="602"/>
                    </a:cubicBezTo>
                    <a:cubicBezTo>
                      <a:pt x="177" y="602"/>
                      <a:pt x="196" y="591"/>
                      <a:pt x="211" y="569"/>
                    </a:cubicBezTo>
                    <a:cubicBezTo>
                      <a:pt x="409" y="315"/>
                      <a:pt x="409" y="315"/>
                      <a:pt x="409" y="315"/>
                    </a:cubicBezTo>
                    <a:cubicBezTo>
                      <a:pt x="416" y="301"/>
                      <a:pt x="435" y="278"/>
                      <a:pt x="424" y="252"/>
                    </a:cubicBezTo>
                    <a:cubicBezTo>
                      <a:pt x="413" y="230"/>
                      <a:pt x="383" y="230"/>
                      <a:pt x="372" y="230"/>
                    </a:cubicBezTo>
                    <a:cubicBezTo>
                      <a:pt x="259" y="230"/>
                      <a:pt x="259" y="230"/>
                      <a:pt x="259" y="230"/>
                    </a:cubicBezTo>
                    <a:cubicBezTo>
                      <a:pt x="297" y="65"/>
                      <a:pt x="297" y="65"/>
                      <a:pt x="297" y="65"/>
                    </a:cubicBezTo>
                    <a:cubicBezTo>
                      <a:pt x="301" y="50"/>
                      <a:pt x="312" y="16"/>
                      <a:pt x="282" y="5"/>
                    </a:cubicBezTo>
                    <a:moveTo>
                      <a:pt x="349" y="289"/>
                    </a:moveTo>
                    <a:lnTo>
                      <a:pt x="349" y="289"/>
                    </a:lnTo>
                    <a:cubicBezTo>
                      <a:pt x="211" y="476"/>
                      <a:pt x="211" y="476"/>
                      <a:pt x="211" y="476"/>
                    </a:cubicBezTo>
                    <a:cubicBezTo>
                      <a:pt x="229" y="387"/>
                      <a:pt x="229" y="387"/>
                      <a:pt x="229" y="387"/>
                    </a:cubicBezTo>
                    <a:cubicBezTo>
                      <a:pt x="233" y="379"/>
                      <a:pt x="237" y="357"/>
                      <a:pt x="222" y="338"/>
                    </a:cubicBezTo>
                    <a:cubicBezTo>
                      <a:pt x="211" y="323"/>
                      <a:pt x="188" y="319"/>
                      <a:pt x="177" y="319"/>
                    </a:cubicBezTo>
                    <a:cubicBezTo>
                      <a:pt x="76" y="319"/>
                      <a:pt x="76" y="319"/>
                      <a:pt x="76" y="319"/>
                    </a:cubicBezTo>
                    <a:cubicBezTo>
                      <a:pt x="218" y="136"/>
                      <a:pt x="218" y="136"/>
                      <a:pt x="218" y="136"/>
                    </a:cubicBezTo>
                    <a:cubicBezTo>
                      <a:pt x="196" y="230"/>
                      <a:pt x="196" y="230"/>
                      <a:pt x="196" y="230"/>
                    </a:cubicBezTo>
                    <a:cubicBezTo>
                      <a:pt x="192" y="237"/>
                      <a:pt x="188" y="259"/>
                      <a:pt x="200" y="275"/>
                    </a:cubicBezTo>
                    <a:cubicBezTo>
                      <a:pt x="214" y="289"/>
                      <a:pt x="233" y="289"/>
                      <a:pt x="245" y="289"/>
                    </a:cubicBezTo>
                    <a:cubicBezTo>
                      <a:pt x="349" y="289"/>
                      <a:pt x="349" y="289"/>
                      <a:pt x="349" y="289"/>
                    </a:cubicBezTo>
                    <a:close/>
                  </a:path>
                </a:pathLst>
              </a:custGeom>
              <a:grpFill/>
              <a:ln w="9525">
                <a:solidFill>
                  <a:srgbClr val="333015"/>
                </a:solidFill>
                <a:prstDash val="solid"/>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31" name="Google Shape;975;p44">
                <a:extLst>
                  <a:ext uri="{FF2B5EF4-FFF2-40B4-BE49-F238E27FC236}">
                    <a16:creationId xmlns:a16="http://schemas.microsoft.com/office/drawing/2014/main" id="{FA0E4ADC-036D-ADE4-0CE6-AD185AB1C182}"/>
                  </a:ext>
                </a:extLst>
              </p:cNvPr>
              <p:cNvSpPr/>
              <p:nvPr/>
            </p:nvSpPr>
            <p:spPr>
              <a:xfrm>
                <a:off x="4277692" y="3119884"/>
                <a:ext cx="150936" cy="29008"/>
              </a:xfrm>
              <a:custGeom>
                <a:avLst/>
                <a:gdLst/>
                <a:ahLst/>
                <a:cxnLst/>
                <a:rect l="l" t="t" r="r" b="b"/>
                <a:pathLst>
                  <a:path w="640" h="123" extrusionOk="0">
                    <a:moveTo>
                      <a:pt x="620" y="30"/>
                    </a:moveTo>
                    <a:lnTo>
                      <a:pt x="620" y="30"/>
                    </a:lnTo>
                    <a:cubicBezTo>
                      <a:pt x="470" y="-23"/>
                      <a:pt x="395" y="3"/>
                      <a:pt x="324" y="33"/>
                    </a:cubicBezTo>
                    <a:cubicBezTo>
                      <a:pt x="253" y="59"/>
                      <a:pt x="190" y="86"/>
                      <a:pt x="40" y="30"/>
                    </a:cubicBezTo>
                    <a:cubicBezTo>
                      <a:pt x="25" y="22"/>
                      <a:pt x="7" y="33"/>
                      <a:pt x="3" y="48"/>
                    </a:cubicBezTo>
                    <a:cubicBezTo>
                      <a:pt x="-5" y="63"/>
                      <a:pt x="3" y="82"/>
                      <a:pt x="18" y="86"/>
                    </a:cubicBezTo>
                    <a:cubicBezTo>
                      <a:pt x="92" y="116"/>
                      <a:pt x="148" y="123"/>
                      <a:pt x="197" y="123"/>
                    </a:cubicBezTo>
                    <a:cubicBezTo>
                      <a:pt x="261" y="123"/>
                      <a:pt x="306" y="108"/>
                      <a:pt x="347" y="89"/>
                    </a:cubicBezTo>
                    <a:cubicBezTo>
                      <a:pt x="414" y="63"/>
                      <a:pt x="470" y="41"/>
                      <a:pt x="597" y="86"/>
                    </a:cubicBezTo>
                    <a:cubicBezTo>
                      <a:pt x="612" y="93"/>
                      <a:pt x="631" y="86"/>
                      <a:pt x="638" y="67"/>
                    </a:cubicBezTo>
                    <a:cubicBezTo>
                      <a:pt x="642" y="52"/>
                      <a:pt x="635" y="37"/>
                      <a:pt x="620" y="30"/>
                    </a:cubicBezTo>
                    <a:close/>
                  </a:path>
                </a:pathLst>
              </a:custGeom>
              <a:grpFill/>
              <a:ln w="9525">
                <a:solidFill>
                  <a:srgbClr val="333015"/>
                </a:solidFill>
                <a:prstDash val="solid"/>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32" name="Google Shape;976;p44">
                <a:extLst>
                  <a:ext uri="{FF2B5EF4-FFF2-40B4-BE49-F238E27FC236}">
                    <a16:creationId xmlns:a16="http://schemas.microsoft.com/office/drawing/2014/main" id="{7DC80825-DC88-60DE-4906-8FB08C2FFBFE}"/>
                  </a:ext>
                </a:extLst>
              </p:cNvPr>
              <p:cNvSpPr/>
              <p:nvPr/>
            </p:nvSpPr>
            <p:spPr>
              <a:xfrm>
                <a:off x="4484993" y="3120827"/>
                <a:ext cx="151172" cy="29008"/>
              </a:xfrm>
              <a:custGeom>
                <a:avLst/>
                <a:gdLst/>
                <a:ahLst/>
                <a:cxnLst/>
                <a:rect l="l" t="t" r="r" b="b"/>
                <a:pathLst>
                  <a:path w="641" h="123" extrusionOk="0">
                    <a:moveTo>
                      <a:pt x="601" y="37"/>
                    </a:moveTo>
                    <a:lnTo>
                      <a:pt x="601" y="37"/>
                    </a:lnTo>
                    <a:cubicBezTo>
                      <a:pt x="470" y="82"/>
                      <a:pt x="414" y="59"/>
                      <a:pt x="346" y="33"/>
                    </a:cubicBezTo>
                    <a:cubicBezTo>
                      <a:pt x="276" y="3"/>
                      <a:pt x="190" y="-27"/>
                      <a:pt x="21" y="37"/>
                    </a:cubicBezTo>
                    <a:cubicBezTo>
                      <a:pt x="3" y="41"/>
                      <a:pt x="-5" y="59"/>
                      <a:pt x="3" y="74"/>
                    </a:cubicBezTo>
                    <a:cubicBezTo>
                      <a:pt x="10" y="93"/>
                      <a:pt x="25" y="100"/>
                      <a:pt x="40" y="93"/>
                    </a:cubicBezTo>
                    <a:cubicBezTo>
                      <a:pt x="190" y="37"/>
                      <a:pt x="257" y="63"/>
                      <a:pt x="324" y="89"/>
                    </a:cubicBezTo>
                    <a:cubicBezTo>
                      <a:pt x="365" y="108"/>
                      <a:pt x="410" y="123"/>
                      <a:pt x="470" y="123"/>
                    </a:cubicBezTo>
                    <a:cubicBezTo>
                      <a:pt x="511" y="123"/>
                      <a:pt x="560" y="115"/>
                      <a:pt x="620" y="93"/>
                    </a:cubicBezTo>
                    <a:cubicBezTo>
                      <a:pt x="635" y="89"/>
                      <a:pt x="646" y="70"/>
                      <a:pt x="638" y="55"/>
                    </a:cubicBezTo>
                    <a:cubicBezTo>
                      <a:pt x="631" y="41"/>
                      <a:pt x="616" y="29"/>
                      <a:pt x="601" y="37"/>
                    </a:cubicBezTo>
                    <a:close/>
                  </a:path>
                </a:pathLst>
              </a:custGeom>
              <a:grpFill/>
              <a:ln w="9525">
                <a:solidFill>
                  <a:srgbClr val="333015"/>
                </a:solidFill>
                <a:prstDash val="solid"/>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cxnSp>
          <p:nvCxnSpPr>
            <p:cNvPr id="34" name="Straight Arrow Connector 33">
              <a:extLst>
                <a:ext uri="{FF2B5EF4-FFF2-40B4-BE49-F238E27FC236}">
                  <a16:creationId xmlns:a16="http://schemas.microsoft.com/office/drawing/2014/main" id="{383F4509-1EFF-B3A1-6106-B54F52ED84F2}"/>
                </a:ext>
              </a:extLst>
            </p:cNvPr>
            <p:cNvCxnSpPr/>
            <p:nvPr/>
          </p:nvCxnSpPr>
          <p:spPr>
            <a:xfrm flipV="1">
              <a:off x="2445489" y="3832215"/>
              <a:ext cx="0" cy="233917"/>
            </a:xfrm>
            <a:prstGeom prst="straightConnector1">
              <a:avLst/>
            </a:prstGeom>
            <a:ln w="1905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35" name="Straight Arrow Connector 34">
              <a:extLst>
                <a:ext uri="{FF2B5EF4-FFF2-40B4-BE49-F238E27FC236}">
                  <a16:creationId xmlns:a16="http://schemas.microsoft.com/office/drawing/2014/main" id="{96F9E55E-4074-68BC-950B-EEA3943CDCF1}"/>
                </a:ext>
              </a:extLst>
            </p:cNvPr>
            <p:cNvCxnSpPr/>
            <p:nvPr/>
          </p:nvCxnSpPr>
          <p:spPr>
            <a:xfrm flipV="1">
              <a:off x="4194174" y="3832215"/>
              <a:ext cx="0" cy="233917"/>
            </a:xfrm>
            <a:prstGeom prst="straightConnector1">
              <a:avLst/>
            </a:prstGeom>
            <a:ln w="19050">
              <a:solidFill>
                <a:srgbClr val="333333"/>
              </a:solidFill>
              <a:tailEnd type="triangle"/>
            </a:ln>
          </p:spPr>
          <p:style>
            <a:lnRef idx="1">
              <a:schemeClr val="accent1"/>
            </a:lnRef>
            <a:fillRef idx="0">
              <a:schemeClr val="accent1"/>
            </a:fillRef>
            <a:effectRef idx="0">
              <a:schemeClr val="accent1"/>
            </a:effectRef>
            <a:fontRef idx="minor">
              <a:schemeClr val="tx1"/>
            </a:fontRef>
          </p:style>
        </p:cxnSp>
        <p:cxnSp>
          <p:nvCxnSpPr>
            <p:cNvPr id="36" name="Straight Arrow Connector 35">
              <a:extLst>
                <a:ext uri="{FF2B5EF4-FFF2-40B4-BE49-F238E27FC236}">
                  <a16:creationId xmlns:a16="http://schemas.microsoft.com/office/drawing/2014/main" id="{43ED80AE-B1FC-2600-9B68-BF630E02D720}"/>
                </a:ext>
              </a:extLst>
            </p:cNvPr>
            <p:cNvCxnSpPr/>
            <p:nvPr/>
          </p:nvCxnSpPr>
          <p:spPr>
            <a:xfrm flipV="1">
              <a:off x="5960392" y="3832215"/>
              <a:ext cx="0" cy="233917"/>
            </a:xfrm>
            <a:prstGeom prst="straightConnector1">
              <a:avLst/>
            </a:prstGeom>
            <a:ln w="19050">
              <a:solidFill>
                <a:srgbClr val="333333"/>
              </a:solidFill>
              <a:tailEnd type="triangle"/>
            </a:ln>
          </p:spPr>
          <p:style>
            <a:lnRef idx="1">
              <a:schemeClr val="accent1"/>
            </a:lnRef>
            <a:fillRef idx="0">
              <a:schemeClr val="accent1"/>
            </a:fillRef>
            <a:effectRef idx="0">
              <a:schemeClr val="accent1"/>
            </a:effectRef>
            <a:fontRef idx="minor">
              <a:schemeClr val="tx1"/>
            </a:fontRef>
          </p:style>
        </p:cxnSp>
      </p:grpSp>
      <p:sp>
        <p:nvSpPr>
          <p:cNvPr id="3" name="Titel 2">
            <a:extLst>
              <a:ext uri="{FF2B5EF4-FFF2-40B4-BE49-F238E27FC236}">
                <a16:creationId xmlns:a16="http://schemas.microsoft.com/office/drawing/2014/main" id="{92205E87-0BB2-6994-6158-2D2AD4F0E97B}"/>
              </a:ext>
            </a:extLst>
          </p:cNvPr>
          <p:cNvSpPr>
            <a:spLocks noGrp="1"/>
          </p:cNvSpPr>
          <p:nvPr>
            <p:ph type="title"/>
          </p:nvPr>
        </p:nvSpPr>
        <p:spPr/>
        <p:txBody>
          <a:bodyPr/>
          <a:lstStyle/>
          <a:p>
            <a:r>
              <a:rPr lang="en-US"/>
              <a:t>Why connecting energy sources makes sense </a:t>
            </a:r>
            <a:endParaRPr lang="de-DE"/>
          </a:p>
        </p:txBody>
      </p:sp>
    </p:spTree>
    <p:extLst>
      <p:ext uri="{BB962C8B-B14F-4D97-AF65-F5344CB8AC3E}">
        <p14:creationId xmlns:p14="http://schemas.microsoft.com/office/powerpoint/2010/main" val="617808390"/>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4A8BC5C8-374C-F67E-5E97-B82076F51924}"/>
            </a:ext>
          </a:extLst>
        </p:cNvPr>
        <p:cNvGrpSpPr/>
        <p:nvPr/>
      </p:nvGrpSpPr>
      <p:grpSpPr>
        <a:xfrm>
          <a:off x="0" y="0"/>
          <a:ext cx="0" cy="0"/>
          <a:chOff x="0" y="0"/>
          <a:chExt cx="0" cy="0"/>
        </a:xfrm>
      </p:grpSpPr>
      <p:sp>
        <p:nvSpPr>
          <p:cNvPr id="5" name="Textfeld 4">
            <a:extLst>
              <a:ext uri="{FF2B5EF4-FFF2-40B4-BE49-F238E27FC236}">
                <a16:creationId xmlns:a16="http://schemas.microsoft.com/office/drawing/2014/main" id="{FD0F5827-5E00-B678-AA10-FA72F9258078}"/>
              </a:ext>
            </a:extLst>
          </p:cNvPr>
          <p:cNvSpPr txBox="1"/>
          <p:nvPr/>
        </p:nvSpPr>
        <p:spPr>
          <a:xfrm>
            <a:off x="685800" y="1572680"/>
            <a:ext cx="8322773" cy="2899255"/>
          </a:xfrm>
          <a:prstGeom prst="rect">
            <a:avLst/>
          </a:prstGeom>
          <a:noFill/>
        </p:spPr>
        <p:txBody>
          <a:bodyPr wrap="square">
            <a:spAutoFit/>
          </a:bodyPr>
          <a:lstStyle/>
          <a:p>
            <a:pPr>
              <a:lnSpc>
                <a:spcPct val="115000"/>
              </a:lnSpc>
              <a:spcAft>
                <a:spcPts val="800"/>
              </a:spcAft>
            </a:pPr>
            <a:r>
              <a:rPr lang="en-US" b="1" kern="100">
                <a:effectLst/>
                <a:latin typeface="Sofia Sans" panose="020B0604020202020204" charset="0"/>
                <a:ea typeface="Aptos" panose="020B0004020202020204" pitchFamily="34" charset="0"/>
                <a:cs typeface="Times New Roman" panose="02020603050405020304" pitchFamily="18" charset="0"/>
              </a:rPr>
              <a:t>By connecting all faucets to the bathtub, any variation in one faucet (energy source) can be compensated by another.</a:t>
            </a:r>
          </a:p>
          <a:p>
            <a:pPr>
              <a:lnSpc>
                <a:spcPct val="115000"/>
              </a:lnSpc>
              <a:spcAft>
                <a:spcPts val="800"/>
              </a:spcAft>
            </a:pPr>
            <a:endParaRPr lang="en-US" b="1" kern="100">
              <a:effectLst/>
              <a:latin typeface="Sofia Sans" panose="020B0604020202020204" charset="0"/>
              <a:ea typeface="Aptos" panose="020B0004020202020204" pitchFamily="34" charset="0"/>
              <a:cs typeface="Times New Roman" panose="02020603050405020304" pitchFamily="18" charset="0"/>
            </a:endParaRPr>
          </a:p>
          <a:p>
            <a:pPr>
              <a:lnSpc>
                <a:spcPct val="115000"/>
              </a:lnSpc>
              <a:spcAft>
                <a:spcPts val="800"/>
              </a:spcAft>
            </a:pPr>
            <a:r>
              <a:rPr lang="es-CO" b="1" kern="100" err="1">
                <a:latin typeface="Sofia Sans" panose="020B0604020202020204" charset="0"/>
                <a:cs typeface="Times New Roman" panose="02020603050405020304" pitchFamily="18" charset="0"/>
              </a:rPr>
              <a:t>Balancing</a:t>
            </a:r>
            <a:r>
              <a:rPr lang="es-CO" b="1" kern="100">
                <a:latin typeface="Sofia Sans" panose="020B0604020202020204" charset="0"/>
                <a:cs typeface="Times New Roman" panose="02020603050405020304" pitchFamily="18" charset="0"/>
              </a:rPr>
              <a:t> </a:t>
            </a:r>
            <a:r>
              <a:rPr lang="es-CO" b="1" kern="100" err="1">
                <a:latin typeface="Sofia Sans" panose="020B0604020202020204" charset="0"/>
                <a:cs typeface="Times New Roman" panose="02020603050405020304" pitchFamily="18" charset="0"/>
              </a:rPr>
              <a:t>Inflows</a:t>
            </a:r>
            <a:r>
              <a:rPr lang="es-CO" b="1" kern="100">
                <a:latin typeface="Sofia Sans" panose="020B0604020202020204" charset="0"/>
                <a:cs typeface="Times New Roman" panose="02020603050405020304" pitchFamily="18" charset="0"/>
              </a:rPr>
              <a:t> and </a:t>
            </a:r>
            <a:r>
              <a:rPr lang="es-CO" b="1" kern="100" err="1">
                <a:latin typeface="Sofia Sans" panose="020B0604020202020204" charset="0"/>
                <a:cs typeface="Times New Roman" panose="02020603050405020304" pitchFamily="18" charset="0"/>
              </a:rPr>
              <a:t>Outflows</a:t>
            </a:r>
            <a:endParaRPr lang="es-CO" b="1" kern="100">
              <a:latin typeface="Sofia Sans" panose="020B0604020202020204" charset="0"/>
              <a:cs typeface="Times New Roman" panose="02020603050405020304" pitchFamily="18" charset="0"/>
            </a:endParaRPr>
          </a:p>
          <a:p>
            <a:r>
              <a:rPr lang="en-US"/>
              <a:t>The bathtub drain (electricity demand) represents outflow, which depends on user activities like turning on lights.</a:t>
            </a:r>
            <a:r>
              <a:rPr lang="es-CO" b="1"/>
              <a:t> </a:t>
            </a:r>
          </a:p>
          <a:p>
            <a:r>
              <a:rPr lang="en-US"/>
              <a:t>When multiple faucets supply the bathtub, ensures:</a:t>
            </a:r>
            <a:endParaRPr lang="es-CO" b="1"/>
          </a:p>
          <a:p>
            <a:pPr marL="285750" indent="-285750">
              <a:buFont typeface="Arial" panose="020B0604020202020204" pitchFamily="34" charset="0"/>
              <a:buChar char="•"/>
            </a:pPr>
            <a:r>
              <a:rPr lang="es-CO"/>
              <a:t>No </a:t>
            </a:r>
            <a:r>
              <a:rPr lang="es-CO" err="1"/>
              <a:t>water</a:t>
            </a:r>
            <a:r>
              <a:rPr lang="es-CO"/>
              <a:t> </a:t>
            </a:r>
            <a:r>
              <a:rPr lang="es-CO" err="1"/>
              <a:t>shortages</a:t>
            </a:r>
            <a:r>
              <a:rPr lang="es-CO"/>
              <a:t> (</a:t>
            </a:r>
            <a:r>
              <a:rPr lang="es-CO" err="1"/>
              <a:t>blackouts</a:t>
            </a:r>
            <a:r>
              <a:rPr lang="es-CO"/>
              <a:t>).</a:t>
            </a:r>
          </a:p>
          <a:p>
            <a:pPr marL="285750" indent="-285750">
              <a:buFont typeface="Arial" panose="020B0604020202020204" pitchFamily="34" charset="0"/>
              <a:buChar char="•"/>
            </a:pPr>
            <a:r>
              <a:rPr lang="en-US"/>
              <a:t>No overflowing (energy waste or grid instability).</a:t>
            </a:r>
          </a:p>
          <a:p>
            <a:pPr marL="285750" indent="-285750">
              <a:buFont typeface="Arial" panose="020B0604020202020204" pitchFamily="34" charset="0"/>
              <a:buChar char="•"/>
            </a:pPr>
            <a:endParaRPr lang="en-US" b="1" kern="100">
              <a:latin typeface="Sofia Sans" panose="020B0604020202020204" charset="0"/>
              <a:ea typeface="Aptos" panose="020B0004020202020204" pitchFamily="34" charset="0"/>
              <a:cs typeface="Times New Roman" panose="02020603050405020304" pitchFamily="18" charset="0"/>
            </a:endParaRPr>
          </a:p>
          <a:p>
            <a:endParaRPr lang="en-US" b="1" kern="100">
              <a:effectLst/>
              <a:latin typeface="Sofia Sans" panose="020B0604020202020204" charset="0"/>
              <a:ea typeface="Aptos" panose="020B0004020202020204" pitchFamily="34" charset="0"/>
              <a:cs typeface="Times New Roman" panose="02020603050405020304" pitchFamily="18" charset="0"/>
            </a:endParaRPr>
          </a:p>
        </p:txBody>
      </p:sp>
      <p:grpSp>
        <p:nvGrpSpPr>
          <p:cNvPr id="10" name="Gruppieren 9">
            <a:extLst>
              <a:ext uri="{FF2B5EF4-FFF2-40B4-BE49-F238E27FC236}">
                <a16:creationId xmlns:a16="http://schemas.microsoft.com/office/drawing/2014/main" id="{3580E04B-4903-9CDE-53FD-E9AAE5B1AC70}"/>
              </a:ext>
            </a:extLst>
          </p:cNvPr>
          <p:cNvGrpSpPr/>
          <p:nvPr/>
        </p:nvGrpSpPr>
        <p:grpSpPr>
          <a:xfrm>
            <a:off x="6362416" y="3562491"/>
            <a:ext cx="1868215" cy="1375942"/>
            <a:chOff x="5468604" y="3037856"/>
            <a:chExt cx="2989596" cy="2058749"/>
          </a:xfrm>
        </p:grpSpPr>
        <p:pic>
          <p:nvPicPr>
            <p:cNvPr id="4" name="Picture 3" descr="A white bathtub with a faucet&#10;&#10;Description automatically generated">
              <a:extLst>
                <a:ext uri="{FF2B5EF4-FFF2-40B4-BE49-F238E27FC236}">
                  <a16:creationId xmlns:a16="http://schemas.microsoft.com/office/drawing/2014/main" id="{E41062C4-AA18-7DE3-1510-8EBF7CD71A1D}"/>
                </a:ext>
              </a:extLst>
            </p:cNvPr>
            <p:cNvPicPr>
              <a:picLocks noChangeAspect="1"/>
            </p:cNvPicPr>
            <p:nvPr/>
          </p:nvPicPr>
          <p:blipFill>
            <a:blip r:embed="rId4">
              <a:duotone>
                <a:prstClr val="black"/>
                <a:srgbClr val="0070C0">
                  <a:tint val="45000"/>
                  <a:satMod val="400000"/>
                </a:srgbClr>
              </a:duotone>
            </a:blip>
            <a:srcRect t="14463" r="75110" b="64746"/>
            <a:stretch/>
          </p:blipFill>
          <p:spPr>
            <a:xfrm>
              <a:off x="7364375" y="3037856"/>
              <a:ext cx="743525" cy="621074"/>
            </a:xfrm>
            <a:prstGeom prst="rect">
              <a:avLst/>
            </a:prstGeom>
          </p:spPr>
        </p:pic>
        <p:pic>
          <p:nvPicPr>
            <p:cNvPr id="7" name="Picture 6" descr="A white bathtub with a faucet&#10;&#10;Description automatically generated">
              <a:extLst>
                <a:ext uri="{FF2B5EF4-FFF2-40B4-BE49-F238E27FC236}">
                  <a16:creationId xmlns:a16="http://schemas.microsoft.com/office/drawing/2014/main" id="{60D5C981-AABB-907F-6670-853581B4470B}"/>
                </a:ext>
              </a:extLst>
            </p:cNvPr>
            <p:cNvPicPr>
              <a:picLocks noChangeAspect="1"/>
            </p:cNvPicPr>
            <p:nvPr/>
          </p:nvPicPr>
          <p:blipFill>
            <a:blip r:embed="rId4">
              <a:duotone>
                <a:prstClr val="black"/>
                <a:schemeClr val="accent6">
                  <a:lumMod val="60000"/>
                  <a:lumOff val="40000"/>
                  <a:tint val="45000"/>
                  <a:satMod val="400000"/>
                </a:schemeClr>
              </a:duotone>
            </a:blip>
            <a:srcRect t="14463" r="75110" b="64746"/>
            <a:stretch/>
          </p:blipFill>
          <p:spPr>
            <a:xfrm>
              <a:off x="6404917" y="3037856"/>
              <a:ext cx="743525" cy="621074"/>
            </a:xfrm>
            <a:prstGeom prst="rect">
              <a:avLst/>
            </a:prstGeom>
          </p:spPr>
        </p:pic>
        <p:pic>
          <p:nvPicPr>
            <p:cNvPr id="8" name="Picture 7" descr="A white bathtub with a faucet&#10;&#10;Description automatically generated">
              <a:extLst>
                <a:ext uri="{FF2B5EF4-FFF2-40B4-BE49-F238E27FC236}">
                  <a16:creationId xmlns:a16="http://schemas.microsoft.com/office/drawing/2014/main" id="{2634F449-21E8-C0A7-05E0-015A82E60C53}"/>
                </a:ext>
              </a:extLst>
            </p:cNvPr>
            <p:cNvPicPr>
              <a:picLocks noChangeAspect="1"/>
            </p:cNvPicPr>
            <p:nvPr/>
          </p:nvPicPr>
          <p:blipFill>
            <a:blip r:embed="rId4">
              <a:duotone>
                <a:prstClr val="black"/>
                <a:srgbClr val="FFC000">
                  <a:tint val="45000"/>
                  <a:satMod val="400000"/>
                </a:srgbClr>
              </a:duotone>
            </a:blip>
            <a:srcRect t="14463" r="75110" b="64746"/>
            <a:stretch/>
          </p:blipFill>
          <p:spPr>
            <a:xfrm>
              <a:off x="5468604" y="3037856"/>
              <a:ext cx="743525" cy="621074"/>
            </a:xfrm>
            <a:prstGeom prst="rect">
              <a:avLst/>
            </a:prstGeom>
          </p:spPr>
        </p:pic>
        <p:pic>
          <p:nvPicPr>
            <p:cNvPr id="2" name="Picture 1" descr="A white bathtub with a faucet&#10;&#10;Description automatically generated">
              <a:extLst>
                <a:ext uri="{FF2B5EF4-FFF2-40B4-BE49-F238E27FC236}">
                  <a16:creationId xmlns:a16="http://schemas.microsoft.com/office/drawing/2014/main" id="{6E4FE615-E8DB-5B36-0323-B094205496A0}"/>
                </a:ext>
              </a:extLst>
            </p:cNvPr>
            <p:cNvPicPr>
              <a:picLocks noChangeAspect="1"/>
            </p:cNvPicPr>
            <p:nvPr/>
          </p:nvPicPr>
          <p:blipFill>
            <a:blip r:embed="rId4"/>
            <a:srcRect l="-2" t="36098" r="-78" b="15774"/>
            <a:stretch/>
          </p:blipFill>
          <p:spPr>
            <a:xfrm>
              <a:off x="5468604" y="3658930"/>
              <a:ext cx="2989596" cy="1437675"/>
            </a:xfrm>
            <a:prstGeom prst="rect">
              <a:avLst/>
            </a:prstGeom>
          </p:spPr>
        </p:pic>
        <p:pic>
          <p:nvPicPr>
            <p:cNvPr id="6" name="Picture 5">
              <a:extLst>
                <a:ext uri="{FF2B5EF4-FFF2-40B4-BE49-F238E27FC236}">
                  <a16:creationId xmlns:a16="http://schemas.microsoft.com/office/drawing/2014/main" id="{49633F4B-4B03-9BA6-1D66-BA4BD5B2F6BE}"/>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524" b="89524" l="4274" r="89744">
                          <a14:foregroundMark x1="10256" y1="24762" x2="10256" y2="24762"/>
                          <a14:foregroundMark x1="43590" y1="26667" x2="43590" y2="23810"/>
                          <a14:foregroundMark x1="75214" y1="21905" x2="76923" y2="19048"/>
                          <a14:foregroundMark x1="10256" y1="67619" x2="10256" y2="74286"/>
                          <a14:foregroundMark x1="12821" y1="32381" x2="11966" y2="23810"/>
                          <a14:foregroundMark x1="42735" y1="75238" x2="42735" y2="70476"/>
                          <a14:foregroundMark x1="4274" y1="68571" x2="4274" y2="68571"/>
                        </a14:backgroundRemoval>
                      </a14:imgEffect>
                    </a14:imgLayer>
                  </a14:imgProps>
                </a:ext>
              </a:extLst>
            </a:blip>
            <a:stretch>
              <a:fillRect/>
            </a:stretch>
          </p:blipFill>
          <p:spPr>
            <a:xfrm>
              <a:off x="5994608" y="3517444"/>
              <a:ext cx="194376" cy="174440"/>
            </a:xfrm>
            <a:prstGeom prst="rect">
              <a:avLst/>
            </a:prstGeom>
          </p:spPr>
        </p:pic>
        <p:pic>
          <p:nvPicPr>
            <p:cNvPr id="33" name="Picture 32">
              <a:extLst>
                <a:ext uri="{FF2B5EF4-FFF2-40B4-BE49-F238E27FC236}">
                  <a16:creationId xmlns:a16="http://schemas.microsoft.com/office/drawing/2014/main" id="{B0E7DB20-ADF6-0732-E9B3-27C9752F978E}"/>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524" b="89524" l="4274" r="89744">
                          <a14:foregroundMark x1="10256" y1="24762" x2="10256" y2="24762"/>
                          <a14:foregroundMark x1="43590" y1="26667" x2="43590" y2="23810"/>
                          <a14:foregroundMark x1="75214" y1="21905" x2="76923" y2="19048"/>
                          <a14:foregroundMark x1="10256" y1="67619" x2="10256" y2="74286"/>
                          <a14:foregroundMark x1="12821" y1="32381" x2="11966" y2="23810"/>
                          <a14:foregroundMark x1="42735" y1="75238" x2="42735" y2="70476"/>
                          <a14:foregroundMark x1="4274" y1="68571" x2="4274" y2="68571"/>
                        </a14:backgroundRemoval>
                      </a14:imgEffect>
                    </a14:imgLayer>
                  </a14:imgProps>
                </a:ext>
              </a:extLst>
            </a:blip>
            <a:stretch>
              <a:fillRect/>
            </a:stretch>
          </p:blipFill>
          <p:spPr>
            <a:xfrm>
              <a:off x="6954066" y="3517444"/>
              <a:ext cx="194376" cy="174440"/>
            </a:xfrm>
            <a:prstGeom prst="rect">
              <a:avLst/>
            </a:prstGeom>
          </p:spPr>
        </p:pic>
        <p:pic>
          <p:nvPicPr>
            <p:cNvPr id="37" name="Picture 36">
              <a:extLst>
                <a:ext uri="{FF2B5EF4-FFF2-40B4-BE49-F238E27FC236}">
                  <a16:creationId xmlns:a16="http://schemas.microsoft.com/office/drawing/2014/main" id="{ED9F9EA2-ADE3-D65B-F262-F6A966ED3D6E}"/>
                </a:ext>
              </a:extLst>
            </p:cNvPr>
            <p:cNvPicPr>
              <a:picLocks noChangeAspect="1"/>
            </p:cNvPicPr>
            <p:nvPr/>
          </p:nvPicPr>
          <p:blipFill>
            <a:blip r:embed="rId5">
              <a:extLst>
                <a:ext uri="{BEBA8EAE-BF5A-486C-A8C5-ECC9F3942E4B}">
                  <a14:imgProps xmlns:a14="http://schemas.microsoft.com/office/drawing/2010/main">
                    <a14:imgLayer r:embed="rId6">
                      <a14:imgEffect>
                        <a14:backgroundRemoval t="9524" b="89524" l="4274" r="89744">
                          <a14:foregroundMark x1="10256" y1="24762" x2="10256" y2="24762"/>
                          <a14:foregroundMark x1="43590" y1="26667" x2="43590" y2="23810"/>
                          <a14:foregroundMark x1="75214" y1="21905" x2="76923" y2="19048"/>
                          <a14:foregroundMark x1="10256" y1="67619" x2="10256" y2="74286"/>
                          <a14:foregroundMark x1="12821" y1="32381" x2="11966" y2="23810"/>
                          <a14:foregroundMark x1="42735" y1="75238" x2="42735" y2="70476"/>
                          <a14:foregroundMark x1="4274" y1="68571" x2="4274" y2="68571"/>
                        </a14:backgroundRemoval>
                      </a14:imgEffect>
                    </a14:imgLayer>
                  </a14:imgProps>
                </a:ext>
              </a:extLst>
            </a:blip>
            <a:stretch>
              <a:fillRect/>
            </a:stretch>
          </p:blipFill>
          <p:spPr>
            <a:xfrm>
              <a:off x="7877145" y="3520953"/>
              <a:ext cx="194376" cy="174440"/>
            </a:xfrm>
            <a:prstGeom prst="rect">
              <a:avLst/>
            </a:prstGeom>
          </p:spPr>
        </p:pic>
      </p:grpSp>
      <p:sp>
        <p:nvSpPr>
          <p:cNvPr id="38" name="Textfeld 4">
            <a:extLst>
              <a:ext uri="{FF2B5EF4-FFF2-40B4-BE49-F238E27FC236}">
                <a16:creationId xmlns:a16="http://schemas.microsoft.com/office/drawing/2014/main" id="{7FFAF2E6-917E-3DED-310A-AA053C6B2ED0}"/>
              </a:ext>
            </a:extLst>
          </p:cNvPr>
          <p:cNvSpPr txBox="1"/>
          <p:nvPr/>
        </p:nvSpPr>
        <p:spPr>
          <a:xfrm>
            <a:off x="780182" y="4274400"/>
            <a:ext cx="5147648" cy="1121333"/>
          </a:xfrm>
          <a:prstGeom prst="rect">
            <a:avLst/>
          </a:prstGeom>
          <a:noFill/>
        </p:spPr>
        <p:txBody>
          <a:bodyPr wrap="square">
            <a:spAutoFit/>
          </a:bodyPr>
          <a:lstStyle/>
          <a:p>
            <a:pPr>
              <a:lnSpc>
                <a:spcPct val="115000"/>
              </a:lnSpc>
              <a:spcAft>
                <a:spcPts val="800"/>
              </a:spcAft>
            </a:pPr>
            <a:r>
              <a:rPr lang="en-US" b="1" kern="100">
                <a:effectLst/>
                <a:latin typeface="Sofia Sans" panose="020B0604020202020204" charset="0"/>
                <a:ea typeface="Aptos" panose="020B0004020202020204" pitchFamily="34" charset="0"/>
                <a:cs typeface="Times New Roman" panose="02020603050405020304" pitchFamily="18" charset="0"/>
              </a:rPr>
              <a:t>Multiple sources ensure a consistent water level in the bathtub, even if one faucet temporarily slows or stops.</a:t>
            </a:r>
          </a:p>
          <a:p>
            <a:pPr marL="285750" indent="-285750">
              <a:buFont typeface="Arial" panose="020B0604020202020204" pitchFamily="34" charset="0"/>
              <a:buChar char="•"/>
            </a:pPr>
            <a:endParaRPr lang="en-US" b="1" kern="100">
              <a:latin typeface="Sofia Sans" panose="020B0604020202020204" charset="0"/>
              <a:ea typeface="Aptos" panose="020B0004020202020204" pitchFamily="34" charset="0"/>
              <a:cs typeface="Times New Roman" panose="02020603050405020304" pitchFamily="18" charset="0"/>
            </a:endParaRPr>
          </a:p>
          <a:p>
            <a:endParaRPr lang="en-US" b="1" kern="100">
              <a:effectLst/>
              <a:latin typeface="Sofia Sans" panose="020B0604020202020204" charset="0"/>
              <a:ea typeface="Aptos" panose="020B0004020202020204" pitchFamily="34" charset="0"/>
              <a:cs typeface="Times New Roman" panose="02020603050405020304" pitchFamily="18" charset="0"/>
            </a:endParaRPr>
          </a:p>
        </p:txBody>
      </p:sp>
      <p:sp>
        <p:nvSpPr>
          <p:cNvPr id="9" name="Titel 8">
            <a:extLst>
              <a:ext uri="{FF2B5EF4-FFF2-40B4-BE49-F238E27FC236}">
                <a16:creationId xmlns:a16="http://schemas.microsoft.com/office/drawing/2014/main" id="{644E9A78-2CAC-B19F-6BDA-C00BE4E747C1}"/>
              </a:ext>
            </a:extLst>
          </p:cNvPr>
          <p:cNvSpPr>
            <a:spLocks noGrp="1"/>
          </p:cNvSpPr>
          <p:nvPr>
            <p:ph type="title"/>
          </p:nvPr>
        </p:nvSpPr>
        <p:spPr/>
        <p:txBody>
          <a:bodyPr/>
          <a:lstStyle/>
          <a:p>
            <a:r>
              <a:rPr lang="en-US"/>
              <a:t>Why connecting energy sources makes sense </a:t>
            </a:r>
            <a:endParaRPr lang="de-DE"/>
          </a:p>
        </p:txBody>
      </p:sp>
    </p:spTree>
    <p:extLst>
      <p:ext uri="{BB962C8B-B14F-4D97-AF65-F5344CB8AC3E}">
        <p14:creationId xmlns:p14="http://schemas.microsoft.com/office/powerpoint/2010/main" val="1893403148"/>
      </p:ext>
    </p:extLst>
  </p:cSld>
  <p:clrMapOvr>
    <a:masterClrMapping/>
  </p:clrMapOvr>
  <p:extLst>
    <p:ext uri="{6950BFC3-D8DA-4A85-94F7-54DA5524770B}">
      <p188:commentRel xmlns:p188="http://schemas.microsoft.com/office/powerpoint/2018/8/main" r:id="rId3"/>
    </p:ext>
  </p:extLs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60B00884-CF66-D910-75FD-400BC4BDFCC9}"/>
            </a:ext>
          </a:extLst>
        </p:cNvPr>
        <p:cNvGrpSpPr/>
        <p:nvPr/>
      </p:nvGrpSpPr>
      <p:grpSpPr>
        <a:xfrm>
          <a:off x="0" y="0"/>
          <a:ext cx="0" cy="0"/>
          <a:chOff x="0" y="0"/>
          <a:chExt cx="0" cy="0"/>
        </a:xfrm>
      </p:grpSpPr>
      <p:sp>
        <p:nvSpPr>
          <p:cNvPr id="5" name="Textfeld 4">
            <a:extLst>
              <a:ext uri="{FF2B5EF4-FFF2-40B4-BE49-F238E27FC236}">
                <a16:creationId xmlns:a16="http://schemas.microsoft.com/office/drawing/2014/main" id="{667E2C52-C259-A194-974F-F334FD964D66}"/>
              </a:ext>
            </a:extLst>
          </p:cNvPr>
          <p:cNvSpPr txBox="1"/>
          <p:nvPr/>
        </p:nvSpPr>
        <p:spPr>
          <a:xfrm>
            <a:off x="720001" y="1651057"/>
            <a:ext cx="7703998" cy="1767663"/>
          </a:xfrm>
          <a:prstGeom prst="rect">
            <a:avLst/>
          </a:prstGeom>
          <a:noFill/>
        </p:spPr>
        <p:txBody>
          <a:bodyPr wrap="square">
            <a:spAutoFit/>
          </a:bodyPr>
          <a:lstStyle/>
          <a:p>
            <a:pPr>
              <a:lnSpc>
                <a:spcPct val="115000"/>
              </a:lnSpc>
              <a:spcAft>
                <a:spcPts val="800"/>
              </a:spcAft>
            </a:pPr>
            <a:r>
              <a:rPr lang="en-US" b="1" kern="100">
                <a:effectLst/>
                <a:latin typeface="Sofia Sans" panose="020B0604020202020204" charset="0"/>
                <a:ea typeface="Aptos" panose="020B0004020202020204" pitchFamily="34" charset="0"/>
                <a:cs typeface="Times New Roman" panose="02020603050405020304" pitchFamily="18" charset="0"/>
              </a:rPr>
              <a:t>Distributed Energy Resources (DERs): </a:t>
            </a:r>
            <a:r>
              <a:rPr lang="en-US" kern="100">
                <a:effectLst/>
                <a:latin typeface="Sofia Sans" panose="020B0604020202020204" charset="0"/>
                <a:ea typeface="Aptos" panose="020B0004020202020204" pitchFamily="34" charset="0"/>
                <a:cs typeface="Times New Roman" panose="02020603050405020304" pitchFamily="18" charset="0"/>
              </a:rPr>
              <a:t>Small-scale energy generation units (e.g., solar panels, wind turbines, batteries) located close to where energy is used.</a:t>
            </a:r>
          </a:p>
          <a:p>
            <a:r>
              <a:rPr lang="en-US" kern="100">
                <a:latin typeface="Sofia Sans" panose="020B0604020202020204" charset="0"/>
                <a:cs typeface="Times New Roman" panose="02020603050405020304" pitchFamily="18" charset="0"/>
              </a:rPr>
              <a:t>DERs are connected to the power grid, forming a </a:t>
            </a:r>
            <a:r>
              <a:rPr lang="en-US" kern="100" err="1">
                <a:latin typeface="Sofia Sans" panose="020B0604020202020204" charset="0"/>
                <a:cs typeface="Times New Roman" panose="02020603050405020304" pitchFamily="18" charset="0"/>
              </a:rPr>
              <a:t>decentralised</a:t>
            </a:r>
            <a:r>
              <a:rPr lang="en-US" kern="100">
                <a:latin typeface="Sofia Sans" panose="020B0604020202020204" charset="0"/>
                <a:cs typeface="Times New Roman" panose="02020603050405020304" pitchFamily="18" charset="0"/>
              </a:rPr>
              <a:t> system where energy can flow dynamically between sources and users. This interconnects the grid and the small-scale generators.</a:t>
            </a:r>
          </a:p>
          <a:p>
            <a:endParaRPr lang="en-US"/>
          </a:p>
          <a:p>
            <a:endParaRPr lang="en-US" kern="100">
              <a:latin typeface="Sofia Sans" panose="020B0604020202020204" charset="0"/>
              <a:cs typeface="Times New Roman" panose="02020603050405020304" pitchFamily="18" charset="0"/>
            </a:endParaRPr>
          </a:p>
        </p:txBody>
      </p:sp>
      <p:sp>
        <p:nvSpPr>
          <p:cNvPr id="38" name="Textfeld 4">
            <a:extLst>
              <a:ext uri="{FF2B5EF4-FFF2-40B4-BE49-F238E27FC236}">
                <a16:creationId xmlns:a16="http://schemas.microsoft.com/office/drawing/2014/main" id="{3D9F4F4A-96A4-3466-FB8C-70215BA3332D}"/>
              </a:ext>
            </a:extLst>
          </p:cNvPr>
          <p:cNvSpPr txBox="1"/>
          <p:nvPr/>
        </p:nvSpPr>
        <p:spPr>
          <a:xfrm>
            <a:off x="720000" y="3073640"/>
            <a:ext cx="5147648" cy="1600438"/>
          </a:xfrm>
          <a:prstGeom prst="rect">
            <a:avLst/>
          </a:prstGeom>
          <a:noFill/>
        </p:spPr>
        <p:txBody>
          <a:bodyPr wrap="square">
            <a:spAutoFit/>
          </a:bodyPr>
          <a:lstStyle/>
          <a:p>
            <a:r>
              <a:rPr lang="es-CO" kern="100">
                <a:latin typeface="Sofia Sans" panose="020B0604020202020204" charset="0"/>
                <a:cs typeface="Times New Roman" panose="02020603050405020304" pitchFamily="18" charset="0"/>
              </a:rPr>
              <a:t>Interconnection Benefits:</a:t>
            </a:r>
          </a:p>
          <a:p>
            <a:pPr marL="285750" indent="-285750">
              <a:buClr>
                <a:schemeClr val="accent5"/>
              </a:buClr>
              <a:buFont typeface="Arial" panose="020B0604020202020204" pitchFamily="34" charset="0"/>
              <a:buChar char="•"/>
            </a:pPr>
            <a:r>
              <a:rPr lang="en-US" b="1" kern="100">
                <a:latin typeface="Sofia Sans" panose="020B0604020202020204" charset="0"/>
                <a:cs typeface="Times New Roman" panose="02020603050405020304" pitchFamily="18" charset="0"/>
              </a:rPr>
              <a:t>Dynamic Flow</a:t>
            </a:r>
            <a:r>
              <a:rPr lang="en-US" kern="100">
                <a:latin typeface="Sofia Sans" panose="020B0604020202020204" charset="0"/>
                <a:cs typeface="Times New Roman" panose="02020603050405020304" pitchFamily="18" charset="0"/>
              </a:rPr>
              <a:t>: Energy flows between DERs and the grid, balancing supply and demand.</a:t>
            </a:r>
          </a:p>
          <a:p>
            <a:pPr marL="285750" indent="-285750">
              <a:buClr>
                <a:schemeClr val="accent5"/>
              </a:buClr>
              <a:buFont typeface="Arial" panose="020B0604020202020204" pitchFamily="34" charset="0"/>
              <a:buChar char="•"/>
            </a:pPr>
            <a:r>
              <a:rPr lang="en-US" b="1" kern="100">
                <a:latin typeface="Sofia Sans" panose="020B0604020202020204" charset="0"/>
                <a:cs typeface="Times New Roman" panose="02020603050405020304" pitchFamily="18" charset="0"/>
              </a:rPr>
              <a:t>Resource Diversity: </a:t>
            </a:r>
            <a:r>
              <a:rPr lang="en-US" kern="100">
                <a:latin typeface="Sofia Sans" panose="020B0604020202020204" charset="0"/>
                <a:cs typeface="Times New Roman" panose="02020603050405020304" pitchFamily="18" charset="0"/>
              </a:rPr>
              <a:t>Combines various energy sources for steady supply even when one source is unavailable.</a:t>
            </a:r>
          </a:p>
          <a:p>
            <a:pPr marL="285750" indent="-285750">
              <a:buClr>
                <a:schemeClr val="accent5"/>
              </a:buClr>
              <a:buFont typeface="Arial" panose="020B0604020202020204" pitchFamily="34" charset="0"/>
              <a:buChar char="•"/>
            </a:pPr>
            <a:r>
              <a:rPr lang="en-US" b="1" kern="100">
                <a:latin typeface="Sofia Sans" panose="020B0604020202020204" charset="0"/>
                <a:cs typeface="Times New Roman" panose="02020603050405020304" pitchFamily="18" charset="0"/>
              </a:rPr>
              <a:t>Localized Energy: </a:t>
            </a:r>
            <a:r>
              <a:rPr lang="en-US" kern="100">
                <a:latin typeface="Sofia Sans" panose="020B0604020202020204" charset="0"/>
                <a:cs typeface="Times New Roman" panose="02020603050405020304" pitchFamily="18" charset="0"/>
              </a:rPr>
              <a:t>Reduces transmission losses and increases efficiency.</a:t>
            </a:r>
          </a:p>
        </p:txBody>
      </p:sp>
      <p:pic>
        <p:nvPicPr>
          <p:cNvPr id="16" name="Picture 15" descr="A house with solar panels and a car&#10;&#10;Description automatically generated">
            <a:extLst>
              <a:ext uri="{FF2B5EF4-FFF2-40B4-BE49-F238E27FC236}">
                <a16:creationId xmlns:a16="http://schemas.microsoft.com/office/drawing/2014/main" id="{B6DDF2B1-3192-6D75-57BA-BA13AFF97D0A}"/>
              </a:ext>
            </a:extLst>
          </p:cNvPr>
          <p:cNvPicPr>
            <a:picLocks noChangeAspect="1"/>
          </p:cNvPicPr>
          <p:nvPr/>
        </p:nvPicPr>
        <p:blipFill>
          <a:blip r:embed="rId3"/>
          <a:stretch>
            <a:fillRect/>
          </a:stretch>
        </p:blipFill>
        <p:spPr>
          <a:xfrm>
            <a:off x="6283885" y="3114764"/>
            <a:ext cx="2140114" cy="1426742"/>
          </a:xfrm>
          <a:prstGeom prst="rect">
            <a:avLst/>
          </a:prstGeom>
          <a:ln w="19050">
            <a:solidFill>
              <a:schemeClr val="tx1">
                <a:lumMod val="50000"/>
              </a:schemeClr>
            </a:solidFill>
          </a:ln>
        </p:spPr>
      </p:pic>
      <p:sp>
        <p:nvSpPr>
          <p:cNvPr id="3" name="Titel 2">
            <a:extLst>
              <a:ext uri="{FF2B5EF4-FFF2-40B4-BE49-F238E27FC236}">
                <a16:creationId xmlns:a16="http://schemas.microsoft.com/office/drawing/2014/main" id="{B0FD022F-4A37-6792-4BE6-CB88A16D7FAB}"/>
              </a:ext>
            </a:extLst>
          </p:cNvPr>
          <p:cNvSpPr>
            <a:spLocks noGrp="1"/>
          </p:cNvSpPr>
          <p:nvPr>
            <p:ph type="title"/>
          </p:nvPr>
        </p:nvSpPr>
        <p:spPr/>
        <p:txBody>
          <a:bodyPr/>
          <a:lstStyle/>
          <a:p>
            <a:r>
              <a:rPr lang="en-US"/>
              <a:t>What are DERs and How They Interconnect?</a:t>
            </a:r>
            <a:endParaRPr lang="de-DE"/>
          </a:p>
        </p:txBody>
      </p:sp>
    </p:spTree>
    <p:extLst>
      <p:ext uri="{BB962C8B-B14F-4D97-AF65-F5344CB8AC3E}">
        <p14:creationId xmlns:p14="http://schemas.microsoft.com/office/powerpoint/2010/main" val="3483692483"/>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DE17EF08-9A2E-ADDF-61BE-2E6A535BC6D7}"/>
            </a:ext>
          </a:extLst>
        </p:cNvPr>
        <p:cNvGrpSpPr/>
        <p:nvPr/>
      </p:nvGrpSpPr>
      <p:grpSpPr>
        <a:xfrm>
          <a:off x="0" y="0"/>
          <a:ext cx="0" cy="0"/>
          <a:chOff x="0" y="0"/>
          <a:chExt cx="0" cy="0"/>
        </a:xfrm>
      </p:grpSpPr>
      <p:sp>
        <p:nvSpPr>
          <p:cNvPr id="5" name="Textfeld 4">
            <a:extLst>
              <a:ext uri="{FF2B5EF4-FFF2-40B4-BE49-F238E27FC236}">
                <a16:creationId xmlns:a16="http://schemas.microsoft.com/office/drawing/2014/main" id="{703DBBB1-833F-B261-F17A-A46B7D9D3D93}"/>
              </a:ext>
            </a:extLst>
          </p:cNvPr>
          <p:cNvSpPr txBox="1"/>
          <p:nvPr/>
        </p:nvSpPr>
        <p:spPr>
          <a:xfrm>
            <a:off x="3907310" y="2363387"/>
            <a:ext cx="4611416" cy="1775999"/>
          </a:xfrm>
          <a:prstGeom prst="rect">
            <a:avLst/>
          </a:prstGeom>
          <a:noFill/>
        </p:spPr>
        <p:txBody>
          <a:bodyPr wrap="square">
            <a:spAutoFit/>
          </a:bodyPr>
          <a:lstStyle/>
          <a:p>
            <a:pPr>
              <a:lnSpc>
                <a:spcPct val="115000"/>
              </a:lnSpc>
              <a:spcAft>
                <a:spcPts val="800"/>
              </a:spcAft>
            </a:pPr>
            <a:r>
              <a:rPr lang="en-US" b="1" kern="100">
                <a:effectLst/>
                <a:latin typeface="Sofia Sans" panose="020B0604020202020204" charset="0"/>
                <a:ea typeface="Aptos" panose="020B0004020202020204" pitchFamily="34" charset="0"/>
                <a:cs typeface="Times New Roman" panose="02020603050405020304" pitchFamily="18" charset="0"/>
              </a:rPr>
              <a:t>Benefits of the integration of batteries</a:t>
            </a:r>
            <a:r>
              <a:rPr lang="en-US" b="1" kern="100">
                <a:latin typeface="Sofia Sans" panose="020B0604020202020204" charset="0"/>
                <a:ea typeface="Aptos" panose="020B0004020202020204" pitchFamily="34" charset="0"/>
                <a:cs typeface="Times New Roman" panose="02020603050405020304" pitchFamily="18" charset="0"/>
              </a:rPr>
              <a:t>:</a:t>
            </a:r>
          </a:p>
          <a:p>
            <a:pPr marL="285750" indent="-285750">
              <a:lnSpc>
                <a:spcPct val="115000"/>
              </a:lnSpc>
              <a:spcAft>
                <a:spcPts val="800"/>
              </a:spcAft>
              <a:buClr>
                <a:schemeClr val="accent5"/>
              </a:buClr>
              <a:buFont typeface="Arial" panose="020B0604020202020204" pitchFamily="34" charset="0"/>
              <a:buChar char="•"/>
            </a:pPr>
            <a:r>
              <a:rPr lang="en-US" b="1" kern="100">
                <a:latin typeface="Sofia Sans" panose="020B0604020202020204" charset="0"/>
                <a:cs typeface="Times New Roman" panose="02020603050405020304" pitchFamily="18" charset="0"/>
              </a:rPr>
              <a:t>Grid Stabilization: </a:t>
            </a:r>
            <a:r>
              <a:rPr lang="en-US" kern="100">
                <a:latin typeface="Sofia Sans" panose="020B0604020202020204" charset="0"/>
                <a:cs typeface="Times New Roman" panose="02020603050405020304" pitchFamily="18" charset="0"/>
              </a:rPr>
              <a:t>Smoothens energy fluctuations, reducing risks of overload or blackouts.</a:t>
            </a:r>
          </a:p>
          <a:p>
            <a:pPr marL="285750" indent="-285750">
              <a:lnSpc>
                <a:spcPct val="115000"/>
              </a:lnSpc>
              <a:spcAft>
                <a:spcPts val="800"/>
              </a:spcAft>
              <a:buClr>
                <a:schemeClr val="accent5"/>
              </a:buClr>
              <a:buFont typeface="Arial" panose="020B0604020202020204" pitchFamily="34" charset="0"/>
              <a:buChar char="•"/>
            </a:pPr>
            <a:r>
              <a:rPr lang="en-US" b="1" kern="100">
                <a:latin typeface="Sofia Sans" panose="020B0604020202020204" charset="0"/>
                <a:cs typeface="Times New Roman" panose="02020603050405020304" pitchFamily="18" charset="0"/>
              </a:rPr>
              <a:t>Integration with DERs: </a:t>
            </a:r>
            <a:r>
              <a:rPr lang="en-US" kern="100">
                <a:latin typeface="Sofia Sans" panose="020B0604020202020204" charset="0"/>
                <a:cs typeface="Times New Roman" panose="02020603050405020304" pitchFamily="18" charset="0"/>
              </a:rPr>
              <a:t>Complements renewables by storing energy from solar or wind during peak production for later use..</a:t>
            </a:r>
          </a:p>
        </p:txBody>
      </p:sp>
      <p:pic>
        <p:nvPicPr>
          <p:cNvPr id="3" name="Picture 2" descr="A solar panels and wind turbines&#10;&#10;Description automatically generated">
            <a:extLst>
              <a:ext uri="{FF2B5EF4-FFF2-40B4-BE49-F238E27FC236}">
                <a16:creationId xmlns:a16="http://schemas.microsoft.com/office/drawing/2014/main" id="{D4B25C21-5554-CD4D-8723-9BFA40755887}"/>
              </a:ext>
            </a:extLst>
          </p:cNvPr>
          <p:cNvPicPr>
            <a:picLocks noChangeAspect="1"/>
          </p:cNvPicPr>
          <p:nvPr/>
        </p:nvPicPr>
        <p:blipFill>
          <a:blip r:embed="rId3"/>
          <a:stretch>
            <a:fillRect/>
          </a:stretch>
        </p:blipFill>
        <p:spPr>
          <a:xfrm>
            <a:off x="845032" y="2383026"/>
            <a:ext cx="2522482" cy="1891862"/>
          </a:xfrm>
          <a:prstGeom prst="rect">
            <a:avLst/>
          </a:prstGeom>
          <a:ln w="19050">
            <a:noFill/>
          </a:ln>
        </p:spPr>
      </p:pic>
      <p:sp>
        <p:nvSpPr>
          <p:cNvPr id="4" name="Textfeld 4">
            <a:extLst>
              <a:ext uri="{FF2B5EF4-FFF2-40B4-BE49-F238E27FC236}">
                <a16:creationId xmlns:a16="http://schemas.microsoft.com/office/drawing/2014/main" id="{584613CD-380D-FC06-344E-85497D9336F9}"/>
              </a:ext>
            </a:extLst>
          </p:cNvPr>
          <p:cNvSpPr txBox="1"/>
          <p:nvPr/>
        </p:nvSpPr>
        <p:spPr>
          <a:xfrm>
            <a:off x="720000" y="1595718"/>
            <a:ext cx="7017262" cy="905889"/>
          </a:xfrm>
          <a:prstGeom prst="rect">
            <a:avLst/>
          </a:prstGeom>
          <a:noFill/>
        </p:spPr>
        <p:txBody>
          <a:bodyPr wrap="square">
            <a:spAutoFit/>
          </a:bodyPr>
          <a:lstStyle/>
          <a:p>
            <a:pPr>
              <a:lnSpc>
                <a:spcPct val="115000"/>
              </a:lnSpc>
              <a:spcAft>
                <a:spcPts val="800"/>
              </a:spcAft>
            </a:pPr>
            <a:r>
              <a:rPr lang="en-US" kern="100">
                <a:effectLst/>
                <a:latin typeface="Sofia Sans" panose="020B0604020202020204" charset="0"/>
                <a:ea typeface="Aptos" panose="020B0004020202020204" pitchFamily="34" charset="0"/>
                <a:cs typeface="Times New Roman" panose="02020603050405020304" pitchFamily="18" charset="0"/>
              </a:rPr>
              <a:t>Batteries store excess energy during low demand and release it during peak demand, ensuring a constant energy supply.</a:t>
            </a:r>
          </a:p>
          <a:p>
            <a:endParaRPr lang="en-US" kern="100">
              <a:latin typeface="Sofia Sans" panose="020B0604020202020204" charset="0"/>
              <a:cs typeface="Times New Roman" panose="02020603050405020304" pitchFamily="18" charset="0"/>
            </a:endParaRPr>
          </a:p>
        </p:txBody>
      </p:sp>
      <p:sp>
        <p:nvSpPr>
          <p:cNvPr id="6" name="Titel 5">
            <a:extLst>
              <a:ext uri="{FF2B5EF4-FFF2-40B4-BE49-F238E27FC236}">
                <a16:creationId xmlns:a16="http://schemas.microsoft.com/office/drawing/2014/main" id="{B400292C-B15D-38F8-BE91-75F39E597F72}"/>
              </a:ext>
            </a:extLst>
          </p:cNvPr>
          <p:cNvSpPr>
            <a:spLocks noGrp="1"/>
          </p:cNvSpPr>
          <p:nvPr>
            <p:ph type="title"/>
          </p:nvPr>
        </p:nvSpPr>
        <p:spPr/>
        <p:txBody>
          <a:bodyPr/>
          <a:lstStyle/>
          <a:p>
            <a:r>
              <a:rPr lang="en-US"/>
              <a:t>Batteries and Reliability in the Power Grid</a:t>
            </a:r>
            <a:endParaRPr lang="de-DE"/>
          </a:p>
        </p:txBody>
      </p:sp>
    </p:spTree>
    <p:extLst>
      <p:ext uri="{BB962C8B-B14F-4D97-AF65-F5344CB8AC3E}">
        <p14:creationId xmlns:p14="http://schemas.microsoft.com/office/powerpoint/2010/main" val="16382421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Shape 410">
          <a:extLst>
            <a:ext uri="{FF2B5EF4-FFF2-40B4-BE49-F238E27FC236}">
              <a16:creationId xmlns:a16="http://schemas.microsoft.com/office/drawing/2014/main" id="{3C600D9C-BFCB-4745-FEFA-AD47F4B464CB}"/>
            </a:ext>
          </a:extLst>
        </p:cNvPr>
        <p:cNvGrpSpPr/>
        <p:nvPr/>
      </p:nvGrpSpPr>
      <p:grpSpPr>
        <a:xfrm>
          <a:off x="0" y="0"/>
          <a:ext cx="0" cy="0"/>
          <a:chOff x="0" y="0"/>
          <a:chExt cx="0" cy="0"/>
        </a:xfrm>
      </p:grpSpPr>
      <p:sp>
        <p:nvSpPr>
          <p:cNvPr id="5" name="Textfeld 4">
            <a:extLst>
              <a:ext uri="{FF2B5EF4-FFF2-40B4-BE49-F238E27FC236}">
                <a16:creationId xmlns:a16="http://schemas.microsoft.com/office/drawing/2014/main" id="{E27CB9D1-DFEE-687F-588D-8FC5ABED5F1F}"/>
              </a:ext>
            </a:extLst>
          </p:cNvPr>
          <p:cNvSpPr txBox="1"/>
          <p:nvPr/>
        </p:nvSpPr>
        <p:spPr>
          <a:xfrm>
            <a:off x="4572000" y="2409914"/>
            <a:ext cx="3858230" cy="1921167"/>
          </a:xfrm>
          <a:prstGeom prst="rect">
            <a:avLst/>
          </a:prstGeom>
          <a:noFill/>
        </p:spPr>
        <p:txBody>
          <a:bodyPr wrap="square">
            <a:spAutoFit/>
          </a:bodyPr>
          <a:lstStyle/>
          <a:p>
            <a:pPr>
              <a:lnSpc>
                <a:spcPct val="115000"/>
              </a:lnSpc>
              <a:spcAft>
                <a:spcPts val="800"/>
              </a:spcAft>
            </a:pPr>
            <a:r>
              <a:rPr lang="en-US" b="1" kern="100">
                <a:latin typeface="Sofia Sans" panose="020B0604020202020204" charset="0"/>
                <a:cs typeface="Times New Roman" panose="02020603050405020304" pitchFamily="18" charset="0"/>
              </a:rPr>
              <a:t>Impact on </a:t>
            </a:r>
            <a:r>
              <a:rPr lang="en-US" b="1" kern="100" err="1">
                <a:latin typeface="Sofia Sans" panose="020B0604020202020204" charset="0"/>
                <a:cs typeface="Times New Roman" panose="02020603050405020304" pitchFamily="18" charset="0"/>
              </a:rPr>
              <a:t>Reliabilit</a:t>
            </a:r>
            <a:r>
              <a:rPr lang="en-US" kern="100">
                <a:latin typeface="Sofia Sans" panose="020B0604020202020204" charset="0"/>
                <a:cs typeface="Times New Roman" panose="02020603050405020304" pitchFamily="18" charset="0"/>
              </a:rPr>
              <a:t>, By prioritizing cost-effective resources, the grid maintains affordability while ensuring consistent energy supply.</a:t>
            </a:r>
          </a:p>
          <a:p>
            <a:pPr>
              <a:lnSpc>
                <a:spcPct val="115000"/>
              </a:lnSpc>
              <a:spcAft>
                <a:spcPts val="800"/>
              </a:spcAft>
            </a:pPr>
            <a:r>
              <a:rPr lang="en-US" b="1" kern="100">
                <a:latin typeface="Sofia Sans" panose="020B0604020202020204" charset="0"/>
                <a:cs typeface="Times New Roman" panose="02020603050405020304" pitchFamily="18" charset="0"/>
              </a:rPr>
              <a:t>Example</a:t>
            </a:r>
            <a:r>
              <a:rPr lang="en-US" kern="100">
                <a:latin typeface="Sofia Sans" panose="020B0604020202020204" charset="0"/>
                <a:cs typeface="Times New Roman" panose="02020603050405020304" pitchFamily="18" charset="0"/>
              </a:rPr>
              <a:t>: Due to their low cost, solar and wind are used during peak production, while batteries and </a:t>
            </a:r>
            <a:r>
              <a:rPr lang="en-US" kern="100" err="1">
                <a:latin typeface="Sofia Sans" panose="020B0604020202020204" charset="0"/>
                <a:cs typeface="Times New Roman" panose="02020603050405020304" pitchFamily="18" charset="0"/>
              </a:rPr>
              <a:t>peaker</a:t>
            </a:r>
            <a:r>
              <a:rPr lang="en-US" kern="100">
                <a:latin typeface="Sofia Sans" panose="020B0604020202020204" charset="0"/>
                <a:cs typeface="Times New Roman" panose="02020603050405020304" pitchFamily="18" charset="0"/>
              </a:rPr>
              <a:t> plants step in during shortfalls.</a:t>
            </a:r>
          </a:p>
        </p:txBody>
      </p:sp>
      <p:sp>
        <p:nvSpPr>
          <p:cNvPr id="4" name="Textfeld 4">
            <a:extLst>
              <a:ext uri="{FF2B5EF4-FFF2-40B4-BE49-F238E27FC236}">
                <a16:creationId xmlns:a16="http://schemas.microsoft.com/office/drawing/2014/main" id="{9FDBA6F5-1C90-46DC-A7B3-C2EA63EA718D}"/>
              </a:ext>
            </a:extLst>
          </p:cNvPr>
          <p:cNvSpPr txBox="1"/>
          <p:nvPr/>
        </p:nvSpPr>
        <p:spPr>
          <a:xfrm>
            <a:off x="720000" y="1316920"/>
            <a:ext cx="7017262" cy="579774"/>
          </a:xfrm>
          <a:prstGeom prst="rect">
            <a:avLst/>
          </a:prstGeom>
          <a:noFill/>
        </p:spPr>
        <p:txBody>
          <a:bodyPr wrap="square">
            <a:spAutoFit/>
          </a:bodyPr>
          <a:lstStyle/>
          <a:p>
            <a:pPr>
              <a:lnSpc>
                <a:spcPct val="115000"/>
              </a:lnSpc>
              <a:spcAft>
                <a:spcPts val="800"/>
              </a:spcAft>
            </a:pPr>
            <a:r>
              <a:rPr lang="en-US" b="1" kern="100">
                <a:effectLst/>
                <a:latin typeface="Sofia Sans" panose="020B0604020202020204" charset="0"/>
                <a:ea typeface="Aptos" panose="020B0004020202020204" pitchFamily="34" charset="0"/>
                <a:cs typeface="Times New Roman" panose="02020603050405020304" pitchFamily="18" charset="0"/>
              </a:rPr>
              <a:t>Merit Order</a:t>
            </a:r>
            <a:r>
              <a:rPr lang="en-US" kern="100">
                <a:effectLst/>
                <a:latin typeface="Sofia Sans" panose="020B0604020202020204" charset="0"/>
                <a:ea typeface="Aptos" panose="020B0004020202020204" pitchFamily="34" charset="0"/>
                <a:cs typeface="Times New Roman" panose="02020603050405020304" pitchFamily="18" charset="0"/>
              </a:rPr>
              <a:t> is an economic principle that ranks energy sources by cost, ensuring the cheapest energy is used first</a:t>
            </a:r>
            <a:endParaRPr lang="en-US" kern="100">
              <a:latin typeface="Sofia Sans" panose="020B0604020202020204" charset="0"/>
              <a:cs typeface="Times New Roman" panose="02020603050405020304" pitchFamily="18" charset="0"/>
            </a:endParaRPr>
          </a:p>
        </p:txBody>
      </p:sp>
      <p:pic>
        <p:nvPicPr>
          <p:cNvPr id="8" name="Picture 7" descr="A diagram of energy consumption&#10;&#10;Description automatically generated">
            <a:extLst>
              <a:ext uri="{FF2B5EF4-FFF2-40B4-BE49-F238E27FC236}">
                <a16:creationId xmlns:a16="http://schemas.microsoft.com/office/drawing/2014/main" id="{0DFDCC3C-6590-C712-361B-0E6D2C71B3B4}"/>
              </a:ext>
            </a:extLst>
          </p:cNvPr>
          <p:cNvPicPr>
            <a:picLocks noChangeAspect="1"/>
          </p:cNvPicPr>
          <p:nvPr/>
        </p:nvPicPr>
        <p:blipFill>
          <a:blip r:embed="rId3"/>
          <a:srcRect l="3137" t="6629" r="6870" b="5788"/>
          <a:stretch/>
        </p:blipFill>
        <p:spPr>
          <a:xfrm>
            <a:off x="826735" y="2136997"/>
            <a:ext cx="3341205" cy="2467003"/>
          </a:xfrm>
          <a:prstGeom prst="rect">
            <a:avLst/>
          </a:prstGeom>
          <a:ln w="19050">
            <a:solidFill>
              <a:schemeClr val="tx1"/>
            </a:solidFill>
          </a:ln>
        </p:spPr>
      </p:pic>
      <p:sp>
        <p:nvSpPr>
          <p:cNvPr id="3" name="Titel 2">
            <a:extLst>
              <a:ext uri="{FF2B5EF4-FFF2-40B4-BE49-F238E27FC236}">
                <a16:creationId xmlns:a16="http://schemas.microsoft.com/office/drawing/2014/main" id="{8686657D-2B14-3679-10F6-3B7350EB0583}"/>
              </a:ext>
            </a:extLst>
          </p:cNvPr>
          <p:cNvSpPr>
            <a:spLocks noGrp="1"/>
          </p:cNvSpPr>
          <p:nvPr>
            <p:ph type="title"/>
          </p:nvPr>
        </p:nvSpPr>
        <p:spPr/>
        <p:txBody>
          <a:bodyPr/>
          <a:lstStyle/>
          <a:p>
            <a:r>
              <a:rPr lang="en-US"/>
              <a:t>The Merit Order and Cost Optimization</a:t>
            </a:r>
            <a:endParaRPr lang="de-DE"/>
          </a:p>
        </p:txBody>
      </p:sp>
    </p:spTree>
    <p:extLst>
      <p:ext uri="{BB962C8B-B14F-4D97-AF65-F5344CB8AC3E}">
        <p14:creationId xmlns:p14="http://schemas.microsoft.com/office/powerpoint/2010/main" val="1800767425"/>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Shape 477"/>
        <p:cNvGrpSpPr/>
        <p:nvPr/>
      </p:nvGrpSpPr>
      <p:grpSpPr>
        <a:xfrm>
          <a:off x="0" y="0"/>
          <a:ext cx="0" cy="0"/>
          <a:chOff x="0" y="0"/>
          <a:chExt cx="0" cy="0"/>
        </a:xfrm>
      </p:grpSpPr>
      <p:cxnSp>
        <p:nvCxnSpPr>
          <p:cNvPr id="478" name="Google Shape;478;p34"/>
          <p:cNvCxnSpPr/>
          <p:nvPr/>
        </p:nvCxnSpPr>
        <p:spPr>
          <a:xfrm>
            <a:off x="-29150" y="3236550"/>
            <a:ext cx="515100" cy="0"/>
          </a:xfrm>
          <a:prstGeom prst="straightConnector1">
            <a:avLst/>
          </a:prstGeom>
          <a:noFill/>
          <a:ln w="9525" cap="flat" cmpd="sng">
            <a:solidFill>
              <a:schemeClr val="dk1"/>
            </a:solidFill>
            <a:prstDash val="dash"/>
            <a:round/>
            <a:headEnd type="none" w="med" len="med"/>
            <a:tailEnd type="none" w="med" len="med"/>
          </a:ln>
        </p:spPr>
      </p:cxnSp>
      <p:sp>
        <p:nvSpPr>
          <p:cNvPr id="479" name="Google Shape;479;p34"/>
          <p:cNvSpPr/>
          <p:nvPr/>
        </p:nvSpPr>
        <p:spPr>
          <a:xfrm>
            <a:off x="1023575" y="277775"/>
            <a:ext cx="7818305" cy="3320545"/>
          </a:xfrm>
          <a:custGeom>
            <a:avLst/>
            <a:gdLst/>
            <a:ahLst/>
            <a:cxnLst/>
            <a:rect l="l" t="t" r="r" b="b"/>
            <a:pathLst>
              <a:path w="22609" h="10401" fill="none" extrusionOk="0">
                <a:moveTo>
                  <a:pt x="19388" y="10401"/>
                </a:moveTo>
                <a:lnTo>
                  <a:pt x="19388" y="10401"/>
                </a:lnTo>
                <a:cubicBezTo>
                  <a:pt x="21897" y="10401"/>
                  <a:pt x="21897" y="10401"/>
                  <a:pt x="21897" y="10401"/>
                </a:cubicBezTo>
                <a:cubicBezTo>
                  <a:pt x="22292" y="10401"/>
                  <a:pt x="22609" y="10084"/>
                  <a:pt x="22609" y="9693"/>
                </a:cubicBezTo>
                <a:cubicBezTo>
                  <a:pt x="22609" y="478"/>
                  <a:pt x="22609" y="478"/>
                  <a:pt x="22609" y="478"/>
                </a:cubicBezTo>
                <a:cubicBezTo>
                  <a:pt x="22609" y="215"/>
                  <a:pt x="22394" y="0"/>
                  <a:pt x="22131" y="0"/>
                </a:cubicBezTo>
                <a:cubicBezTo>
                  <a:pt x="478" y="0"/>
                  <a:pt x="478" y="0"/>
                  <a:pt x="478" y="0"/>
                </a:cubicBezTo>
                <a:cubicBezTo>
                  <a:pt x="215" y="0"/>
                  <a:pt x="0" y="215"/>
                  <a:pt x="0" y="478"/>
                </a:cubicBezTo>
                <a:cubicBezTo>
                  <a:pt x="0" y="4670"/>
                  <a:pt x="0" y="4670"/>
                  <a:pt x="0" y="4670"/>
                </a:cubicBezTo>
              </a:path>
            </a:pathLst>
          </a:custGeom>
          <a:noFill/>
          <a:ln w="9525" cap="rnd" cmpd="sng">
            <a:solidFill>
              <a:schemeClr val="dk1"/>
            </a:solidFill>
            <a:prstDash val="solid"/>
            <a:round/>
            <a:headEnd type="none" w="sm" len="sm"/>
            <a:tailEnd type="none" w="sm" len="sm"/>
          </a:ln>
        </p:spPr>
        <p:txBody>
          <a:bodyPr spcFirstLastPara="1" wrap="square" lIns="92500" tIns="47500" rIns="92500" bIns="475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0" name="Google Shape;480;p34"/>
          <p:cNvSpPr txBox="1">
            <a:spLocks noGrp="1"/>
          </p:cNvSpPr>
          <p:nvPr>
            <p:ph type="title"/>
          </p:nvPr>
        </p:nvSpPr>
        <p:spPr>
          <a:xfrm>
            <a:off x="3360175" y="1841750"/>
            <a:ext cx="5070600" cy="1192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100,000</a:t>
            </a:r>
            <a:endParaRPr/>
          </a:p>
        </p:txBody>
      </p:sp>
      <p:sp>
        <p:nvSpPr>
          <p:cNvPr id="481" name="Google Shape;481;p34"/>
          <p:cNvSpPr txBox="1">
            <a:spLocks noGrp="1"/>
          </p:cNvSpPr>
          <p:nvPr>
            <p:ph type="subTitle" idx="1"/>
          </p:nvPr>
        </p:nvSpPr>
        <p:spPr>
          <a:xfrm>
            <a:off x="3360175" y="3167600"/>
            <a:ext cx="5070600" cy="7491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Did you know that an average human heart beats around these many </a:t>
            </a:r>
            <a:r>
              <a:rPr lang="en" b="1"/>
              <a:t>times a day? </a:t>
            </a:r>
            <a:endParaRPr b="1"/>
          </a:p>
        </p:txBody>
      </p:sp>
      <p:grpSp>
        <p:nvGrpSpPr>
          <p:cNvPr id="482" name="Google Shape;482;p34"/>
          <p:cNvGrpSpPr/>
          <p:nvPr/>
        </p:nvGrpSpPr>
        <p:grpSpPr>
          <a:xfrm>
            <a:off x="364904" y="1572281"/>
            <a:ext cx="1744011" cy="2798600"/>
            <a:chOff x="1004629" y="1582000"/>
            <a:chExt cx="1744011" cy="2798600"/>
          </a:xfrm>
        </p:grpSpPr>
        <p:sp>
          <p:nvSpPr>
            <p:cNvPr id="483" name="Google Shape;483;p34"/>
            <p:cNvSpPr/>
            <p:nvPr/>
          </p:nvSpPr>
          <p:spPr>
            <a:xfrm>
              <a:off x="2475483" y="1592506"/>
              <a:ext cx="101121" cy="558144"/>
            </a:xfrm>
            <a:custGeom>
              <a:avLst/>
              <a:gdLst/>
              <a:ahLst/>
              <a:cxnLst/>
              <a:rect l="l" t="t" r="r" b="b"/>
              <a:pathLst>
                <a:path w="154" h="850" extrusionOk="0">
                  <a:moveTo>
                    <a:pt x="154" y="248"/>
                  </a:moveTo>
                  <a:lnTo>
                    <a:pt x="154" y="248"/>
                  </a:lnTo>
                  <a:cubicBezTo>
                    <a:pt x="123" y="31"/>
                    <a:pt x="123" y="31"/>
                    <a:pt x="123" y="31"/>
                  </a:cubicBezTo>
                  <a:cubicBezTo>
                    <a:pt x="123" y="15"/>
                    <a:pt x="108" y="0"/>
                    <a:pt x="92" y="0"/>
                  </a:cubicBezTo>
                  <a:cubicBezTo>
                    <a:pt x="46" y="0"/>
                    <a:pt x="46" y="0"/>
                    <a:pt x="46" y="0"/>
                  </a:cubicBezTo>
                  <a:cubicBezTo>
                    <a:pt x="31" y="0"/>
                    <a:pt x="14" y="15"/>
                    <a:pt x="14" y="31"/>
                  </a:cubicBezTo>
                  <a:cubicBezTo>
                    <a:pt x="0" y="248"/>
                    <a:pt x="0" y="248"/>
                    <a:pt x="0" y="248"/>
                  </a:cubicBezTo>
                  <a:lnTo>
                    <a:pt x="0" y="263"/>
                  </a:lnTo>
                  <a:cubicBezTo>
                    <a:pt x="0" y="788"/>
                    <a:pt x="0" y="788"/>
                    <a:pt x="0" y="788"/>
                  </a:cubicBezTo>
                  <a:cubicBezTo>
                    <a:pt x="0" y="819"/>
                    <a:pt x="46" y="850"/>
                    <a:pt x="77" y="850"/>
                  </a:cubicBezTo>
                  <a:cubicBezTo>
                    <a:pt x="123" y="850"/>
                    <a:pt x="154" y="819"/>
                    <a:pt x="154" y="788"/>
                  </a:cubicBezTo>
                  <a:cubicBezTo>
                    <a:pt x="154" y="263"/>
                    <a:pt x="154" y="263"/>
                    <a:pt x="154" y="263"/>
                  </a:cubicBezTo>
                  <a:lnTo>
                    <a:pt x="154" y="248"/>
                  </a:ln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4" name="Google Shape;484;p34"/>
            <p:cNvSpPr/>
            <p:nvPr/>
          </p:nvSpPr>
          <p:spPr>
            <a:xfrm>
              <a:off x="2302789" y="1945122"/>
              <a:ext cx="445852" cy="2426285"/>
            </a:xfrm>
            <a:custGeom>
              <a:avLst/>
              <a:gdLst/>
              <a:ahLst/>
              <a:cxnLst/>
              <a:rect l="l" t="t" r="r" b="b"/>
              <a:pathLst>
                <a:path w="679" h="3695" extrusionOk="0">
                  <a:moveTo>
                    <a:pt x="679" y="1624"/>
                  </a:moveTo>
                  <a:lnTo>
                    <a:pt x="679" y="1624"/>
                  </a:lnTo>
                  <a:cubicBezTo>
                    <a:pt x="679" y="3680"/>
                    <a:pt x="540" y="3680"/>
                    <a:pt x="355" y="3695"/>
                  </a:cubicBezTo>
                  <a:cubicBezTo>
                    <a:pt x="154" y="3695"/>
                    <a:pt x="15" y="3695"/>
                    <a:pt x="0" y="1641"/>
                  </a:cubicBezTo>
                  <a:cubicBezTo>
                    <a:pt x="0" y="1332"/>
                    <a:pt x="31" y="977"/>
                    <a:pt x="108" y="715"/>
                  </a:cubicBezTo>
                  <a:cubicBezTo>
                    <a:pt x="123" y="607"/>
                    <a:pt x="200" y="65"/>
                    <a:pt x="200" y="65"/>
                  </a:cubicBezTo>
                  <a:cubicBezTo>
                    <a:pt x="200" y="34"/>
                    <a:pt x="231" y="3"/>
                    <a:pt x="263" y="3"/>
                  </a:cubicBezTo>
                  <a:cubicBezTo>
                    <a:pt x="402" y="3"/>
                    <a:pt x="402" y="3"/>
                    <a:pt x="402" y="3"/>
                  </a:cubicBezTo>
                  <a:cubicBezTo>
                    <a:pt x="433" y="-12"/>
                    <a:pt x="463" y="34"/>
                    <a:pt x="463" y="65"/>
                  </a:cubicBezTo>
                  <a:cubicBezTo>
                    <a:pt x="463" y="65"/>
                    <a:pt x="540" y="607"/>
                    <a:pt x="556" y="715"/>
                  </a:cubicBezTo>
                  <a:cubicBezTo>
                    <a:pt x="633" y="977"/>
                    <a:pt x="679" y="1317"/>
                    <a:pt x="679" y="1624"/>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5" name="Google Shape;485;p34"/>
            <p:cNvSpPr/>
            <p:nvPr/>
          </p:nvSpPr>
          <p:spPr>
            <a:xfrm>
              <a:off x="2302789" y="2414620"/>
              <a:ext cx="445852" cy="1956787"/>
            </a:xfrm>
            <a:custGeom>
              <a:avLst/>
              <a:gdLst/>
              <a:ahLst/>
              <a:cxnLst/>
              <a:rect l="l" t="t" r="r" b="b"/>
              <a:pathLst>
                <a:path w="679" h="2980" extrusionOk="0">
                  <a:moveTo>
                    <a:pt x="679" y="909"/>
                  </a:moveTo>
                  <a:lnTo>
                    <a:pt x="679" y="909"/>
                  </a:lnTo>
                  <a:cubicBezTo>
                    <a:pt x="679" y="2965"/>
                    <a:pt x="540" y="2965"/>
                    <a:pt x="355" y="2980"/>
                  </a:cubicBezTo>
                  <a:cubicBezTo>
                    <a:pt x="154" y="2980"/>
                    <a:pt x="15" y="2980"/>
                    <a:pt x="0" y="926"/>
                  </a:cubicBezTo>
                  <a:cubicBezTo>
                    <a:pt x="0" y="617"/>
                    <a:pt x="31" y="262"/>
                    <a:pt x="108" y="0"/>
                  </a:cubicBezTo>
                  <a:cubicBezTo>
                    <a:pt x="556" y="0"/>
                    <a:pt x="556" y="0"/>
                    <a:pt x="556" y="0"/>
                  </a:cubicBezTo>
                  <a:cubicBezTo>
                    <a:pt x="633" y="262"/>
                    <a:pt x="679" y="602"/>
                    <a:pt x="679" y="909"/>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6" name="Google Shape;486;p34"/>
            <p:cNvSpPr/>
            <p:nvPr/>
          </p:nvSpPr>
          <p:spPr>
            <a:xfrm>
              <a:off x="2424266" y="2677276"/>
              <a:ext cx="202899" cy="1085426"/>
            </a:xfrm>
            <a:custGeom>
              <a:avLst/>
              <a:gdLst/>
              <a:ahLst/>
              <a:cxnLst/>
              <a:rect l="l" t="t" r="r" b="b"/>
              <a:pathLst>
                <a:path w="309" h="1653" extrusionOk="0">
                  <a:moveTo>
                    <a:pt x="309" y="1513"/>
                  </a:moveTo>
                  <a:lnTo>
                    <a:pt x="309" y="1513"/>
                  </a:lnTo>
                  <a:cubicBezTo>
                    <a:pt x="309" y="1590"/>
                    <a:pt x="263" y="1653"/>
                    <a:pt x="186" y="1653"/>
                  </a:cubicBezTo>
                  <a:cubicBezTo>
                    <a:pt x="140" y="1653"/>
                    <a:pt x="140" y="1653"/>
                    <a:pt x="140" y="1653"/>
                  </a:cubicBezTo>
                  <a:cubicBezTo>
                    <a:pt x="63" y="1653"/>
                    <a:pt x="0" y="1590"/>
                    <a:pt x="0" y="1513"/>
                  </a:cubicBezTo>
                  <a:cubicBezTo>
                    <a:pt x="0" y="140"/>
                    <a:pt x="0" y="140"/>
                    <a:pt x="0" y="140"/>
                  </a:cubicBezTo>
                  <a:cubicBezTo>
                    <a:pt x="0" y="62"/>
                    <a:pt x="46" y="0"/>
                    <a:pt x="124" y="0"/>
                  </a:cubicBezTo>
                  <a:cubicBezTo>
                    <a:pt x="170" y="0"/>
                    <a:pt x="170" y="0"/>
                    <a:pt x="170" y="0"/>
                  </a:cubicBezTo>
                  <a:cubicBezTo>
                    <a:pt x="248" y="0"/>
                    <a:pt x="309" y="62"/>
                    <a:pt x="309" y="140"/>
                  </a:cubicBezTo>
                  <a:lnTo>
                    <a:pt x="309" y="151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7" name="Google Shape;487;p34"/>
            <p:cNvSpPr/>
            <p:nvPr/>
          </p:nvSpPr>
          <p:spPr>
            <a:xfrm>
              <a:off x="2403910" y="2667426"/>
              <a:ext cx="243610" cy="1104468"/>
            </a:xfrm>
            <a:custGeom>
              <a:avLst/>
              <a:gdLst/>
              <a:ahLst/>
              <a:cxnLst/>
              <a:rect l="l" t="t" r="r" b="b"/>
              <a:pathLst>
                <a:path w="371" h="1682" extrusionOk="0">
                  <a:moveTo>
                    <a:pt x="46" y="1637"/>
                  </a:moveTo>
                  <a:lnTo>
                    <a:pt x="46" y="1637"/>
                  </a:lnTo>
                  <a:cubicBezTo>
                    <a:pt x="15" y="1605"/>
                    <a:pt x="0" y="1576"/>
                    <a:pt x="0" y="1528"/>
                  </a:cubicBezTo>
                  <a:cubicBezTo>
                    <a:pt x="0" y="155"/>
                    <a:pt x="0" y="155"/>
                    <a:pt x="0" y="155"/>
                  </a:cubicBezTo>
                  <a:cubicBezTo>
                    <a:pt x="0" y="63"/>
                    <a:pt x="63" y="0"/>
                    <a:pt x="155" y="0"/>
                  </a:cubicBezTo>
                  <a:cubicBezTo>
                    <a:pt x="201" y="0"/>
                    <a:pt x="201" y="0"/>
                    <a:pt x="201" y="0"/>
                  </a:cubicBezTo>
                  <a:cubicBezTo>
                    <a:pt x="294" y="0"/>
                    <a:pt x="371" y="63"/>
                    <a:pt x="371" y="155"/>
                  </a:cubicBezTo>
                  <a:cubicBezTo>
                    <a:pt x="371" y="1528"/>
                    <a:pt x="371" y="1528"/>
                    <a:pt x="371" y="1528"/>
                  </a:cubicBezTo>
                  <a:cubicBezTo>
                    <a:pt x="371" y="1622"/>
                    <a:pt x="309" y="1682"/>
                    <a:pt x="217" y="1682"/>
                  </a:cubicBezTo>
                  <a:cubicBezTo>
                    <a:pt x="171" y="1682"/>
                    <a:pt x="171" y="1682"/>
                    <a:pt x="171" y="1682"/>
                  </a:cubicBezTo>
                  <a:cubicBezTo>
                    <a:pt x="123" y="1682"/>
                    <a:pt x="77" y="1668"/>
                    <a:pt x="46" y="1637"/>
                  </a:cubicBezTo>
                  <a:moveTo>
                    <a:pt x="279" y="77"/>
                  </a:moveTo>
                  <a:lnTo>
                    <a:pt x="279" y="77"/>
                  </a:lnTo>
                  <a:cubicBezTo>
                    <a:pt x="263" y="63"/>
                    <a:pt x="232" y="46"/>
                    <a:pt x="201" y="46"/>
                  </a:cubicBezTo>
                  <a:cubicBezTo>
                    <a:pt x="155" y="46"/>
                    <a:pt x="155" y="46"/>
                    <a:pt x="155" y="46"/>
                  </a:cubicBezTo>
                  <a:cubicBezTo>
                    <a:pt x="94" y="46"/>
                    <a:pt x="46" y="94"/>
                    <a:pt x="46" y="155"/>
                  </a:cubicBezTo>
                  <a:cubicBezTo>
                    <a:pt x="63" y="1528"/>
                    <a:pt x="63" y="1528"/>
                    <a:pt x="63" y="1528"/>
                  </a:cubicBezTo>
                  <a:cubicBezTo>
                    <a:pt x="63" y="1591"/>
                    <a:pt x="109" y="1637"/>
                    <a:pt x="171" y="1637"/>
                  </a:cubicBezTo>
                  <a:cubicBezTo>
                    <a:pt x="217" y="1637"/>
                    <a:pt x="217" y="1637"/>
                    <a:pt x="217" y="1637"/>
                  </a:cubicBezTo>
                  <a:cubicBezTo>
                    <a:pt x="279" y="1637"/>
                    <a:pt x="325" y="1591"/>
                    <a:pt x="325" y="1528"/>
                  </a:cubicBezTo>
                  <a:cubicBezTo>
                    <a:pt x="309" y="155"/>
                    <a:pt x="309" y="155"/>
                    <a:pt x="309" y="155"/>
                  </a:cubicBezTo>
                  <a:cubicBezTo>
                    <a:pt x="309" y="123"/>
                    <a:pt x="294" y="94"/>
                    <a:pt x="279" y="77"/>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8" name="Google Shape;488;p34"/>
            <p:cNvSpPr/>
            <p:nvPr/>
          </p:nvSpPr>
          <p:spPr>
            <a:xfrm>
              <a:off x="2475483" y="3630717"/>
              <a:ext cx="101121" cy="30205"/>
            </a:xfrm>
            <a:custGeom>
              <a:avLst/>
              <a:gdLst/>
              <a:ahLst/>
              <a:cxnLst/>
              <a:rect l="l" t="t" r="r" b="b"/>
              <a:pathLst>
                <a:path w="154" h="46" extrusionOk="0">
                  <a:moveTo>
                    <a:pt x="154" y="15"/>
                  </a:moveTo>
                  <a:lnTo>
                    <a:pt x="154" y="15"/>
                  </a:lnTo>
                  <a:cubicBezTo>
                    <a:pt x="154" y="30"/>
                    <a:pt x="139" y="46"/>
                    <a:pt x="139" y="46"/>
                  </a:cubicBezTo>
                  <a:cubicBezTo>
                    <a:pt x="14" y="46"/>
                    <a:pt x="14" y="46"/>
                    <a:pt x="14" y="46"/>
                  </a:cubicBezTo>
                  <a:cubicBezTo>
                    <a:pt x="0" y="46"/>
                    <a:pt x="0" y="30"/>
                    <a:pt x="0" y="15"/>
                  </a:cubicBezTo>
                  <a:lnTo>
                    <a:pt x="0" y="15"/>
                  </a:lnTo>
                  <a:cubicBezTo>
                    <a:pt x="0" y="15"/>
                    <a:pt x="0" y="0"/>
                    <a:pt x="14" y="0"/>
                  </a:cubicBezTo>
                  <a:cubicBezTo>
                    <a:pt x="139" y="0"/>
                    <a:pt x="139" y="0"/>
                    <a:pt x="139" y="0"/>
                  </a:cubicBezTo>
                  <a:lnTo>
                    <a:pt x="154" y="15"/>
                  </a:lnTo>
                  <a:close/>
                </a:path>
              </a:pathLst>
            </a:custGeom>
            <a:solidFill>
              <a:schemeClr val="accent6"/>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9" name="Google Shape;489;p34"/>
            <p:cNvSpPr/>
            <p:nvPr/>
          </p:nvSpPr>
          <p:spPr>
            <a:xfrm>
              <a:off x="2475483" y="3528938"/>
              <a:ext cx="101121" cy="30862"/>
            </a:xfrm>
            <a:custGeom>
              <a:avLst/>
              <a:gdLst/>
              <a:ahLst/>
              <a:cxnLst/>
              <a:rect l="l" t="t" r="r" b="b"/>
              <a:pathLst>
                <a:path w="154" h="47" extrusionOk="0">
                  <a:moveTo>
                    <a:pt x="154" y="31"/>
                  </a:moveTo>
                  <a:lnTo>
                    <a:pt x="154" y="31"/>
                  </a:lnTo>
                  <a:cubicBezTo>
                    <a:pt x="154" y="47"/>
                    <a:pt x="139" y="47"/>
                    <a:pt x="139" y="47"/>
                  </a:cubicBezTo>
                  <a:cubicBezTo>
                    <a:pt x="14" y="47"/>
                    <a:pt x="14" y="47"/>
                    <a:pt x="14" y="47"/>
                  </a:cubicBezTo>
                  <a:cubicBezTo>
                    <a:pt x="0" y="47"/>
                    <a:pt x="0" y="47"/>
                    <a:pt x="0" y="31"/>
                  </a:cubicBezTo>
                  <a:lnTo>
                    <a:pt x="0" y="31"/>
                  </a:lnTo>
                  <a:cubicBezTo>
                    <a:pt x="0" y="16"/>
                    <a:pt x="0" y="0"/>
                    <a:pt x="14" y="0"/>
                  </a:cubicBezTo>
                  <a:cubicBezTo>
                    <a:pt x="139" y="0"/>
                    <a:pt x="139" y="0"/>
                    <a:pt x="139" y="0"/>
                  </a:cubicBezTo>
                  <a:cubicBezTo>
                    <a:pt x="139" y="0"/>
                    <a:pt x="154" y="16"/>
                    <a:pt x="154" y="31"/>
                  </a:cubicBezTo>
                  <a:close/>
                </a:path>
              </a:pathLst>
            </a:custGeom>
            <a:solidFill>
              <a:schemeClr val="accent6"/>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90" name="Google Shape;490;p34"/>
            <p:cNvSpPr/>
            <p:nvPr/>
          </p:nvSpPr>
          <p:spPr>
            <a:xfrm>
              <a:off x="2475483" y="3438321"/>
              <a:ext cx="101121" cy="20356"/>
            </a:xfrm>
            <a:custGeom>
              <a:avLst/>
              <a:gdLst/>
              <a:ahLst/>
              <a:cxnLst/>
              <a:rect l="l" t="t" r="r" b="b"/>
              <a:pathLst>
                <a:path w="154" h="31" extrusionOk="0">
                  <a:moveTo>
                    <a:pt x="154" y="15"/>
                  </a:moveTo>
                  <a:lnTo>
                    <a:pt x="154" y="15"/>
                  </a:lnTo>
                  <a:cubicBezTo>
                    <a:pt x="154" y="31"/>
                    <a:pt x="139" y="31"/>
                    <a:pt x="139" y="31"/>
                  </a:cubicBezTo>
                  <a:cubicBezTo>
                    <a:pt x="14" y="31"/>
                    <a:pt x="14" y="31"/>
                    <a:pt x="14" y="31"/>
                  </a:cubicBezTo>
                  <a:cubicBezTo>
                    <a:pt x="0" y="31"/>
                    <a:pt x="0" y="31"/>
                    <a:pt x="0" y="15"/>
                  </a:cubicBezTo>
                  <a:lnTo>
                    <a:pt x="0" y="15"/>
                  </a:lnTo>
                  <a:cubicBezTo>
                    <a:pt x="0" y="0"/>
                    <a:pt x="0" y="0"/>
                    <a:pt x="14" y="0"/>
                  </a:cubicBezTo>
                  <a:cubicBezTo>
                    <a:pt x="139" y="0"/>
                    <a:pt x="139" y="0"/>
                    <a:pt x="139" y="0"/>
                  </a:cubicBezTo>
                  <a:cubicBezTo>
                    <a:pt x="139" y="0"/>
                    <a:pt x="154" y="0"/>
                    <a:pt x="154" y="15"/>
                  </a:cubicBezTo>
                  <a:close/>
                </a:path>
              </a:pathLst>
            </a:custGeom>
            <a:solidFill>
              <a:schemeClr val="accent6"/>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91" name="Google Shape;491;p34"/>
            <p:cNvSpPr/>
            <p:nvPr/>
          </p:nvSpPr>
          <p:spPr>
            <a:xfrm>
              <a:off x="2475483" y="3337199"/>
              <a:ext cx="101121" cy="30205"/>
            </a:xfrm>
            <a:custGeom>
              <a:avLst/>
              <a:gdLst/>
              <a:ahLst/>
              <a:cxnLst/>
              <a:rect l="l" t="t" r="r" b="b"/>
              <a:pathLst>
                <a:path w="154" h="46" extrusionOk="0">
                  <a:moveTo>
                    <a:pt x="154" y="14"/>
                  </a:moveTo>
                  <a:lnTo>
                    <a:pt x="154" y="14"/>
                  </a:lnTo>
                  <a:cubicBezTo>
                    <a:pt x="154" y="29"/>
                    <a:pt x="139" y="46"/>
                    <a:pt x="139" y="46"/>
                  </a:cubicBezTo>
                  <a:cubicBezTo>
                    <a:pt x="14" y="46"/>
                    <a:pt x="14" y="46"/>
                    <a:pt x="14" y="46"/>
                  </a:cubicBezTo>
                  <a:cubicBezTo>
                    <a:pt x="0" y="46"/>
                    <a:pt x="0" y="29"/>
                    <a:pt x="0" y="14"/>
                  </a:cubicBezTo>
                  <a:lnTo>
                    <a:pt x="0" y="14"/>
                  </a:lnTo>
                  <a:cubicBezTo>
                    <a:pt x="0" y="14"/>
                    <a:pt x="0" y="0"/>
                    <a:pt x="14" y="0"/>
                  </a:cubicBezTo>
                  <a:cubicBezTo>
                    <a:pt x="139" y="0"/>
                    <a:pt x="139" y="0"/>
                    <a:pt x="139" y="0"/>
                  </a:cubicBezTo>
                  <a:lnTo>
                    <a:pt x="154" y="14"/>
                  </a:lnTo>
                  <a:close/>
                </a:path>
              </a:pathLst>
            </a:custGeom>
            <a:solidFill>
              <a:schemeClr val="accent6"/>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92" name="Google Shape;492;p34"/>
            <p:cNvSpPr/>
            <p:nvPr/>
          </p:nvSpPr>
          <p:spPr>
            <a:xfrm>
              <a:off x="2475483" y="3234763"/>
              <a:ext cx="101121" cy="30862"/>
            </a:xfrm>
            <a:custGeom>
              <a:avLst/>
              <a:gdLst/>
              <a:ahLst/>
              <a:cxnLst/>
              <a:rect l="l" t="t" r="r" b="b"/>
              <a:pathLst>
                <a:path w="154" h="47" extrusionOk="0">
                  <a:moveTo>
                    <a:pt x="154" y="31"/>
                  </a:moveTo>
                  <a:lnTo>
                    <a:pt x="154" y="31"/>
                  </a:lnTo>
                  <a:cubicBezTo>
                    <a:pt x="154" y="47"/>
                    <a:pt x="139" y="47"/>
                    <a:pt x="139" y="47"/>
                  </a:cubicBezTo>
                  <a:cubicBezTo>
                    <a:pt x="14" y="47"/>
                    <a:pt x="14" y="47"/>
                    <a:pt x="14" y="47"/>
                  </a:cubicBezTo>
                  <a:cubicBezTo>
                    <a:pt x="0" y="47"/>
                    <a:pt x="0" y="47"/>
                    <a:pt x="0" y="31"/>
                  </a:cubicBezTo>
                  <a:lnTo>
                    <a:pt x="0" y="31"/>
                  </a:lnTo>
                  <a:cubicBezTo>
                    <a:pt x="0" y="16"/>
                    <a:pt x="0" y="0"/>
                    <a:pt x="14" y="0"/>
                  </a:cubicBezTo>
                  <a:cubicBezTo>
                    <a:pt x="139" y="0"/>
                    <a:pt x="139" y="0"/>
                    <a:pt x="139" y="0"/>
                  </a:cubicBezTo>
                  <a:cubicBezTo>
                    <a:pt x="139" y="0"/>
                    <a:pt x="154" y="16"/>
                    <a:pt x="154" y="31"/>
                  </a:cubicBezTo>
                  <a:close/>
                </a:path>
              </a:pathLst>
            </a:custGeom>
            <a:solidFill>
              <a:schemeClr val="accent6"/>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93" name="Google Shape;493;p34"/>
            <p:cNvSpPr/>
            <p:nvPr/>
          </p:nvSpPr>
          <p:spPr>
            <a:xfrm>
              <a:off x="2475483" y="3144147"/>
              <a:ext cx="101121" cy="30205"/>
            </a:xfrm>
            <a:custGeom>
              <a:avLst/>
              <a:gdLst/>
              <a:ahLst/>
              <a:cxnLst/>
              <a:rect l="l" t="t" r="r" b="b"/>
              <a:pathLst>
                <a:path w="154" h="46" extrusionOk="0">
                  <a:moveTo>
                    <a:pt x="154" y="15"/>
                  </a:moveTo>
                  <a:lnTo>
                    <a:pt x="154" y="15"/>
                  </a:lnTo>
                  <a:cubicBezTo>
                    <a:pt x="154" y="30"/>
                    <a:pt x="139" y="46"/>
                    <a:pt x="139" y="46"/>
                  </a:cubicBezTo>
                  <a:cubicBezTo>
                    <a:pt x="14" y="46"/>
                    <a:pt x="14" y="46"/>
                    <a:pt x="14" y="46"/>
                  </a:cubicBezTo>
                  <a:cubicBezTo>
                    <a:pt x="0" y="46"/>
                    <a:pt x="0" y="30"/>
                    <a:pt x="0" y="15"/>
                  </a:cubicBezTo>
                  <a:lnTo>
                    <a:pt x="0" y="15"/>
                  </a:lnTo>
                  <a:cubicBezTo>
                    <a:pt x="0" y="0"/>
                    <a:pt x="0" y="0"/>
                    <a:pt x="14" y="0"/>
                  </a:cubicBezTo>
                  <a:cubicBezTo>
                    <a:pt x="139" y="0"/>
                    <a:pt x="139" y="0"/>
                    <a:pt x="139" y="0"/>
                  </a:cubicBezTo>
                  <a:cubicBezTo>
                    <a:pt x="139" y="0"/>
                    <a:pt x="154" y="0"/>
                    <a:pt x="154" y="15"/>
                  </a:cubicBezTo>
                  <a:close/>
                </a:path>
              </a:pathLst>
            </a:custGeom>
            <a:solidFill>
              <a:schemeClr val="accent6"/>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94" name="Google Shape;494;p34"/>
            <p:cNvSpPr/>
            <p:nvPr/>
          </p:nvSpPr>
          <p:spPr>
            <a:xfrm>
              <a:off x="2475483" y="3041711"/>
              <a:ext cx="101121" cy="31519"/>
            </a:xfrm>
            <a:custGeom>
              <a:avLst/>
              <a:gdLst/>
              <a:ahLst/>
              <a:cxnLst/>
              <a:rect l="l" t="t" r="r" b="b"/>
              <a:pathLst>
                <a:path w="154" h="48" extrusionOk="0">
                  <a:moveTo>
                    <a:pt x="154" y="17"/>
                  </a:moveTo>
                  <a:lnTo>
                    <a:pt x="154" y="17"/>
                  </a:lnTo>
                  <a:cubicBezTo>
                    <a:pt x="154" y="31"/>
                    <a:pt x="139" y="48"/>
                    <a:pt x="139" y="48"/>
                  </a:cubicBezTo>
                  <a:cubicBezTo>
                    <a:pt x="14" y="48"/>
                    <a:pt x="14" y="48"/>
                    <a:pt x="14" y="48"/>
                  </a:cubicBezTo>
                  <a:cubicBezTo>
                    <a:pt x="0" y="48"/>
                    <a:pt x="0" y="31"/>
                    <a:pt x="0" y="17"/>
                  </a:cubicBezTo>
                  <a:lnTo>
                    <a:pt x="0" y="17"/>
                  </a:lnTo>
                  <a:cubicBezTo>
                    <a:pt x="0" y="17"/>
                    <a:pt x="0" y="0"/>
                    <a:pt x="14" y="0"/>
                  </a:cubicBezTo>
                  <a:cubicBezTo>
                    <a:pt x="139" y="0"/>
                    <a:pt x="139" y="0"/>
                    <a:pt x="139" y="0"/>
                  </a:cubicBezTo>
                  <a:lnTo>
                    <a:pt x="154" y="17"/>
                  </a:lnTo>
                  <a:close/>
                </a:path>
              </a:pathLst>
            </a:custGeom>
            <a:solidFill>
              <a:schemeClr val="accent6"/>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95" name="Google Shape;495;p34"/>
            <p:cNvSpPr/>
            <p:nvPr/>
          </p:nvSpPr>
          <p:spPr>
            <a:xfrm>
              <a:off x="2475483" y="2941245"/>
              <a:ext cx="101121" cy="30862"/>
            </a:xfrm>
            <a:custGeom>
              <a:avLst/>
              <a:gdLst/>
              <a:ahLst/>
              <a:cxnLst/>
              <a:rect l="l" t="t" r="r" b="b"/>
              <a:pathLst>
                <a:path w="154" h="47" extrusionOk="0">
                  <a:moveTo>
                    <a:pt x="154" y="31"/>
                  </a:moveTo>
                  <a:lnTo>
                    <a:pt x="154" y="31"/>
                  </a:lnTo>
                  <a:cubicBezTo>
                    <a:pt x="154" y="47"/>
                    <a:pt x="139" y="47"/>
                    <a:pt x="139" y="47"/>
                  </a:cubicBezTo>
                  <a:cubicBezTo>
                    <a:pt x="14" y="47"/>
                    <a:pt x="14" y="47"/>
                    <a:pt x="14" y="47"/>
                  </a:cubicBezTo>
                  <a:cubicBezTo>
                    <a:pt x="0" y="47"/>
                    <a:pt x="0" y="47"/>
                    <a:pt x="0" y="31"/>
                  </a:cubicBezTo>
                  <a:lnTo>
                    <a:pt x="0" y="31"/>
                  </a:lnTo>
                  <a:cubicBezTo>
                    <a:pt x="0" y="16"/>
                    <a:pt x="0" y="0"/>
                    <a:pt x="14" y="0"/>
                  </a:cubicBezTo>
                  <a:cubicBezTo>
                    <a:pt x="139" y="0"/>
                    <a:pt x="139" y="0"/>
                    <a:pt x="139" y="0"/>
                  </a:cubicBezTo>
                  <a:cubicBezTo>
                    <a:pt x="139" y="0"/>
                    <a:pt x="154" y="16"/>
                    <a:pt x="154" y="31"/>
                  </a:cubicBezTo>
                  <a:close/>
                </a:path>
              </a:pathLst>
            </a:custGeom>
            <a:solidFill>
              <a:schemeClr val="accent6"/>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96" name="Google Shape;496;p34"/>
            <p:cNvSpPr/>
            <p:nvPr/>
          </p:nvSpPr>
          <p:spPr>
            <a:xfrm>
              <a:off x="2475483" y="2850629"/>
              <a:ext cx="101121" cy="30205"/>
            </a:xfrm>
            <a:custGeom>
              <a:avLst/>
              <a:gdLst/>
              <a:ahLst/>
              <a:cxnLst/>
              <a:rect l="l" t="t" r="r" b="b"/>
              <a:pathLst>
                <a:path w="154" h="46" extrusionOk="0">
                  <a:moveTo>
                    <a:pt x="154" y="15"/>
                  </a:moveTo>
                  <a:lnTo>
                    <a:pt x="154" y="15"/>
                  </a:lnTo>
                  <a:cubicBezTo>
                    <a:pt x="154" y="30"/>
                    <a:pt x="139" y="46"/>
                    <a:pt x="139" y="46"/>
                  </a:cubicBezTo>
                  <a:cubicBezTo>
                    <a:pt x="14" y="46"/>
                    <a:pt x="14" y="46"/>
                    <a:pt x="14" y="46"/>
                  </a:cubicBezTo>
                  <a:cubicBezTo>
                    <a:pt x="0" y="46"/>
                    <a:pt x="0" y="30"/>
                    <a:pt x="0" y="15"/>
                  </a:cubicBezTo>
                  <a:lnTo>
                    <a:pt x="0" y="15"/>
                  </a:lnTo>
                  <a:cubicBezTo>
                    <a:pt x="0" y="0"/>
                    <a:pt x="0" y="0"/>
                    <a:pt x="14" y="0"/>
                  </a:cubicBezTo>
                  <a:cubicBezTo>
                    <a:pt x="139" y="0"/>
                    <a:pt x="139" y="0"/>
                    <a:pt x="139" y="0"/>
                  </a:cubicBezTo>
                  <a:cubicBezTo>
                    <a:pt x="139" y="0"/>
                    <a:pt x="154" y="0"/>
                    <a:pt x="154" y="15"/>
                  </a:cubicBezTo>
                  <a:close/>
                </a:path>
              </a:pathLst>
            </a:custGeom>
            <a:solidFill>
              <a:schemeClr val="accent6"/>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97" name="Google Shape;497;p34"/>
            <p:cNvSpPr/>
            <p:nvPr/>
          </p:nvSpPr>
          <p:spPr>
            <a:xfrm>
              <a:off x="2475483" y="2748193"/>
              <a:ext cx="101121" cy="31519"/>
            </a:xfrm>
            <a:custGeom>
              <a:avLst/>
              <a:gdLst/>
              <a:ahLst/>
              <a:cxnLst/>
              <a:rect l="l" t="t" r="r" b="b"/>
              <a:pathLst>
                <a:path w="154" h="48" extrusionOk="0">
                  <a:moveTo>
                    <a:pt x="154" y="32"/>
                  </a:moveTo>
                  <a:lnTo>
                    <a:pt x="154" y="32"/>
                  </a:lnTo>
                  <a:lnTo>
                    <a:pt x="139" y="48"/>
                  </a:lnTo>
                  <a:cubicBezTo>
                    <a:pt x="14" y="48"/>
                    <a:pt x="14" y="48"/>
                    <a:pt x="14" y="48"/>
                  </a:cubicBezTo>
                  <a:cubicBezTo>
                    <a:pt x="0" y="48"/>
                    <a:pt x="0" y="32"/>
                    <a:pt x="0" y="32"/>
                  </a:cubicBezTo>
                  <a:lnTo>
                    <a:pt x="0" y="32"/>
                  </a:lnTo>
                  <a:cubicBezTo>
                    <a:pt x="0" y="17"/>
                    <a:pt x="0" y="0"/>
                    <a:pt x="14" y="0"/>
                  </a:cubicBezTo>
                  <a:cubicBezTo>
                    <a:pt x="139" y="0"/>
                    <a:pt x="139" y="0"/>
                    <a:pt x="139" y="0"/>
                  </a:cubicBezTo>
                  <a:cubicBezTo>
                    <a:pt x="139" y="0"/>
                    <a:pt x="154" y="17"/>
                    <a:pt x="154" y="32"/>
                  </a:cubicBezTo>
                  <a:close/>
                </a:path>
              </a:pathLst>
            </a:custGeom>
            <a:solidFill>
              <a:schemeClr val="accent6"/>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98" name="Google Shape;498;p34"/>
            <p:cNvSpPr/>
            <p:nvPr/>
          </p:nvSpPr>
          <p:spPr>
            <a:xfrm>
              <a:off x="2434115" y="3863824"/>
              <a:ext cx="183200" cy="183203"/>
            </a:xfrm>
            <a:custGeom>
              <a:avLst/>
              <a:gdLst/>
              <a:ahLst/>
              <a:cxnLst/>
              <a:rect l="l" t="t" r="r" b="b"/>
              <a:pathLst>
                <a:path w="279" h="279" extrusionOk="0">
                  <a:moveTo>
                    <a:pt x="279" y="139"/>
                  </a:moveTo>
                  <a:lnTo>
                    <a:pt x="279" y="139"/>
                  </a:lnTo>
                  <a:cubicBezTo>
                    <a:pt x="279" y="216"/>
                    <a:pt x="217" y="279"/>
                    <a:pt x="140" y="279"/>
                  </a:cubicBezTo>
                  <a:cubicBezTo>
                    <a:pt x="63" y="279"/>
                    <a:pt x="0" y="216"/>
                    <a:pt x="0" y="139"/>
                  </a:cubicBezTo>
                  <a:cubicBezTo>
                    <a:pt x="0" y="62"/>
                    <a:pt x="63" y="0"/>
                    <a:pt x="140" y="0"/>
                  </a:cubicBezTo>
                  <a:cubicBezTo>
                    <a:pt x="217" y="0"/>
                    <a:pt x="279" y="62"/>
                    <a:pt x="279" y="139"/>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99" name="Google Shape;499;p34"/>
            <p:cNvSpPr/>
            <p:nvPr/>
          </p:nvSpPr>
          <p:spPr>
            <a:xfrm>
              <a:off x="1156311" y="1582000"/>
              <a:ext cx="344731" cy="1014509"/>
            </a:xfrm>
            <a:custGeom>
              <a:avLst/>
              <a:gdLst/>
              <a:ahLst/>
              <a:cxnLst/>
              <a:rect l="l" t="t" r="r" b="b"/>
              <a:pathLst>
                <a:path w="525" h="1545" extrusionOk="0">
                  <a:moveTo>
                    <a:pt x="525" y="0"/>
                  </a:moveTo>
                  <a:lnTo>
                    <a:pt x="525" y="0"/>
                  </a:lnTo>
                  <a:cubicBezTo>
                    <a:pt x="525" y="1545"/>
                    <a:pt x="525" y="1545"/>
                    <a:pt x="525" y="1545"/>
                  </a:cubicBezTo>
                  <a:cubicBezTo>
                    <a:pt x="340" y="1360"/>
                    <a:pt x="-16" y="1220"/>
                    <a:pt x="0" y="741"/>
                  </a:cubicBezTo>
                  <a:cubicBezTo>
                    <a:pt x="32" y="341"/>
                    <a:pt x="232" y="16"/>
                    <a:pt x="525" y="0"/>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00" name="Google Shape;500;p34"/>
            <p:cNvSpPr/>
            <p:nvPr/>
          </p:nvSpPr>
          <p:spPr>
            <a:xfrm>
              <a:off x="1277788" y="2192675"/>
              <a:ext cx="701937" cy="849036"/>
            </a:xfrm>
            <a:custGeom>
              <a:avLst/>
              <a:gdLst/>
              <a:ahLst/>
              <a:cxnLst/>
              <a:rect l="l" t="t" r="r" b="b"/>
              <a:pathLst>
                <a:path w="1069" h="1293" extrusionOk="0">
                  <a:moveTo>
                    <a:pt x="93" y="415"/>
                  </a:moveTo>
                  <a:lnTo>
                    <a:pt x="93" y="415"/>
                  </a:lnTo>
                  <a:cubicBezTo>
                    <a:pt x="109" y="415"/>
                    <a:pt x="480" y="677"/>
                    <a:pt x="665" y="1063"/>
                  </a:cubicBezTo>
                  <a:cubicBezTo>
                    <a:pt x="680" y="1094"/>
                    <a:pt x="696" y="1125"/>
                    <a:pt x="711" y="1156"/>
                  </a:cubicBezTo>
                  <a:cubicBezTo>
                    <a:pt x="711" y="1156"/>
                    <a:pt x="696" y="1156"/>
                    <a:pt x="711" y="1156"/>
                  </a:cubicBezTo>
                  <a:cubicBezTo>
                    <a:pt x="726" y="1201"/>
                    <a:pt x="742" y="1232"/>
                    <a:pt x="774" y="1264"/>
                  </a:cubicBezTo>
                  <a:cubicBezTo>
                    <a:pt x="803" y="1278"/>
                    <a:pt x="834" y="1293"/>
                    <a:pt x="882" y="1293"/>
                  </a:cubicBezTo>
                  <a:cubicBezTo>
                    <a:pt x="897" y="1293"/>
                    <a:pt x="928" y="1293"/>
                    <a:pt x="943" y="1278"/>
                  </a:cubicBezTo>
                  <a:cubicBezTo>
                    <a:pt x="1051" y="1232"/>
                    <a:pt x="1097" y="1109"/>
                    <a:pt x="1051" y="986"/>
                  </a:cubicBezTo>
                  <a:cubicBezTo>
                    <a:pt x="1051" y="986"/>
                    <a:pt x="1051" y="971"/>
                    <a:pt x="1036" y="955"/>
                  </a:cubicBezTo>
                  <a:cubicBezTo>
                    <a:pt x="1036" y="940"/>
                    <a:pt x="1020" y="924"/>
                    <a:pt x="1020" y="909"/>
                  </a:cubicBezTo>
                  <a:cubicBezTo>
                    <a:pt x="989" y="846"/>
                    <a:pt x="974" y="786"/>
                    <a:pt x="943" y="738"/>
                  </a:cubicBezTo>
                  <a:cubicBezTo>
                    <a:pt x="696" y="307"/>
                    <a:pt x="294" y="44"/>
                    <a:pt x="278" y="28"/>
                  </a:cubicBezTo>
                  <a:cubicBezTo>
                    <a:pt x="186" y="-33"/>
                    <a:pt x="78" y="13"/>
                    <a:pt x="32" y="105"/>
                  </a:cubicBezTo>
                  <a:cubicBezTo>
                    <a:pt x="-30" y="213"/>
                    <a:pt x="1" y="353"/>
                    <a:pt x="93" y="415"/>
                  </a:cubicBezTo>
                  <a:close/>
                </a:path>
              </a:pathLst>
            </a:custGeom>
            <a:solidFill>
              <a:srgbClr val="BCCAD8"/>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01" name="Google Shape;501;p34"/>
            <p:cNvSpPr/>
            <p:nvPr/>
          </p:nvSpPr>
          <p:spPr>
            <a:xfrm>
              <a:off x="1277788" y="2192675"/>
              <a:ext cx="701937" cy="849036"/>
            </a:xfrm>
            <a:custGeom>
              <a:avLst/>
              <a:gdLst/>
              <a:ahLst/>
              <a:cxnLst/>
              <a:rect l="l" t="t" r="r" b="b"/>
              <a:pathLst>
                <a:path w="1069" h="1293" extrusionOk="0">
                  <a:moveTo>
                    <a:pt x="93" y="415"/>
                  </a:moveTo>
                  <a:lnTo>
                    <a:pt x="93" y="415"/>
                  </a:lnTo>
                  <a:cubicBezTo>
                    <a:pt x="109" y="415"/>
                    <a:pt x="480" y="677"/>
                    <a:pt x="665" y="1063"/>
                  </a:cubicBezTo>
                  <a:cubicBezTo>
                    <a:pt x="680" y="1094"/>
                    <a:pt x="696" y="1125"/>
                    <a:pt x="711" y="1156"/>
                  </a:cubicBezTo>
                  <a:cubicBezTo>
                    <a:pt x="711" y="1156"/>
                    <a:pt x="696" y="1156"/>
                    <a:pt x="711" y="1156"/>
                  </a:cubicBezTo>
                  <a:cubicBezTo>
                    <a:pt x="726" y="1201"/>
                    <a:pt x="742" y="1232"/>
                    <a:pt x="774" y="1264"/>
                  </a:cubicBezTo>
                  <a:cubicBezTo>
                    <a:pt x="803" y="1278"/>
                    <a:pt x="834" y="1293"/>
                    <a:pt x="882" y="1293"/>
                  </a:cubicBezTo>
                  <a:cubicBezTo>
                    <a:pt x="897" y="1293"/>
                    <a:pt x="928" y="1293"/>
                    <a:pt x="943" y="1278"/>
                  </a:cubicBezTo>
                  <a:cubicBezTo>
                    <a:pt x="1051" y="1232"/>
                    <a:pt x="1097" y="1109"/>
                    <a:pt x="1051" y="986"/>
                  </a:cubicBezTo>
                  <a:cubicBezTo>
                    <a:pt x="1051" y="986"/>
                    <a:pt x="1051" y="971"/>
                    <a:pt x="1036" y="955"/>
                  </a:cubicBezTo>
                  <a:cubicBezTo>
                    <a:pt x="1036" y="940"/>
                    <a:pt x="1020" y="924"/>
                    <a:pt x="1020" y="909"/>
                  </a:cubicBezTo>
                  <a:cubicBezTo>
                    <a:pt x="989" y="846"/>
                    <a:pt x="974" y="786"/>
                    <a:pt x="943" y="738"/>
                  </a:cubicBezTo>
                  <a:cubicBezTo>
                    <a:pt x="696" y="307"/>
                    <a:pt x="294" y="44"/>
                    <a:pt x="278" y="28"/>
                  </a:cubicBezTo>
                  <a:cubicBezTo>
                    <a:pt x="186" y="-33"/>
                    <a:pt x="78" y="13"/>
                    <a:pt x="32" y="105"/>
                  </a:cubicBezTo>
                  <a:cubicBezTo>
                    <a:pt x="-30" y="213"/>
                    <a:pt x="1" y="353"/>
                    <a:pt x="93" y="415"/>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02" name="Google Shape;502;p34"/>
            <p:cNvSpPr/>
            <p:nvPr/>
          </p:nvSpPr>
          <p:spPr>
            <a:xfrm>
              <a:off x="1606760" y="2786278"/>
              <a:ext cx="462268" cy="1594322"/>
            </a:xfrm>
            <a:custGeom>
              <a:avLst/>
              <a:gdLst/>
              <a:ahLst/>
              <a:cxnLst/>
              <a:rect l="l" t="t" r="r" b="b"/>
              <a:pathLst>
                <a:path w="704" h="2428" extrusionOk="0">
                  <a:moveTo>
                    <a:pt x="56" y="2336"/>
                  </a:moveTo>
                  <a:lnTo>
                    <a:pt x="56" y="2336"/>
                  </a:lnTo>
                  <a:cubicBezTo>
                    <a:pt x="87" y="2399"/>
                    <a:pt x="148" y="2428"/>
                    <a:pt x="210" y="2428"/>
                  </a:cubicBezTo>
                  <a:cubicBezTo>
                    <a:pt x="256" y="2428"/>
                    <a:pt x="319" y="2399"/>
                    <a:pt x="350" y="2368"/>
                  </a:cubicBezTo>
                  <a:cubicBezTo>
                    <a:pt x="581" y="2136"/>
                    <a:pt x="704" y="1595"/>
                    <a:pt x="704" y="977"/>
                  </a:cubicBezTo>
                  <a:cubicBezTo>
                    <a:pt x="704" y="683"/>
                    <a:pt x="673" y="389"/>
                    <a:pt x="612" y="144"/>
                  </a:cubicBezTo>
                  <a:cubicBezTo>
                    <a:pt x="596" y="98"/>
                    <a:pt x="581" y="67"/>
                    <a:pt x="550" y="36"/>
                  </a:cubicBezTo>
                  <a:cubicBezTo>
                    <a:pt x="550" y="20"/>
                    <a:pt x="535" y="20"/>
                    <a:pt x="519" y="5"/>
                  </a:cubicBezTo>
                  <a:cubicBezTo>
                    <a:pt x="473" y="-26"/>
                    <a:pt x="442" y="113"/>
                    <a:pt x="396" y="128"/>
                  </a:cubicBezTo>
                  <a:cubicBezTo>
                    <a:pt x="287" y="175"/>
                    <a:pt x="195" y="128"/>
                    <a:pt x="210" y="252"/>
                  </a:cubicBezTo>
                  <a:cubicBezTo>
                    <a:pt x="210" y="252"/>
                    <a:pt x="195" y="252"/>
                    <a:pt x="210" y="252"/>
                  </a:cubicBezTo>
                  <a:cubicBezTo>
                    <a:pt x="210" y="267"/>
                    <a:pt x="210" y="283"/>
                    <a:pt x="210" y="297"/>
                  </a:cubicBezTo>
                  <a:cubicBezTo>
                    <a:pt x="210" y="312"/>
                    <a:pt x="225" y="343"/>
                    <a:pt x="225" y="360"/>
                  </a:cubicBezTo>
                  <a:cubicBezTo>
                    <a:pt x="273" y="545"/>
                    <a:pt x="287" y="760"/>
                    <a:pt x="287" y="977"/>
                  </a:cubicBezTo>
                  <a:cubicBezTo>
                    <a:pt x="287" y="1487"/>
                    <a:pt x="179" y="1872"/>
                    <a:pt x="71" y="1980"/>
                  </a:cubicBezTo>
                  <a:cubicBezTo>
                    <a:pt x="-21" y="2074"/>
                    <a:pt x="-21" y="2228"/>
                    <a:pt x="56" y="2336"/>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03" name="Google Shape;503;p34"/>
            <p:cNvSpPr/>
            <p:nvPr/>
          </p:nvSpPr>
          <p:spPr>
            <a:xfrm>
              <a:off x="1572615" y="1582000"/>
              <a:ext cx="346044" cy="1014509"/>
            </a:xfrm>
            <a:custGeom>
              <a:avLst/>
              <a:gdLst/>
              <a:ahLst/>
              <a:cxnLst/>
              <a:rect l="l" t="t" r="r" b="b"/>
              <a:pathLst>
                <a:path w="527" h="1545" extrusionOk="0">
                  <a:moveTo>
                    <a:pt x="0" y="0"/>
                  </a:moveTo>
                  <a:lnTo>
                    <a:pt x="0" y="0"/>
                  </a:lnTo>
                  <a:cubicBezTo>
                    <a:pt x="15" y="1545"/>
                    <a:pt x="15" y="1545"/>
                    <a:pt x="15" y="1545"/>
                  </a:cubicBezTo>
                  <a:cubicBezTo>
                    <a:pt x="185" y="1360"/>
                    <a:pt x="556" y="1220"/>
                    <a:pt x="525" y="741"/>
                  </a:cubicBezTo>
                  <a:cubicBezTo>
                    <a:pt x="510" y="341"/>
                    <a:pt x="293" y="16"/>
                    <a:pt x="0" y="0"/>
                  </a:cubicBez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04" name="Google Shape;504;p34"/>
            <p:cNvSpPr/>
            <p:nvPr/>
          </p:nvSpPr>
          <p:spPr>
            <a:xfrm>
              <a:off x="1103781" y="2192675"/>
              <a:ext cx="696028" cy="849036"/>
            </a:xfrm>
            <a:custGeom>
              <a:avLst/>
              <a:gdLst/>
              <a:ahLst/>
              <a:cxnLst/>
              <a:rect l="l" t="t" r="r" b="b"/>
              <a:pathLst>
                <a:path w="1060" h="1293" extrusionOk="0">
                  <a:moveTo>
                    <a:pt x="961" y="415"/>
                  </a:moveTo>
                  <a:lnTo>
                    <a:pt x="961" y="415"/>
                  </a:lnTo>
                  <a:cubicBezTo>
                    <a:pt x="961" y="415"/>
                    <a:pt x="868" y="492"/>
                    <a:pt x="745" y="600"/>
                  </a:cubicBezTo>
                  <a:lnTo>
                    <a:pt x="745" y="600"/>
                  </a:lnTo>
                  <a:cubicBezTo>
                    <a:pt x="620" y="709"/>
                    <a:pt x="482" y="863"/>
                    <a:pt x="404" y="1063"/>
                  </a:cubicBezTo>
                  <a:lnTo>
                    <a:pt x="389" y="1063"/>
                  </a:lnTo>
                  <a:cubicBezTo>
                    <a:pt x="374" y="1094"/>
                    <a:pt x="374" y="1125"/>
                    <a:pt x="358" y="1156"/>
                  </a:cubicBezTo>
                  <a:lnTo>
                    <a:pt x="358" y="1156"/>
                  </a:lnTo>
                  <a:cubicBezTo>
                    <a:pt x="358" y="1171"/>
                    <a:pt x="343" y="1187"/>
                    <a:pt x="343" y="1201"/>
                  </a:cubicBezTo>
                  <a:cubicBezTo>
                    <a:pt x="327" y="1232"/>
                    <a:pt x="312" y="1247"/>
                    <a:pt x="281" y="1264"/>
                  </a:cubicBezTo>
                  <a:cubicBezTo>
                    <a:pt x="250" y="1278"/>
                    <a:pt x="220" y="1293"/>
                    <a:pt x="189" y="1293"/>
                  </a:cubicBezTo>
                  <a:cubicBezTo>
                    <a:pt x="158" y="1293"/>
                    <a:pt x="126" y="1293"/>
                    <a:pt x="112" y="1278"/>
                  </a:cubicBezTo>
                  <a:cubicBezTo>
                    <a:pt x="34" y="1247"/>
                    <a:pt x="-13" y="1140"/>
                    <a:pt x="3" y="1032"/>
                  </a:cubicBezTo>
                  <a:cubicBezTo>
                    <a:pt x="3" y="1017"/>
                    <a:pt x="3" y="1002"/>
                    <a:pt x="3" y="986"/>
                  </a:cubicBezTo>
                  <a:cubicBezTo>
                    <a:pt x="18" y="986"/>
                    <a:pt x="18" y="971"/>
                    <a:pt x="18" y="955"/>
                  </a:cubicBezTo>
                  <a:cubicBezTo>
                    <a:pt x="18" y="940"/>
                    <a:pt x="34" y="924"/>
                    <a:pt x="34" y="909"/>
                  </a:cubicBezTo>
                  <a:cubicBezTo>
                    <a:pt x="49" y="909"/>
                    <a:pt x="49" y="894"/>
                    <a:pt x="49" y="894"/>
                  </a:cubicBezTo>
                  <a:cubicBezTo>
                    <a:pt x="64" y="832"/>
                    <a:pt x="95" y="786"/>
                    <a:pt x="126" y="738"/>
                  </a:cubicBezTo>
                  <a:cubicBezTo>
                    <a:pt x="312" y="399"/>
                    <a:pt x="591" y="167"/>
                    <a:pt x="714" y="74"/>
                  </a:cubicBezTo>
                  <a:cubicBezTo>
                    <a:pt x="760" y="44"/>
                    <a:pt x="776" y="28"/>
                    <a:pt x="776" y="28"/>
                  </a:cubicBezTo>
                  <a:cubicBezTo>
                    <a:pt x="868" y="-33"/>
                    <a:pt x="991" y="13"/>
                    <a:pt x="1039" y="105"/>
                  </a:cubicBezTo>
                  <a:cubicBezTo>
                    <a:pt x="1085" y="213"/>
                    <a:pt x="1053" y="353"/>
                    <a:pt x="961" y="415"/>
                  </a:cubicBezTo>
                  <a:close/>
                </a:path>
              </a:pathLst>
            </a:custGeom>
            <a:solidFill>
              <a:srgbClr val="BCCAD8"/>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05" name="Google Shape;505;p34"/>
            <p:cNvSpPr/>
            <p:nvPr/>
          </p:nvSpPr>
          <p:spPr>
            <a:xfrm>
              <a:off x="1103781" y="2192675"/>
              <a:ext cx="696028" cy="849036"/>
            </a:xfrm>
            <a:custGeom>
              <a:avLst/>
              <a:gdLst/>
              <a:ahLst/>
              <a:cxnLst/>
              <a:rect l="l" t="t" r="r" b="b"/>
              <a:pathLst>
                <a:path w="1060" h="1293" extrusionOk="0">
                  <a:moveTo>
                    <a:pt x="961" y="415"/>
                  </a:moveTo>
                  <a:lnTo>
                    <a:pt x="961" y="415"/>
                  </a:lnTo>
                  <a:cubicBezTo>
                    <a:pt x="961" y="415"/>
                    <a:pt x="868" y="492"/>
                    <a:pt x="745" y="600"/>
                  </a:cubicBezTo>
                  <a:lnTo>
                    <a:pt x="745" y="600"/>
                  </a:lnTo>
                  <a:cubicBezTo>
                    <a:pt x="620" y="709"/>
                    <a:pt x="482" y="863"/>
                    <a:pt x="404" y="1063"/>
                  </a:cubicBezTo>
                  <a:lnTo>
                    <a:pt x="389" y="1063"/>
                  </a:lnTo>
                  <a:cubicBezTo>
                    <a:pt x="374" y="1094"/>
                    <a:pt x="374" y="1125"/>
                    <a:pt x="358" y="1156"/>
                  </a:cubicBezTo>
                  <a:lnTo>
                    <a:pt x="358" y="1156"/>
                  </a:lnTo>
                  <a:cubicBezTo>
                    <a:pt x="358" y="1171"/>
                    <a:pt x="343" y="1187"/>
                    <a:pt x="343" y="1201"/>
                  </a:cubicBezTo>
                  <a:cubicBezTo>
                    <a:pt x="327" y="1232"/>
                    <a:pt x="312" y="1247"/>
                    <a:pt x="281" y="1264"/>
                  </a:cubicBezTo>
                  <a:cubicBezTo>
                    <a:pt x="250" y="1278"/>
                    <a:pt x="220" y="1293"/>
                    <a:pt x="189" y="1293"/>
                  </a:cubicBezTo>
                  <a:cubicBezTo>
                    <a:pt x="158" y="1293"/>
                    <a:pt x="126" y="1293"/>
                    <a:pt x="112" y="1278"/>
                  </a:cubicBezTo>
                  <a:cubicBezTo>
                    <a:pt x="34" y="1247"/>
                    <a:pt x="-13" y="1140"/>
                    <a:pt x="3" y="1032"/>
                  </a:cubicBezTo>
                  <a:cubicBezTo>
                    <a:pt x="3" y="1017"/>
                    <a:pt x="3" y="1002"/>
                    <a:pt x="3" y="986"/>
                  </a:cubicBezTo>
                  <a:cubicBezTo>
                    <a:pt x="18" y="986"/>
                    <a:pt x="18" y="971"/>
                    <a:pt x="18" y="955"/>
                  </a:cubicBezTo>
                  <a:cubicBezTo>
                    <a:pt x="18" y="940"/>
                    <a:pt x="34" y="924"/>
                    <a:pt x="34" y="909"/>
                  </a:cubicBezTo>
                  <a:cubicBezTo>
                    <a:pt x="49" y="909"/>
                    <a:pt x="49" y="894"/>
                    <a:pt x="49" y="894"/>
                  </a:cubicBezTo>
                  <a:cubicBezTo>
                    <a:pt x="64" y="832"/>
                    <a:pt x="95" y="786"/>
                    <a:pt x="126" y="738"/>
                  </a:cubicBezTo>
                  <a:cubicBezTo>
                    <a:pt x="312" y="399"/>
                    <a:pt x="591" y="167"/>
                    <a:pt x="714" y="74"/>
                  </a:cubicBezTo>
                  <a:cubicBezTo>
                    <a:pt x="760" y="44"/>
                    <a:pt x="776" y="28"/>
                    <a:pt x="776" y="28"/>
                  </a:cubicBezTo>
                  <a:cubicBezTo>
                    <a:pt x="868" y="-33"/>
                    <a:pt x="991" y="13"/>
                    <a:pt x="1039" y="105"/>
                  </a:cubicBezTo>
                  <a:cubicBezTo>
                    <a:pt x="1085" y="213"/>
                    <a:pt x="1053" y="353"/>
                    <a:pt x="961" y="415"/>
                  </a:cubicBezTo>
                  <a:close/>
                </a:path>
              </a:pathLst>
            </a:custGeom>
            <a:solidFill>
              <a:schemeClr val="accent6"/>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06" name="Google Shape;506;p34"/>
            <p:cNvSpPr/>
            <p:nvPr/>
          </p:nvSpPr>
          <p:spPr>
            <a:xfrm>
              <a:off x="1004629" y="2784965"/>
              <a:ext cx="468177" cy="1595635"/>
            </a:xfrm>
            <a:custGeom>
              <a:avLst/>
              <a:gdLst/>
              <a:ahLst/>
              <a:cxnLst/>
              <a:rect l="l" t="t" r="r" b="b"/>
              <a:pathLst>
                <a:path w="713" h="2430" extrusionOk="0">
                  <a:moveTo>
                    <a:pt x="663" y="2338"/>
                  </a:moveTo>
                  <a:lnTo>
                    <a:pt x="663" y="2338"/>
                  </a:lnTo>
                  <a:cubicBezTo>
                    <a:pt x="617" y="2401"/>
                    <a:pt x="555" y="2430"/>
                    <a:pt x="494" y="2430"/>
                  </a:cubicBezTo>
                  <a:cubicBezTo>
                    <a:pt x="448" y="2430"/>
                    <a:pt x="401" y="2401"/>
                    <a:pt x="355" y="2370"/>
                  </a:cubicBezTo>
                  <a:cubicBezTo>
                    <a:pt x="138" y="2138"/>
                    <a:pt x="0" y="1597"/>
                    <a:pt x="0" y="979"/>
                  </a:cubicBezTo>
                  <a:cubicBezTo>
                    <a:pt x="0" y="685"/>
                    <a:pt x="30" y="391"/>
                    <a:pt x="92" y="146"/>
                  </a:cubicBezTo>
                  <a:cubicBezTo>
                    <a:pt x="92" y="130"/>
                    <a:pt x="107" y="130"/>
                    <a:pt x="107" y="115"/>
                  </a:cubicBezTo>
                  <a:cubicBezTo>
                    <a:pt x="123" y="84"/>
                    <a:pt x="138" y="53"/>
                    <a:pt x="154" y="38"/>
                  </a:cubicBezTo>
                  <a:cubicBezTo>
                    <a:pt x="169" y="22"/>
                    <a:pt x="185" y="22"/>
                    <a:pt x="185" y="7"/>
                  </a:cubicBezTo>
                  <a:cubicBezTo>
                    <a:pt x="246" y="-24"/>
                    <a:pt x="277" y="69"/>
                    <a:pt x="323" y="100"/>
                  </a:cubicBezTo>
                  <a:cubicBezTo>
                    <a:pt x="432" y="130"/>
                    <a:pt x="525" y="130"/>
                    <a:pt x="509" y="254"/>
                  </a:cubicBezTo>
                  <a:lnTo>
                    <a:pt x="509" y="254"/>
                  </a:lnTo>
                  <a:cubicBezTo>
                    <a:pt x="509" y="269"/>
                    <a:pt x="509" y="285"/>
                    <a:pt x="494" y="299"/>
                  </a:cubicBezTo>
                  <a:lnTo>
                    <a:pt x="494" y="299"/>
                  </a:lnTo>
                  <a:cubicBezTo>
                    <a:pt x="494" y="330"/>
                    <a:pt x="494" y="345"/>
                    <a:pt x="478" y="362"/>
                  </a:cubicBezTo>
                  <a:cubicBezTo>
                    <a:pt x="448" y="547"/>
                    <a:pt x="417" y="762"/>
                    <a:pt x="417" y="979"/>
                  </a:cubicBezTo>
                  <a:cubicBezTo>
                    <a:pt x="417" y="1489"/>
                    <a:pt x="540" y="1874"/>
                    <a:pt x="633" y="1982"/>
                  </a:cubicBezTo>
                  <a:cubicBezTo>
                    <a:pt x="725" y="2076"/>
                    <a:pt x="742" y="2230"/>
                    <a:pt x="663" y="2338"/>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07" name="Google Shape;507;p34"/>
            <p:cNvSpPr/>
            <p:nvPr/>
          </p:nvSpPr>
          <p:spPr>
            <a:xfrm>
              <a:off x="1010539" y="2739000"/>
              <a:ext cx="348671" cy="242300"/>
            </a:xfrm>
            <a:custGeom>
              <a:avLst/>
              <a:gdLst/>
              <a:ahLst/>
              <a:cxnLst/>
              <a:rect l="l" t="t" r="r" b="b"/>
              <a:pathLst>
                <a:path w="531" h="369" extrusionOk="0">
                  <a:moveTo>
                    <a:pt x="531" y="231"/>
                  </a:moveTo>
                  <a:lnTo>
                    <a:pt x="531" y="231"/>
                  </a:lnTo>
                  <a:cubicBezTo>
                    <a:pt x="516" y="262"/>
                    <a:pt x="516" y="293"/>
                    <a:pt x="500" y="324"/>
                  </a:cubicBezTo>
                  <a:lnTo>
                    <a:pt x="500" y="324"/>
                  </a:lnTo>
                  <a:cubicBezTo>
                    <a:pt x="500" y="339"/>
                    <a:pt x="500" y="355"/>
                    <a:pt x="485" y="369"/>
                  </a:cubicBezTo>
                  <a:lnTo>
                    <a:pt x="485" y="369"/>
                  </a:lnTo>
                  <a:lnTo>
                    <a:pt x="485" y="369"/>
                  </a:lnTo>
                  <a:cubicBezTo>
                    <a:pt x="145" y="200"/>
                    <a:pt x="145" y="200"/>
                    <a:pt x="145" y="200"/>
                  </a:cubicBezTo>
                  <a:cubicBezTo>
                    <a:pt x="98" y="185"/>
                    <a:pt x="98" y="185"/>
                    <a:pt x="98" y="185"/>
                  </a:cubicBezTo>
                  <a:cubicBezTo>
                    <a:pt x="37" y="154"/>
                    <a:pt x="37" y="154"/>
                    <a:pt x="37" y="154"/>
                  </a:cubicBezTo>
                  <a:cubicBezTo>
                    <a:pt x="6" y="139"/>
                    <a:pt x="-9" y="92"/>
                    <a:pt x="6" y="46"/>
                  </a:cubicBezTo>
                  <a:cubicBezTo>
                    <a:pt x="6" y="14"/>
                    <a:pt x="37" y="0"/>
                    <a:pt x="68" y="0"/>
                  </a:cubicBezTo>
                  <a:cubicBezTo>
                    <a:pt x="68" y="0"/>
                    <a:pt x="83" y="0"/>
                    <a:pt x="83" y="14"/>
                  </a:cubicBezTo>
                  <a:cubicBezTo>
                    <a:pt x="191" y="62"/>
                    <a:pt x="191" y="62"/>
                    <a:pt x="191" y="62"/>
                  </a:cubicBezTo>
                  <a:lnTo>
                    <a:pt x="531" y="23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08" name="Google Shape;508;p34"/>
            <p:cNvSpPr/>
            <p:nvPr/>
          </p:nvSpPr>
          <p:spPr>
            <a:xfrm>
              <a:off x="1714447" y="2739000"/>
              <a:ext cx="358520" cy="252150"/>
            </a:xfrm>
            <a:custGeom>
              <a:avLst/>
              <a:gdLst/>
              <a:ahLst/>
              <a:cxnLst/>
              <a:rect l="l" t="t" r="r" b="b"/>
              <a:pathLst>
                <a:path w="546" h="384" extrusionOk="0">
                  <a:moveTo>
                    <a:pt x="0" y="231"/>
                  </a:moveTo>
                  <a:lnTo>
                    <a:pt x="0" y="231"/>
                  </a:lnTo>
                  <a:cubicBezTo>
                    <a:pt x="15" y="262"/>
                    <a:pt x="31" y="293"/>
                    <a:pt x="46" y="339"/>
                  </a:cubicBezTo>
                  <a:lnTo>
                    <a:pt x="46" y="339"/>
                  </a:lnTo>
                  <a:cubicBezTo>
                    <a:pt x="46" y="339"/>
                    <a:pt x="46" y="355"/>
                    <a:pt x="46" y="369"/>
                  </a:cubicBezTo>
                  <a:lnTo>
                    <a:pt x="46" y="384"/>
                  </a:lnTo>
                  <a:cubicBezTo>
                    <a:pt x="61" y="369"/>
                    <a:pt x="61" y="369"/>
                    <a:pt x="61" y="369"/>
                  </a:cubicBezTo>
                  <a:cubicBezTo>
                    <a:pt x="402" y="216"/>
                    <a:pt x="402" y="216"/>
                    <a:pt x="402" y="216"/>
                  </a:cubicBezTo>
                  <a:cubicBezTo>
                    <a:pt x="448" y="185"/>
                    <a:pt x="448" y="185"/>
                    <a:pt x="448" y="185"/>
                  </a:cubicBezTo>
                  <a:cubicBezTo>
                    <a:pt x="509" y="154"/>
                    <a:pt x="509" y="154"/>
                    <a:pt x="509" y="154"/>
                  </a:cubicBezTo>
                  <a:cubicBezTo>
                    <a:pt x="540" y="139"/>
                    <a:pt x="556" y="92"/>
                    <a:pt x="540" y="62"/>
                  </a:cubicBezTo>
                  <a:cubicBezTo>
                    <a:pt x="525" y="31"/>
                    <a:pt x="509" y="0"/>
                    <a:pt x="479" y="0"/>
                  </a:cubicBezTo>
                  <a:cubicBezTo>
                    <a:pt x="463" y="0"/>
                    <a:pt x="463" y="14"/>
                    <a:pt x="448" y="14"/>
                  </a:cubicBezTo>
                  <a:cubicBezTo>
                    <a:pt x="355" y="62"/>
                    <a:pt x="355" y="62"/>
                    <a:pt x="355" y="62"/>
                  </a:cubicBezTo>
                  <a:lnTo>
                    <a:pt x="0" y="23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09" name="Google Shape;509;p34"/>
            <p:cNvSpPr/>
            <p:nvPr/>
          </p:nvSpPr>
          <p:spPr>
            <a:xfrm>
              <a:off x="1470837" y="2352895"/>
              <a:ext cx="142489" cy="172696"/>
            </a:xfrm>
            <a:custGeom>
              <a:avLst/>
              <a:gdLst/>
              <a:ahLst/>
              <a:cxnLst/>
              <a:rect l="l" t="t" r="r" b="b"/>
              <a:pathLst>
                <a:path w="217" h="263" extrusionOk="0">
                  <a:moveTo>
                    <a:pt x="217" y="123"/>
                  </a:moveTo>
                  <a:lnTo>
                    <a:pt x="217" y="123"/>
                  </a:lnTo>
                  <a:cubicBezTo>
                    <a:pt x="217" y="202"/>
                    <a:pt x="170" y="263"/>
                    <a:pt x="109" y="263"/>
                  </a:cubicBezTo>
                  <a:cubicBezTo>
                    <a:pt x="46" y="263"/>
                    <a:pt x="0" y="202"/>
                    <a:pt x="0" y="123"/>
                  </a:cubicBezTo>
                  <a:cubicBezTo>
                    <a:pt x="0" y="63"/>
                    <a:pt x="46" y="0"/>
                    <a:pt x="109" y="0"/>
                  </a:cubicBezTo>
                  <a:cubicBezTo>
                    <a:pt x="170" y="0"/>
                    <a:pt x="217" y="63"/>
                    <a:pt x="217" y="123"/>
                  </a:cubicBezTo>
                  <a:close/>
                </a:path>
              </a:pathLst>
            </a:custGeom>
            <a:solidFill>
              <a:schemeClr val="accent4"/>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510" name="Google Shape;510;p34"/>
          <p:cNvGrpSpPr/>
          <p:nvPr/>
        </p:nvGrpSpPr>
        <p:grpSpPr>
          <a:xfrm>
            <a:off x="2199825" y="785400"/>
            <a:ext cx="856200" cy="856200"/>
            <a:chOff x="285100" y="445225"/>
            <a:chExt cx="856200" cy="856200"/>
          </a:xfrm>
        </p:grpSpPr>
        <p:sp>
          <p:nvSpPr>
            <p:cNvPr id="511" name="Google Shape;511;p34"/>
            <p:cNvSpPr/>
            <p:nvPr/>
          </p:nvSpPr>
          <p:spPr>
            <a:xfrm>
              <a:off x="285100" y="445225"/>
              <a:ext cx="856200" cy="8562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512" name="Google Shape;512;p34"/>
            <p:cNvSpPr/>
            <p:nvPr/>
          </p:nvSpPr>
          <p:spPr>
            <a:xfrm>
              <a:off x="506762" y="579382"/>
              <a:ext cx="412876" cy="587885"/>
            </a:xfrm>
            <a:custGeom>
              <a:avLst/>
              <a:gdLst/>
              <a:ahLst/>
              <a:cxnLst/>
              <a:rect l="l" t="t" r="r" b="b"/>
              <a:pathLst>
                <a:path w="3831" h="5455" extrusionOk="0">
                  <a:moveTo>
                    <a:pt x="1959" y="30"/>
                  </a:moveTo>
                  <a:lnTo>
                    <a:pt x="1959" y="30"/>
                  </a:lnTo>
                  <a:cubicBezTo>
                    <a:pt x="13" y="3175"/>
                    <a:pt x="13" y="3175"/>
                    <a:pt x="13" y="3175"/>
                  </a:cubicBezTo>
                  <a:cubicBezTo>
                    <a:pt x="-19" y="3217"/>
                    <a:pt x="13" y="3269"/>
                    <a:pt x="65" y="3269"/>
                  </a:cubicBezTo>
                  <a:cubicBezTo>
                    <a:pt x="1606" y="3269"/>
                    <a:pt x="1606" y="3269"/>
                    <a:pt x="1606" y="3269"/>
                  </a:cubicBezTo>
                  <a:cubicBezTo>
                    <a:pt x="1638" y="3269"/>
                    <a:pt x="1669" y="3300"/>
                    <a:pt x="1669" y="3331"/>
                  </a:cubicBezTo>
                  <a:cubicBezTo>
                    <a:pt x="1669" y="5394"/>
                    <a:pt x="1669" y="5394"/>
                    <a:pt x="1669" y="5394"/>
                  </a:cubicBezTo>
                  <a:cubicBezTo>
                    <a:pt x="1669" y="5456"/>
                    <a:pt x="1742" y="5477"/>
                    <a:pt x="1773" y="5425"/>
                  </a:cubicBezTo>
                  <a:cubicBezTo>
                    <a:pt x="3824" y="2332"/>
                    <a:pt x="3824" y="2332"/>
                    <a:pt x="3824" y="2332"/>
                  </a:cubicBezTo>
                  <a:cubicBezTo>
                    <a:pt x="3845" y="2291"/>
                    <a:pt x="3814" y="2239"/>
                    <a:pt x="3772" y="2239"/>
                  </a:cubicBezTo>
                  <a:cubicBezTo>
                    <a:pt x="2126" y="2239"/>
                    <a:pt x="2126" y="2239"/>
                    <a:pt x="2126" y="2239"/>
                  </a:cubicBezTo>
                  <a:cubicBezTo>
                    <a:pt x="2095" y="2239"/>
                    <a:pt x="2074" y="2207"/>
                    <a:pt x="2074" y="2176"/>
                  </a:cubicBezTo>
                  <a:cubicBezTo>
                    <a:pt x="2064" y="61"/>
                    <a:pt x="2064" y="61"/>
                    <a:pt x="2064" y="61"/>
                  </a:cubicBezTo>
                  <a:cubicBezTo>
                    <a:pt x="2064" y="-1"/>
                    <a:pt x="1991" y="-22"/>
                    <a:pt x="1959" y="30"/>
                  </a:cubicBezTo>
                  <a:close/>
                </a:path>
              </a:pathLst>
            </a:custGeom>
            <a:noFill/>
            <a:ln w="9525" cap="flat" cmpd="sng">
              <a:solidFill>
                <a:schemeClr val="dk1"/>
              </a:solidFill>
              <a:prstDash val="solid"/>
              <a:miter lim="8000"/>
              <a:headEnd type="none" w="sm" len="sm"/>
              <a:tailEnd type="none" w="sm" len="sm"/>
            </a:ln>
          </p:spPr>
          <p:txBody>
            <a:bodyPr spcFirstLastPara="1" wrap="square" lIns="97550" tIns="52550" rIns="97550" bIns="525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Shape 516"/>
        <p:cNvGrpSpPr/>
        <p:nvPr/>
      </p:nvGrpSpPr>
      <p:grpSpPr>
        <a:xfrm>
          <a:off x="0" y="0"/>
          <a:ext cx="0" cy="0"/>
          <a:chOff x="0" y="0"/>
          <a:chExt cx="0" cy="0"/>
        </a:xfrm>
      </p:grpSpPr>
      <p:sp>
        <p:nvSpPr>
          <p:cNvPr id="517" name="Google Shape;517;p35"/>
          <p:cNvSpPr txBox="1"/>
          <p:nvPr/>
        </p:nvSpPr>
        <p:spPr>
          <a:xfrm flipH="1">
            <a:off x="713214" y="1466250"/>
            <a:ext cx="2908200" cy="5028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1800" b="1">
                <a:solidFill>
                  <a:schemeClr val="dk1"/>
                </a:solidFill>
                <a:latin typeface="Epilogue"/>
                <a:ea typeface="Epilogue"/>
                <a:cs typeface="Epilogue"/>
                <a:sym typeface="Epilogue"/>
              </a:rPr>
              <a:t>USA</a:t>
            </a:r>
            <a:endParaRPr sz="1800" b="1">
              <a:solidFill>
                <a:schemeClr val="dk1"/>
              </a:solidFill>
              <a:latin typeface="Epilogue"/>
              <a:ea typeface="Epilogue"/>
              <a:cs typeface="Epilogue"/>
              <a:sym typeface="Epilogue"/>
            </a:endParaRPr>
          </a:p>
        </p:txBody>
      </p:sp>
      <p:sp>
        <p:nvSpPr>
          <p:cNvPr id="518" name="Google Shape;518;p35"/>
          <p:cNvSpPr txBox="1"/>
          <p:nvPr/>
        </p:nvSpPr>
        <p:spPr>
          <a:xfrm flipH="1">
            <a:off x="713214" y="3572585"/>
            <a:ext cx="2908200" cy="5028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1800" b="1">
                <a:solidFill>
                  <a:schemeClr val="dk1"/>
                </a:solidFill>
                <a:latin typeface="Epilogue"/>
                <a:ea typeface="Epilogue"/>
                <a:cs typeface="Epilogue"/>
                <a:sym typeface="Epilogue"/>
              </a:rPr>
              <a:t>New Guinea</a:t>
            </a:r>
            <a:endParaRPr sz="1800" b="1">
              <a:solidFill>
                <a:schemeClr val="dk1"/>
              </a:solidFill>
              <a:latin typeface="Epilogue"/>
              <a:ea typeface="Epilogue"/>
              <a:cs typeface="Epilogue"/>
              <a:sym typeface="Epilogue"/>
            </a:endParaRPr>
          </a:p>
        </p:txBody>
      </p:sp>
      <p:sp>
        <p:nvSpPr>
          <p:cNvPr id="519" name="Google Shape;519;p35"/>
          <p:cNvSpPr txBox="1"/>
          <p:nvPr/>
        </p:nvSpPr>
        <p:spPr>
          <a:xfrm flipH="1">
            <a:off x="713248" y="2519418"/>
            <a:ext cx="2908200" cy="5028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1800" b="1">
                <a:solidFill>
                  <a:schemeClr val="dk1"/>
                </a:solidFill>
                <a:latin typeface="Epilogue"/>
                <a:ea typeface="Epilogue"/>
                <a:cs typeface="Epilogue"/>
                <a:sym typeface="Epilogue"/>
              </a:rPr>
              <a:t>DRC</a:t>
            </a:r>
            <a:endParaRPr sz="1800" b="1">
              <a:solidFill>
                <a:schemeClr val="dk1"/>
              </a:solidFill>
              <a:latin typeface="Epilogue"/>
              <a:ea typeface="Epilogue"/>
              <a:cs typeface="Epilogue"/>
              <a:sym typeface="Epilogue"/>
            </a:endParaRPr>
          </a:p>
        </p:txBody>
      </p:sp>
      <p:sp>
        <p:nvSpPr>
          <p:cNvPr id="520" name="Google Shape;520;p35"/>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 interesting country studies</a:t>
            </a:r>
            <a:endParaRPr/>
          </a:p>
        </p:txBody>
      </p:sp>
      <p:sp>
        <p:nvSpPr>
          <p:cNvPr id="521" name="Google Shape;521;p35"/>
          <p:cNvSpPr txBox="1"/>
          <p:nvPr/>
        </p:nvSpPr>
        <p:spPr>
          <a:xfrm flipH="1">
            <a:off x="713230" y="1878036"/>
            <a:ext cx="2908200" cy="30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Sofia Sans"/>
                <a:ea typeface="Sofia Sans"/>
                <a:cs typeface="Sofia Sans"/>
                <a:sym typeface="Sofia Sans"/>
              </a:rPr>
              <a:t>National Human Genome Research</a:t>
            </a:r>
            <a:endParaRPr>
              <a:solidFill>
                <a:schemeClr val="dk1"/>
              </a:solidFill>
              <a:latin typeface="Sofia Sans"/>
              <a:ea typeface="Sofia Sans"/>
              <a:cs typeface="Sofia Sans"/>
              <a:sym typeface="Sofia Sans"/>
            </a:endParaRPr>
          </a:p>
        </p:txBody>
      </p:sp>
      <p:sp>
        <p:nvSpPr>
          <p:cNvPr id="522" name="Google Shape;522;p35"/>
          <p:cNvSpPr txBox="1"/>
          <p:nvPr/>
        </p:nvSpPr>
        <p:spPr>
          <a:xfrm flipH="1">
            <a:off x="713231" y="3979925"/>
            <a:ext cx="2908200" cy="30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Sofia Sans"/>
                <a:ea typeface="Sofia Sans"/>
                <a:cs typeface="Sofia Sans"/>
                <a:sym typeface="Sofia Sans"/>
              </a:rPr>
              <a:t>Climate Studies</a:t>
            </a:r>
            <a:endParaRPr>
              <a:solidFill>
                <a:schemeClr val="dk1"/>
              </a:solidFill>
              <a:latin typeface="Sofia Sans"/>
              <a:ea typeface="Sofia Sans"/>
              <a:cs typeface="Sofia Sans"/>
              <a:sym typeface="Sofia Sans"/>
            </a:endParaRPr>
          </a:p>
        </p:txBody>
      </p:sp>
      <p:sp>
        <p:nvSpPr>
          <p:cNvPr id="523" name="Google Shape;523;p35"/>
          <p:cNvSpPr txBox="1"/>
          <p:nvPr/>
        </p:nvSpPr>
        <p:spPr>
          <a:xfrm flipH="1">
            <a:off x="713250" y="2928981"/>
            <a:ext cx="2908200" cy="30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Sofia Sans"/>
                <a:ea typeface="Sofia Sans"/>
                <a:cs typeface="Sofia Sans"/>
                <a:sym typeface="Sofia Sans"/>
              </a:rPr>
              <a:t>Ebola Virus Disease</a:t>
            </a:r>
            <a:endParaRPr>
              <a:solidFill>
                <a:schemeClr val="dk1"/>
              </a:solidFill>
              <a:latin typeface="Sofia Sans"/>
              <a:ea typeface="Sofia Sans"/>
              <a:cs typeface="Sofia Sans"/>
              <a:sym typeface="Sofia Sans"/>
            </a:endParaRPr>
          </a:p>
        </p:txBody>
      </p:sp>
      <p:grpSp>
        <p:nvGrpSpPr>
          <p:cNvPr id="524" name="Google Shape;524;p35"/>
          <p:cNvGrpSpPr/>
          <p:nvPr/>
        </p:nvGrpSpPr>
        <p:grpSpPr>
          <a:xfrm>
            <a:off x="4017869" y="1702962"/>
            <a:ext cx="4415848" cy="2352103"/>
            <a:chOff x="233350" y="949250"/>
            <a:chExt cx="7137300" cy="3802300"/>
          </a:xfrm>
          <a:solidFill>
            <a:schemeClr val="accent5">
              <a:lumMod val="40000"/>
              <a:lumOff val="60000"/>
            </a:schemeClr>
          </a:solidFill>
        </p:grpSpPr>
        <p:sp>
          <p:nvSpPr>
            <p:cNvPr id="525" name="Google Shape;525;p3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 name="Google Shape;576;p35"/>
          <p:cNvSpPr/>
          <p:nvPr/>
        </p:nvSpPr>
        <p:spPr>
          <a:xfrm>
            <a:off x="4428950" y="2094481"/>
            <a:ext cx="381900" cy="233400"/>
          </a:xfrm>
          <a:prstGeom prst="roundRect">
            <a:avLst>
              <a:gd name="adj" fmla="val 50000"/>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577" name="Google Shape;577;p35"/>
          <p:cNvSpPr/>
          <p:nvPr/>
        </p:nvSpPr>
        <p:spPr>
          <a:xfrm>
            <a:off x="6213375" y="2822431"/>
            <a:ext cx="381900" cy="2334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sp>
        <p:nvSpPr>
          <p:cNvPr id="578" name="Google Shape;578;p35"/>
          <p:cNvSpPr/>
          <p:nvPr/>
        </p:nvSpPr>
        <p:spPr>
          <a:xfrm>
            <a:off x="7877163" y="2984681"/>
            <a:ext cx="381900" cy="233400"/>
          </a:xfrm>
          <a:prstGeom prst="roundRect">
            <a:avLst>
              <a:gd name="adj" fmla="val 50000"/>
            </a:avLst>
          </a:prstGeom>
          <a:solidFill>
            <a:schemeClr val="accent5">
              <a:lumMod val="50000"/>
            </a:schemeClr>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Sofia Sans"/>
              <a:ea typeface="Sofia Sans"/>
              <a:cs typeface="Sofia Sans"/>
              <a:sym typeface="Sofia Sans"/>
            </a:endParaRPr>
          </a:p>
        </p:txBody>
      </p:sp>
      <p:cxnSp>
        <p:nvCxnSpPr>
          <p:cNvPr id="579" name="Google Shape;579;p35"/>
          <p:cNvCxnSpPr>
            <a:stCxn id="517" idx="1"/>
            <a:endCxn id="576" idx="1"/>
          </p:cNvCxnSpPr>
          <p:nvPr/>
        </p:nvCxnSpPr>
        <p:spPr>
          <a:xfrm>
            <a:off x="3621414" y="1717650"/>
            <a:ext cx="807600" cy="493500"/>
          </a:xfrm>
          <a:prstGeom prst="bentConnector3">
            <a:avLst>
              <a:gd name="adj1" fmla="val 49996"/>
            </a:avLst>
          </a:prstGeom>
          <a:noFill/>
          <a:ln w="9525" cap="flat" cmpd="sng">
            <a:solidFill>
              <a:schemeClr val="dk1"/>
            </a:solidFill>
            <a:prstDash val="solid"/>
            <a:round/>
            <a:headEnd type="none" w="med" len="med"/>
            <a:tailEnd type="none" w="med" len="med"/>
          </a:ln>
        </p:spPr>
      </p:cxnSp>
      <p:cxnSp>
        <p:nvCxnSpPr>
          <p:cNvPr id="580" name="Google Shape;580;p35"/>
          <p:cNvCxnSpPr>
            <a:stCxn id="519" idx="1"/>
            <a:endCxn id="577" idx="1"/>
          </p:cNvCxnSpPr>
          <p:nvPr/>
        </p:nvCxnSpPr>
        <p:spPr>
          <a:xfrm>
            <a:off x="3621448" y="2770818"/>
            <a:ext cx="2592000" cy="168300"/>
          </a:xfrm>
          <a:prstGeom prst="bentConnector3">
            <a:avLst>
              <a:gd name="adj1" fmla="val 49999"/>
            </a:avLst>
          </a:prstGeom>
          <a:noFill/>
          <a:ln w="9525" cap="flat" cmpd="sng">
            <a:solidFill>
              <a:schemeClr val="dk1"/>
            </a:solidFill>
            <a:prstDash val="solid"/>
            <a:round/>
            <a:headEnd type="none" w="med" len="med"/>
            <a:tailEnd type="none" w="med" len="med"/>
          </a:ln>
        </p:spPr>
      </p:cxnSp>
      <p:cxnSp>
        <p:nvCxnSpPr>
          <p:cNvPr id="581" name="Google Shape;581;p35"/>
          <p:cNvCxnSpPr>
            <a:stCxn id="518" idx="1"/>
            <a:endCxn id="578" idx="2"/>
          </p:cNvCxnSpPr>
          <p:nvPr/>
        </p:nvCxnSpPr>
        <p:spPr>
          <a:xfrm rot="10800000" flipH="1">
            <a:off x="3621414" y="3217985"/>
            <a:ext cx="4446600" cy="606000"/>
          </a:xfrm>
          <a:prstGeom prst="bentConnector2">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Shape 585"/>
        <p:cNvGrpSpPr/>
        <p:nvPr/>
      </p:nvGrpSpPr>
      <p:grpSpPr>
        <a:xfrm>
          <a:off x="0" y="0"/>
          <a:ext cx="0" cy="0"/>
          <a:chOff x="0" y="0"/>
          <a:chExt cx="0" cy="0"/>
        </a:xfrm>
      </p:grpSpPr>
      <p:sp>
        <p:nvSpPr>
          <p:cNvPr id="586" name="Google Shape;586;p3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steps for a successful experiment</a:t>
            </a:r>
            <a:endParaRPr/>
          </a:p>
        </p:txBody>
      </p:sp>
      <p:sp>
        <p:nvSpPr>
          <p:cNvPr id="587" name="Google Shape;587;p36"/>
          <p:cNvSpPr txBox="1"/>
          <p:nvPr/>
        </p:nvSpPr>
        <p:spPr>
          <a:xfrm>
            <a:off x="707375" y="3256875"/>
            <a:ext cx="2859300" cy="8331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1800" b="1">
                <a:solidFill>
                  <a:schemeClr val="dk1"/>
                </a:solidFill>
                <a:latin typeface="Epilogue"/>
                <a:ea typeface="Epilogue"/>
                <a:cs typeface="Epilogue"/>
                <a:sym typeface="Epilogue"/>
              </a:rPr>
              <a:t>Plan your</a:t>
            </a:r>
            <a:endParaRPr sz="1800" b="1">
              <a:solidFill>
                <a:schemeClr val="dk1"/>
              </a:solidFill>
              <a:latin typeface="Epilogue"/>
              <a:ea typeface="Epilogue"/>
              <a:cs typeface="Epilogue"/>
              <a:sym typeface="Epilogue"/>
            </a:endParaRPr>
          </a:p>
          <a:p>
            <a:pPr marL="0" lvl="0" indent="0" algn="r" rtl="0">
              <a:lnSpc>
                <a:spcPct val="115000"/>
              </a:lnSpc>
              <a:spcBef>
                <a:spcPts val="0"/>
              </a:spcBef>
              <a:spcAft>
                <a:spcPts val="0"/>
              </a:spcAft>
              <a:buNone/>
            </a:pPr>
            <a:r>
              <a:rPr lang="en" sz="1800" b="1">
                <a:solidFill>
                  <a:schemeClr val="dk1"/>
                </a:solidFill>
                <a:latin typeface="Epilogue"/>
                <a:ea typeface="Epilogue"/>
                <a:cs typeface="Epilogue"/>
                <a:sym typeface="Epilogue"/>
              </a:rPr>
              <a:t>experiment</a:t>
            </a:r>
            <a:endParaRPr sz="1800" b="1">
              <a:solidFill>
                <a:schemeClr val="dk1"/>
              </a:solidFill>
              <a:latin typeface="Epilogue"/>
              <a:ea typeface="Epilogue"/>
              <a:cs typeface="Epilogue"/>
              <a:sym typeface="Epilogue"/>
            </a:endParaRPr>
          </a:p>
        </p:txBody>
      </p:sp>
      <p:sp>
        <p:nvSpPr>
          <p:cNvPr id="588" name="Google Shape;588;p36"/>
          <p:cNvSpPr txBox="1"/>
          <p:nvPr/>
        </p:nvSpPr>
        <p:spPr>
          <a:xfrm>
            <a:off x="707375" y="3974424"/>
            <a:ext cx="2859300" cy="571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Sofia Sans"/>
                <a:ea typeface="Sofia Sans"/>
                <a:cs typeface="Sofia Sans"/>
                <a:sym typeface="Sofia Sans"/>
              </a:rPr>
              <a:t>What materials will you need? What steps will you follow?</a:t>
            </a:r>
            <a:endParaRPr>
              <a:solidFill>
                <a:schemeClr val="dk1"/>
              </a:solidFill>
              <a:latin typeface="Sofia Sans"/>
              <a:ea typeface="Sofia Sans"/>
              <a:cs typeface="Sofia Sans"/>
              <a:sym typeface="Sofia Sans"/>
            </a:endParaRPr>
          </a:p>
        </p:txBody>
      </p:sp>
      <p:sp>
        <p:nvSpPr>
          <p:cNvPr id="589" name="Google Shape;589;p36"/>
          <p:cNvSpPr txBox="1"/>
          <p:nvPr/>
        </p:nvSpPr>
        <p:spPr>
          <a:xfrm flipH="1">
            <a:off x="4915775" y="3256875"/>
            <a:ext cx="2859300" cy="8331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1800" b="1">
                <a:solidFill>
                  <a:schemeClr val="dk1"/>
                </a:solidFill>
                <a:latin typeface="Epilogue"/>
                <a:ea typeface="Epilogue"/>
                <a:cs typeface="Epilogue"/>
                <a:sym typeface="Epilogue"/>
              </a:rPr>
              <a:t>Analyze results and draw conclusions</a:t>
            </a:r>
            <a:endParaRPr sz="1800" b="1">
              <a:solidFill>
                <a:schemeClr val="dk1"/>
              </a:solidFill>
              <a:latin typeface="Epilogue"/>
              <a:ea typeface="Epilogue"/>
              <a:cs typeface="Epilogue"/>
              <a:sym typeface="Epilogue"/>
            </a:endParaRPr>
          </a:p>
        </p:txBody>
      </p:sp>
      <p:sp>
        <p:nvSpPr>
          <p:cNvPr id="590" name="Google Shape;590;p36"/>
          <p:cNvSpPr txBox="1"/>
          <p:nvPr/>
        </p:nvSpPr>
        <p:spPr>
          <a:xfrm flipH="1">
            <a:off x="4915775" y="3974425"/>
            <a:ext cx="2859300" cy="571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Sofia Sans"/>
                <a:ea typeface="Sofia Sans"/>
                <a:cs typeface="Sofia Sans"/>
                <a:sym typeface="Sofia Sans"/>
              </a:rPr>
              <a:t> Look at the data you collected. Did it support your hypothesis?</a:t>
            </a:r>
            <a:endParaRPr>
              <a:solidFill>
                <a:schemeClr val="dk1"/>
              </a:solidFill>
              <a:latin typeface="Sofia Sans"/>
              <a:ea typeface="Sofia Sans"/>
              <a:cs typeface="Sofia Sans"/>
              <a:sym typeface="Sofia Sans"/>
            </a:endParaRPr>
          </a:p>
        </p:txBody>
      </p:sp>
      <p:sp>
        <p:nvSpPr>
          <p:cNvPr id="591" name="Google Shape;591;p36"/>
          <p:cNvSpPr txBox="1"/>
          <p:nvPr/>
        </p:nvSpPr>
        <p:spPr>
          <a:xfrm>
            <a:off x="3569675" y="3256880"/>
            <a:ext cx="658500" cy="8331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500">
                <a:solidFill>
                  <a:schemeClr val="accent5">
                    <a:lumMod val="75000"/>
                  </a:schemeClr>
                </a:solidFill>
                <a:latin typeface="Epilogue"/>
                <a:ea typeface="Epilogue"/>
                <a:cs typeface="Epilogue"/>
                <a:sym typeface="Epilogue"/>
              </a:rPr>
              <a:t>02</a:t>
            </a:r>
            <a:endParaRPr sz="2500">
              <a:solidFill>
                <a:schemeClr val="accent5">
                  <a:lumMod val="75000"/>
                </a:schemeClr>
              </a:solidFill>
              <a:latin typeface="Epilogue"/>
              <a:ea typeface="Epilogue"/>
              <a:cs typeface="Epilogue"/>
              <a:sym typeface="Epilogue"/>
            </a:endParaRPr>
          </a:p>
        </p:txBody>
      </p:sp>
      <p:sp>
        <p:nvSpPr>
          <p:cNvPr id="592" name="Google Shape;592;p36"/>
          <p:cNvSpPr txBox="1"/>
          <p:nvPr/>
        </p:nvSpPr>
        <p:spPr>
          <a:xfrm flipH="1">
            <a:off x="7775125" y="3256880"/>
            <a:ext cx="658500" cy="8331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500">
                <a:solidFill>
                  <a:schemeClr val="accent5">
                    <a:lumMod val="75000"/>
                  </a:schemeClr>
                </a:solidFill>
                <a:latin typeface="Epilogue"/>
                <a:ea typeface="Epilogue"/>
                <a:cs typeface="Epilogue"/>
                <a:sym typeface="Epilogue"/>
              </a:rPr>
              <a:t>04</a:t>
            </a:r>
            <a:endParaRPr sz="2500">
              <a:solidFill>
                <a:schemeClr val="accent5">
                  <a:lumMod val="75000"/>
                </a:schemeClr>
              </a:solidFill>
              <a:latin typeface="Epilogue"/>
              <a:ea typeface="Epilogue"/>
              <a:cs typeface="Epilogue"/>
              <a:sym typeface="Epilogue"/>
            </a:endParaRPr>
          </a:p>
        </p:txBody>
      </p:sp>
      <p:sp>
        <p:nvSpPr>
          <p:cNvPr id="593" name="Google Shape;593;p36"/>
          <p:cNvSpPr txBox="1"/>
          <p:nvPr/>
        </p:nvSpPr>
        <p:spPr>
          <a:xfrm>
            <a:off x="1368875" y="1309850"/>
            <a:ext cx="2859300" cy="833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1800" b="1">
                <a:solidFill>
                  <a:schemeClr val="dk1"/>
                </a:solidFill>
                <a:latin typeface="Epilogue"/>
                <a:ea typeface="Epilogue"/>
                <a:cs typeface="Epilogue"/>
                <a:sym typeface="Epilogue"/>
              </a:rPr>
              <a:t>Define the</a:t>
            </a:r>
            <a:endParaRPr sz="1800" b="1">
              <a:solidFill>
                <a:schemeClr val="dk1"/>
              </a:solidFill>
              <a:latin typeface="Epilogue"/>
              <a:ea typeface="Epilogue"/>
              <a:cs typeface="Epilogue"/>
              <a:sym typeface="Epilogue"/>
            </a:endParaRPr>
          </a:p>
          <a:p>
            <a:pPr marL="0" lvl="0" indent="0" algn="l" rtl="0">
              <a:lnSpc>
                <a:spcPct val="115000"/>
              </a:lnSpc>
              <a:spcBef>
                <a:spcPts val="0"/>
              </a:spcBef>
              <a:spcAft>
                <a:spcPts val="0"/>
              </a:spcAft>
              <a:buNone/>
            </a:pPr>
            <a:r>
              <a:rPr lang="en" sz="1800" b="1">
                <a:solidFill>
                  <a:schemeClr val="dk1"/>
                </a:solidFill>
                <a:latin typeface="Epilogue"/>
                <a:ea typeface="Epilogue"/>
                <a:cs typeface="Epilogue"/>
                <a:sym typeface="Epilogue"/>
              </a:rPr>
              <a:t>hypothesis</a:t>
            </a:r>
            <a:endParaRPr sz="1800" b="1">
              <a:solidFill>
                <a:schemeClr val="dk1"/>
              </a:solidFill>
              <a:latin typeface="Epilogue"/>
              <a:ea typeface="Epilogue"/>
              <a:cs typeface="Epilogue"/>
              <a:sym typeface="Epilogue"/>
            </a:endParaRPr>
          </a:p>
        </p:txBody>
      </p:sp>
      <p:sp>
        <p:nvSpPr>
          <p:cNvPr id="594" name="Google Shape;594;p36"/>
          <p:cNvSpPr txBox="1"/>
          <p:nvPr/>
        </p:nvSpPr>
        <p:spPr>
          <a:xfrm>
            <a:off x="1368875" y="2027400"/>
            <a:ext cx="28593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Sofia Sans"/>
                <a:ea typeface="Sofia Sans"/>
                <a:cs typeface="Sofia Sans"/>
                <a:sym typeface="Sofia Sans"/>
              </a:rPr>
              <a:t> Think about what you want to discover and guess the outcome</a:t>
            </a:r>
            <a:endParaRPr>
              <a:solidFill>
                <a:schemeClr val="dk1"/>
              </a:solidFill>
              <a:latin typeface="Sofia Sans"/>
              <a:ea typeface="Sofia Sans"/>
              <a:cs typeface="Sofia Sans"/>
              <a:sym typeface="Sofia Sans"/>
            </a:endParaRPr>
          </a:p>
        </p:txBody>
      </p:sp>
      <p:sp>
        <p:nvSpPr>
          <p:cNvPr id="595" name="Google Shape;595;p36"/>
          <p:cNvSpPr txBox="1"/>
          <p:nvPr/>
        </p:nvSpPr>
        <p:spPr>
          <a:xfrm>
            <a:off x="707375" y="1309855"/>
            <a:ext cx="658500" cy="8331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500">
                <a:solidFill>
                  <a:schemeClr val="accent5">
                    <a:lumMod val="75000"/>
                  </a:schemeClr>
                </a:solidFill>
                <a:latin typeface="Epilogue"/>
                <a:ea typeface="Epilogue"/>
                <a:cs typeface="Epilogue"/>
                <a:sym typeface="Epilogue"/>
              </a:rPr>
              <a:t>01</a:t>
            </a:r>
            <a:endParaRPr sz="2500">
              <a:solidFill>
                <a:schemeClr val="accent5">
                  <a:lumMod val="75000"/>
                </a:schemeClr>
              </a:solidFill>
              <a:latin typeface="Epilogue"/>
              <a:ea typeface="Epilogue"/>
              <a:cs typeface="Epilogue"/>
              <a:sym typeface="Epilogue"/>
            </a:endParaRPr>
          </a:p>
        </p:txBody>
      </p:sp>
      <p:sp>
        <p:nvSpPr>
          <p:cNvPr id="596" name="Google Shape;596;p36"/>
          <p:cNvSpPr txBox="1"/>
          <p:nvPr/>
        </p:nvSpPr>
        <p:spPr>
          <a:xfrm>
            <a:off x="5574325" y="1309850"/>
            <a:ext cx="2859300" cy="833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1800" b="1">
                <a:solidFill>
                  <a:schemeClr val="dk1"/>
                </a:solidFill>
                <a:latin typeface="Epilogue"/>
                <a:ea typeface="Epilogue"/>
                <a:cs typeface="Epilogue"/>
                <a:sym typeface="Epilogue"/>
              </a:rPr>
              <a:t>Conduct it and</a:t>
            </a:r>
            <a:endParaRPr sz="1800" b="1">
              <a:solidFill>
                <a:schemeClr val="dk1"/>
              </a:solidFill>
              <a:latin typeface="Epilogue"/>
              <a:ea typeface="Epilogue"/>
              <a:cs typeface="Epilogue"/>
              <a:sym typeface="Epilogue"/>
            </a:endParaRPr>
          </a:p>
          <a:p>
            <a:pPr marL="0" lvl="0" indent="0" algn="l" rtl="0">
              <a:lnSpc>
                <a:spcPct val="115000"/>
              </a:lnSpc>
              <a:spcBef>
                <a:spcPts val="0"/>
              </a:spcBef>
              <a:spcAft>
                <a:spcPts val="0"/>
              </a:spcAft>
              <a:buNone/>
            </a:pPr>
            <a:r>
              <a:rPr lang="en" sz="1800" b="1">
                <a:solidFill>
                  <a:schemeClr val="dk1"/>
                </a:solidFill>
                <a:latin typeface="Epilogue"/>
                <a:ea typeface="Epilogue"/>
                <a:cs typeface="Epilogue"/>
                <a:sym typeface="Epilogue"/>
              </a:rPr>
              <a:t>collect data</a:t>
            </a:r>
            <a:endParaRPr sz="1800" b="1">
              <a:solidFill>
                <a:schemeClr val="dk1"/>
              </a:solidFill>
              <a:latin typeface="Epilogue"/>
              <a:ea typeface="Epilogue"/>
              <a:cs typeface="Epilogue"/>
              <a:sym typeface="Epilogue"/>
            </a:endParaRPr>
          </a:p>
        </p:txBody>
      </p:sp>
      <p:sp>
        <p:nvSpPr>
          <p:cNvPr id="597" name="Google Shape;597;p36"/>
          <p:cNvSpPr txBox="1"/>
          <p:nvPr/>
        </p:nvSpPr>
        <p:spPr>
          <a:xfrm>
            <a:off x="5574325" y="2027399"/>
            <a:ext cx="28593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Sofia Sans"/>
                <a:ea typeface="Sofia Sans"/>
                <a:cs typeface="Sofia Sans"/>
                <a:sym typeface="Sofia Sans"/>
              </a:rPr>
              <a:t>Make sure to record all your observations and results</a:t>
            </a:r>
            <a:endParaRPr>
              <a:solidFill>
                <a:schemeClr val="dk1"/>
              </a:solidFill>
              <a:latin typeface="Sofia Sans"/>
              <a:ea typeface="Sofia Sans"/>
              <a:cs typeface="Sofia Sans"/>
              <a:sym typeface="Sofia Sans"/>
            </a:endParaRPr>
          </a:p>
        </p:txBody>
      </p:sp>
      <p:sp>
        <p:nvSpPr>
          <p:cNvPr id="598" name="Google Shape;598;p36"/>
          <p:cNvSpPr txBox="1"/>
          <p:nvPr/>
        </p:nvSpPr>
        <p:spPr>
          <a:xfrm>
            <a:off x="4915775" y="1309855"/>
            <a:ext cx="658500" cy="8331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500">
                <a:solidFill>
                  <a:schemeClr val="accent5">
                    <a:lumMod val="75000"/>
                  </a:schemeClr>
                </a:solidFill>
                <a:latin typeface="Epilogue"/>
                <a:ea typeface="Epilogue"/>
                <a:cs typeface="Epilogue"/>
                <a:sym typeface="Epilogue"/>
              </a:rPr>
              <a:t>03</a:t>
            </a:r>
            <a:endParaRPr sz="2500">
              <a:solidFill>
                <a:schemeClr val="accent5">
                  <a:lumMod val="75000"/>
                </a:schemeClr>
              </a:solidFill>
              <a:latin typeface="Epilogue"/>
              <a:ea typeface="Epilogue"/>
              <a:cs typeface="Epilogue"/>
              <a:sym typeface="Epilogue"/>
            </a:endParaRPr>
          </a:p>
        </p:txBody>
      </p:sp>
      <p:cxnSp>
        <p:nvCxnSpPr>
          <p:cNvPr id="599" name="Google Shape;599;p36"/>
          <p:cNvCxnSpPr>
            <a:stCxn id="595" idx="2"/>
            <a:endCxn id="591" idx="0"/>
          </p:cNvCxnSpPr>
          <p:nvPr/>
        </p:nvCxnSpPr>
        <p:spPr>
          <a:xfrm rot="-5400000" flipH="1">
            <a:off x="1910825" y="1268755"/>
            <a:ext cx="1113900" cy="2862300"/>
          </a:xfrm>
          <a:prstGeom prst="bentConnector3">
            <a:avLst>
              <a:gd name="adj1" fmla="val 67234"/>
            </a:avLst>
          </a:prstGeom>
          <a:noFill/>
          <a:ln w="9525" cap="flat" cmpd="sng">
            <a:solidFill>
              <a:schemeClr val="dk1"/>
            </a:solidFill>
            <a:prstDash val="solid"/>
            <a:round/>
            <a:headEnd type="none" w="med" len="med"/>
            <a:tailEnd type="none" w="med" len="med"/>
          </a:ln>
        </p:spPr>
      </p:cxnSp>
      <p:cxnSp>
        <p:nvCxnSpPr>
          <p:cNvPr id="600" name="Google Shape;600;p36"/>
          <p:cNvCxnSpPr>
            <a:stCxn id="591" idx="3"/>
            <a:endCxn id="598" idx="1"/>
          </p:cNvCxnSpPr>
          <p:nvPr/>
        </p:nvCxnSpPr>
        <p:spPr>
          <a:xfrm rot="10800000" flipH="1">
            <a:off x="4228175" y="1726430"/>
            <a:ext cx="687600" cy="1947000"/>
          </a:xfrm>
          <a:prstGeom prst="bentConnector3">
            <a:avLst>
              <a:gd name="adj1" fmla="val 50000"/>
            </a:avLst>
          </a:prstGeom>
          <a:noFill/>
          <a:ln w="9525" cap="flat" cmpd="sng">
            <a:solidFill>
              <a:schemeClr val="dk1"/>
            </a:solidFill>
            <a:prstDash val="solid"/>
            <a:round/>
            <a:headEnd type="none" w="med" len="med"/>
            <a:tailEnd type="none" w="med" len="med"/>
          </a:ln>
        </p:spPr>
      </p:cxnSp>
      <p:cxnSp>
        <p:nvCxnSpPr>
          <p:cNvPr id="601" name="Google Shape;601;p36"/>
          <p:cNvCxnSpPr>
            <a:stCxn id="598" idx="2"/>
            <a:endCxn id="592" idx="0"/>
          </p:cNvCxnSpPr>
          <p:nvPr/>
        </p:nvCxnSpPr>
        <p:spPr>
          <a:xfrm rot="-5400000" flipH="1">
            <a:off x="6117725" y="1270255"/>
            <a:ext cx="1113900" cy="2859300"/>
          </a:xfrm>
          <a:prstGeom prst="bentConnector3">
            <a:avLst>
              <a:gd name="adj1" fmla="val 67034"/>
            </a:avLst>
          </a:prstGeom>
          <a:noFill/>
          <a:ln w="9525" cap="flat" cmpd="sng">
            <a:solidFill>
              <a:schemeClr val="dk1"/>
            </a:solidFill>
            <a:prstDash val="solid"/>
            <a:round/>
            <a:headEnd type="none" w="med" len="med"/>
            <a:tailEnd type="none" w="med" len="med"/>
          </a:ln>
        </p:spPr>
      </p:cxnSp>
    </p:spTree>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Shape 628"/>
        <p:cNvGrpSpPr/>
        <p:nvPr/>
      </p:nvGrpSpPr>
      <p:grpSpPr>
        <a:xfrm>
          <a:off x="0" y="0"/>
          <a:ext cx="0" cy="0"/>
          <a:chOff x="0" y="0"/>
          <a:chExt cx="0" cy="0"/>
        </a:xfrm>
      </p:grpSpPr>
      <p:sp>
        <p:nvSpPr>
          <p:cNvPr id="629" name="Google Shape;629;p38"/>
          <p:cNvSpPr txBox="1">
            <a:spLocks noGrp="1"/>
          </p:cNvSpPr>
          <p:nvPr>
            <p:ph type="title"/>
          </p:nvPr>
        </p:nvSpPr>
        <p:spPr>
          <a:xfrm>
            <a:off x="713225" y="5395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Rubric</a:t>
            </a:r>
            <a:endParaRPr/>
          </a:p>
        </p:txBody>
      </p:sp>
      <p:graphicFrame>
        <p:nvGraphicFramePr>
          <p:cNvPr id="630" name="Google Shape;630;p38"/>
          <p:cNvGraphicFramePr/>
          <p:nvPr/>
        </p:nvGraphicFramePr>
        <p:xfrm>
          <a:off x="720063" y="1268350"/>
          <a:ext cx="7703800" cy="3335650"/>
        </p:xfrm>
        <a:graphic>
          <a:graphicData uri="http://schemas.openxmlformats.org/drawingml/2006/table">
            <a:tbl>
              <a:tblPr>
                <a:noFill/>
                <a:tableStyleId>{F0CFADBD-3245-443C-9B6D-9ACBA4CA32A5}</a:tableStyleId>
              </a:tblPr>
              <a:tblGrid>
                <a:gridCol w="1318700">
                  <a:extLst>
                    <a:ext uri="{9D8B030D-6E8A-4147-A177-3AD203B41FA5}">
                      <a16:colId xmlns:a16="http://schemas.microsoft.com/office/drawing/2014/main" val="20000"/>
                    </a:ext>
                  </a:extLst>
                </a:gridCol>
                <a:gridCol w="1596275">
                  <a:extLst>
                    <a:ext uri="{9D8B030D-6E8A-4147-A177-3AD203B41FA5}">
                      <a16:colId xmlns:a16="http://schemas.microsoft.com/office/drawing/2014/main" val="20001"/>
                    </a:ext>
                  </a:extLst>
                </a:gridCol>
                <a:gridCol w="1596275">
                  <a:extLst>
                    <a:ext uri="{9D8B030D-6E8A-4147-A177-3AD203B41FA5}">
                      <a16:colId xmlns:a16="http://schemas.microsoft.com/office/drawing/2014/main" val="20002"/>
                    </a:ext>
                  </a:extLst>
                </a:gridCol>
                <a:gridCol w="1596275">
                  <a:extLst>
                    <a:ext uri="{9D8B030D-6E8A-4147-A177-3AD203B41FA5}">
                      <a16:colId xmlns:a16="http://schemas.microsoft.com/office/drawing/2014/main" val="20003"/>
                    </a:ext>
                  </a:extLst>
                </a:gridCol>
                <a:gridCol w="1596275">
                  <a:extLst>
                    <a:ext uri="{9D8B030D-6E8A-4147-A177-3AD203B41FA5}">
                      <a16:colId xmlns:a16="http://schemas.microsoft.com/office/drawing/2014/main" val="20004"/>
                    </a:ext>
                  </a:extLst>
                </a:gridCol>
              </a:tblGrid>
              <a:tr h="522625">
                <a:tc>
                  <a:txBody>
                    <a:bodyPr/>
                    <a:lstStyle/>
                    <a:p>
                      <a:pPr marL="0" lvl="0" indent="0" algn="ctr" rtl="0">
                        <a:lnSpc>
                          <a:spcPct val="115000"/>
                        </a:lnSpc>
                        <a:spcBef>
                          <a:spcPts val="0"/>
                        </a:spcBef>
                        <a:spcAft>
                          <a:spcPts val="0"/>
                        </a:spcAft>
                        <a:buNone/>
                      </a:pPr>
                      <a:r>
                        <a:rPr lang="en" b="1">
                          <a:solidFill>
                            <a:schemeClr val="dk1"/>
                          </a:solidFill>
                          <a:latin typeface="Epilogue"/>
                          <a:ea typeface="Epilogue"/>
                          <a:cs typeface="Epilogue"/>
                          <a:sym typeface="Epilogue"/>
                        </a:rPr>
                        <a:t>Criteria</a:t>
                      </a:r>
                      <a:endParaRPr b="1">
                        <a:solidFill>
                          <a:schemeClr val="dk1"/>
                        </a:solidFill>
                        <a:latin typeface="Epilogue"/>
                        <a:ea typeface="Epilogue"/>
                        <a:cs typeface="Epilogue"/>
                        <a:sym typeface="Epilogue"/>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b="1">
                          <a:solidFill>
                            <a:schemeClr val="dk1"/>
                          </a:solidFill>
                          <a:latin typeface="Epilogue"/>
                          <a:ea typeface="Epilogue"/>
                          <a:cs typeface="Epilogue"/>
                          <a:sym typeface="Epilogue"/>
                        </a:rPr>
                        <a:t>Exceptional (4)</a:t>
                      </a:r>
                      <a:endParaRPr b="1">
                        <a:solidFill>
                          <a:schemeClr val="dk1"/>
                        </a:solidFill>
                        <a:latin typeface="Epilogue"/>
                        <a:ea typeface="Epilogue"/>
                        <a:cs typeface="Epilogue"/>
                        <a:sym typeface="Epilogue"/>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b="1">
                          <a:solidFill>
                            <a:schemeClr val="dk1"/>
                          </a:solidFill>
                          <a:latin typeface="Epilogue"/>
                          <a:ea typeface="Epilogue"/>
                          <a:cs typeface="Epilogue"/>
                          <a:sym typeface="Epilogue"/>
                        </a:rPr>
                        <a:t>Proficient (3)</a:t>
                      </a:r>
                      <a:endParaRPr b="1">
                        <a:solidFill>
                          <a:schemeClr val="dk1"/>
                        </a:solidFill>
                        <a:latin typeface="Epilogue"/>
                        <a:ea typeface="Epilogue"/>
                        <a:cs typeface="Epilogue"/>
                        <a:sym typeface="Epilogue"/>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Clr>
                          <a:srgbClr val="000000"/>
                        </a:buClr>
                        <a:buSzPts val="1100"/>
                        <a:buFont typeface="Arial"/>
                        <a:buNone/>
                      </a:pPr>
                      <a:r>
                        <a:rPr lang="en" b="1">
                          <a:solidFill>
                            <a:schemeClr val="dk1"/>
                          </a:solidFill>
                          <a:latin typeface="Epilogue"/>
                          <a:ea typeface="Epilogue"/>
                          <a:cs typeface="Epilogue"/>
                          <a:sym typeface="Epilogue"/>
                        </a:rPr>
                        <a:t>Basic (2)</a:t>
                      </a:r>
                      <a:endParaRPr b="1">
                        <a:solidFill>
                          <a:schemeClr val="dk1"/>
                        </a:solidFill>
                        <a:latin typeface="Epilogue"/>
                        <a:ea typeface="Epilogue"/>
                        <a:cs typeface="Epilogue"/>
                        <a:sym typeface="Epilogue"/>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b="1">
                          <a:solidFill>
                            <a:schemeClr val="dk1"/>
                          </a:solidFill>
                          <a:latin typeface="Epilogue"/>
                          <a:ea typeface="Epilogue"/>
                          <a:cs typeface="Epilogue"/>
                          <a:sym typeface="Epilogue"/>
                        </a:rPr>
                        <a:t>Limited (1)</a:t>
                      </a:r>
                      <a:endParaRPr b="1">
                        <a:solidFill>
                          <a:schemeClr val="dk1"/>
                        </a:solidFill>
                        <a:latin typeface="Epilogue"/>
                        <a:ea typeface="Epilogue"/>
                        <a:cs typeface="Epilogue"/>
                        <a:sym typeface="Epilogue"/>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0"/>
                  </a:ext>
                </a:extLst>
              </a:tr>
              <a:tr h="496800">
                <a:tc>
                  <a:txBody>
                    <a:bodyPr/>
                    <a:lstStyle/>
                    <a:p>
                      <a:pPr marL="0" lvl="0" indent="0" algn="ctr" rtl="0">
                        <a:lnSpc>
                          <a:spcPct val="115000"/>
                        </a:lnSpc>
                        <a:spcBef>
                          <a:spcPts val="0"/>
                        </a:spcBef>
                        <a:spcAft>
                          <a:spcPts val="0"/>
                        </a:spcAft>
                        <a:buNone/>
                      </a:pPr>
                      <a:r>
                        <a:rPr lang="en" sz="1200" b="1">
                          <a:solidFill>
                            <a:schemeClr val="dk1"/>
                          </a:solidFill>
                          <a:latin typeface="Sofia Sans"/>
                          <a:ea typeface="Sofia Sans"/>
                          <a:cs typeface="Sofia Sans"/>
                          <a:sym typeface="Sofia Sans"/>
                        </a:rPr>
                        <a:t>Scientific content</a:t>
                      </a:r>
                      <a:endParaRPr sz="1200" b="1">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In-depth; accurate; interconnected</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Solid; accurate; clear examples</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Basic; somewhat accurate. Lacks depth</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Limited; contains inaccuracies</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1"/>
                  </a:ext>
                </a:extLst>
              </a:tr>
              <a:tr h="772075">
                <a:tc>
                  <a:txBody>
                    <a:bodyPr/>
                    <a:lstStyle/>
                    <a:p>
                      <a:pPr marL="0" lvl="0" indent="0" algn="ctr" rtl="0">
                        <a:lnSpc>
                          <a:spcPct val="115000"/>
                        </a:lnSpc>
                        <a:spcBef>
                          <a:spcPts val="0"/>
                        </a:spcBef>
                        <a:spcAft>
                          <a:spcPts val="0"/>
                        </a:spcAft>
                        <a:buNone/>
                      </a:pPr>
                      <a:r>
                        <a:rPr lang="en" sz="1200" b="1">
                          <a:solidFill>
                            <a:schemeClr val="dk1"/>
                          </a:solidFill>
                          <a:latin typeface="Sofia Sans"/>
                          <a:ea typeface="Sofia Sans"/>
                          <a:cs typeface="Sofia Sans"/>
                          <a:sym typeface="Sofia Sans"/>
                        </a:rPr>
                        <a:t>Critical analysis</a:t>
                      </a:r>
                      <a:endParaRPr sz="1200" b="1">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Well-structured; insightful; exceptional evaluation</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Logically organized; thoughtful analysis; good critical thinking</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Somewhat organized; lacks depth; basic critical thinking</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Disorganized; minimal critical analysis</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2"/>
                  </a:ext>
                </a:extLst>
              </a:tr>
              <a:tr h="772075">
                <a:tc>
                  <a:txBody>
                    <a:bodyPr/>
                    <a:lstStyle/>
                    <a:p>
                      <a:pPr marL="0" lvl="0" indent="0" algn="ctr" rtl="0">
                        <a:lnSpc>
                          <a:spcPct val="115000"/>
                        </a:lnSpc>
                        <a:spcBef>
                          <a:spcPts val="0"/>
                        </a:spcBef>
                        <a:spcAft>
                          <a:spcPts val="0"/>
                        </a:spcAft>
                        <a:buNone/>
                      </a:pPr>
                      <a:r>
                        <a:rPr lang="en" sz="1200" b="1">
                          <a:solidFill>
                            <a:schemeClr val="dk1"/>
                          </a:solidFill>
                          <a:latin typeface="Sofia Sans"/>
                          <a:ea typeface="Sofia Sans"/>
                          <a:cs typeface="Sofia Sans"/>
                          <a:sym typeface="Sofia Sans"/>
                        </a:rPr>
                        <a:t>Clarity and focus</a:t>
                      </a:r>
                      <a:endParaRPr sz="1200" b="1">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Clear; coherent; maintains focus with smooth transitions</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Communicates clearly; generally smooth transitions</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Somewhat clear; occasional lack of coherence</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Unclear; disorganized; lacks coherence</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dash"/>
                      <a:round/>
                      <a:headEnd type="none" w="sm" len="sm"/>
                      <a:tailEnd type="none" w="sm" len="sm"/>
                    </a:lnB>
                  </a:tcPr>
                </a:tc>
                <a:extLst>
                  <a:ext uri="{0D108BD9-81ED-4DB2-BD59-A6C34878D82A}">
                    <a16:rowId xmlns:a16="http://schemas.microsoft.com/office/drawing/2014/main" val="10003"/>
                  </a:ext>
                </a:extLst>
              </a:tr>
              <a:tr h="772075">
                <a:tc>
                  <a:txBody>
                    <a:bodyPr/>
                    <a:lstStyle/>
                    <a:p>
                      <a:pPr marL="0" lvl="0" indent="0" algn="ctr" rtl="0">
                        <a:lnSpc>
                          <a:spcPct val="115000"/>
                        </a:lnSpc>
                        <a:spcBef>
                          <a:spcPts val="0"/>
                        </a:spcBef>
                        <a:spcAft>
                          <a:spcPts val="0"/>
                        </a:spcAft>
                        <a:buNone/>
                      </a:pPr>
                      <a:r>
                        <a:rPr lang="en" sz="1200" b="1">
                          <a:solidFill>
                            <a:schemeClr val="dk1"/>
                          </a:solidFill>
                          <a:latin typeface="Sofia Sans"/>
                          <a:ea typeface="Sofia Sans"/>
                          <a:cs typeface="Sofia Sans"/>
                          <a:sym typeface="Sofia Sans"/>
                        </a:rPr>
                        <a:t>Application of examples</a:t>
                      </a:r>
                      <a:endParaRPr sz="1200" b="1">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solid"/>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Integrates varied, relevant examples effectively</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Effectively uses examples for clarity</a:t>
                      </a:r>
                      <a:endParaRPr sz="1200">
                        <a:solidFill>
                          <a:schemeClr val="dk1"/>
                        </a:solidFill>
                        <a:latin typeface="Sofia Sans"/>
                        <a:ea typeface="Sofia Sans"/>
                        <a:cs typeface="Sofia Sans"/>
                        <a:sym typeface="Sofia Sans"/>
                      </a:endParaRPr>
                    </a:p>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and relevance</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Includes some examples; limited in number or relevance</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dash"/>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200">
                          <a:solidFill>
                            <a:schemeClr val="dk1"/>
                          </a:solidFill>
                          <a:latin typeface="Sofia Sans"/>
                          <a:ea typeface="Sofia Sans"/>
                          <a:cs typeface="Sofia Sans"/>
                          <a:sym typeface="Sofia Sans"/>
                        </a:rPr>
                        <a:t>Lacks sufficient, relevant examples</a:t>
                      </a:r>
                      <a:endParaRPr sz="1200">
                        <a:solidFill>
                          <a:schemeClr val="dk1"/>
                        </a:solidFill>
                        <a:latin typeface="Sofia Sans"/>
                        <a:ea typeface="Sofia Sans"/>
                        <a:cs typeface="Sofia Sans"/>
                        <a:sym typeface="Sofia Sans"/>
                      </a:endParaRPr>
                    </a:p>
                  </a:txBody>
                  <a:tcPr marL="0" marR="0" marT="0" marB="0" anchor="ctr">
                    <a:lnL w="9525" cap="flat" cmpd="sng">
                      <a:solidFill>
                        <a:schemeClr val="dk1"/>
                      </a:solidFill>
                      <a:prstDash val="dash"/>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dash"/>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Shape 634"/>
        <p:cNvGrpSpPr/>
        <p:nvPr/>
      </p:nvGrpSpPr>
      <p:grpSpPr>
        <a:xfrm>
          <a:off x="0" y="0"/>
          <a:ext cx="0" cy="0"/>
          <a:chOff x="0" y="0"/>
          <a:chExt cx="0" cy="0"/>
        </a:xfrm>
      </p:grpSpPr>
      <p:sp>
        <p:nvSpPr>
          <p:cNvPr id="635" name="Google Shape;635;p3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Short answer questions</a:t>
            </a:r>
            <a:endParaRPr/>
          </a:p>
        </p:txBody>
      </p:sp>
      <p:sp>
        <p:nvSpPr>
          <p:cNvPr id="636" name="Google Shape;636;p39"/>
          <p:cNvSpPr txBox="1"/>
          <p:nvPr/>
        </p:nvSpPr>
        <p:spPr>
          <a:xfrm>
            <a:off x="726450" y="1229190"/>
            <a:ext cx="7704000" cy="5760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b="1">
                <a:solidFill>
                  <a:schemeClr val="dk1"/>
                </a:solidFill>
                <a:latin typeface="Sofia Sans"/>
                <a:ea typeface="Sofia Sans"/>
                <a:cs typeface="Sofia Sans"/>
                <a:sym typeface="Sofia Sans"/>
              </a:rPr>
              <a:t>The students should read the following questions and answer them</a:t>
            </a:r>
            <a:r>
              <a:rPr lang="en">
                <a:solidFill>
                  <a:schemeClr val="dk1"/>
                </a:solidFill>
                <a:latin typeface="Sofia Sans"/>
                <a:ea typeface="Sofia Sans"/>
                <a:cs typeface="Sofia Sans"/>
                <a:sym typeface="Sofia Sans"/>
              </a:rPr>
              <a:t> in their paper. These questions require students to demonstrate their understanding of key concepts</a:t>
            </a:r>
            <a:endParaRPr>
              <a:solidFill>
                <a:schemeClr val="dk1"/>
              </a:solidFill>
              <a:latin typeface="Sofia Sans"/>
              <a:ea typeface="Sofia Sans"/>
              <a:cs typeface="Sofia Sans"/>
              <a:sym typeface="Sofia Sans"/>
            </a:endParaRPr>
          </a:p>
        </p:txBody>
      </p:sp>
      <p:sp>
        <p:nvSpPr>
          <p:cNvPr id="637" name="Google Shape;637;p39"/>
          <p:cNvSpPr txBox="1">
            <a:spLocks noGrp="1"/>
          </p:cNvSpPr>
          <p:nvPr>
            <p:ph type="title" idx="4294967295"/>
          </p:nvPr>
        </p:nvSpPr>
        <p:spPr>
          <a:xfrm>
            <a:off x="2392050" y="1964400"/>
            <a:ext cx="4989000" cy="822900"/>
          </a:xfrm>
          <a:prstGeom prst="rect">
            <a:avLst/>
          </a:prstGeom>
          <a:solidFill>
            <a:schemeClr val="dk2"/>
          </a:solid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400"/>
              <a:t>What is the scientific method, and why is it important in scientific research?</a:t>
            </a:r>
            <a:endParaRPr sz="1400"/>
          </a:p>
        </p:txBody>
      </p:sp>
      <p:sp>
        <p:nvSpPr>
          <p:cNvPr id="638" name="Google Shape;638;p39"/>
          <p:cNvSpPr txBox="1">
            <a:spLocks noGrp="1"/>
          </p:cNvSpPr>
          <p:nvPr>
            <p:ph type="title" idx="4294967295"/>
          </p:nvPr>
        </p:nvSpPr>
        <p:spPr>
          <a:xfrm>
            <a:off x="2392050" y="2872750"/>
            <a:ext cx="4989000" cy="822900"/>
          </a:xfrm>
          <a:prstGeom prst="rect">
            <a:avLst/>
          </a:prstGeom>
          <a:solidFill>
            <a:schemeClr val="dk2"/>
          </a:solid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400"/>
              <a:t>Describe a natural phenomenon that captivates your curiosity. How would you approach investigating and explaining it scientifically?</a:t>
            </a:r>
            <a:endParaRPr sz="1400"/>
          </a:p>
        </p:txBody>
      </p:sp>
      <p:sp>
        <p:nvSpPr>
          <p:cNvPr id="639" name="Google Shape;639;p39"/>
          <p:cNvSpPr txBox="1">
            <a:spLocks noGrp="1"/>
          </p:cNvSpPr>
          <p:nvPr>
            <p:ph type="title" idx="4294967295"/>
          </p:nvPr>
        </p:nvSpPr>
        <p:spPr>
          <a:xfrm>
            <a:off x="2392050" y="3781100"/>
            <a:ext cx="4989000" cy="822900"/>
          </a:xfrm>
          <a:prstGeom prst="rect">
            <a:avLst/>
          </a:prstGeom>
          <a:solidFill>
            <a:schemeClr val="dk2"/>
          </a:solidFill>
          <a:ln w="9525" cap="flat" cmpd="sng">
            <a:solidFill>
              <a:schemeClr val="dk1"/>
            </a:solidFill>
            <a:prstDash val="dash"/>
            <a:round/>
            <a:headEnd type="none" w="sm" len="sm"/>
            <a:tailEnd type="none" w="sm" len="sm"/>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400"/>
              <a:t>In what ways do scientific discoveries impact our daily lives?</a:t>
            </a:r>
            <a:endParaRPr sz="1400"/>
          </a:p>
        </p:txBody>
      </p:sp>
      <p:sp>
        <p:nvSpPr>
          <p:cNvPr id="640" name="Google Shape;640;p39"/>
          <p:cNvSpPr txBox="1"/>
          <p:nvPr/>
        </p:nvSpPr>
        <p:spPr>
          <a:xfrm>
            <a:off x="928050" y="1964400"/>
            <a:ext cx="658500" cy="8229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500">
                <a:solidFill>
                  <a:schemeClr val="accent5">
                    <a:lumMod val="75000"/>
                  </a:schemeClr>
                </a:solidFill>
                <a:latin typeface="Epilogue"/>
                <a:ea typeface="Epilogue"/>
                <a:cs typeface="Epilogue"/>
                <a:sym typeface="Epilogue"/>
              </a:rPr>
              <a:t>01</a:t>
            </a:r>
            <a:endParaRPr sz="2500">
              <a:solidFill>
                <a:schemeClr val="accent5">
                  <a:lumMod val="75000"/>
                </a:schemeClr>
              </a:solidFill>
              <a:latin typeface="Epilogue"/>
              <a:ea typeface="Epilogue"/>
              <a:cs typeface="Epilogue"/>
              <a:sym typeface="Epilogue"/>
            </a:endParaRPr>
          </a:p>
        </p:txBody>
      </p:sp>
      <p:sp>
        <p:nvSpPr>
          <p:cNvPr id="641" name="Google Shape;641;p39"/>
          <p:cNvSpPr txBox="1"/>
          <p:nvPr/>
        </p:nvSpPr>
        <p:spPr>
          <a:xfrm>
            <a:off x="928050" y="2872750"/>
            <a:ext cx="658500" cy="8229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500">
                <a:solidFill>
                  <a:schemeClr val="accent5">
                    <a:lumMod val="75000"/>
                  </a:schemeClr>
                </a:solidFill>
                <a:latin typeface="Epilogue"/>
                <a:ea typeface="Epilogue"/>
                <a:cs typeface="Epilogue"/>
                <a:sym typeface="Epilogue"/>
              </a:rPr>
              <a:t>02</a:t>
            </a:r>
            <a:endParaRPr sz="2500">
              <a:solidFill>
                <a:schemeClr val="accent5">
                  <a:lumMod val="75000"/>
                </a:schemeClr>
              </a:solidFill>
              <a:latin typeface="Epilogue"/>
              <a:ea typeface="Epilogue"/>
              <a:cs typeface="Epilogue"/>
              <a:sym typeface="Epilogue"/>
            </a:endParaRPr>
          </a:p>
        </p:txBody>
      </p:sp>
      <p:sp>
        <p:nvSpPr>
          <p:cNvPr id="642" name="Google Shape;642;p39"/>
          <p:cNvSpPr txBox="1"/>
          <p:nvPr/>
        </p:nvSpPr>
        <p:spPr>
          <a:xfrm>
            <a:off x="928050" y="3781100"/>
            <a:ext cx="658500" cy="822900"/>
          </a:xfrm>
          <a:prstGeom prst="rect">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500">
                <a:solidFill>
                  <a:schemeClr val="accent5">
                    <a:lumMod val="75000"/>
                  </a:schemeClr>
                </a:solidFill>
                <a:latin typeface="Epilogue"/>
                <a:ea typeface="Epilogue"/>
                <a:cs typeface="Epilogue"/>
                <a:sym typeface="Epilogue"/>
              </a:rPr>
              <a:t>03</a:t>
            </a:r>
            <a:endParaRPr sz="2500">
              <a:solidFill>
                <a:schemeClr val="accent5">
                  <a:lumMod val="75000"/>
                </a:schemeClr>
              </a:solidFill>
              <a:latin typeface="Epilogue"/>
              <a:ea typeface="Epilogue"/>
              <a:cs typeface="Epilogue"/>
              <a:sym typeface="Epilogue"/>
            </a:endParaRPr>
          </a:p>
        </p:txBody>
      </p:sp>
      <p:cxnSp>
        <p:nvCxnSpPr>
          <p:cNvPr id="643" name="Google Shape;643;p39"/>
          <p:cNvCxnSpPr>
            <a:stCxn id="640" idx="3"/>
            <a:endCxn id="637" idx="1"/>
          </p:cNvCxnSpPr>
          <p:nvPr/>
        </p:nvCxnSpPr>
        <p:spPr>
          <a:xfrm>
            <a:off x="1586550" y="2375850"/>
            <a:ext cx="805500" cy="0"/>
          </a:xfrm>
          <a:prstGeom prst="straightConnector1">
            <a:avLst/>
          </a:prstGeom>
          <a:noFill/>
          <a:ln w="9525" cap="flat" cmpd="sng">
            <a:solidFill>
              <a:schemeClr val="dk1"/>
            </a:solidFill>
            <a:prstDash val="solid"/>
            <a:round/>
            <a:headEnd type="none" w="med" len="med"/>
            <a:tailEnd type="none" w="med" len="med"/>
          </a:ln>
        </p:spPr>
      </p:cxnSp>
      <p:cxnSp>
        <p:nvCxnSpPr>
          <p:cNvPr id="644" name="Google Shape;644;p39"/>
          <p:cNvCxnSpPr>
            <a:stCxn id="641" idx="3"/>
            <a:endCxn id="638" idx="1"/>
          </p:cNvCxnSpPr>
          <p:nvPr/>
        </p:nvCxnSpPr>
        <p:spPr>
          <a:xfrm>
            <a:off x="1586550" y="3284200"/>
            <a:ext cx="805500" cy="0"/>
          </a:xfrm>
          <a:prstGeom prst="straightConnector1">
            <a:avLst/>
          </a:prstGeom>
          <a:noFill/>
          <a:ln w="9525" cap="flat" cmpd="sng">
            <a:solidFill>
              <a:schemeClr val="dk1"/>
            </a:solidFill>
            <a:prstDash val="solid"/>
            <a:round/>
            <a:headEnd type="none" w="med" len="med"/>
            <a:tailEnd type="none" w="med" len="med"/>
          </a:ln>
        </p:spPr>
      </p:cxnSp>
      <p:cxnSp>
        <p:nvCxnSpPr>
          <p:cNvPr id="645" name="Google Shape;645;p39"/>
          <p:cNvCxnSpPr>
            <a:stCxn id="642" idx="3"/>
            <a:endCxn id="639" idx="1"/>
          </p:cNvCxnSpPr>
          <p:nvPr/>
        </p:nvCxnSpPr>
        <p:spPr>
          <a:xfrm>
            <a:off x="1586550" y="4192550"/>
            <a:ext cx="805500" cy="0"/>
          </a:xfrm>
          <a:prstGeom prst="straightConnector1">
            <a:avLst/>
          </a:prstGeom>
          <a:noFill/>
          <a:ln w="9525" cap="flat" cmpd="sng">
            <a:solidFill>
              <a:schemeClr val="dk1"/>
            </a:solidFill>
            <a:prstDash val="solid"/>
            <a:round/>
            <a:headEnd type="none" w="med" len="med"/>
            <a:tailEnd type="none" w="med" len="med"/>
          </a:ln>
        </p:spPr>
      </p:cxnSp>
      <p:grpSp>
        <p:nvGrpSpPr>
          <p:cNvPr id="646" name="Google Shape;646;p39"/>
          <p:cNvGrpSpPr/>
          <p:nvPr/>
        </p:nvGrpSpPr>
        <p:grpSpPr>
          <a:xfrm>
            <a:off x="7712079" y="3963956"/>
            <a:ext cx="503862" cy="457188"/>
            <a:chOff x="6643613" y="3445337"/>
            <a:chExt cx="491957" cy="449502"/>
          </a:xfrm>
          <a:solidFill>
            <a:schemeClr val="accent5">
              <a:lumMod val="50000"/>
            </a:schemeClr>
          </a:solidFill>
        </p:grpSpPr>
        <p:sp>
          <p:nvSpPr>
            <p:cNvPr id="647" name="Google Shape;647;p39"/>
            <p:cNvSpPr/>
            <p:nvPr/>
          </p:nvSpPr>
          <p:spPr>
            <a:xfrm>
              <a:off x="6683234" y="3543209"/>
              <a:ext cx="114853" cy="252815"/>
            </a:xfrm>
            <a:custGeom>
              <a:avLst/>
              <a:gdLst/>
              <a:ahLst/>
              <a:cxnLst/>
              <a:rect l="l" t="t" r="r" b="b"/>
              <a:pathLst>
                <a:path w="487" h="1072" extrusionOk="0">
                  <a:moveTo>
                    <a:pt x="456" y="1009"/>
                  </a:moveTo>
                  <a:lnTo>
                    <a:pt x="456" y="1009"/>
                  </a:lnTo>
                  <a:cubicBezTo>
                    <a:pt x="60" y="1009"/>
                    <a:pt x="60" y="1009"/>
                    <a:pt x="60" y="1009"/>
                  </a:cubicBezTo>
                  <a:cubicBezTo>
                    <a:pt x="60" y="59"/>
                    <a:pt x="60" y="59"/>
                    <a:pt x="60" y="59"/>
                  </a:cubicBezTo>
                  <a:cubicBezTo>
                    <a:pt x="456" y="59"/>
                    <a:pt x="456" y="59"/>
                    <a:pt x="456" y="59"/>
                  </a:cubicBezTo>
                  <a:cubicBezTo>
                    <a:pt x="471" y="59"/>
                    <a:pt x="486" y="48"/>
                    <a:pt x="486" y="33"/>
                  </a:cubicBezTo>
                  <a:cubicBezTo>
                    <a:pt x="490" y="14"/>
                    <a:pt x="475" y="0"/>
                    <a:pt x="456" y="0"/>
                  </a:cubicBezTo>
                  <a:cubicBezTo>
                    <a:pt x="30" y="0"/>
                    <a:pt x="30" y="0"/>
                    <a:pt x="30" y="0"/>
                  </a:cubicBezTo>
                  <a:cubicBezTo>
                    <a:pt x="11" y="0"/>
                    <a:pt x="0" y="14"/>
                    <a:pt x="0" y="29"/>
                  </a:cubicBezTo>
                  <a:cubicBezTo>
                    <a:pt x="0" y="1039"/>
                    <a:pt x="0" y="1039"/>
                    <a:pt x="0" y="1039"/>
                  </a:cubicBezTo>
                  <a:cubicBezTo>
                    <a:pt x="0" y="1058"/>
                    <a:pt x="11" y="1072"/>
                    <a:pt x="30" y="1072"/>
                  </a:cubicBezTo>
                  <a:cubicBezTo>
                    <a:pt x="456" y="1072"/>
                    <a:pt x="456" y="1072"/>
                    <a:pt x="456" y="1072"/>
                  </a:cubicBezTo>
                  <a:cubicBezTo>
                    <a:pt x="471" y="1072"/>
                    <a:pt x="486" y="1061"/>
                    <a:pt x="486" y="1043"/>
                  </a:cubicBezTo>
                  <a:cubicBezTo>
                    <a:pt x="490" y="1024"/>
                    <a:pt x="475" y="1009"/>
                    <a:pt x="456" y="1009"/>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48" name="Google Shape;648;p39"/>
            <p:cNvSpPr/>
            <p:nvPr/>
          </p:nvSpPr>
          <p:spPr>
            <a:xfrm>
              <a:off x="6817189" y="3543209"/>
              <a:ext cx="119098" cy="252815"/>
            </a:xfrm>
            <a:custGeom>
              <a:avLst/>
              <a:gdLst/>
              <a:ahLst/>
              <a:cxnLst/>
              <a:rect l="l" t="t" r="r" b="b"/>
              <a:pathLst>
                <a:path w="505" h="1072" extrusionOk="0">
                  <a:moveTo>
                    <a:pt x="475" y="0"/>
                  </a:moveTo>
                  <a:lnTo>
                    <a:pt x="475" y="0"/>
                  </a:lnTo>
                  <a:cubicBezTo>
                    <a:pt x="30" y="0"/>
                    <a:pt x="30" y="0"/>
                    <a:pt x="30" y="0"/>
                  </a:cubicBezTo>
                  <a:cubicBezTo>
                    <a:pt x="15" y="0"/>
                    <a:pt x="0" y="11"/>
                    <a:pt x="0" y="26"/>
                  </a:cubicBezTo>
                  <a:cubicBezTo>
                    <a:pt x="-3" y="44"/>
                    <a:pt x="12" y="59"/>
                    <a:pt x="30" y="59"/>
                  </a:cubicBezTo>
                  <a:cubicBezTo>
                    <a:pt x="445" y="59"/>
                    <a:pt x="445" y="59"/>
                    <a:pt x="445" y="59"/>
                  </a:cubicBezTo>
                  <a:cubicBezTo>
                    <a:pt x="445" y="1009"/>
                    <a:pt x="445" y="1009"/>
                    <a:pt x="445" y="1009"/>
                  </a:cubicBezTo>
                  <a:cubicBezTo>
                    <a:pt x="30" y="1009"/>
                    <a:pt x="30" y="1009"/>
                    <a:pt x="30" y="1009"/>
                  </a:cubicBezTo>
                  <a:cubicBezTo>
                    <a:pt x="15" y="1009"/>
                    <a:pt x="0" y="1020"/>
                    <a:pt x="0" y="1035"/>
                  </a:cubicBezTo>
                  <a:cubicBezTo>
                    <a:pt x="-3" y="1054"/>
                    <a:pt x="12" y="1072"/>
                    <a:pt x="30" y="1072"/>
                  </a:cubicBezTo>
                  <a:cubicBezTo>
                    <a:pt x="475" y="1072"/>
                    <a:pt x="475" y="1072"/>
                    <a:pt x="475" y="1072"/>
                  </a:cubicBezTo>
                  <a:cubicBezTo>
                    <a:pt x="494" y="1072"/>
                    <a:pt x="505" y="1058"/>
                    <a:pt x="505" y="1039"/>
                  </a:cubicBezTo>
                  <a:cubicBezTo>
                    <a:pt x="505" y="29"/>
                    <a:pt x="505" y="29"/>
                    <a:pt x="505" y="29"/>
                  </a:cubicBezTo>
                  <a:cubicBezTo>
                    <a:pt x="505" y="14"/>
                    <a:pt x="494" y="0"/>
                    <a:pt x="475" y="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49" name="Google Shape;649;p39"/>
            <p:cNvSpPr/>
            <p:nvPr/>
          </p:nvSpPr>
          <p:spPr>
            <a:xfrm>
              <a:off x="6643613" y="3445337"/>
              <a:ext cx="491957" cy="449502"/>
            </a:xfrm>
            <a:custGeom>
              <a:avLst/>
              <a:gdLst/>
              <a:ahLst/>
              <a:cxnLst/>
              <a:rect l="l" t="t" r="r" b="b"/>
              <a:pathLst>
                <a:path w="2086" h="1906" extrusionOk="0">
                  <a:moveTo>
                    <a:pt x="1974" y="1099"/>
                  </a:moveTo>
                  <a:lnTo>
                    <a:pt x="1974" y="1099"/>
                  </a:lnTo>
                  <a:cubicBezTo>
                    <a:pt x="1630" y="1099"/>
                    <a:pt x="1630" y="1099"/>
                    <a:pt x="1630" y="1099"/>
                  </a:cubicBezTo>
                  <a:cubicBezTo>
                    <a:pt x="1630" y="803"/>
                    <a:pt x="1630" y="803"/>
                    <a:pt x="1630" y="803"/>
                  </a:cubicBezTo>
                  <a:cubicBezTo>
                    <a:pt x="1970" y="803"/>
                    <a:pt x="1970" y="803"/>
                    <a:pt x="1970" y="803"/>
                  </a:cubicBezTo>
                  <a:cubicBezTo>
                    <a:pt x="2030" y="803"/>
                    <a:pt x="2079" y="758"/>
                    <a:pt x="2086" y="698"/>
                  </a:cubicBezTo>
                  <a:cubicBezTo>
                    <a:pt x="2090" y="631"/>
                    <a:pt x="2038" y="579"/>
                    <a:pt x="1974" y="579"/>
                  </a:cubicBezTo>
                  <a:cubicBezTo>
                    <a:pt x="1630" y="579"/>
                    <a:pt x="1630" y="579"/>
                    <a:pt x="1630" y="579"/>
                  </a:cubicBezTo>
                  <a:cubicBezTo>
                    <a:pt x="1630" y="575"/>
                    <a:pt x="1630" y="575"/>
                    <a:pt x="1630" y="575"/>
                  </a:cubicBezTo>
                  <a:cubicBezTo>
                    <a:pt x="1630" y="523"/>
                    <a:pt x="1585" y="482"/>
                    <a:pt x="1537" y="482"/>
                  </a:cubicBezTo>
                  <a:cubicBezTo>
                    <a:pt x="1410" y="482"/>
                    <a:pt x="1410" y="482"/>
                    <a:pt x="1410" y="482"/>
                  </a:cubicBezTo>
                  <a:cubicBezTo>
                    <a:pt x="1410" y="396"/>
                    <a:pt x="1410" y="396"/>
                    <a:pt x="1410" y="396"/>
                  </a:cubicBezTo>
                  <a:cubicBezTo>
                    <a:pt x="1410" y="325"/>
                    <a:pt x="1357" y="265"/>
                    <a:pt x="1290" y="250"/>
                  </a:cubicBezTo>
                  <a:cubicBezTo>
                    <a:pt x="1290" y="112"/>
                    <a:pt x="1290" y="112"/>
                    <a:pt x="1290" y="112"/>
                  </a:cubicBezTo>
                  <a:cubicBezTo>
                    <a:pt x="1290" y="48"/>
                    <a:pt x="1241" y="0"/>
                    <a:pt x="1178" y="0"/>
                  </a:cubicBezTo>
                  <a:cubicBezTo>
                    <a:pt x="232" y="0"/>
                    <a:pt x="232" y="0"/>
                    <a:pt x="232" y="0"/>
                  </a:cubicBezTo>
                  <a:cubicBezTo>
                    <a:pt x="168" y="0"/>
                    <a:pt x="119" y="48"/>
                    <a:pt x="119" y="112"/>
                  </a:cubicBezTo>
                  <a:cubicBezTo>
                    <a:pt x="119" y="250"/>
                    <a:pt x="119" y="250"/>
                    <a:pt x="119" y="250"/>
                  </a:cubicBezTo>
                  <a:cubicBezTo>
                    <a:pt x="52" y="265"/>
                    <a:pt x="0" y="325"/>
                    <a:pt x="0" y="396"/>
                  </a:cubicBezTo>
                  <a:cubicBezTo>
                    <a:pt x="0" y="1510"/>
                    <a:pt x="0" y="1510"/>
                    <a:pt x="0" y="1510"/>
                  </a:cubicBezTo>
                  <a:cubicBezTo>
                    <a:pt x="0" y="1581"/>
                    <a:pt x="52" y="1641"/>
                    <a:pt x="119" y="1652"/>
                  </a:cubicBezTo>
                  <a:cubicBezTo>
                    <a:pt x="119" y="1794"/>
                    <a:pt x="119" y="1794"/>
                    <a:pt x="119" y="1794"/>
                  </a:cubicBezTo>
                  <a:cubicBezTo>
                    <a:pt x="119" y="1854"/>
                    <a:pt x="168" y="1906"/>
                    <a:pt x="232" y="1906"/>
                  </a:cubicBezTo>
                  <a:cubicBezTo>
                    <a:pt x="1178" y="1906"/>
                    <a:pt x="1178" y="1906"/>
                    <a:pt x="1178" y="1906"/>
                  </a:cubicBezTo>
                  <a:cubicBezTo>
                    <a:pt x="1241" y="1906"/>
                    <a:pt x="1290" y="1854"/>
                    <a:pt x="1290" y="1794"/>
                  </a:cubicBezTo>
                  <a:cubicBezTo>
                    <a:pt x="1290" y="1652"/>
                    <a:pt x="1290" y="1652"/>
                    <a:pt x="1290" y="1652"/>
                  </a:cubicBezTo>
                  <a:cubicBezTo>
                    <a:pt x="1357" y="1641"/>
                    <a:pt x="1410" y="1581"/>
                    <a:pt x="1410" y="1510"/>
                  </a:cubicBezTo>
                  <a:cubicBezTo>
                    <a:pt x="1410" y="1424"/>
                    <a:pt x="1410" y="1424"/>
                    <a:pt x="1410" y="1424"/>
                  </a:cubicBezTo>
                  <a:cubicBezTo>
                    <a:pt x="1537" y="1424"/>
                    <a:pt x="1537" y="1424"/>
                    <a:pt x="1537" y="1424"/>
                  </a:cubicBezTo>
                  <a:cubicBezTo>
                    <a:pt x="1585" y="1424"/>
                    <a:pt x="1630" y="1383"/>
                    <a:pt x="1630" y="1331"/>
                  </a:cubicBezTo>
                  <a:cubicBezTo>
                    <a:pt x="1630" y="1323"/>
                    <a:pt x="1630" y="1323"/>
                    <a:pt x="1630" y="1323"/>
                  </a:cubicBezTo>
                  <a:cubicBezTo>
                    <a:pt x="1970" y="1323"/>
                    <a:pt x="1970" y="1323"/>
                    <a:pt x="1970" y="1323"/>
                  </a:cubicBezTo>
                  <a:cubicBezTo>
                    <a:pt x="2030" y="1323"/>
                    <a:pt x="2079" y="1278"/>
                    <a:pt x="2086" y="1218"/>
                  </a:cubicBezTo>
                  <a:cubicBezTo>
                    <a:pt x="2090" y="1155"/>
                    <a:pt x="2038" y="1099"/>
                    <a:pt x="1974" y="1099"/>
                  </a:cubicBezTo>
                  <a:moveTo>
                    <a:pt x="1974" y="639"/>
                  </a:moveTo>
                  <a:lnTo>
                    <a:pt x="1974" y="639"/>
                  </a:lnTo>
                  <a:cubicBezTo>
                    <a:pt x="2008" y="639"/>
                    <a:pt x="2030" y="665"/>
                    <a:pt x="2027" y="698"/>
                  </a:cubicBezTo>
                  <a:cubicBezTo>
                    <a:pt x="2023" y="725"/>
                    <a:pt x="2000" y="740"/>
                    <a:pt x="1974" y="740"/>
                  </a:cubicBezTo>
                  <a:cubicBezTo>
                    <a:pt x="1630" y="740"/>
                    <a:pt x="1630" y="740"/>
                    <a:pt x="1630" y="740"/>
                  </a:cubicBezTo>
                  <a:cubicBezTo>
                    <a:pt x="1630" y="639"/>
                    <a:pt x="1630" y="639"/>
                    <a:pt x="1630" y="639"/>
                  </a:cubicBezTo>
                  <a:cubicBezTo>
                    <a:pt x="1974" y="639"/>
                    <a:pt x="1974" y="639"/>
                    <a:pt x="1974" y="639"/>
                  </a:cubicBezTo>
                  <a:moveTo>
                    <a:pt x="232" y="59"/>
                  </a:moveTo>
                  <a:lnTo>
                    <a:pt x="232" y="59"/>
                  </a:lnTo>
                  <a:cubicBezTo>
                    <a:pt x="1178" y="59"/>
                    <a:pt x="1178" y="59"/>
                    <a:pt x="1178" y="59"/>
                  </a:cubicBezTo>
                  <a:cubicBezTo>
                    <a:pt x="1207" y="59"/>
                    <a:pt x="1230" y="82"/>
                    <a:pt x="1230" y="112"/>
                  </a:cubicBezTo>
                  <a:cubicBezTo>
                    <a:pt x="1230" y="246"/>
                    <a:pt x="1230" y="246"/>
                    <a:pt x="1230" y="246"/>
                  </a:cubicBezTo>
                  <a:cubicBezTo>
                    <a:pt x="179" y="246"/>
                    <a:pt x="179" y="246"/>
                    <a:pt x="179" y="246"/>
                  </a:cubicBezTo>
                  <a:cubicBezTo>
                    <a:pt x="179" y="112"/>
                    <a:pt x="179" y="112"/>
                    <a:pt x="179" y="112"/>
                  </a:cubicBezTo>
                  <a:cubicBezTo>
                    <a:pt x="179" y="82"/>
                    <a:pt x="202" y="59"/>
                    <a:pt x="232" y="59"/>
                  </a:cubicBezTo>
                  <a:moveTo>
                    <a:pt x="1230" y="1794"/>
                  </a:moveTo>
                  <a:lnTo>
                    <a:pt x="1230" y="1794"/>
                  </a:lnTo>
                  <a:cubicBezTo>
                    <a:pt x="1230" y="1820"/>
                    <a:pt x="1207" y="1843"/>
                    <a:pt x="1178" y="1843"/>
                  </a:cubicBezTo>
                  <a:cubicBezTo>
                    <a:pt x="232" y="1843"/>
                    <a:pt x="232" y="1843"/>
                    <a:pt x="232" y="1843"/>
                  </a:cubicBezTo>
                  <a:cubicBezTo>
                    <a:pt x="202" y="1843"/>
                    <a:pt x="179" y="1820"/>
                    <a:pt x="179" y="1794"/>
                  </a:cubicBezTo>
                  <a:cubicBezTo>
                    <a:pt x="179" y="1656"/>
                    <a:pt x="179" y="1656"/>
                    <a:pt x="179" y="1656"/>
                  </a:cubicBezTo>
                  <a:cubicBezTo>
                    <a:pt x="1230" y="1656"/>
                    <a:pt x="1230" y="1656"/>
                    <a:pt x="1230" y="1656"/>
                  </a:cubicBezTo>
                  <a:cubicBezTo>
                    <a:pt x="1230" y="1794"/>
                    <a:pt x="1230" y="1794"/>
                    <a:pt x="1230" y="1794"/>
                  </a:cubicBezTo>
                  <a:moveTo>
                    <a:pt x="1346" y="1510"/>
                  </a:moveTo>
                  <a:lnTo>
                    <a:pt x="1346" y="1510"/>
                  </a:lnTo>
                  <a:cubicBezTo>
                    <a:pt x="1346" y="1559"/>
                    <a:pt x="1309" y="1596"/>
                    <a:pt x="1260" y="1596"/>
                  </a:cubicBezTo>
                  <a:cubicBezTo>
                    <a:pt x="146" y="1596"/>
                    <a:pt x="146" y="1596"/>
                    <a:pt x="146" y="1596"/>
                  </a:cubicBezTo>
                  <a:cubicBezTo>
                    <a:pt x="101" y="1596"/>
                    <a:pt x="59" y="1559"/>
                    <a:pt x="59" y="1510"/>
                  </a:cubicBezTo>
                  <a:cubicBezTo>
                    <a:pt x="59" y="396"/>
                    <a:pt x="59" y="396"/>
                    <a:pt x="59" y="396"/>
                  </a:cubicBezTo>
                  <a:cubicBezTo>
                    <a:pt x="59" y="347"/>
                    <a:pt x="101" y="310"/>
                    <a:pt x="146" y="310"/>
                  </a:cubicBezTo>
                  <a:cubicBezTo>
                    <a:pt x="1260" y="310"/>
                    <a:pt x="1260" y="310"/>
                    <a:pt x="1260" y="310"/>
                  </a:cubicBezTo>
                  <a:cubicBezTo>
                    <a:pt x="1309" y="310"/>
                    <a:pt x="1346" y="347"/>
                    <a:pt x="1346" y="396"/>
                  </a:cubicBezTo>
                  <a:cubicBezTo>
                    <a:pt x="1346" y="512"/>
                    <a:pt x="1346" y="512"/>
                    <a:pt x="1346" y="512"/>
                  </a:cubicBezTo>
                  <a:cubicBezTo>
                    <a:pt x="1346" y="1394"/>
                    <a:pt x="1346" y="1394"/>
                    <a:pt x="1346" y="1394"/>
                  </a:cubicBezTo>
                  <a:cubicBezTo>
                    <a:pt x="1346" y="1510"/>
                    <a:pt x="1346" y="1510"/>
                    <a:pt x="1346" y="1510"/>
                  </a:cubicBezTo>
                  <a:moveTo>
                    <a:pt x="1566" y="1331"/>
                  </a:moveTo>
                  <a:lnTo>
                    <a:pt x="1566" y="1331"/>
                  </a:lnTo>
                  <a:cubicBezTo>
                    <a:pt x="1566" y="1349"/>
                    <a:pt x="1552" y="1364"/>
                    <a:pt x="1537" y="1364"/>
                  </a:cubicBezTo>
                  <a:cubicBezTo>
                    <a:pt x="1410" y="1364"/>
                    <a:pt x="1410" y="1364"/>
                    <a:pt x="1410" y="1364"/>
                  </a:cubicBezTo>
                  <a:cubicBezTo>
                    <a:pt x="1410" y="542"/>
                    <a:pt x="1410" y="542"/>
                    <a:pt x="1410" y="542"/>
                  </a:cubicBezTo>
                  <a:cubicBezTo>
                    <a:pt x="1537" y="542"/>
                    <a:pt x="1537" y="542"/>
                    <a:pt x="1537" y="542"/>
                  </a:cubicBezTo>
                  <a:cubicBezTo>
                    <a:pt x="1552" y="542"/>
                    <a:pt x="1566" y="557"/>
                    <a:pt x="1566" y="575"/>
                  </a:cubicBezTo>
                  <a:cubicBezTo>
                    <a:pt x="1566" y="609"/>
                    <a:pt x="1566" y="609"/>
                    <a:pt x="1566" y="609"/>
                  </a:cubicBezTo>
                  <a:cubicBezTo>
                    <a:pt x="1566" y="773"/>
                    <a:pt x="1566" y="773"/>
                    <a:pt x="1566" y="773"/>
                  </a:cubicBezTo>
                  <a:cubicBezTo>
                    <a:pt x="1566" y="1132"/>
                    <a:pt x="1566" y="1132"/>
                    <a:pt x="1566" y="1132"/>
                  </a:cubicBezTo>
                  <a:cubicBezTo>
                    <a:pt x="1566" y="1297"/>
                    <a:pt x="1566" y="1297"/>
                    <a:pt x="1566" y="1297"/>
                  </a:cubicBezTo>
                  <a:lnTo>
                    <a:pt x="1566" y="1331"/>
                  </a:lnTo>
                  <a:moveTo>
                    <a:pt x="1970" y="1263"/>
                  </a:moveTo>
                  <a:lnTo>
                    <a:pt x="1970" y="1263"/>
                  </a:lnTo>
                  <a:cubicBezTo>
                    <a:pt x="1630" y="1263"/>
                    <a:pt x="1630" y="1263"/>
                    <a:pt x="1630" y="1263"/>
                  </a:cubicBezTo>
                  <a:cubicBezTo>
                    <a:pt x="1630" y="1159"/>
                    <a:pt x="1630" y="1159"/>
                    <a:pt x="1630" y="1159"/>
                  </a:cubicBezTo>
                  <a:cubicBezTo>
                    <a:pt x="1974" y="1159"/>
                    <a:pt x="1974" y="1159"/>
                    <a:pt x="1974" y="1159"/>
                  </a:cubicBezTo>
                  <a:cubicBezTo>
                    <a:pt x="2004" y="1159"/>
                    <a:pt x="2027" y="1188"/>
                    <a:pt x="2023" y="1218"/>
                  </a:cubicBezTo>
                  <a:cubicBezTo>
                    <a:pt x="2019" y="1244"/>
                    <a:pt x="1996" y="1263"/>
                    <a:pt x="1970" y="1263"/>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50" name="Google Shape;650;p39"/>
            <p:cNvSpPr/>
            <p:nvPr/>
          </p:nvSpPr>
          <p:spPr>
            <a:xfrm>
              <a:off x="6726392" y="3585424"/>
              <a:ext cx="46696" cy="76646"/>
            </a:xfrm>
            <a:custGeom>
              <a:avLst/>
              <a:gdLst/>
              <a:ahLst/>
              <a:cxnLst/>
              <a:rect l="l" t="t" r="r" b="b"/>
              <a:pathLst>
                <a:path w="198" h="325" extrusionOk="0">
                  <a:moveTo>
                    <a:pt x="198" y="48"/>
                  </a:moveTo>
                  <a:lnTo>
                    <a:pt x="198" y="48"/>
                  </a:lnTo>
                  <a:cubicBezTo>
                    <a:pt x="198" y="22"/>
                    <a:pt x="176" y="0"/>
                    <a:pt x="150" y="0"/>
                  </a:cubicBezTo>
                  <a:cubicBezTo>
                    <a:pt x="45" y="0"/>
                    <a:pt x="45" y="0"/>
                    <a:pt x="45" y="0"/>
                  </a:cubicBezTo>
                  <a:cubicBezTo>
                    <a:pt x="19" y="0"/>
                    <a:pt x="0" y="22"/>
                    <a:pt x="0" y="48"/>
                  </a:cubicBezTo>
                  <a:cubicBezTo>
                    <a:pt x="0" y="277"/>
                    <a:pt x="0" y="277"/>
                    <a:pt x="0" y="277"/>
                  </a:cubicBezTo>
                  <a:cubicBezTo>
                    <a:pt x="0" y="303"/>
                    <a:pt x="19" y="325"/>
                    <a:pt x="45" y="325"/>
                  </a:cubicBezTo>
                  <a:cubicBezTo>
                    <a:pt x="150" y="325"/>
                    <a:pt x="150" y="325"/>
                    <a:pt x="150" y="325"/>
                  </a:cubicBezTo>
                  <a:cubicBezTo>
                    <a:pt x="176" y="325"/>
                    <a:pt x="198" y="303"/>
                    <a:pt x="198" y="277"/>
                  </a:cubicBezTo>
                  <a:cubicBezTo>
                    <a:pt x="198" y="48"/>
                    <a:pt x="198" y="48"/>
                    <a:pt x="198" y="48"/>
                  </a:cubicBezTo>
                  <a:moveTo>
                    <a:pt x="138" y="265"/>
                  </a:moveTo>
                  <a:lnTo>
                    <a:pt x="138" y="265"/>
                  </a:lnTo>
                  <a:cubicBezTo>
                    <a:pt x="60" y="265"/>
                    <a:pt x="60" y="265"/>
                    <a:pt x="60" y="265"/>
                  </a:cubicBezTo>
                  <a:cubicBezTo>
                    <a:pt x="60" y="60"/>
                    <a:pt x="60" y="60"/>
                    <a:pt x="60" y="60"/>
                  </a:cubicBezTo>
                  <a:cubicBezTo>
                    <a:pt x="138" y="60"/>
                    <a:pt x="138" y="60"/>
                    <a:pt x="138" y="60"/>
                  </a:cubicBezTo>
                  <a:lnTo>
                    <a:pt x="138" y="265"/>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51" name="Google Shape;651;p39"/>
            <p:cNvSpPr/>
            <p:nvPr/>
          </p:nvSpPr>
          <p:spPr>
            <a:xfrm>
              <a:off x="6846433" y="3585424"/>
              <a:ext cx="46696" cy="76646"/>
            </a:xfrm>
            <a:custGeom>
              <a:avLst/>
              <a:gdLst/>
              <a:ahLst/>
              <a:cxnLst/>
              <a:rect l="l" t="t" r="r" b="b"/>
              <a:pathLst>
                <a:path w="198" h="325" extrusionOk="0">
                  <a:moveTo>
                    <a:pt x="48" y="325"/>
                  </a:moveTo>
                  <a:lnTo>
                    <a:pt x="48" y="325"/>
                  </a:lnTo>
                  <a:cubicBezTo>
                    <a:pt x="149" y="325"/>
                    <a:pt x="149" y="325"/>
                    <a:pt x="149" y="325"/>
                  </a:cubicBezTo>
                  <a:cubicBezTo>
                    <a:pt x="176" y="325"/>
                    <a:pt x="198" y="303"/>
                    <a:pt x="198" y="277"/>
                  </a:cubicBezTo>
                  <a:cubicBezTo>
                    <a:pt x="198" y="48"/>
                    <a:pt x="198" y="48"/>
                    <a:pt x="198" y="48"/>
                  </a:cubicBezTo>
                  <a:cubicBezTo>
                    <a:pt x="198" y="22"/>
                    <a:pt x="176" y="0"/>
                    <a:pt x="149" y="0"/>
                  </a:cubicBezTo>
                  <a:cubicBezTo>
                    <a:pt x="48" y="0"/>
                    <a:pt x="48" y="0"/>
                    <a:pt x="48" y="0"/>
                  </a:cubicBezTo>
                  <a:cubicBezTo>
                    <a:pt x="22" y="0"/>
                    <a:pt x="0" y="22"/>
                    <a:pt x="0" y="48"/>
                  </a:cubicBezTo>
                  <a:cubicBezTo>
                    <a:pt x="0" y="277"/>
                    <a:pt x="0" y="277"/>
                    <a:pt x="0" y="277"/>
                  </a:cubicBezTo>
                  <a:cubicBezTo>
                    <a:pt x="0" y="303"/>
                    <a:pt x="22" y="325"/>
                    <a:pt x="48" y="325"/>
                  </a:cubicBezTo>
                  <a:moveTo>
                    <a:pt x="60" y="60"/>
                  </a:moveTo>
                  <a:lnTo>
                    <a:pt x="60" y="60"/>
                  </a:lnTo>
                  <a:cubicBezTo>
                    <a:pt x="138" y="60"/>
                    <a:pt x="138" y="60"/>
                    <a:pt x="138" y="60"/>
                  </a:cubicBezTo>
                  <a:cubicBezTo>
                    <a:pt x="138" y="265"/>
                    <a:pt x="138" y="265"/>
                    <a:pt x="138" y="265"/>
                  </a:cubicBezTo>
                  <a:cubicBezTo>
                    <a:pt x="60" y="265"/>
                    <a:pt x="60" y="265"/>
                    <a:pt x="60" y="265"/>
                  </a:cubicBezTo>
                  <a:lnTo>
                    <a:pt x="60" y="60"/>
                  </a:ln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52" name="Google Shape;652;p39"/>
            <p:cNvSpPr/>
            <p:nvPr/>
          </p:nvSpPr>
          <p:spPr>
            <a:xfrm>
              <a:off x="6771437" y="3706172"/>
              <a:ext cx="76647" cy="47639"/>
            </a:xfrm>
            <a:custGeom>
              <a:avLst/>
              <a:gdLst/>
              <a:ahLst/>
              <a:cxnLst/>
              <a:rect l="l" t="t" r="r" b="b"/>
              <a:pathLst>
                <a:path w="325" h="202" extrusionOk="0">
                  <a:moveTo>
                    <a:pt x="277" y="0"/>
                  </a:moveTo>
                  <a:lnTo>
                    <a:pt x="277" y="0"/>
                  </a:lnTo>
                  <a:cubicBezTo>
                    <a:pt x="49" y="0"/>
                    <a:pt x="49" y="0"/>
                    <a:pt x="49" y="0"/>
                  </a:cubicBezTo>
                  <a:cubicBezTo>
                    <a:pt x="23" y="0"/>
                    <a:pt x="0" y="22"/>
                    <a:pt x="0" y="49"/>
                  </a:cubicBezTo>
                  <a:cubicBezTo>
                    <a:pt x="0" y="154"/>
                    <a:pt x="0" y="154"/>
                    <a:pt x="0" y="154"/>
                  </a:cubicBezTo>
                  <a:cubicBezTo>
                    <a:pt x="0" y="180"/>
                    <a:pt x="23" y="202"/>
                    <a:pt x="49" y="202"/>
                  </a:cubicBezTo>
                  <a:cubicBezTo>
                    <a:pt x="277" y="202"/>
                    <a:pt x="277" y="202"/>
                    <a:pt x="277" y="202"/>
                  </a:cubicBezTo>
                  <a:cubicBezTo>
                    <a:pt x="303" y="202"/>
                    <a:pt x="325" y="180"/>
                    <a:pt x="325" y="154"/>
                  </a:cubicBezTo>
                  <a:cubicBezTo>
                    <a:pt x="325" y="49"/>
                    <a:pt x="325" y="49"/>
                    <a:pt x="325" y="49"/>
                  </a:cubicBezTo>
                  <a:cubicBezTo>
                    <a:pt x="325" y="22"/>
                    <a:pt x="303" y="0"/>
                    <a:pt x="277" y="0"/>
                  </a:cubicBezTo>
                  <a:moveTo>
                    <a:pt x="266" y="138"/>
                  </a:moveTo>
                  <a:lnTo>
                    <a:pt x="266" y="138"/>
                  </a:lnTo>
                  <a:cubicBezTo>
                    <a:pt x="60" y="138"/>
                    <a:pt x="60" y="138"/>
                    <a:pt x="60" y="138"/>
                  </a:cubicBezTo>
                  <a:cubicBezTo>
                    <a:pt x="60" y="64"/>
                    <a:pt x="60" y="64"/>
                    <a:pt x="60" y="64"/>
                  </a:cubicBezTo>
                  <a:cubicBezTo>
                    <a:pt x="266" y="64"/>
                    <a:pt x="266" y="64"/>
                    <a:pt x="266" y="64"/>
                  </a:cubicBezTo>
                  <a:lnTo>
                    <a:pt x="266" y="138"/>
                  </a:lnTo>
                  <a:close/>
                </a:path>
              </a:pathLst>
            </a:custGeom>
            <a:grpFill/>
            <a:ln>
              <a:noFill/>
            </a:ln>
          </p:spPr>
          <p:txBody>
            <a:bodyPr spcFirstLastPara="1" wrap="square" lIns="90000" tIns="27700" rIns="90000" bIns="277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653" name="Google Shape;653;p39"/>
          <p:cNvGrpSpPr/>
          <p:nvPr/>
        </p:nvGrpSpPr>
        <p:grpSpPr>
          <a:xfrm>
            <a:off x="7739655" y="3055593"/>
            <a:ext cx="448711" cy="457220"/>
            <a:chOff x="3541407" y="1469267"/>
            <a:chExt cx="488419" cy="491952"/>
          </a:xfrm>
          <a:solidFill>
            <a:schemeClr val="accent5">
              <a:lumMod val="50000"/>
            </a:schemeClr>
          </a:solidFill>
        </p:grpSpPr>
        <p:sp>
          <p:nvSpPr>
            <p:cNvPr id="654" name="Google Shape;654;p39"/>
            <p:cNvSpPr/>
            <p:nvPr/>
          </p:nvSpPr>
          <p:spPr>
            <a:xfrm>
              <a:off x="3824884" y="1546385"/>
              <a:ext cx="116740" cy="166264"/>
            </a:xfrm>
            <a:custGeom>
              <a:avLst/>
              <a:gdLst/>
              <a:ahLst/>
              <a:cxnLst/>
              <a:rect l="l" t="t" r="r" b="b"/>
              <a:pathLst>
                <a:path w="495" h="705" extrusionOk="0">
                  <a:moveTo>
                    <a:pt x="170" y="701"/>
                  </a:moveTo>
                  <a:lnTo>
                    <a:pt x="170" y="701"/>
                  </a:lnTo>
                  <a:cubicBezTo>
                    <a:pt x="178" y="701"/>
                    <a:pt x="181" y="705"/>
                    <a:pt x="185" y="705"/>
                  </a:cubicBezTo>
                  <a:cubicBezTo>
                    <a:pt x="211" y="705"/>
                    <a:pt x="234" y="675"/>
                    <a:pt x="241" y="668"/>
                  </a:cubicBezTo>
                  <a:cubicBezTo>
                    <a:pt x="473" y="365"/>
                    <a:pt x="473" y="365"/>
                    <a:pt x="473" y="365"/>
                  </a:cubicBezTo>
                  <a:cubicBezTo>
                    <a:pt x="484" y="346"/>
                    <a:pt x="503" y="323"/>
                    <a:pt x="492" y="297"/>
                  </a:cubicBezTo>
                  <a:cubicBezTo>
                    <a:pt x="480" y="271"/>
                    <a:pt x="450" y="271"/>
                    <a:pt x="435" y="271"/>
                  </a:cubicBezTo>
                  <a:cubicBezTo>
                    <a:pt x="294" y="271"/>
                    <a:pt x="294" y="271"/>
                    <a:pt x="294" y="271"/>
                  </a:cubicBezTo>
                  <a:cubicBezTo>
                    <a:pt x="342" y="69"/>
                    <a:pt x="342" y="69"/>
                    <a:pt x="342" y="69"/>
                  </a:cubicBezTo>
                  <a:cubicBezTo>
                    <a:pt x="346" y="54"/>
                    <a:pt x="357" y="17"/>
                    <a:pt x="327" y="2"/>
                  </a:cubicBezTo>
                  <a:cubicBezTo>
                    <a:pt x="297" y="-9"/>
                    <a:pt x="275" y="21"/>
                    <a:pt x="256" y="47"/>
                  </a:cubicBezTo>
                  <a:cubicBezTo>
                    <a:pt x="24" y="350"/>
                    <a:pt x="24" y="350"/>
                    <a:pt x="24" y="350"/>
                  </a:cubicBezTo>
                  <a:cubicBezTo>
                    <a:pt x="13" y="365"/>
                    <a:pt x="-9" y="387"/>
                    <a:pt x="5" y="413"/>
                  </a:cubicBezTo>
                  <a:cubicBezTo>
                    <a:pt x="17" y="439"/>
                    <a:pt x="47" y="439"/>
                    <a:pt x="62" y="439"/>
                  </a:cubicBezTo>
                  <a:cubicBezTo>
                    <a:pt x="204" y="439"/>
                    <a:pt x="204" y="439"/>
                    <a:pt x="204" y="439"/>
                  </a:cubicBezTo>
                  <a:cubicBezTo>
                    <a:pt x="155" y="641"/>
                    <a:pt x="155" y="641"/>
                    <a:pt x="155" y="641"/>
                  </a:cubicBezTo>
                  <a:cubicBezTo>
                    <a:pt x="148" y="671"/>
                    <a:pt x="151" y="690"/>
                    <a:pt x="170" y="701"/>
                  </a:cubicBezTo>
                  <a:moveTo>
                    <a:pt x="76" y="380"/>
                  </a:moveTo>
                  <a:lnTo>
                    <a:pt x="76" y="380"/>
                  </a:lnTo>
                  <a:cubicBezTo>
                    <a:pt x="263" y="133"/>
                    <a:pt x="263" y="133"/>
                    <a:pt x="263" y="133"/>
                  </a:cubicBezTo>
                  <a:cubicBezTo>
                    <a:pt x="234" y="267"/>
                    <a:pt x="234" y="267"/>
                    <a:pt x="234" y="267"/>
                  </a:cubicBezTo>
                  <a:cubicBezTo>
                    <a:pt x="230" y="279"/>
                    <a:pt x="223" y="297"/>
                    <a:pt x="237" y="316"/>
                  </a:cubicBezTo>
                  <a:cubicBezTo>
                    <a:pt x="252" y="335"/>
                    <a:pt x="275" y="335"/>
                    <a:pt x="286" y="335"/>
                  </a:cubicBezTo>
                  <a:cubicBezTo>
                    <a:pt x="421" y="335"/>
                    <a:pt x="421" y="335"/>
                    <a:pt x="421" y="335"/>
                  </a:cubicBezTo>
                  <a:cubicBezTo>
                    <a:pt x="230" y="578"/>
                    <a:pt x="230" y="578"/>
                    <a:pt x="230" y="578"/>
                  </a:cubicBezTo>
                  <a:cubicBezTo>
                    <a:pt x="263" y="451"/>
                    <a:pt x="263" y="451"/>
                    <a:pt x="263" y="451"/>
                  </a:cubicBezTo>
                  <a:cubicBezTo>
                    <a:pt x="263" y="443"/>
                    <a:pt x="271" y="417"/>
                    <a:pt x="256" y="398"/>
                  </a:cubicBezTo>
                  <a:cubicBezTo>
                    <a:pt x="241" y="380"/>
                    <a:pt x="219" y="380"/>
                    <a:pt x="204" y="380"/>
                  </a:cubicBezTo>
                  <a:cubicBezTo>
                    <a:pt x="76" y="380"/>
                    <a:pt x="76" y="380"/>
                    <a:pt x="76" y="38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55" name="Google Shape;655;p39"/>
            <p:cNvSpPr/>
            <p:nvPr/>
          </p:nvSpPr>
          <p:spPr>
            <a:xfrm>
              <a:off x="3768047" y="1514311"/>
              <a:ext cx="230885" cy="230882"/>
            </a:xfrm>
            <a:custGeom>
              <a:avLst/>
              <a:gdLst/>
              <a:ahLst/>
              <a:cxnLst/>
              <a:rect l="l" t="t" r="r" b="b"/>
              <a:pathLst>
                <a:path w="979" h="979" extrusionOk="0">
                  <a:moveTo>
                    <a:pt x="950" y="459"/>
                  </a:moveTo>
                  <a:lnTo>
                    <a:pt x="950" y="459"/>
                  </a:lnTo>
                  <a:cubicBezTo>
                    <a:pt x="931" y="459"/>
                    <a:pt x="916" y="475"/>
                    <a:pt x="916" y="490"/>
                  </a:cubicBezTo>
                  <a:cubicBezTo>
                    <a:pt x="916" y="725"/>
                    <a:pt x="725" y="920"/>
                    <a:pt x="490" y="920"/>
                  </a:cubicBezTo>
                  <a:cubicBezTo>
                    <a:pt x="254" y="920"/>
                    <a:pt x="63" y="725"/>
                    <a:pt x="63" y="490"/>
                  </a:cubicBezTo>
                  <a:cubicBezTo>
                    <a:pt x="63" y="254"/>
                    <a:pt x="254" y="63"/>
                    <a:pt x="490" y="63"/>
                  </a:cubicBezTo>
                  <a:cubicBezTo>
                    <a:pt x="673" y="63"/>
                    <a:pt x="837" y="179"/>
                    <a:pt x="894" y="351"/>
                  </a:cubicBezTo>
                  <a:cubicBezTo>
                    <a:pt x="901" y="370"/>
                    <a:pt x="916" y="377"/>
                    <a:pt x="935" y="374"/>
                  </a:cubicBezTo>
                  <a:cubicBezTo>
                    <a:pt x="950" y="366"/>
                    <a:pt x="957" y="347"/>
                    <a:pt x="953" y="332"/>
                  </a:cubicBezTo>
                  <a:cubicBezTo>
                    <a:pt x="886" y="134"/>
                    <a:pt x="699" y="0"/>
                    <a:pt x="490" y="0"/>
                  </a:cubicBezTo>
                  <a:cubicBezTo>
                    <a:pt x="221" y="0"/>
                    <a:pt x="0" y="220"/>
                    <a:pt x="0" y="490"/>
                  </a:cubicBezTo>
                  <a:cubicBezTo>
                    <a:pt x="0" y="759"/>
                    <a:pt x="221" y="979"/>
                    <a:pt x="490" y="979"/>
                  </a:cubicBezTo>
                  <a:cubicBezTo>
                    <a:pt x="759" y="979"/>
                    <a:pt x="979" y="759"/>
                    <a:pt x="979" y="490"/>
                  </a:cubicBezTo>
                  <a:cubicBezTo>
                    <a:pt x="979" y="475"/>
                    <a:pt x="964" y="459"/>
                    <a:pt x="950" y="459"/>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56" name="Google Shape;656;p39"/>
            <p:cNvSpPr/>
            <p:nvPr/>
          </p:nvSpPr>
          <p:spPr>
            <a:xfrm>
              <a:off x="3541407" y="1469267"/>
              <a:ext cx="488419" cy="491952"/>
            </a:xfrm>
            <a:custGeom>
              <a:avLst/>
              <a:gdLst/>
              <a:ahLst/>
              <a:cxnLst/>
              <a:rect l="l" t="t" r="r" b="b"/>
              <a:pathLst>
                <a:path w="2071" h="2086" extrusionOk="0">
                  <a:moveTo>
                    <a:pt x="2071" y="681"/>
                  </a:moveTo>
                  <a:lnTo>
                    <a:pt x="2071" y="681"/>
                  </a:lnTo>
                  <a:cubicBezTo>
                    <a:pt x="2071" y="336"/>
                    <a:pt x="1791" y="56"/>
                    <a:pt x="1447" y="56"/>
                  </a:cubicBezTo>
                  <a:cubicBezTo>
                    <a:pt x="1106" y="56"/>
                    <a:pt x="826" y="336"/>
                    <a:pt x="826" y="681"/>
                  </a:cubicBezTo>
                  <a:cubicBezTo>
                    <a:pt x="826" y="1013"/>
                    <a:pt x="1088" y="1286"/>
                    <a:pt x="1417" y="1305"/>
                  </a:cubicBezTo>
                  <a:cubicBezTo>
                    <a:pt x="1417" y="1903"/>
                    <a:pt x="1417" y="1903"/>
                    <a:pt x="1417" y="1903"/>
                  </a:cubicBezTo>
                  <a:cubicBezTo>
                    <a:pt x="1417" y="1970"/>
                    <a:pt x="1365" y="2023"/>
                    <a:pt x="1294" y="2023"/>
                  </a:cubicBezTo>
                  <a:cubicBezTo>
                    <a:pt x="564" y="2023"/>
                    <a:pt x="564" y="2023"/>
                    <a:pt x="564" y="2023"/>
                  </a:cubicBezTo>
                  <a:cubicBezTo>
                    <a:pt x="497" y="2023"/>
                    <a:pt x="441" y="1970"/>
                    <a:pt x="441" y="1903"/>
                  </a:cubicBezTo>
                  <a:cubicBezTo>
                    <a:pt x="441" y="1858"/>
                    <a:pt x="441" y="1858"/>
                    <a:pt x="441" y="1858"/>
                  </a:cubicBezTo>
                  <a:cubicBezTo>
                    <a:pt x="460" y="1858"/>
                    <a:pt x="460" y="1858"/>
                    <a:pt x="460" y="1858"/>
                  </a:cubicBezTo>
                  <a:cubicBezTo>
                    <a:pt x="553" y="1858"/>
                    <a:pt x="628" y="1784"/>
                    <a:pt x="628" y="1690"/>
                  </a:cubicBezTo>
                  <a:cubicBezTo>
                    <a:pt x="628" y="1582"/>
                    <a:pt x="628" y="1582"/>
                    <a:pt x="628" y="1582"/>
                  </a:cubicBezTo>
                  <a:cubicBezTo>
                    <a:pt x="673" y="1570"/>
                    <a:pt x="710" y="1533"/>
                    <a:pt x="710" y="1484"/>
                  </a:cubicBezTo>
                  <a:cubicBezTo>
                    <a:pt x="710" y="1425"/>
                    <a:pt x="710" y="1425"/>
                    <a:pt x="710" y="1425"/>
                  </a:cubicBezTo>
                  <a:cubicBezTo>
                    <a:pt x="774" y="1357"/>
                    <a:pt x="807" y="1271"/>
                    <a:pt x="807" y="1181"/>
                  </a:cubicBezTo>
                  <a:cubicBezTo>
                    <a:pt x="807" y="1114"/>
                    <a:pt x="807" y="1114"/>
                    <a:pt x="807" y="1114"/>
                  </a:cubicBezTo>
                  <a:cubicBezTo>
                    <a:pt x="807" y="1073"/>
                    <a:pt x="781" y="1036"/>
                    <a:pt x="740" y="1024"/>
                  </a:cubicBezTo>
                  <a:cubicBezTo>
                    <a:pt x="740" y="142"/>
                    <a:pt x="740" y="142"/>
                    <a:pt x="740" y="142"/>
                  </a:cubicBezTo>
                  <a:cubicBezTo>
                    <a:pt x="740" y="64"/>
                    <a:pt x="676" y="0"/>
                    <a:pt x="602" y="0"/>
                  </a:cubicBezTo>
                  <a:cubicBezTo>
                    <a:pt x="564" y="0"/>
                    <a:pt x="531" y="15"/>
                    <a:pt x="504" y="37"/>
                  </a:cubicBezTo>
                  <a:cubicBezTo>
                    <a:pt x="478" y="15"/>
                    <a:pt x="445" y="0"/>
                    <a:pt x="407" y="0"/>
                  </a:cubicBezTo>
                  <a:cubicBezTo>
                    <a:pt x="370" y="0"/>
                    <a:pt x="333" y="15"/>
                    <a:pt x="310" y="37"/>
                  </a:cubicBezTo>
                  <a:cubicBezTo>
                    <a:pt x="284" y="15"/>
                    <a:pt x="246" y="0"/>
                    <a:pt x="213" y="0"/>
                  </a:cubicBezTo>
                  <a:cubicBezTo>
                    <a:pt x="134" y="0"/>
                    <a:pt x="71" y="64"/>
                    <a:pt x="71" y="142"/>
                  </a:cubicBezTo>
                  <a:cubicBezTo>
                    <a:pt x="71" y="531"/>
                    <a:pt x="71" y="531"/>
                    <a:pt x="71" y="531"/>
                  </a:cubicBezTo>
                  <a:cubicBezTo>
                    <a:pt x="71" y="546"/>
                    <a:pt x="82" y="557"/>
                    <a:pt x="97" y="561"/>
                  </a:cubicBezTo>
                  <a:cubicBezTo>
                    <a:pt x="116" y="565"/>
                    <a:pt x="130" y="550"/>
                    <a:pt x="130" y="531"/>
                  </a:cubicBezTo>
                  <a:cubicBezTo>
                    <a:pt x="130" y="142"/>
                    <a:pt x="130" y="142"/>
                    <a:pt x="130" y="142"/>
                  </a:cubicBezTo>
                  <a:cubicBezTo>
                    <a:pt x="130" y="97"/>
                    <a:pt x="168" y="60"/>
                    <a:pt x="213" y="60"/>
                  </a:cubicBezTo>
                  <a:cubicBezTo>
                    <a:pt x="235" y="60"/>
                    <a:pt x="258" y="71"/>
                    <a:pt x="277" y="90"/>
                  </a:cubicBezTo>
                  <a:cubicBezTo>
                    <a:pt x="269" y="108"/>
                    <a:pt x="265" y="123"/>
                    <a:pt x="265" y="142"/>
                  </a:cubicBezTo>
                  <a:cubicBezTo>
                    <a:pt x="265" y="1017"/>
                    <a:pt x="265" y="1017"/>
                    <a:pt x="265" y="1017"/>
                  </a:cubicBezTo>
                  <a:cubicBezTo>
                    <a:pt x="130" y="1017"/>
                    <a:pt x="130" y="1017"/>
                    <a:pt x="130" y="1017"/>
                  </a:cubicBezTo>
                  <a:cubicBezTo>
                    <a:pt x="130" y="673"/>
                    <a:pt x="130" y="673"/>
                    <a:pt x="130" y="673"/>
                  </a:cubicBezTo>
                  <a:cubicBezTo>
                    <a:pt x="130" y="658"/>
                    <a:pt x="119" y="647"/>
                    <a:pt x="105" y="643"/>
                  </a:cubicBezTo>
                  <a:cubicBezTo>
                    <a:pt x="86" y="639"/>
                    <a:pt x="71" y="654"/>
                    <a:pt x="71" y="673"/>
                  </a:cubicBezTo>
                  <a:cubicBezTo>
                    <a:pt x="71" y="1021"/>
                    <a:pt x="71" y="1021"/>
                    <a:pt x="71" y="1021"/>
                  </a:cubicBezTo>
                  <a:cubicBezTo>
                    <a:pt x="30" y="1036"/>
                    <a:pt x="0" y="1073"/>
                    <a:pt x="0" y="1114"/>
                  </a:cubicBezTo>
                  <a:cubicBezTo>
                    <a:pt x="0" y="1181"/>
                    <a:pt x="0" y="1181"/>
                    <a:pt x="0" y="1181"/>
                  </a:cubicBezTo>
                  <a:cubicBezTo>
                    <a:pt x="0" y="1271"/>
                    <a:pt x="34" y="1357"/>
                    <a:pt x="97" y="1425"/>
                  </a:cubicBezTo>
                  <a:cubicBezTo>
                    <a:pt x="97" y="1481"/>
                    <a:pt x="97" y="1481"/>
                    <a:pt x="97" y="1481"/>
                  </a:cubicBezTo>
                  <a:cubicBezTo>
                    <a:pt x="97" y="1537"/>
                    <a:pt x="138" y="1578"/>
                    <a:pt x="190" y="1582"/>
                  </a:cubicBezTo>
                  <a:cubicBezTo>
                    <a:pt x="190" y="1754"/>
                    <a:pt x="190" y="1754"/>
                    <a:pt x="190" y="1754"/>
                  </a:cubicBezTo>
                  <a:cubicBezTo>
                    <a:pt x="190" y="1810"/>
                    <a:pt x="239" y="1858"/>
                    <a:pt x="295" y="1858"/>
                  </a:cubicBezTo>
                  <a:cubicBezTo>
                    <a:pt x="381" y="1858"/>
                    <a:pt x="381" y="1858"/>
                    <a:pt x="381" y="1858"/>
                  </a:cubicBezTo>
                  <a:cubicBezTo>
                    <a:pt x="381" y="1970"/>
                    <a:pt x="381" y="1970"/>
                    <a:pt x="381" y="1970"/>
                  </a:cubicBezTo>
                  <a:cubicBezTo>
                    <a:pt x="381" y="2034"/>
                    <a:pt x="430" y="2086"/>
                    <a:pt x="493" y="2086"/>
                  </a:cubicBezTo>
                  <a:cubicBezTo>
                    <a:pt x="1294" y="2086"/>
                    <a:pt x="1294" y="2086"/>
                    <a:pt x="1294" y="2086"/>
                  </a:cubicBezTo>
                  <a:cubicBezTo>
                    <a:pt x="1398" y="2086"/>
                    <a:pt x="1481" y="2004"/>
                    <a:pt x="1481" y="1903"/>
                  </a:cubicBezTo>
                  <a:cubicBezTo>
                    <a:pt x="1481" y="1305"/>
                    <a:pt x="1481" y="1305"/>
                    <a:pt x="1481" y="1305"/>
                  </a:cubicBezTo>
                  <a:cubicBezTo>
                    <a:pt x="1810" y="1286"/>
                    <a:pt x="2071" y="1013"/>
                    <a:pt x="2071" y="681"/>
                  </a:cubicBezTo>
                  <a:moveTo>
                    <a:pt x="598" y="60"/>
                  </a:moveTo>
                  <a:lnTo>
                    <a:pt x="598" y="60"/>
                  </a:lnTo>
                  <a:cubicBezTo>
                    <a:pt x="643" y="60"/>
                    <a:pt x="680" y="97"/>
                    <a:pt x="680" y="142"/>
                  </a:cubicBezTo>
                  <a:cubicBezTo>
                    <a:pt x="680" y="1017"/>
                    <a:pt x="680" y="1017"/>
                    <a:pt x="680" y="1017"/>
                  </a:cubicBezTo>
                  <a:cubicBezTo>
                    <a:pt x="546" y="1017"/>
                    <a:pt x="546" y="1017"/>
                    <a:pt x="546" y="1017"/>
                  </a:cubicBezTo>
                  <a:cubicBezTo>
                    <a:pt x="546" y="142"/>
                    <a:pt x="546" y="142"/>
                    <a:pt x="546" y="142"/>
                  </a:cubicBezTo>
                  <a:cubicBezTo>
                    <a:pt x="546" y="123"/>
                    <a:pt x="542" y="108"/>
                    <a:pt x="538" y="90"/>
                  </a:cubicBezTo>
                  <a:cubicBezTo>
                    <a:pt x="553" y="71"/>
                    <a:pt x="576" y="60"/>
                    <a:pt x="598" y="60"/>
                  </a:cubicBezTo>
                  <a:moveTo>
                    <a:pt x="321" y="142"/>
                  </a:moveTo>
                  <a:lnTo>
                    <a:pt x="321" y="142"/>
                  </a:lnTo>
                  <a:cubicBezTo>
                    <a:pt x="321" y="127"/>
                    <a:pt x="325" y="116"/>
                    <a:pt x="333" y="104"/>
                  </a:cubicBezTo>
                  <a:lnTo>
                    <a:pt x="333" y="104"/>
                  </a:lnTo>
                  <a:cubicBezTo>
                    <a:pt x="348" y="79"/>
                    <a:pt x="374" y="60"/>
                    <a:pt x="404" y="60"/>
                  </a:cubicBezTo>
                  <a:cubicBezTo>
                    <a:pt x="433" y="60"/>
                    <a:pt x="460" y="79"/>
                    <a:pt x="475" y="101"/>
                  </a:cubicBezTo>
                  <a:cubicBezTo>
                    <a:pt x="475" y="104"/>
                    <a:pt x="475" y="104"/>
                    <a:pt x="475" y="104"/>
                  </a:cubicBezTo>
                  <a:cubicBezTo>
                    <a:pt x="482" y="116"/>
                    <a:pt x="486" y="127"/>
                    <a:pt x="486" y="142"/>
                  </a:cubicBezTo>
                  <a:cubicBezTo>
                    <a:pt x="486" y="1017"/>
                    <a:pt x="486" y="1017"/>
                    <a:pt x="486" y="1017"/>
                  </a:cubicBezTo>
                  <a:cubicBezTo>
                    <a:pt x="321" y="1017"/>
                    <a:pt x="321" y="1017"/>
                    <a:pt x="321" y="1017"/>
                  </a:cubicBezTo>
                  <a:lnTo>
                    <a:pt x="321" y="142"/>
                  </a:lnTo>
                  <a:moveTo>
                    <a:pt x="63" y="1118"/>
                  </a:moveTo>
                  <a:lnTo>
                    <a:pt x="63" y="1118"/>
                  </a:lnTo>
                  <a:cubicBezTo>
                    <a:pt x="63" y="1096"/>
                    <a:pt x="78" y="1080"/>
                    <a:pt x="97" y="1080"/>
                  </a:cubicBezTo>
                  <a:cubicBezTo>
                    <a:pt x="714" y="1080"/>
                    <a:pt x="714" y="1080"/>
                    <a:pt x="714" y="1080"/>
                  </a:cubicBezTo>
                  <a:cubicBezTo>
                    <a:pt x="733" y="1080"/>
                    <a:pt x="751" y="1096"/>
                    <a:pt x="751" y="1114"/>
                  </a:cubicBezTo>
                  <a:cubicBezTo>
                    <a:pt x="751" y="1178"/>
                    <a:pt x="751" y="1178"/>
                    <a:pt x="751" y="1178"/>
                  </a:cubicBezTo>
                  <a:cubicBezTo>
                    <a:pt x="751" y="1256"/>
                    <a:pt x="721" y="1327"/>
                    <a:pt x="669" y="1380"/>
                  </a:cubicBezTo>
                  <a:cubicBezTo>
                    <a:pt x="142" y="1380"/>
                    <a:pt x="142" y="1380"/>
                    <a:pt x="142" y="1380"/>
                  </a:cubicBezTo>
                  <a:cubicBezTo>
                    <a:pt x="90" y="1327"/>
                    <a:pt x="63" y="1256"/>
                    <a:pt x="63" y="1178"/>
                  </a:cubicBezTo>
                  <a:cubicBezTo>
                    <a:pt x="63" y="1118"/>
                    <a:pt x="63" y="1118"/>
                    <a:pt x="63" y="1118"/>
                  </a:cubicBezTo>
                  <a:moveTo>
                    <a:pt x="161" y="1481"/>
                  </a:moveTo>
                  <a:lnTo>
                    <a:pt x="161" y="1481"/>
                  </a:lnTo>
                  <a:cubicBezTo>
                    <a:pt x="161" y="1443"/>
                    <a:pt x="161" y="1443"/>
                    <a:pt x="161" y="1443"/>
                  </a:cubicBezTo>
                  <a:cubicBezTo>
                    <a:pt x="647" y="1443"/>
                    <a:pt x="647" y="1443"/>
                    <a:pt x="647" y="1443"/>
                  </a:cubicBezTo>
                  <a:cubicBezTo>
                    <a:pt x="647" y="1481"/>
                    <a:pt x="647" y="1481"/>
                    <a:pt x="647" y="1481"/>
                  </a:cubicBezTo>
                  <a:cubicBezTo>
                    <a:pt x="647" y="1503"/>
                    <a:pt x="632" y="1518"/>
                    <a:pt x="609" y="1518"/>
                  </a:cubicBezTo>
                  <a:cubicBezTo>
                    <a:pt x="198" y="1518"/>
                    <a:pt x="198" y="1518"/>
                    <a:pt x="198" y="1518"/>
                  </a:cubicBezTo>
                  <a:cubicBezTo>
                    <a:pt x="175" y="1518"/>
                    <a:pt x="161" y="1503"/>
                    <a:pt x="161" y="1481"/>
                  </a:cubicBezTo>
                  <a:moveTo>
                    <a:pt x="254" y="1690"/>
                  </a:moveTo>
                  <a:lnTo>
                    <a:pt x="254" y="1690"/>
                  </a:lnTo>
                  <a:cubicBezTo>
                    <a:pt x="254" y="1582"/>
                    <a:pt x="254" y="1582"/>
                    <a:pt x="254" y="1582"/>
                  </a:cubicBezTo>
                  <a:cubicBezTo>
                    <a:pt x="568" y="1582"/>
                    <a:pt x="568" y="1582"/>
                    <a:pt x="568" y="1582"/>
                  </a:cubicBezTo>
                  <a:cubicBezTo>
                    <a:pt x="568" y="1690"/>
                    <a:pt x="568" y="1690"/>
                    <a:pt x="568" y="1690"/>
                  </a:cubicBezTo>
                  <a:cubicBezTo>
                    <a:pt x="568" y="1750"/>
                    <a:pt x="520" y="1795"/>
                    <a:pt x="460" y="1795"/>
                  </a:cubicBezTo>
                  <a:cubicBezTo>
                    <a:pt x="359" y="1795"/>
                    <a:pt x="359" y="1795"/>
                    <a:pt x="359" y="1795"/>
                  </a:cubicBezTo>
                  <a:cubicBezTo>
                    <a:pt x="303" y="1795"/>
                    <a:pt x="254" y="1750"/>
                    <a:pt x="254" y="1690"/>
                  </a:cubicBezTo>
                  <a:moveTo>
                    <a:pt x="1451" y="1241"/>
                  </a:moveTo>
                  <a:lnTo>
                    <a:pt x="1451" y="1241"/>
                  </a:lnTo>
                  <a:cubicBezTo>
                    <a:pt x="1140" y="1241"/>
                    <a:pt x="890" y="991"/>
                    <a:pt x="890" y="681"/>
                  </a:cubicBezTo>
                  <a:cubicBezTo>
                    <a:pt x="890" y="370"/>
                    <a:pt x="1140" y="120"/>
                    <a:pt x="1451" y="120"/>
                  </a:cubicBezTo>
                  <a:cubicBezTo>
                    <a:pt x="1761" y="120"/>
                    <a:pt x="2011" y="370"/>
                    <a:pt x="2011" y="681"/>
                  </a:cubicBezTo>
                  <a:cubicBezTo>
                    <a:pt x="2011" y="991"/>
                    <a:pt x="1761" y="1241"/>
                    <a:pt x="1451" y="1241"/>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57" name="Google Shape;657;p39"/>
            <p:cNvSpPr/>
            <p:nvPr/>
          </p:nvSpPr>
          <p:spPr>
            <a:xfrm>
              <a:off x="3602018" y="1745195"/>
              <a:ext cx="69808" cy="14150"/>
            </a:xfrm>
            <a:custGeom>
              <a:avLst/>
              <a:gdLst/>
              <a:ahLst/>
              <a:cxnLst/>
              <a:rect l="l" t="t" r="r" b="b"/>
              <a:pathLst>
                <a:path w="296" h="60" extrusionOk="0">
                  <a:moveTo>
                    <a:pt x="31" y="60"/>
                  </a:moveTo>
                  <a:lnTo>
                    <a:pt x="31" y="60"/>
                  </a:lnTo>
                  <a:cubicBezTo>
                    <a:pt x="263" y="60"/>
                    <a:pt x="263" y="60"/>
                    <a:pt x="263" y="60"/>
                  </a:cubicBezTo>
                  <a:cubicBezTo>
                    <a:pt x="281" y="60"/>
                    <a:pt x="292" y="49"/>
                    <a:pt x="296" y="34"/>
                  </a:cubicBezTo>
                  <a:cubicBezTo>
                    <a:pt x="296" y="15"/>
                    <a:pt x="285" y="0"/>
                    <a:pt x="266" y="0"/>
                  </a:cubicBezTo>
                  <a:cubicBezTo>
                    <a:pt x="31" y="0"/>
                    <a:pt x="31" y="0"/>
                    <a:pt x="31" y="0"/>
                  </a:cubicBezTo>
                  <a:cubicBezTo>
                    <a:pt x="16" y="0"/>
                    <a:pt x="1" y="11"/>
                    <a:pt x="1" y="26"/>
                  </a:cubicBezTo>
                  <a:cubicBezTo>
                    <a:pt x="-3" y="45"/>
                    <a:pt x="12" y="60"/>
                    <a:pt x="31" y="60"/>
                  </a:cubicBezTo>
                  <a:close/>
                </a:path>
              </a:pathLst>
            </a:custGeom>
            <a:grp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grpSp>
        <p:nvGrpSpPr>
          <p:cNvPr id="658" name="Google Shape;658;p39"/>
          <p:cNvGrpSpPr/>
          <p:nvPr/>
        </p:nvGrpSpPr>
        <p:grpSpPr>
          <a:xfrm>
            <a:off x="7735422" y="2165763"/>
            <a:ext cx="457176" cy="389469"/>
            <a:chOff x="5969825" y="2124419"/>
            <a:chExt cx="491957" cy="420730"/>
          </a:xfrm>
          <a:solidFill>
            <a:schemeClr val="accent5">
              <a:lumMod val="50000"/>
            </a:schemeClr>
          </a:solidFill>
        </p:grpSpPr>
        <p:sp>
          <p:nvSpPr>
            <p:cNvPr id="659" name="Google Shape;659;p39"/>
            <p:cNvSpPr/>
            <p:nvPr/>
          </p:nvSpPr>
          <p:spPr>
            <a:xfrm>
              <a:off x="6149062" y="2257667"/>
              <a:ext cx="137257" cy="255645"/>
            </a:xfrm>
            <a:custGeom>
              <a:avLst/>
              <a:gdLst/>
              <a:ahLst/>
              <a:cxnLst/>
              <a:rect l="l" t="t" r="r" b="b"/>
              <a:pathLst>
                <a:path w="582" h="1084" extrusionOk="0">
                  <a:moveTo>
                    <a:pt x="141" y="1080"/>
                  </a:moveTo>
                  <a:lnTo>
                    <a:pt x="141" y="1080"/>
                  </a:lnTo>
                  <a:cubicBezTo>
                    <a:pt x="145" y="1084"/>
                    <a:pt x="149" y="1084"/>
                    <a:pt x="152" y="1084"/>
                  </a:cubicBezTo>
                  <a:cubicBezTo>
                    <a:pt x="163" y="1084"/>
                    <a:pt x="171" y="1080"/>
                    <a:pt x="178" y="1073"/>
                  </a:cubicBezTo>
                  <a:cubicBezTo>
                    <a:pt x="564" y="587"/>
                    <a:pt x="564" y="587"/>
                    <a:pt x="564" y="587"/>
                  </a:cubicBezTo>
                  <a:cubicBezTo>
                    <a:pt x="571" y="579"/>
                    <a:pt x="590" y="557"/>
                    <a:pt x="579" y="534"/>
                  </a:cubicBezTo>
                  <a:cubicBezTo>
                    <a:pt x="567" y="512"/>
                    <a:pt x="541" y="512"/>
                    <a:pt x="526" y="512"/>
                  </a:cubicBezTo>
                  <a:cubicBezTo>
                    <a:pt x="440" y="512"/>
                    <a:pt x="440" y="512"/>
                    <a:pt x="440" y="512"/>
                  </a:cubicBezTo>
                  <a:cubicBezTo>
                    <a:pt x="504" y="344"/>
                    <a:pt x="504" y="344"/>
                    <a:pt x="504" y="344"/>
                  </a:cubicBezTo>
                  <a:cubicBezTo>
                    <a:pt x="508" y="332"/>
                    <a:pt x="519" y="306"/>
                    <a:pt x="504" y="288"/>
                  </a:cubicBezTo>
                  <a:cubicBezTo>
                    <a:pt x="496" y="273"/>
                    <a:pt x="481" y="265"/>
                    <a:pt x="463" y="261"/>
                  </a:cubicBezTo>
                  <a:cubicBezTo>
                    <a:pt x="459" y="261"/>
                    <a:pt x="459" y="261"/>
                    <a:pt x="455" y="261"/>
                  </a:cubicBezTo>
                  <a:cubicBezTo>
                    <a:pt x="399" y="261"/>
                    <a:pt x="399" y="261"/>
                    <a:pt x="399" y="261"/>
                  </a:cubicBezTo>
                  <a:cubicBezTo>
                    <a:pt x="466" y="63"/>
                    <a:pt x="466" y="63"/>
                    <a:pt x="466" y="63"/>
                  </a:cubicBezTo>
                  <a:cubicBezTo>
                    <a:pt x="470" y="52"/>
                    <a:pt x="470" y="33"/>
                    <a:pt x="459" y="22"/>
                  </a:cubicBezTo>
                  <a:cubicBezTo>
                    <a:pt x="451" y="11"/>
                    <a:pt x="437" y="0"/>
                    <a:pt x="422" y="0"/>
                  </a:cubicBezTo>
                  <a:cubicBezTo>
                    <a:pt x="186" y="0"/>
                    <a:pt x="186" y="0"/>
                    <a:pt x="186" y="0"/>
                  </a:cubicBezTo>
                  <a:cubicBezTo>
                    <a:pt x="163" y="0"/>
                    <a:pt x="145" y="15"/>
                    <a:pt x="134" y="37"/>
                  </a:cubicBezTo>
                  <a:cubicBezTo>
                    <a:pt x="92" y="149"/>
                    <a:pt x="92" y="149"/>
                    <a:pt x="92" y="149"/>
                  </a:cubicBezTo>
                  <a:cubicBezTo>
                    <a:pt x="89" y="168"/>
                    <a:pt x="96" y="187"/>
                    <a:pt x="115" y="191"/>
                  </a:cubicBezTo>
                  <a:cubicBezTo>
                    <a:pt x="130" y="194"/>
                    <a:pt x="145" y="183"/>
                    <a:pt x="152" y="168"/>
                  </a:cubicBezTo>
                  <a:cubicBezTo>
                    <a:pt x="190" y="63"/>
                    <a:pt x="190" y="63"/>
                    <a:pt x="190" y="63"/>
                  </a:cubicBezTo>
                  <a:cubicBezTo>
                    <a:pt x="403" y="63"/>
                    <a:pt x="403" y="63"/>
                    <a:pt x="403" y="63"/>
                  </a:cubicBezTo>
                  <a:cubicBezTo>
                    <a:pt x="328" y="284"/>
                    <a:pt x="328" y="284"/>
                    <a:pt x="328" y="284"/>
                  </a:cubicBezTo>
                  <a:cubicBezTo>
                    <a:pt x="324" y="295"/>
                    <a:pt x="328" y="310"/>
                    <a:pt x="339" y="318"/>
                  </a:cubicBezTo>
                  <a:cubicBezTo>
                    <a:pt x="347" y="321"/>
                    <a:pt x="350" y="321"/>
                    <a:pt x="358" y="321"/>
                  </a:cubicBezTo>
                  <a:cubicBezTo>
                    <a:pt x="448" y="321"/>
                    <a:pt x="448" y="321"/>
                    <a:pt x="448" y="321"/>
                  </a:cubicBezTo>
                  <a:cubicBezTo>
                    <a:pt x="369" y="531"/>
                    <a:pt x="369" y="531"/>
                    <a:pt x="369" y="531"/>
                  </a:cubicBezTo>
                  <a:cubicBezTo>
                    <a:pt x="366" y="542"/>
                    <a:pt x="369" y="561"/>
                    <a:pt x="380" y="568"/>
                  </a:cubicBezTo>
                  <a:cubicBezTo>
                    <a:pt x="388" y="572"/>
                    <a:pt x="392" y="572"/>
                    <a:pt x="399" y="572"/>
                  </a:cubicBezTo>
                  <a:cubicBezTo>
                    <a:pt x="500" y="572"/>
                    <a:pt x="500" y="572"/>
                    <a:pt x="500" y="572"/>
                  </a:cubicBezTo>
                  <a:cubicBezTo>
                    <a:pt x="212" y="934"/>
                    <a:pt x="212" y="934"/>
                    <a:pt x="212" y="934"/>
                  </a:cubicBezTo>
                  <a:cubicBezTo>
                    <a:pt x="268" y="665"/>
                    <a:pt x="268" y="665"/>
                    <a:pt x="268" y="665"/>
                  </a:cubicBezTo>
                  <a:cubicBezTo>
                    <a:pt x="272" y="654"/>
                    <a:pt x="265" y="639"/>
                    <a:pt x="253" y="632"/>
                  </a:cubicBezTo>
                  <a:cubicBezTo>
                    <a:pt x="250" y="628"/>
                    <a:pt x="242" y="628"/>
                    <a:pt x="238" y="628"/>
                  </a:cubicBezTo>
                  <a:cubicBezTo>
                    <a:pt x="119" y="628"/>
                    <a:pt x="119" y="628"/>
                    <a:pt x="119" y="628"/>
                  </a:cubicBezTo>
                  <a:cubicBezTo>
                    <a:pt x="194" y="437"/>
                    <a:pt x="194" y="437"/>
                    <a:pt x="194" y="437"/>
                  </a:cubicBezTo>
                  <a:cubicBezTo>
                    <a:pt x="201" y="426"/>
                    <a:pt x="194" y="411"/>
                    <a:pt x="182" y="400"/>
                  </a:cubicBezTo>
                  <a:cubicBezTo>
                    <a:pt x="178" y="396"/>
                    <a:pt x="171" y="396"/>
                    <a:pt x="163" y="396"/>
                  </a:cubicBezTo>
                  <a:cubicBezTo>
                    <a:pt x="70" y="396"/>
                    <a:pt x="70" y="396"/>
                    <a:pt x="70" y="396"/>
                  </a:cubicBezTo>
                  <a:cubicBezTo>
                    <a:pt x="107" y="295"/>
                    <a:pt x="107" y="295"/>
                    <a:pt x="107" y="295"/>
                  </a:cubicBezTo>
                  <a:cubicBezTo>
                    <a:pt x="115" y="276"/>
                    <a:pt x="104" y="258"/>
                    <a:pt x="81" y="254"/>
                  </a:cubicBezTo>
                  <a:cubicBezTo>
                    <a:pt x="70" y="250"/>
                    <a:pt x="55" y="261"/>
                    <a:pt x="51" y="273"/>
                  </a:cubicBezTo>
                  <a:cubicBezTo>
                    <a:pt x="7" y="392"/>
                    <a:pt x="7" y="392"/>
                    <a:pt x="7" y="392"/>
                  </a:cubicBezTo>
                  <a:cubicBezTo>
                    <a:pt x="-1" y="407"/>
                    <a:pt x="-5" y="426"/>
                    <a:pt x="7" y="441"/>
                  </a:cubicBezTo>
                  <a:cubicBezTo>
                    <a:pt x="18" y="456"/>
                    <a:pt x="36" y="456"/>
                    <a:pt x="44" y="456"/>
                  </a:cubicBezTo>
                  <a:cubicBezTo>
                    <a:pt x="122" y="456"/>
                    <a:pt x="122" y="456"/>
                    <a:pt x="122" y="456"/>
                  </a:cubicBezTo>
                  <a:cubicBezTo>
                    <a:pt x="55" y="624"/>
                    <a:pt x="55" y="624"/>
                    <a:pt x="55" y="624"/>
                  </a:cubicBezTo>
                  <a:cubicBezTo>
                    <a:pt x="47" y="639"/>
                    <a:pt x="44" y="654"/>
                    <a:pt x="55" y="673"/>
                  </a:cubicBezTo>
                  <a:cubicBezTo>
                    <a:pt x="66" y="691"/>
                    <a:pt x="85" y="691"/>
                    <a:pt x="96" y="691"/>
                  </a:cubicBezTo>
                  <a:cubicBezTo>
                    <a:pt x="201" y="691"/>
                    <a:pt x="201" y="691"/>
                    <a:pt x="201" y="691"/>
                  </a:cubicBezTo>
                  <a:cubicBezTo>
                    <a:pt x="122" y="1047"/>
                    <a:pt x="122" y="1047"/>
                    <a:pt x="122" y="1047"/>
                  </a:cubicBezTo>
                  <a:cubicBezTo>
                    <a:pt x="122" y="1062"/>
                    <a:pt x="126" y="1077"/>
                    <a:pt x="141" y="1080"/>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60" name="Google Shape;660;p39"/>
            <p:cNvSpPr/>
            <p:nvPr/>
          </p:nvSpPr>
          <p:spPr>
            <a:xfrm>
              <a:off x="6188447" y="2184322"/>
              <a:ext cx="53771" cy="54714"/>
            </a:xfrm>
            <a:custGeom>
              <a:avLst/>
              <a:gdLst/>
              <a:ahLst/>
              <a:cxnLst/>
              <a:rect l="l" t="t" r="r" b="b"/>
              <a:pathLst>
                <a:path w="228" h="232" extrusionOk="0">
                  <a:moveTo>
                    <a:pt x="116" y="232"/>
                  </a:moveTo>
                  <a:lnTo>
                    <a:pt x="116" y="232"/>
                  </a:lnTo>
                  <a:cubicBezTo>
                    <a:pt x="176" y="232"/>
                    <a:pt x="228" y="180"/>
                    <a:pt x="228" y="116"/>
                  </a:cubicBezTo>
                  <a:cubicBezTo>
                    <a:pt x="228" y="53"/>
                    <a:pt x="176" y="0"/>
                    <a:pt x="116" y="0"/>
                  </a:cubicBezTo>
                  <a:cubicBezTo>
                    <a:pt x="53" y="0"/>
                    <a:pt x="0" y="53"/>
                    <a:pt x="0" y="116"/>
                  </a:cubicBezTo>
                  <a:cubicBezTo>
                    <a:pt x="0" y="180"/>
                    <a:pt x="53" y="232"/>
                    <a:pt x="116" y="232"/>
                  </a:cubicBezTo>
                  <a:moveTo>
                    <a:pt x="116" y="64"/>
                  </a:moveTo>
                  <a:lnTo>
                    <a:pt x="116" y="64"/>
                  </a:lnTo>
                  <a:cubicBezTo>
                    <a:pt x="143" y="64"/>
                    <a:pt x="168" y="86"/>
                    <a:pt x="168" y="116"/>
                  </a:cubicBezTo>
                  <a:cubicBezTo>
                    <a:pt x="168" y="146"/>
                    <a:pt x="143" y="168"/>
                    <a:pt x="116" y="168"/>
                  </a:cubicBezTo>
                  <a:cubicBezTo>
                    <a:pt x="86" y="168"/>
                    <a:pt x="60" y="146"/>
                    <a:pt x="60" y="116"/>
                  </a:cubicBezTo>
                  <a:cubicBezTo>
                    <a:pt x="60" y="86"/>
                    <a:pt x="86" y="64"/>
                    <a:pt x="116" y="64"/>
                  </a:cubicBezTo>
                  <a:close/>
                </a:path>
              </a:pathLst>
            </a:custGeom>
            <a:grpFill/>
            <a:ln>
              <a:noFill/>
            </a:ln>
          </p:spPr>
          <p:txBody>
            <a:bodyPr spcFirstLastPara="1" wrap="square" lIns="90000" tIns="38500" rIns="90000" bIns="385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61" name="Google Shape;661;p39"/>
            <p:cNvSpPr/>
            <p:nvPr/>
          </p:nvSpPr>
          <p:spPr>
            <a:xfrm>
              <a:off x="6020059" y="2458599"/>
              <a:ext cx="53771" cy="53770"/>
            </a:xfrm>
            <a:custGeom>
              <a:avLst/>
              <a:gdLst/>
              <a:ahLst/>
              <a:cxnLst/>
              <a:rect l="l" t="t" r="r" b="b"/>
              <a:pathLst>
                <a:path w="228" h="228" extrusionOk="0">
                  <a:moveTo>
                    <a:pt x="0" y="113"/>
                  </a:moveTo>
                  <a:lnTo>
                    <a:pt x="0" y="113"/>
                  </a:lnTo>
                  <a:cubicBezTo>
                    <a:pt x="0" y="176"/>
                    <a:pt x="52" y="228"/>
                    <a:pt x="116" y="228"/>
                  </a:cubicBezTo>
                  <a:cubicBezTo>
                    <a:pt x="179" y="228"/>
                    <a:pt x="228" y="176"/>
                    <a:pt x="228" y="113"/>
                  </a:cubicBezTo>
                  <a:cubicBezTo>
                    <a:pt x="228" y="49"/>
                    <a:pt x="179" y="0"/>
                    <a:pt x="116" y="0"/>
                  </a:cubicBezTo>
                  <a:cubicBezTo>
                    <a:pt x="52" y="0"/>
                    <a:pt x="0" y="49"/>
                    <a:pt x="0" y="113"/>
                  </a:cubicBezTo>
                  <a:moveTo>
                    <a:pt x="168" y="113"/>
                  </a:moveTo>
                  <a:lnTo>
                    <a:pt x="168" y="113"/>
                  </a:lnTo>
                  <a:cubicBezTo>
                    <a:pt x="168" y="142"/>
                    <a:pt x="146" y="169"/>
                    <a:pt x="116" y="169"/>
                  </a:cubicBezTo>
                  <a:cubicBezTo>
                    <a:pt x="86" y="169"/>
                    <a:pt x="60" y="142"/>
                    <a:pt x="60" y="113"/>
                  </a:cubicBezTo>
                  <a:cubicBezTo>
                    <a:pt x="60" y="82"/>
                    <a:pt x="86" y="60"/>
                    <a:pt x="116" y="60"/>
                  </a:cubicBezTo>
                  <a:cubicBezTo>
                    <a:pt x="146" y="60"/>
                    <a:pt x="168" y="82"/>
                    <a:pt x="168" y="113"/>
                  </a:cubicBezTo>
                  <a:close/>
                </a:path>
              </a:pathLst>
            </a:custGeom>
            <a:grpFill/>
            <a:ln>
              <a:noFill/>
            </a:ln>
          </p:spPr>
          <p:txBody>
            <a:bodyPr spcFirstLastPara="1" wrap="square" lIns="90000" tIns="37075" rIns="90000" bIns="37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62" name="Google Shape;662;p39"/>
            <p:cNvSpPr/>
            <p:nvPr/>
          </p:nvSpPr>
          <p:spPr>
            <a:xfrm>
              <a:off x="5969825" y="2124419"/>
              <a:ext cx="491957" cy="420730"/>
            </a:xfrm>
            <a:custGeom>
              <a:avLst/>
              <a:gdLst/>
              <a:ahLst/>
              <a:cxnLst/>
              <a:rect l="l" t="t" r="r" b="b"/>
              <a:pathLst>
                <a:path w="2086" h="1784" extrusionOk="0">
                  <a:moveTo>
                    <a:pt x="2045" y="1522"/>
                  </a:moveTo>
                  <a:lnTo>
                    <a:pt x="2045" y="1522"/>
                  </a:lnTo>
                  <a:cubicBezTo>
                    <a:pt x="1166" y="71"/>
                    <a:pt x="1166" y="71"/>
                    <a:pt x="1166" y="71"/>
                  </a:cubicBezTo>
                  <a:cubicBezTo>
                    <a:pt x="1140" y="26"/>
                    <a:pt x="1092" y="0"/>
                    <a:pt x="1043" y="0"/>
                  </a:cubicBezTo>
                  <a:cubicBezTo>
                    <a:pt x="991" y="0"/>
                    <a:pt x="946" y="26"/>
                    <a:pt x="916" y="71"/>
                  </a:cubicBezTo>
                  <a:cubicBezTo>
                    <a:pt x="37" y="1522"/>
                    <a:pt x="37" y="1522"/>
                    <a:pt x="37" y="1522"/>
                  </a:cubicBezTo>
                  <a:cubicBezTo>
                    <a:pt x="-4" y="1589"/>
                    <a:pt x="-11" y="1664"/>
                    <a:pt x="15" y="1717"/>
                  </a:cubicBezTo>
                  <a:cubicBezTo>
                    <a:pt x="33" y="1746"/>
                    <a:pt x="157" y="1780"/>
                    <a:pt x="157" y="1780"/>
                  </a:cubicBezTo>
                  <a:cubicBezTo>
                    <a:pt x="980" y="1784"/>
                    <a:pt x="980" y="1784"/>
                    <a:pt x="980" y="1784"/>
                  </a:cubicBezTo>
                  <a:lnTo>
                    <a:pt x="980" y="1784"/>
                  </a:lnTo>
                  <a:cubicBezTo>
                    <a:pt x="991" y="1784"/>
                    <a:pt x="1002" y="1780"/>
                    <a:pt x="1006" y="1769"/>
                  </a:cubicBezTo>
                  <a:cubicBezTo>
                    <a:pt x="1017" y="1743"/>
                    <a:pt x="1002" y="1720"/>
                    <a:pt x="976" y="1720"/>
                  </a:cubicBezTo>
                  <a:cubicBezTo>
                    <a:pt x="157" y="1720"/>
                    <a:pt x="157" y="1720"/>
                    <a:pt x="157" y="1720"/>
                  </a:cubicBezTo>
                  <a:cubicBezTo>
                    <a:pt x="157" y="1720"/>
                    <a:pt x="82" y="1709"/>
                    <a:pt x="71" y="1686"/>
                  </a:cubicBezTo>
                  <a:cubicBezTo>
                    <a:pt x="52" y="1653"/>
                    <a:pt x="60" y="1601"/>
                    <a:pt x="89" y="1552"/>
                  </a:cubicBezTo>
                  <a:cubicBezTo>
                    <a:pt x="968" y="105"/>
                    <a:pt x="968" y="105"/>
                    <a:pt x="968" y="105"/>
                  </a:cubicBezTo>
                  <a:cubicBezTo>
                    <a:pt x="987" y="75"/>
                    <a:pt x="1013" y="60"/>
                    <a:pt x="1043" y="60"/>
                  </a:cubicBezTo>
                  <a:cubicBezTo>
                    <a:pt x="1070" y="60"/>
                    <a:pt x="1095" y="75"/>
                    <a:pt x="1114" y="105"/>
                  </a:cubicBezTo>
                  <a:cubicBezTo>
                    <a:pt x="1997" y="1552"/>
                    <a:pt x="1997" y="1552"/>
                    <a:pt x="1997" y="1552"/>
                  </a:cubicBezTo>
                  <a:cubicBezTo>
                    <a:pt x="2023" y="1601"/>
                    <a:pt x="2030" y="1653"/>
                    <a:pt x="2012" y="1686"/>
                  </a:cubicBezTo>
                  <a:cubicBezTo>
                    <a:pt x="2000" y="1709"/>
                    <a:pt x="1929" y="1724"/>
                    <a:pt x="1929" y="1724"/>
                  </a:cubicBezTo>
                  <a:cubicBezTo>
                    <a:pt x="1118" y="1724"/>
                    <a:pt x="1118" y="1724"/>
                    <a:pt x="1118" y="1724"/>
                  </a:cubicBezTo>
                  <a:cubicBezTo>
                    <a:pt x="1103" y="1724"/>
                    <a:pt x="1088" y="1739"/>
                    <a:pt x="1088" y="1754"/>
                  </a:cubicBezTo>
                  <a:cubicBezTo>
                    <a:pt x="1088" y="1773"/>
                    <a:pt x="1103" y="1784"/>
                    <a:pt x="1118" y="1784"/>
                  </a:cubicBezTo>
                  <a:cubicBezTo>
                    <a:pt x="1929" y="1784"/>
                    <a:pt x="1929" y="1784"/>
                    <a:pt x="1929" y="1784"/>
                  </a:cubicBezTo>
                  <a:cubicBezTo>
                    <a:pt x="1929" y="1784"/>
                    <a:pt x="2049" y="1746"/>
                    <a:pt x="2068" y="1717"/>
                  </a:cubicBezTo>
                  <a:cubicBezTo>
                    <a:pt x="2098" y="1664"/>
                    <a:pt x="2090" y="1589"/>
                    <a:pt x="2045" y="1522"/>
                  </a:cubicBezTo>
                  <a:close/>
                </a:path>
              </a:pathLst>
            </a:custGeom>
            <a:grp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sp>
          <p:nvSpPr>
            <p:cNvPr id="663" name="Google Shape;663;p39"/>
            <p:cNvSpPr/>
            <p:nvPr/>
          </p:nvSpPr>
          <p:spPr>
            <a:xfrm>
              <a:off x="6356835" y="2458599"/>
              <a:ext cx="54007" cy="53770"/>
            </a:xfrm>
            <a:custGeom>
              <a:avLst/>
              <a:gdLst/>
              <a:ahLst/>
              <a:cxnLst/>
              <a:rect l="l" t="t" r="r" b="b"/>
              <a:pathLst>
                <a:path w="229" h="228" extrusionOk="0">
                  <a:moveTo>
                    <a:pt x="229" y="113"/>
                  </a:moveTo>
                  <a:lnTo>
                    <a:pt x="229" y="113"/>
                  </a:lnTo>
                  <a:cubicBezTo>
                    <a:pt x="229" y="49"/>
                    <a:pt x="176" y="0"/>
                    <a:pt x="113" y="0"/>
                  </a:cubicBezTo>
                  <a:cubicBezTo>
                    <a:pt x="53" y="0"/>
                    <a:pt x="0" y="49"/>
                    <a:pt x="0" y="113"/>
                  </a:cubicBezTo>
                  <a:cubicBezTo>
                    <a:pt x="0" y="176"/>
                    <a:pt x="53" y="228"/>
                    <a:pt x="113" y="228"/>
                  </a:cubicBezTo>
                  <a:cubicBezTo>
                    <a:pt x="176" y="228"/>
                    <a:pt x="229" y="176"/>
                    <a:pt x="229" y="113"/>
                  </a:cubicBezTo>
                  <a:moveTo>
                    <a:pt x="60" y="113"/>
                  </a:moveTo>
                  <a:lnTo>
                    <a:pt x="60" y="113"/>
                  </a:lnTo>
                  <a:cubicBezTo>
                    <a:pt x="60" y="82"/>
                    <a:pt x="87" y="60"/>
                    <a:pt x="113" y="60"/>
                  </a:cubicBezTo>
                  <a:cubicBezTo>
                    <a:pt x="143" y="60"/>
                    <a:pt x="169" y="82"/>
                    <a:pt x="169" y="113"/>
                  </a:cubicBezTo>
                  <a:cubicBezTo>
                    <a:pt x="169" y="142"/>
                    <a:pt x="143" y="169"/>
                    <a:pt x="113" y="169"/>
                  </a:cubicBezTo>
                  <a:cubicBezTo>
                    <a:pt x="87" y="169"/>
                    <a:pt x="60" y="142"/>
                    <a:pt x="60" y="113"/>
                  </a:cubicBezTo>
                  <a:close/>
                </a:path>
              </a:pathLst>
            </a:custGeom>
            <a:grpFill/>
            <a:ln>
              <a:noFill/>
            </a:ln>
          </p:spPr>
          <p:txBody>
            <a:bodyPr spcFirstLastPara="1" wrap="square" lIns="90000" tIns="37075" rIns="90000" bIns="37075" anchor="ctr" anchorCtr="1">
              <a:noAutofit/>
            </a:bodyPr>
            <a:lstStyle/>
            <a:p>
              <a:pPr marL="0" marR="0" lvl="0" indent="0" algn="l" rtl="0">
                <a:spcBef>
                  <a:spcPts val="0"/>
                </a:spcBef>
                <a:spcAft>
                  <a:spcPts val="0"/>
                </a:spcAft>
                <a:buNone/>
              </a:pPr>
              <a:endParaRPr sz="1800" b="1" strike="noStrike">
                <a:solidFill>
                  <a:srgbClr val="FFFFFF"/>
                </a:solidFill>
                <a:latin typeface="Arial"/>
                <a:ea typeface="Arial"/>
                <a:cs typeface="Arial"/>
                <a:sym typeface="Arial"/>
              </a:endParaRPr>
            </a:p>
          </p:txBody>
        </p:sp>
      </p:grpSp>
    </p:spTree>
  </p:cSld>
  <p:clrMapOvr>
    <a:masterClrMapping/>
  </p:clrMapOvr>
</p:sld>
</file>

<file path=ppt/theme/theme1.xml><?xml version="1.0" encoding="utf-8"?>
<a:theme xmlns:a="http://schemas.openxmlformats.org/drawingml/2006/main" name="Electrical Energy and Power in Physics by Slidesgo">
  <a:themeElements>
    <a:clrScheme name="Simple Light">
      <a:dk1>
        <a:srgbClr val="333333"/>
      </a:dk1>
      <a:lt1>
        <a:srgbClr val="A15315"/>
      </a:lt1>
      <a:dk2>
        <a:srgbClr val="F5F3EF"/>
      </a:dk2>
      <a:lt2>
        <a:srgbClr val="CEA634"/>
      </a:lt2>
      <a:accent1>
        <a:srgbClr val="BD6762"/>
      </a:accent1>
      <a:accent2>
        <a:srgbClr val="97453F"/>
      </a:accent2>
      <a:accent3>
        <a:srgbClr val="63AA8A"/>
      </a:accent3>
      <a:accent4>
        <a:srgbClr val="315544"/>
      </a:accent4>
      <a:accent5>
        <a:srgbClr val="4E749C"/>
      </a:accent5>
      <a:accent6>
        <a:srgbClr val="BDC1C5"/>
      </a:accent6>
      <a:hlink>
        <a:srgbClr val="33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lcf76f155ced4ddcb4097134ff3c332f xmlns="181540e7-131f-4e26-b2a0-b0b0a6619349">
      <Terms xmlns="http://schemas.microsoft.com/office/infopath/2007/PartnerControls"/>
    </lcf76f155ced4ddcb4097134ff3c332f>
    <TaxCatchAll xmlns="ecb5eb42-8f9c-4501-ae84-225180f68d18" xsi:nil="true"/>
  </documentManagement>
</p:properties>
</file>

<file path=customXml/item3.xml><?xml version="1.0" encoding="utf-8"?>
<ct:contentTypeSchema xmlns:ct="http://schemas.microsoft.com/office/2006/metadata/contentType" xmlns:ma="http://schemas.microsoft.com/office/2006/metadata/properties/metaAttributes" ct:_="" ma:_="" ma:contentTypeName="Dokument" ma:contentTypeID="0x010100A165D6A8B98D0F4FB158B27E667A45EA" ma:contentTypeVersion="12" ma:contentTypeDescription="Ein neues Dokument erstellen." ma:contentTypeScope="" ma:versionID="d646bc2ede1e097566c4056ec87e48a6">
  <xsd:schema xmlns:xsd="http://www.w3.org/2001/XMLSchema" xmlns:xs="http://www.w3.org/2001/XMLSchema" xmlns:p="http://schemas.microsoft.com/office/2006/metadata/properties" xmlns:ns2="181540e7-131f-4e26-b2a0-b0b0a6619349" xmlns:ns3="ecb5eb42-8f9c-4501-ae84-225180f68d18" targetNamespace="http://schemas.microsoft.com/office/2006/metadata/properties" ma:root="true" ma:fieldsID="9bc74f8044df099d418e379c7b2ffdd1" ns2:_="" ns3:_="">
    <xsd:import namespace="181540e7-131f-4e26-b2a0-b0b0a6619349"/>
    <xsd:import namespace="ecb5eb42-8f9c-4501-ae84-225180f68d18"/>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SearchProperties" minOccurs="0"/>
                <xsd:element ref="ns2:lcf76f155ced4ddcb4097134ff3c332f" minOccurs="0"/>
                <xsd:element ref="ns3:TaxCatchAll" minOccurs="0"/>
                <xsd:element ref="ns2:MediaServiceDateTaken" minOccurs="0"/>
                <xsd:element ref="ns2:MediaServiceGenerationTime" minOccurs="0"/>
                <xsd:element ref="ns2:MediaServiceEventHashCode" minOccurs="0"/>
                <xsd:element ref="ns2:MediaServiceOCR"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81540e7-131f-4e26-b2a0-b0b0a6619349"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SearchProperties" ma:index="11" nillable="true" ma:displayName="MediaServiceSearchProperties" ma:hidden="true" ma:internalName="MediaServiceSearchProperties" ma:readOnly="true">
      <xsd:simpleType>
        <xsd:restriction base="dms:Note"/>
      </xsd:simpleType>
    </xsd:element>
    <xsd:element name="lcf76f155ced4ddcb4097134ff3c332f" ma:index="13" nillable="true" ma:taxonomy="true" ma:internalName="lcf76f155ced4ddcb4097134ff3c332f" ma:taxonomyFieldName="MediaServiceImageTags" ma:displayName="Bildmarkierungen" ma:readOnly="false" ma:fieldId="{5cf76f15-5ced-4ddc-b409-7134ff3c332f}" ma:taxonomyMulti="true" ma:sspId="14ae72d6-1d51-44e0-a414-869ae22c088a" ma:termSetId="09814cd3-568e-fe90-9814-8d621ff8fb84" ma:anchorId="fba54fb3-c3e1-fe81-a776-ca4b69148c4d" ma:open="true" ma:isKeyword="false">
      <xsd:complexType>
        <xsd:sequence>
          <xsd:element ref="pc:Terms" minOccurs="0" maxOccurs="1"/>
        </xsd:sequence>
      </xsd:complexType>
    </xsd:element>
    <xsd:element name="MediaServiceDateTaken" ma:index="15" nillable="true" ma:displayName="MediaServiceDateTaken" ma:hidden="true" ma:indexed="true" ma:internalName="MediaServiceDateTaken" ma:readOnly="true">
      <xsd:simpleType>
        <xsd:restriction base="dms:Text"/>
      </xsd:simpleType>
    </xsd:element>
    <xsd:element name="MediaServiceGenerationTime" ma:index="16" nillable="true" ma:displayName="MediaServiceGenerationTime" ma:hidden="true" ma:internalName="MediaServiceGenerationTime" ma:readOnly="true">
      <xsd:simpleType>
        <xsd:restriction base="dms:Text"/>
      </xsd:simpleType>
    </xsd:element>
    <xsd:element name="MediaServiceEventHashCode" ma:index="17" nillable="true" ma:displayName="MediaServiceEventHashCode" ma:hidden="true" ma:internalName="MediaServiceEventHashCode"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LengthInSeconds" ma:index="19"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ecb5eb42-8f9c-4501-ae84-225180f68d18" elementFormDefault="qualified">
    <xsd:import namespace="http://schemas.microsoft.com/office/2006/documentManagement/types"/>
    <xsd:import namespace="http://schemas.microsoft.com/office/infopath/2007/PartnerControls"/>
    <xsd:element name="TaxCatchAll" ma:index="14" nillable="true" ma:displayName="Taxonomy Catch All Column" ma:hidden="true" ma:list="{889a89f1-caae-47b2-9505-1c24c71c4b6a}" ma:internalName="TaxCatchAll" ma:showField="CatchAllData" ma:web="ecb5eb42-8f9c-4501-ae84-225180f68d1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el"/>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07342551-19C1-4ACD-A17E-0964D2B2E147}">
  <ds:schemaRefs>
    <ds:schemaRef ds:uri="http://schemas.microsoft.com/sharepoint/v3/contenttype/forms"/>
  </ds:schemaRefs>
</ds:datastoreItem>
</file>

<file path=customXml/itemProps2.xml><?xml version="1.0" encoding="utf-8"?>
<ds:datastoreItem xmlns:ds="http://schemas.openxmlformats.org/officeDocument/2006/customXml" ds:itemID="{9BB26B82-AD65-47F9-A15A-8B75F4BDE6CA}">
  <ds:schemaRefs>
    <ds:schemaRef ds:uri="181540e7-131f-4e26-b2a0-b0b0a6619349"/>
    <ds:schemaRef ds:uri="ecb5eb42-8f9c-4501-ae84-225180f68d18"/>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3.xml><?xml version="1.0" encoding="utf-8"?>
<ds:datastoreItem xmlns:ds="http://schemas.openxmlformats.org/officeDocument/2006/customXml" ds:itemID="{B8F31219-48CF-4CCD-B46C-7AE8E7C41030}"/>
</file>

<file path=docProps/app.xml><?xml version="1.0" encoding="utf-8"?>
<Properties xmlns="http://schemas.openxmlformats.org/officeDocument/2006/extended-properties" xmlns:vt="http://schemas.openxmlformats.org/officeDocument/2006/docPropsVTypes">
  <Application>Microsoft Office PowerPoint</Application>
  <PresentationFormat>On-screen Show (16:9)</PresentationFormat>
  <Slides>127</Slides>
  <Notes>126</Notes>
  <HiddenSlides>3</HiddenSlides>
  <ScaleCrop>false</ScaleCrop>
  <HeadingPairs>
    <vt:vector size="4" baseType="variant">
      <vt:variant>
        <vt:lpstr>Theme</vt:lpstr>
      </vt:variant>
      <vt:variant>
        <vt:i4>2</vt:i4>
      </vt:variant>
      <vt:variant>
        <vt:lpstr>Slide Titles</vt:lpstr>
      </vt:variant>
      <vt:variant>
        <vt:i4>127</vt:i4>
      </vt:variant>
    </vt:vector>
  </HeadingPairs>
  <TitlesOfParts>
    <vt:vector size="129" baseType="lpstr">
      <vt:lpstr>Electrical Energy and Power in Physics by Slidesgo</vt:lpstr>
      <vt:lpstr>Slidesgo Final Pages</vt:lpstr>
      <vt:lpstr>Hydro Education HUB Introduction</vt:lpstr>
      <vt:lpstr>At the End of the Introduction, you will… </vt:lpstr>
      <vt:lpstr>01</vt:lpstr>
      <vt:lpstr>Introduction</vt:lpstr>
      <vt:lpstr>Introduction</vt:lpstr>
      <vt:lpstr>History of Hydro Energy</vt:lpstr>
      <vt:lpstr>Present and Future </vt:lpstr>
      <vt:lpstr>Examples</vt:lpstr>
      <vt:lpstr>Hydro Energy in Ghana</vt:lpstr>
      <vt:lpstr>Ghana’s – Energy Mix</vt:lpstr>
      <vt:lpstr>Unlock the World of Hydro Energy</vt:lpstr>
      <vt:lpstr>Basics of Hydro Energy</vt:lpstr>
      <vt:lpstr>Where is Hydro power found? </vt:lpstr>
      <vt:lpstr>PowerPoint Presentation</vt:lpstr>
      <vt:lpstr>Definition - Hydro Energy</vt:lpstr>
      <vt:lpstr>Conversion of Flowing Water to Energy </vt:lpstr>
      <vt:lpstr>… the water cycle</vt:lpstr>
      <vt:lpstr>Where is Hydro Energy found?</vt:lpstr>
      <vt:lpstr>Water Motion can be found in various Places </vt:lpstr>
      <vt:lpstr>Hydro Energy: Rivers</vt:lpstr>
      <vt:lpstr>Hydro Energy: Rivers</vt:lpstr>
      <vt:lpstr>Rivers - Variation</vt:lpstr>
      <vt:lpstr>Hydro Energy: Oceans</vt:lpstr>
      <vt:lpstr>Oceans: Tides and Waves Energy </vt:lpstr>
      <vt:lpstr>Oceans</vt:lpstr>
      <vt:lpstr>Oceans</vt:lpstr>
      <vt:lpstr>Tidal and Wave Hydro Energy - Innovations</vt:lpstr>
      <vt:lpstr>Mountainous Regions</vt:lpstr>
      <vt:lpstr>Mountainous Regions</vt:lpstr>
      <vt:lpstr>Waterfall Effect</vt:lpstr>
      <vt:lpstr>Waterfall Effect</vt:lpstr>
      <vt:lpstr>Waterfall Effect - Example</vt:lpstr>
      <vt:lpstr>Catchment Area &amp; River Basins</vt:lpstr>
      <vt:lpstr>Catchement Area &amp; River Basins</vt:lpstr>
      <vt:lpstr>Catchment Area &amp; River Basins</vt:lpstr>
      <vt:lpstr>Dams and Reservoirs</vt:lpstr>
      <vt:lpstr>Challenge – Environmental Impacts Game</vt:lpstr>
      <vt:lpstr>Environmental Concerns - Silting </vt:lpstr>
      <vt:lpstr>Environmental Concerns - Obstruction</vt:lpstr>
      <vt:lpstr>Environmental Concerns - Flooding</vt:lpstr>
      <vt:lpstr>Every question you ask is a step towards knowledge</vt:lpstr>
      <vt:lpstr>Turbine Types in Hydro Energy</vt:lpstr>
      <vt:lpstr>Instructions – Build Your Own Water Wheel</vt:lpstr>
      <vt:lpstr>Why does a Water Wheel operate best for High-Volume and Low Head Height?</vt:lpstr>
      <vt:lpstr>Why does a Water Wheel operate best for High-Volume and Low Head Height?</vt:lpstr>
      <vt:lpstr>Formula for Energy in Hydro Energy!?</vt:lpstr>
      <vt:lpstr>Formula for Energy - I</vt:lpstr>
      <vt:lpstr>Formula for Energy - II</vt:lpstr>
      <vt:lpstr>Formula for Energy - III</vt:lpstr>
      <vt:lpstr>Formula for Energy – Hydro Power?</vt:lpstr>
      <vt:lpstr>Bevor we start with the Experiment</vt:lpstr>
      <vt:lpstr>Exercise – START!</vt:lpstr>
      <vt:lpstr>Experiment - Discuss &amp; Continue</vt:lpstr>
      <vt:lpstr>Explanation: Why different Turbine Types?</vt:lpstr>
      <vt:lpstr>Explanation: Why different Turbine Types?</vt:lpstr>
      <vt:lpstr>Explanation: Why different Turbine Types?</vt:lpstr>
      <vt:lpstr>Explanation: Why different Turbine Types?</vt:lpstr>
      <vt:lpstr>PowerPoint Presentation</vt:lpstr>
      <vt:lpstr>Hydro Education HUB Chapter 3</vt:lpstr>
      <vt:lpstr>What Impacts Turbine Output?</vt:lpstr>
      <vt:lpstr>The Power of Height – Why It Matters</vt:lpstr>
      <vt:lpstr>Torricelli’s Law and Velocity of Water</vt:lpstr>
      <vt:lpstr>Now think</vt:lpstr>
      <vt:lpstr>Torricelli’s Law - Example</vt:lpstr>
      <vt:lpstr>Let’s do an experiment to learn about the relationship between volume and force </vt:lpstr>
      <vt:lpstr>Instructions</vt:lpstr>
      <vt:lpstr>From Water Tanks to Firefighters: Torricelli’s Law in Action</vt:lpstr>
      <vt:lpstr>PowerPoint Presentation</vt:lpstr>
      <vt:lpstr>PowerPoint Presentation</vt:lpstr>
      <vt:lpstr>Effect of resistance on water flow</vt:lpstr>
      <vt:lpstr>Let’s explore how obstacles (resistances) can affect the water flow with an experiment </vt:lpstr>
      <vt:lpstr>Instructions</vt:lpstr>
      <vt:lpstr>Now think</vt:lpstr>
      <vt:lpstr>Now let’s see the concepts we have discussed in action in a hydro energy turbine</vt:lpstr>
      <vt:lpstr>Water Testing Head Height and Energy Output</vt:lpstr>
      <vt:lpstr>Water Testing Head Height and Energy Output</vt:lpstr>
      <vt:lpstr>Instructions</vt:lpstr>
      <vt:lpstr>Now think</vt:lpstr>
      <vt:lpstr>Concepts of Grid and Combining DERs</vt:lpstr>
      <vt:lpstr>What Is a Grid, and Why Do We Need It?</vt:lpstr>
      <vt:lpstr>Predictability of Renewable Sources</vt:lpstr>
      <vt:lpstr>PowerPoint Presentation</vt:lpstr>
      <vt:lpstr>Reliability Order Renewable Energy Sources</vt:lpstr>
      <vt:lpstr>Baseload Requirements?!</vt:lpstr>
      <vt:lpstr>Electricity Generation = Demand!?</vt:lpstr>
      <vt:lpstr>The Importance of Balancing  Electricity Generation and Demand</vt:lpstr>
      <vt:lpstr>PowerPoint Presentation</vt:lpstr>
      <vt:lpstr>What are Buffers to keep Generation = Demand?</vt:lpstr>
      <vt:lpstr>How Grids Handle Fluctuations</vt:lpstr>
      <vt:lpstr>Why connecting energy sources makes sense </vt:lpstr>
      <vt:lpstr>Why connecting energy sources makes sense </vt:lpstr>
      <vt:lpstr>What are DERs and How They Interconnect?</vt:lpstr>
      <vt:lpstr>Batteries and Reliability in the Power Grid</vt:lpstr>
      <vt:lpstr>The Merit Order and Cost Optimization</vt:lpstr>
      <vt:lpstr>100,000</vt:lpstr>
      <vt:lpstr>Some interesting country studies</vt:lpstr>
      <vt:lpstr>The steps for a successful experiment</vt:lpstr>
      <vt:lpstr>Rubric</vt:lpstr>
      <vt:lpstr>Short answer questions</vt:lpstr>
      <vt:lpstr>Group discussion</vt:lpstr>
      <vt:lpstr>Essay</vt:lpstr>
      <vt:lpstr>Conclusions</vt:lpstr>
      <vt:lpstr>Thanks!</vt:lpstr>
      <vt:lpstr>References</vt:lpstr>
      <vt:lpstr>Icon pack</vt:lpstr>
      <vt:lpstr>Alternative resources</vt:lpstr>
      <vt:lpstr>Resources</vt:lpstr>
      <vt:lpstr>Instructions for use</vt:lpstr>
      <vt:lpstr>Instructions for use (premium users)</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lpstr>Hydro Energy Potential in Ghana - I </vt:lpstr>
      <vt:lpstr>Hydro Energy Potential in Ghana - II</vt:lpstr>
      <vt:lpstr>Hydro Energy Potential in Ghana - III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PV  in Physics</dc:title>
  <cp:revision>22</cp:revision>
  <dcterms:modified xsi:type="dcterms:W3CDTF">2025-03-13T07:36:31Z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0x010100A165D6A8B98D0F4FB158B27E667A45EA</vt:lpwstr>
  </property>
  <property fmtid="{D5CDD505-2E9C-101B-9397-08002B2CF9AE}" pid="3" name="MediaServiceImageTags">
    <vt:lpwstr/>
  </property>
</Properties>
</file>