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A6_803817F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A8_A17F5BA1.xml" ContentType="application/vnd.ms-powerpoint.comments+xml"/>
  <Override PartName="/ppt/notesSlides/notesSlide12.xml" ContentType="application/vnd.openxmlformats-officedocument.presentationml.notesSlide+xml"/>
  <Override PartName="/ppt/comments/modernComment_1AA_F55B7513.xml" ContentType="application/vnd.ms-powerpoint.comments+xml"/>
  <Override PartName="/ppt/notesSlides/notesSlide13.xml" ContentType="application/vnd.openxmlformats-officedocument.presentationml.notesSlide+xml"/>
  <Override PartName="/ppt/comments/modernComment_19D_ADEB8687.xml" ContentType="application/vnd.ms-powerpoint.comments+xml"/>
  <Override PartName="/ppt/notesSlides/notesSlide14.xml" ContentType="application/vnd.openxmlformats-officedocument.presentationml.notesSlide+xml"/>
  <Override PartName="/ppt/comments/modernComment_211_FB3AB9D.xml" ContentType="application/vnd.ms-powerpoint.comments+xml"/>
  <Override PartName="/ppt/notesSlides/notesSlide15.xml" ContentType="application/vnd.openxmlformats-officedocument.presentationml.notesSlide+xml"/>
  <Override PartName="/ppt/comments/modernComment_19F_4D985101.xml" ContentType="application/vnd.ms-powerpoint.comments+xml"/>
  <Override PartName="/ppt/notesSlides/notesSlide16.xml" ContentType="application/vnd.openxmlformats-officedocument.presentationml.notesSlide+xml"/>
  <Override PartName="/ppt/comments/modernComment_1A0_77CD7C0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209_6C54738E.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1DA_1DA75C3E.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1E0_AD3EAD72.xml" ContentType="application/vnd.ms-powerpoint.comments+xml"/>
  <Override PartName="/ppt/notesSlides/notesSlide57.xml" ContentType="application/vnd.openxmlformats-officedocument.presentationml.notesSlide+xml"/>
  <Override PartName="/ppt/comments/modernComment_1E1_4338DF29.xml" ContentType="application/vnd.ms-powerpoint.comments+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93"/>
  </p:notesMasterIdLst>
  <p:sldIdLst>
    <p:sldId id="256" r:id="rId5"/>
    <p:sldId id="418" r:id="rId6"/>
    <p:sldId id="420" r:id="rId7"/>
    <p:sldId id="324" r:id="rId8"/>
    <p:sldId id="534" r:id="rId9"/>
    <p:sldId id="535" r:id="rId10"/>
    <p:sldId id="466" r:id="rId11"/>
    <p:sldId id="536" r:id="rId12"/>
    <p:sldId id="421" r:id="rId13"/>
    <p:sldId id="422" r:id="rId14"/>
    <p:sldId id="403" r:id="rId15"/>
    <p:sldId id="423" r:id="rId16"/>
    <p:sldId id="424" r:id="rId17"/>
    <p:sldId id="426" r:id="rId18"/>
    <p:sldId id="413" r:id="rId19"/>
    <p:sldId id="529" r:id="rId20"/>
    <p:sldId id="415" r:id="rId21"/>
    <p:sldId id="416" r:id="rId22"/>
    <p:sldId id="507" r:id="rId23"/>
    <p:sldId id="519" r:id="rId24"/>
    <p:sldId id="518" r:id="rId25"/>
    <p:sldId id="467" r:id="rId26"/>
    <p:sldId id="470" r:id="rId27"/>
    <p:sldId id="430" r:id="rId28"/>
    <p:sldId id="432" r:id="rId29"/>
    <p:sldId id="431" r:id="rId30"/>
    <p:sldId id="433" r:id="rId31"/>
    <p:sldId id="525" r:id="rId32"/>
    <p:sldId id="508" r:id="rId33"/>
    <p:sldId id="435" r:id="rId34"/>
    <p:sldId id="436" r:id="rId35"/>
    <p:sldId id="437" r:id="rId36"/>
    <p:sldId id="438" r:id="rId37"/>
    <p:sldId id="440" r:id="rId38"/>
    <p:sldId id="439" r:id="rId39"/>
    <p:sldId id="459" r:id="rId40"/>
    <p:sldId id="460" r:id="rId41"/>
    <p:sldId id="461" r:id="rId42"/>
    <p:sldId id="456" r:id="rId43"/>
    <p:sldId id="458" r:id="rId44"/>
    <p:sldId id="509" r:id="rId45"/>
    <p:sldId id="513" r:id="rId46"/>
    <p:sldId id="512" r:id="rId47"/>
    <p:sldId id="457" r:id="rId48"/>
    <p:sldId id="511" r:id="rId49"/>
    <p:sldId id="514" r:id="rId50"/>
    <p:sldId id="515" r:id="rId51"/>
    <p:sldId id="516" r:id="rId52"/>
    <p:sldId id="517" r:id="rId53"/>
    <p:sldId id="532" r:id="rId54"/>
    <p:sldId id="452" r:id="rId55"/>
    <p:sldId id="453" r:id="rId56"/>
    <p:sldId id="520" r:id="rId57"/>
    <p:sldId id="521" r:id="rId58"/>
    <p:sldId id="454" r:id="rId59"/>
    <p:sldId id="522" r:id="rId60"/>
    <p:sldId id="523" r:id="rId61"/>
    <p:sldId id="471" r:id="rId62"/>
    <p:sldId id="530" r:id="rId63"/>
    <p:sldId id="472" r:id="rId64"/>
    <p:sldId id="473" r:id="rId65"/>
    <p:sldId id="474" r:id="rId66"/>
    <p:sldId id="475" r:id="rId67"/>
    <p:sldId id="477" r:id="rId68"/>
    <p:sldId id="479" r:id="rId69"/>
    <p:sldId id="478" r:id="rId70"/>
    <p:sldId id="480" r:id="rId71"/>
    <p:sldId id="481" r:id="rId72"/>
    <p:sldId id="493" r:id="rId73"/>
    <p:sldId id="483" r:id="rId74"/>
    <p:sldId id="485" r:id="rId75"/>
    <p:sldId id="527" r:id="rId76"/>
    <p:sldId id="528" r:id="rId77"/>
    <p:sldId id="533" r:id="rId78"/>
    <p:sldId id="524" r:id="rId79"/>
    <p:sldId id="489" r:id="rId80"/>
    <p:sldId id="497" r:id="rId81"/>
    <p:sldId id="491" r:id="rId82"/>
    <p:sldId id="492" r:id="rId83"/>
    <p:sldId id="500" r:id="rId84"/>
    <p:sldId id="498" r:id="rId85"/>
    <p:sldId id="501" r:id="rId86"/>
    <p:sldId id="502" r:id="rId87"/>
    <p:sldId id="503" r:id="rId88"/>
    <p:sldId id="504" r:id="rId89"/>
    <p:sldId id="506" r:id="rId90"/>
    <p:sldId id="505" r:id="rId91"/>
    <p:sldId id="531" r:id="rId92"/>
  </p:sldIdLst>
  <p:sldSz cx="9144000" cy="5143500" type="screen16x9"/>
  <p:notesSz cx="6858000" cy="9144000"/>
  <p:embeddedFontLst>
    <p:embeddedFont>
      <p:font typeface="Anaheim" panose="020B0604020202020204" charset="0"/>
      <p:regular r:id="rId94"/>
      <p:bold r:id="rId95"/>
    </p:embeddedFont>
    <p:embeddedFont>
      <p:font typeface="Epilogue" panose="020B0604020202020204" charset="0"/>
      <p:regular r:id="rId96"/>
      <p:bold r:id="rId97"/>
      <p:italic r:id="rId98"/>
      <p:boldItalic r:id="rId99"/>
    </p:embeddedFont>
    <p:embeddedFont>
      <p:font typeface="Segoe UI" panose="020B0502040204020203" pitchFamily="34" charset="0"/>
      <p:regular r:id="rId100"/>
      <p:bold r:id="rId101"/>
      <p:italic r:id="rId102"/>
      <p:boldItalic r:id="rId103"/>
    </p:embeddedFont>
    <p:embeddedFont>
      <p:font typeface="Sofia Sans" panose="020B0604020202020204"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49" userDrawn="1">
          <p15:clr>
            <a:srgbClr val="747775"/>
          </p15:clr>
        </p15:guide>
        <p15:guide id="2" pos="453" userDrawn="1">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C4C20-EA2F-D420-3E9A-718E7426B845}" name="Tabea Monz" initials="TM" userId="S::t.monz@tum.de::f46a5392-c507-4495-8454-0a2fbbcf0cda" providerId="AD"/>
  <p188:author id="{D6905A2D-D2C3-201B-A946-8E354F0020AE}" name="Era Poudel" initials="EP" userId="S::era.poudel@tum.de::4038d143-4a25-4ddb-a450-cddf29410981" providerId="AD"/>
  <p188:author id="{60CABE33-0908-B1D7-DFB5-E68481894B90}" name="Ömer Taha Sevimli" initials="ÖS" userId="S::omer.sevimli@tum.de::d68fb2f4-76b1-4cfc-96e6-800a7d956fcb" providerId="AD"/>
  <p188:author id="{B42F1766-DDFC-5C7B-DE45-1C59074F08E1}" name="Stefan Zieglmeier" initials="SZ" userId="S::stefan.zieglmeier@tum.de::9d0a9ec1-89ae-40c9-8d3d-62f162d41600" providerId="AD"/>
  <p188:author id="{1ED934D9-1AF6-DEB9-071C-2AFB722CF825}" name="Nina Steger" initials="" userId="S::nina.steger@tum.de::efda762e-901d-408b-befd-9a071afe5357" providerId="AD"/>
  <p188:author id="{47CFB4FE-14D8-21F6-A367-BA6A42E6750C}" name="Bianca Bacci" initials="BB" userId="S::ge72jah@tum.de::83bb2da2-bed4-4ef3-8a15-9eeec0e86d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anca Bacci" initials="BB" lastIdx="10" clrIdx="0">
    <p:extLst>
      <p:ext uri="{19B8F6BF-5375-455C-9EA6-DF929625EA0E}">
        <p15:presenceInfo xmlns:p15="http://schemas.microsoft.com/office/powerpoint/2012/main" userId="S::ge72jah@tum.de::83bb2da2-bed4-4ef3-8a15-9eeec0e86db8" providerId="AD"/>
      </p:ext>
    </p:extLst>
  </p:cmAuthor>
  <p:cmAuthor id="2" name="Johanna Marx" initials="JM" lastIdx="2" clrIdx="1">
    <p:extLst>
      <p:ext uri="{19B8F6BF-5375-455C-9EA6-DF929625EA0E}">
        <p15:presenceInfo xmlns:p15="http://schemas.microsoft.com/office/powerpoint/2012/main" userId="S::Johanna17.Marx@tum.de::f7883e6b-b8f5-49bd-97ed-29afbba9d3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059"/>
    <a:srgbClr val="F03030"/>
    <a:srgbClr val="F5F3EF"/>
    <a:srgbClr val="FFFFFF"/>
    <a:srgbClr val="CDC3AF"/>
    <a:srgbClr val="0000FF"/>
    <a:srgbClr val="F0F6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B2488-0987-896F-4D4E-6F3585BB1260}" v="3" dt="2025-05-13T15:09:01.686"/>
  </p1510:revLst>
</p1510:revInfo>
</file>

<file path=ppt/tableStyles.xml><?xml version="1.0" encoding="utf-8"?>
<a:tblStyleLst xmlns:a="http://schemas.openxmlformats.org/drawingml/2006/main" def="{87981CF4-4D3E-4045-9ACF-D1447FECE155}">
  <a:tblStyle styleId="{87981CF4-4D3E-4045-9ACF-D1447FECE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CFADBD-3245-443C-9B6D-9ACBA4CA32A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5" d="100"/>
          <a:sy n="155" d="100"/>
        </p:scale>
        <p:origin x="354" y="138"/>
      </p:cViewPr>
      <p:guideLst>
        <p:guide orient="horz" pos="3049"/>
        <p:guide pos="4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font" Target="fonts/font14.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9.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font" Target="fonts/font2.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0.fntdata"/><Relationship Id="rId108" Type="http://schemas.openxmlformats.org/officeDocument/2006/relationships/commentAuthors" Target="commen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3.fntdata"/><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bea Monz" userId="S::t.monz@tum.de::f46a5392-c507-4495-8454-0a2fbbcf0cda" providerId="AD" clId="Web-{05C30225-B858-818A-330D-5CD99EA7BE4B}"/>
    <pc:docChg chg="modSld">
      <pc:chgData name="Tabea Monz" userId="S::t.monz@tum.de::f46a5392-c507-4495-8454-0a2fbbcf0cda" providerId="AD" clId="Web-{05C30225-B858-818A-330D-5CD99EA7BE4B}" dt="2025-01-21T11:30:35.392" v="119" actId="1076"/>
      <pc:docMkLst>
        <pc:docMk/>
      </pc:docMkLst>
      <pc:sldChg chg="modSp">
        <pc:chgData name="Tabea Monz" userId="S::t.monz@tum.de::f46a5392-c507-4495-8454-0a2fbbcf0cda" providerId="AD" clId="Web-{05C30225-B858-818A-330D-5CD99EA7BE4B}" dt="2025-01-21T11:25:45.055" v="110" actId="20577"/>
        <pc:sldMkLst>
          <pc:docMk/>
          <pc:sldMk cId="3180930297" sldId="478"/>
        </pc:sldMkLst>
        <pc:spChg chg="mod">
          <ac:chgData name="Tabea Monz" userId="S::t.monz@tum.de::f46a5392-c507-4495-8454-0a2fbbcf0cda" providerId="AD" clId="Web-{05C30225-B858-818A-330D-5CD99EA7BE4B}" dt="2025-01-21T11:25:45.055" v="110" actId="20577"/>
          <ac:spMkLst>
            <pc:docMk/>
            <pc:sldMk cId="3180930297" sldId="478"/>
            <ac:spMk id="3" creationId="{A68BB057-B8C6-3C0B-23E1-6E6A0F06BDF0}"/>
          </ac:spMkLst>
        </pc:spChg>
        <pc:spChg chg="mod">
          <ac:chgData name="Tabea Monz" userId="S::t.monz@tum.de::f46a5392-c507-4495-8454-0a2fbbcf0cda" providerId="AD" clId="Web-{05C30225-B858-818A-330D-5CD99EA7BE4B}" dt="2025-01-21T11:24:12.208" v="8" actId="20577"/>
          <ac:spMkLst>
            <pc:docMk/>
            <pc:sldMk cId="3180930297" sldId="478"/>
            <ac:spMk id="10" creationId="{72C9F6A6-A520-1851-F229-7C9C5DAA1C36}"/>
          </ac:spMkLst>
        </pc:spChg>
      </pc:sldChg>
      <pc:sldChg chg="modSp">
        <pc:chgData name="Tabea Monz" userId="S::t.monz@tum.de::f46a5392-c507-4495-8454-0a2fbbcf0cda" providerId="AD" clId="Web-{05C30225-B858-818A-330D-5CD99EA7BE4B}" dt="2025-01-21T11:24:09.021" v="5" actId="20577"/>
        <pc:sldMkLst>
          <pc:docMk/>
          <pc:sldMk cId="2471492575" sldId="479"/>
        </pc:sldMkLst>
        <pc:spChg chg="mod">
          <ac:chgData name="Tabea Monz" userId="S::t.monz@tum.de::f46a5392-c507-4495-8454-0a2fbbcf0cda" providerId="AD" clId="Web-{05C30225-B858-818A-330D-5CD99EA7BE4B}" dt="2025-01-21T11:24:09.021" v="5" actId="20577"/>
          <ac:spMkLst>
            <pc:docMk/>
            <pc:sldMk cId="2471492575" sldId="479"/>
            <ac:spMk id="3" creationId="{A68BB057-B8C6-3C0B-23E1-6E6A0F06BDF0}"/>
          </ac:spMkLst>
        </pc:spChg>
        <pc:spChg chg="mod">
          <ac:chgData name="Tabea Monz" userId="S::t.monz@tum.de::f46a5392-c507-4495-8454-0a2fbbcf0cda" providerId="AD" clId="Web-{05C30225-B858-818A-330D-5CD99EA7BE4B}" dt="2025-01-21T11:23:53.130" v="3" actId="20577"/>
          <ac:spMkLst>
            <pc:docMk/>
            <pc:sldMk cId="2471492575" sldId="479"/>
            <ac:spMk id="10" creationId="{72C9F6A6-A520-1851-F229-7C9C5DAA1C36}"/>
          </ac:spMkLst>
        </pc:spChg>
      </pc:sldChg>
      <pc:sldChg chg="addSp delSp modSp">
        <pc:chgData name="Tabea Monz" userId="S::t.monz@tum.de::f46a5392-c507-4495-8454-0a2fbbcf0cda" providerId="AD" clId="Web-{05C30225-B858-818A-330D-5CD99EA7BE4B}" dt="2025-01-21T11:30:35.392" v="119" actId="1076"/>
        <pc:sldMkLst>
          <pc:docMk/>
          <pc:sldMk cId="2882732905" sldId="491"/>
        </pc:sldMkLst>
        <pc:picChg chg="add mod">
          <ac:chgData name="Tabea Monz" userId="S::t.monz@tum.de::f46a5392-c507-4495-8454-0a2fbbcf0cda" providerId="AD" clId="Web-{05C30225-B858-818A-330D-5CD99EA7BE4B}" dt="2025-01-21T11:30:35.392" v="119" actId="1076"/>
          <ac:picMkLst>
            <pc:docMk/>
            <pc:sldMk cId="2882732905" sldId="491"/>
            <ac:picMk id="6" creationId="{A3677634-B128-26CE-6BAC-43F5192FACAD}"/>
          </ac:picMkLst>
        </pc:picChg>
      </pc:sldChg>
    </pc:docChg>
  </pc:docChgLst>
  <pc:docChgLst>
    <pc:chgData name="Tabea Monz" userId="S::t.monz@tum.de::f46a5392-c507-4495-8454-0a2fbbcf0cda" providerId="AD" clId="Web-{E482D2BD-057D-06CA-B74C-F1D652194822}"/>
    <pc:docChg chg="addSld delSld modSld">
      <pc:chgData name="Tabea Monz" userId="S::t.monz@tum.de::f46a5392-c507-4495-8454-0a2fbbcf0cda" providerId="AD" clId="Web-{E482D2BD-057D-06CA-B74C-F1D652194822}" dt="2025-01-14T14:50:58.733" v="502" actId="1076"/>
      <pc:docMkLst>
        <pc:docMk/>
      </pc:docMkLst>
      <pc:sldChg chg="modSp">
        <pc:chgData name="Tabea Monz" userId="S::t.monz@tum.de::f46a5392-c507-4495-8454-0a2fbbcf0cda" providerId="AD" clId="Web-{E482D2BD-057D-06CA-B74C-F1D652194822}" dt="2025-01-14T14:50:58.733" v="502" actId="1076"/>
        <pc:sldMkLst>
          <pc:docMk/>
          <pc:sldMk cId="1796853716" sldId="418"/>
        </pc:sldMkLst>
        <pc:picChg chg="mod">
          <ac:chgData name="Tabea Monz" userId="S::t.monz@tum.de::f46a5392-c507-4495-8454-0a2fbbcf0cda" providerId="AD" clId="Web-{E482D2BD-057D-06CA-B74C-F1D652194822}" dt="2025-01-14T14:50:58.733" v="502" actId="1076"/>
          <ac:picMkLst>
            <pc:docMk/>
            <pc:sldMk cId="1796853716" sldId="418"/>
            <ac:picMk id="14" creationId="{6C3401AB-042D-FB58-9F39-2C188CEC82C6}"/>
          </ac:picMkLst>
        </pc:picChg>
      </pc:sldChg>
      <pc:sldChg chg="addSp delSp modSp">
        <pc:chgData name="Tabea Monz" userId="S::t.monz@tum.de::f46a5392-c507-4495-8454-0a2fbbcf0cda" providerId="AD" clId="Web-{E482D2BD-057D-06CA-B74C-F1D652194822}" dt="2025-01-14T14:19:55.746" v="116"/>
        <pc:sldMkLst>
          <pc:docMk/>
          <pc:sldMk cId="1424476061" sldId="453"/>
        </pc:sldMkLst>
        <pc:spChg chg="mod">
          <ac:chgData name="Tabea Monz" userId="S::t.monz@tum.de::f46a5392-c507-4495-8454-0a2fbbcf0cda" providerId="AD" clId="Web-{E482D2BD-057D-06CA-B74C-F1D652194822}" dt="2025-01-14T14:07:31.429" v="26" actId="20577"/>
          <ac:spMkLst>
            <pc:docMk/>
            <pc:sldMk cId="1424476061" sldId="453"/>
            <ac:spMk id="7" creationId="{093A833E-F483-48B3-840B-1348CCE3E9B7}"/>
          </ac:spMkLst>
        </pc:spChg>
        <pc:picChg chg="mod">
          <ac:chgData name="Tabea Monz" userId="S::t.monz@tum.de::f46a5392-c507-4495-8454-0a2fbbcf0cda" providerId="AD" clId="Web-{E482D2BD-057D-06CA-B74C-F1D652194822}" dt="2025-01-14T14:05:48.735" v="5" actId="1076"/>
          <ac:picMkLst>
            <pc:docMk/>
            <pc:sldMk cId="1424476061" sldId="453"/>
            <ac:picMk id="4" creationId="{DFDAD1B5-2C37-8EA2-4FF2-3A0E39DDB523}"/>
          </ac:picMkLst>
        </pc:picChg>
        <pc:cxnChg chg="add mod">
          <ac:chgData name="Tabea Monz" userId="S::t.monz@tum.de::f46a5392-c507-4495-8454-0a2fbbcf0cda" providerId="AD" clId="Web-{E482D2BD-057D-06CA-B74C-F1D652194822}" dt="2025-01-14T14:06:08.049" v="7" actId="14100"/>
          <ac:cxnSpMkLst>
            <pc:docMk/>
            <pc:sldMk cId="1424476061" sldId="453"/>
            <ac:cxnSpMk id="5" creationId="{9D4D1196-193B-D4E6-6614-11E054EE5838}"/>
          </ac:cxnSpMkLst>
        </pc:cxnChg>
      </pc:sldChg>
      <pc:sldChg chg="addSp delSp modSp">
        <pc:chgData name="Tabea Monz" userId="S::t.monz@tum.de::f46a5392-c507-4495-8454-0a2fbbcf0cda" providerId="AD" clId="Web-{E482D2BD-057D-06CA-B74C-F1D652194822}" dt="2025-01-14T14:36:46.894" v="310"/>
        <pc:sldMkLst>
          <pc:docMk/>
          <pc:sldMk cId="817820870" sldId="454"/>
        </pc:sldMkLst>
        <pc:spChg chg="add mod">
          <ac:chgData name="Tabea Monz" userId="S::t.monz@tum.de::f46a5392-c507-4495-8454-0a2fbbcf0cda" providerId="AD" clId="Web-{E482D2BD-057D-06CA-B74C-F1D652194822}" dt="2025-01-14T14:23:27.495" v="178" actId="1076"/>
          <ac:spMkLst>
            <pc:docMk/>
            <pc:sldMk cId="817820870" sldId="454"/>
            <ac:spMk id="4" creationId="{563D4711-AEA2-95AC-569F-F2C15FAB8A40}"/>
          </ac:spMkLst>
        </pc:spChg>
      </pc:sldChg>
      <pc:sldChg chg="addSp delSp modSp del">
        <pc:chgData name="Tabea Monz" userId="S::t.monz@tum.de::f46a5392-c507-4495-8454-0a2fbbcf0cda" providerId="AD" clId="Web-{E482D2BD-057D-06CA-B74C-F1D652194822}" dt="2025-01-14T14:44:42.661" v="493"/>
        <pc:sldMkLst>
          <pc:docMk/>
          <pc:sldMk cId="606224235" sldId="455"/>
        </pc:sldMkLst>
      </pc:sldChg>
      <pc:sldChg chg="del">
        <pc:chgData name="Tabea Monz" userId="S::t.monz@tum.de::f46a5392-c507-4495-8454-0a2fbbcf0cda" providerId="AD" clId="Web-{E482D2BD-057D-06CA-B74C-F1D652194822}" dt="2025-01-14T14:37:02.020" v="313"/>
        <pc:sldMkLst>
          <pc:docMk/>
          <pc:sldMk cId="2889149921" sldId="468"/>
        </pc:sldMkLst>
      </pc:sldChg>
      <pc:sldChg chg="modSp del">
        <pc:chgData name="Tabea Monz" userId="S::t.monz@tum.de::f46a5392-c507-4495-8454-0a2fbbcf0cda" providerId="AD" clId="Web-{E482D2BD-057D-06CA-B74C-F1D652194822}" dt="2025-01-14T14:17:48.269" v="52"/>
        <pc:sldMkLst>
          <pc:docMk/>
          <pc:sldMk cId="2179111789" sldId="469"/>
        </pc:sldMkLst>
      </pc:sldChg>
      <pc:sldChg chg="addSp delSp modSp add replId">
        <pc:chgData name="Tabea Monz" userId="S::t.monz@tum.de::f46a5392-c507-4495-8454-0a2fbbcf0cda" providerId="AD" clId="Web-{E482D2BD-057D-06CA-B74C-F1D652194822}" dt="2025-01-14T14:17:37.362" v="51" actId="1076"/>
        <pc:sldMkLst>
          <pc:docMk/>
          <pc:sldMk cId="3290228841" sldId="520"/>
        </pc:sldMkLst>
        <pc:picChg chg="add mod">
          <ac:chgData name="Tabea Monz" userId="S::t.monz@tum.de::f46a5392-c507-4495-8454-0a2fbbcf0cda" providerId="AD" clId="Web-{E482D2BD-057D-06CA-B74C-F1D652194822}" dt="2025-01-14T14:17:18.063" v="46" actId="1076"/>
          <ac:picMkLst>
            <pc:docMk/>
            <pc:sldMk cId="3290228841" sldId="520"/>
            <ac:picMk id="8" creationId="{051BE671-26ED-8DC9-E267-55E735B80AB1}"/>
          </ac:picMkLst>
        </pc:picChg>
      </pc:sldChg>
      <pc:sldChg chg="add del replId">
        <pc:chgData name="Tabea Monz" userId="S::t.monz@tum.de::f46a5392-c507-4495-8454-0a2fbbcf0cda" providerId="AD" clId="Web-{E482D2BD-057D-06CA-B74C-F1D652194822}" dt="2025-01-14T14:18:08.254" v="54"/>
        <pc:sldMkLst>
          <pc:docMk/>
          <pc:sldMk cId="672191551" sldId="521"/>
        </pc:sldMkLst>
      </pc:sldChg>
      <pc:sldChg chg="addSp delSp modSp add replId">
        <pc:chgData name="Tabea Monz" userId="S::t.monz@tum.de::f46a5392-c507-4495-8454-0a2fbbcf0cda" providerId="AD" clId="Web-{E482D2BD-057D-06CA-B74C-F1D652194822}" dt="2025-01-14T14:20:11.700" v="122" actId="20577"/>
        <pc:sldMkLst>
          <pc:docMk/>
          <pc:sldMk cId="1817473934" sldId="521"/>
        </pc:sldMkLst>
        <pc:spChg chg="mod">
          <ac:chgData name="Tabea Monz" userId="S::t.monz@tum.de::f46a5392-c507-4495-8454-0a2fbbcf0cda" providerId="AD" clId="Web-{E482D2BD-057D-06CA-B74C-F1D652194822}" dt="2025-01-14T14:20:11.700" v="122" actId="20577"/>
          <ac:spMkLst>
            <pc:docMk/>
            <pc:sldMk cId="1817473934" sldId="521"/>
            <ac:spMk id="2" creationId="{FC44FA33-28F7-BD26-5DA9-43D478B0822F}"/>
          </ac:spMkLst>
        </pc:spChg>
        <pc:spChg chg="mod">
          <ac:chgData name="Tabea Monz" userId="S::t.monz@tum.de::f46a5392-c507-4495-8454-0a2fbbcf0cda" providerId="AD" clId="Web-{E482D2BD-057D-06CA-B74C-F1D652194822}" dt="2025-01-14T14:19:53.605" v="115" actId="20577"/>
          <ac:spMkLst>
            <pc:docMk/>
            <pc:sldMk cId="1817473934" sldId="521"/>
            <ac:spMk id="7" creationId="{093A833E-F483-48B3-840B-1348CCE3E9B7}"/>
          </ac:spMkLst>
        </pc:spChg>
        <pc:picChg chg="add mod">
          <ac:chgData name="Tabea Monz" userId="S::t.monz@tum.de::f46a5392-c507-4495-8454-0a2fbbcf0cda" providerId="AD" clId="Web-{E482D2BD-057D-06CA-B74C-F1D652194822}" dt="2025-01-14T14:20:03.809" v="118" actId="1076"/>
          <ac:picMkLst>
            <pc:docMk/>
            <pc:sldMk cId="1817473934" sldId="521"/>
            <ac:picMk id="3" creationId="{CF14877B-D32F-9D11-C20E-793FDED34726}"/>
          </ac:picMkLst>
        </pc:picChg>
      </pc:sldChg>
      <pc:sldChg chg="addSp delSp modSp add replId">
        <pc:chgData name="Tabea Monz" userId="S::t.monz@tum.de::f46a5392-c507-4495-8454-0a2fbbcf0cda" providerId="AD" clId="Web-{E482D2BD-057D-06CA-B74C-F1D652194822}" dt="2025-01-14T14:36:54.738" v="312" actId="1076"/>
        <pc:sldMkLst>
          <pc:docMk/>
          <pc:sldMk cId="4263844469" sldId="522"/>
        </pc:sldMkLst>
        <pc:spChg chg="mod">
          <ac:chgData name="Tabea Monz" userId="S::t.monz@tum.de::f46a5392-c507-4495-8454-0a2fbbcf0cda" providerId="AD" clId="Web-{E482D2BD-057D-06CA-B74C-F1D652194822}" dt="2025-01-14T14:27:54.498" v="230" actId="20577"/>
          <ac:spMkLst>
            <pc:docMk/>
            <pc:sldMk cId="4263844469" sldId="522"/>
            <ac:spMk id="2" creationId="{FC44FA33-28F7-BD26-5DA9-43D478B0822F}"/>
          </ac:spMkLst>
        </pc:spChg>
        <pc:spChg chg="mod">
          <ac:chgData name="Tabea Monz" userId="S::t.monz@tum.de::f46a5392-c507-4495-8454-0a2fbbcf0cda" providerId="AD" clId="Web-{E482D2BD-057D-06CA-B74C-F1D652194822}" dt="2025-01-14T14:36:20.689" v="309" actId="20577"/>
          <ac:spMkLst>
            <pc:docMk/>
            <pc:sldMk cId="4263844469" sldId="522"/>
            <ac:spMk id="3" creationId="{71D7839C-83BD-2181-CE85-FD0A06094290}"/>
          </ac:spMkLst>
        </pc:spChg>
        <pc:spChg chg="add mod">
          <ac:chgData name="Tabea Monz" userId="S::t.monz@tum.de::f46a5392-c507-4495-8454-0a2fbbcf0cda" providerId="AD" clId="Web-{E482D2BD-057D-06CA-B74C-F1D652194822}" dt="2025-01-14T14:36:54.738" v="312" actId="1076"/>
          <ac:spMkLst>
            <pc:docMk/>
            <pc:sldMk cId="4263844469" sldId="522"/>
            <ac:spMk id="6" creationId="{7750A480-946B-8D16-85D5-26F864ABD07C}"/>
          </ac:spMkLst>
        </pc:spChg>
      </pc:sldChg>
      <pc:sldChg chg="addSp delSp modSp add replId">
        <pc:chgData name="Tabea Monz" userId="S::t.monz@tum.de::f46a5392-c507-4495-8454-0a2fbbcf0cda" providerId="AD" clId="Web-{E482D2BD-057D-06CA-B74C-F1D652194822}" dt="2025-01-14T14:46:34.418" v="501" actId="1076"/>
        <pc:sldMkLst>
          <pc:docMk/>
          <pc:sldMk cId="1734971410" sldId="523"/>
        </pc:sldMkLst>
        <pc:spChg chg="mod">
          <ac:chgData name="Tabea Monz" userId="S::t.monz@tum.de::f46a5392-c507-4495-8454-0a2fbbcf0cda" providerId="AD" clId="Web-{E482D2BD-057D-06CA-B74C-F1D652194822}" dt="2025-01-14T14:41:57.915" v="362" actId="20577"/>
          <ac:spMkLst>
            <pc:docMk/>
            <pc:sldMk cId="1734971410" sldId="523"/>
            <ac:spMk id="2" creationId="{FC44FA33-28F7-BD26-5DA9-43D478B0822F}"/>
          </ac:spMkLst>
        </pc:spChg>
        <pc:spChg chg="mod">
          <ac:chgData name="Tabea Monz" userId="S::t.monz@tum.de::f46a5392-c507-4495-8454-0a2fbbcf0cda" providerId="AD" clId="Web-{E482D2BD-057D-06CA-B74C-F1D652194822}" dt="2025-01-14T14:44:34.223" v="492" actId="20577"/>
          <ac:spMkLst>
            <pc:docMk/>
            <pc:sldMk cId="1734971410" sldId="523"/>
            <ac:spMk id="3" creationId="{71D7839C-83BD-2181-CE85-FD0A06094290}"/>
          </ac:spMkLst>
        </pc:spChg>
        <pc:picChg chg="add mod">
          <ac:chgData name="Tabea Monz" userId="S::t.monz@tum.de::f46a5392-c507-4495-8454-0a2fbbcf0cda" providerId="AD" clId="Web-{E482D2BD-057D-06CA-B74C-F1D652194822}" dt="2025-01-14T14:46:05.479" v="499" actId="1076"/>
          <ac:picMkLst>
            <pc:docMk/>
            <pc:sldMk cId="1734971410" sldId="523"/>
            <ac:picMk id="4" creationId="{F8C2F2CA-84AB-28DD-9D3B-9E0E334888F4}"/>
          </ac:picMkLst>
        </pc:picChg>
        <pc:picChg chg="add mod">
          <ac:chgData name="Tabea Monz" userId="S::t.monz@tum.de::f46a5392-c507-4495-8454-0a2fbbcf0cda" providerId="AD" clId="Web-{E482D2BD-057D-06CA-B74C-F1D652194822}" dt="2025-01-14T14:46:02.119" v="498" actId="1076"/>
          <ac:picMkLst>
            <pc:docMk/>
            <pc:sldMk cId="1734971410" sldId="523"/>
            <ac:picMk id="5" creationId="{2DF2D369-26C1-74B3-B6EA-CDB6C2ECFFF9}"/>
          </ac:picMkLst>
        </pc:picChg>
        <pc:picChg chg="add mod">
          <ac:chgData name="Tabea Monz" userId="S::t.monz@tum.de::f46a5392-c507-4495-8454-0a2fbbcf0cda" providerId="AD" clId="Web-{E482D2BD-057D-06CA-B74C-F1D652194822}" dt="2025-01-14T14:46:34.418" v="501" actId="1076"/>
          <ac:picMkLst>
            <pc:docMk/>
            <pc:sldMk cId="1734971410" sldId="523"/>
            <ac:picMk id="7" creationId="{407EC232-09C3-C90A-F790-62DCC7EAE908}"/>
          </ac:picMkLst>
        </pc:picChg>
      </pc:sldChg>
    </pc:docChg>
  </pc:docChgLst>
  <pc:docChgLst>
    <pc:chgData name="Johanna Marx" userId="f7883e6b-b8f5-49bd-97ed-29afbba9d34b" providerId="ADAL" clId="{3050AEC6-1A2F-4407-9599-B95A428618A9}"/>
    <pc:docChg chg="undo custSel addSld delSld modSld modMainMaster">
      <pc:chgData name="Johanna Marx" userId="f7883e6b-b8f5-49bd-97ed-29afbba9d34b" providerId="ADAL" clId="{3050AEC6-1A2F-4407-9599-B95A428618A9}" dt="2025-01-31T15:25:55.268" v="937" actId="20577"/>
      <pc:docMkLst>
        <pc:docMk/>
      </pc:docMkLst>
      <pc:sldChg chg="addSp delSp modSp mod">
        <pc:chgData name="Johanna Marx" userId="f7883e6b-b8f5-49bd-97ed-29afbba9d34b" providerId="ADAL" clId="{3050AEC6-1A2F-4407-9599-B95A428618A9}" dt="2025-01-31T14:38:57.006" v="23" actId="6549"/>
        <pc:sldMkLst>
          <pc:docMk/>
          <pc:sldMk cId="0" sldId="256"/>
        </pc:sldMkLst>
        <pc:spChg chg="mod">
          <ac:chgData name="Johanna Marx" userId="f7883e6b-b8f5-49bd-97ed-29afbba9d34b" providerId="ADAL" clId="{3050AEC6-1A2F-4407-9599-B95A428618A9}" dt="2025-01-31T14:38:57.006" v="23" actId="6549"/>
          <ac:spMkLst>
            <pc:docMk/>
            <pc:sldMk cId="0" sldId="256"/>
            <ac:spMk id="326" creationId="{00000000-0000-0000-0000-000000000000}"/>
          </ac:spMkLst>
        </pc:spChg>
        <pc:picChg chg="add mod">
          <ac:chgData name="Johanna Marx" userId="f7883e6b-b8f5-49bd-97ed-29afbba9d34b" providerId="ADAL" clId="{3050AEC6-1A2F-4407-9599-B95A428618A9}" dt="2025-01-31T14:38:32.223" v="21" actId="207"/>
          <ac:picMkLst>
            <pc:docMk/>
            <pc:sldMk cId="0" sldId="256"/>
            <ac:picMk id="3" creationId="{F9356284-D9AB-9253-1173-B17998DAB95B}"/>
          </ac:picMkLst>
        </pc:picChg>
      </pc:sldChg>
      <pc:sldChg chg="modSp mod">
        <pc:chgData name="Johanna Marx" userId="f7883e6b-b8f5-49bd-97ed-29afbba9d34b" providerId="ADAL" clId="{3050AEC6-1A2F-4407-9599-B95A428618A9}" dt="2025-01-31T14:52:57.058" v="102" actId="207"/>
        <pc:sldMkLst>
          <pc:docMk/>
          <pc:sldMk cId="1729817831" sldId="324"/>
        </pc:sldMkLst>
        <pc:spChg chg="mod">
          <ac:chgData name="Johanna Marx" userId="f7883e6b-b8f5-49bd-97ed-29afbba9d34b" providerId="ADAL" clId="{3050AEC6-1A2F-4407-9599-B95A428618A9}" dt="2025-01-31T14:52:57.058" v="102" actId="207"/>
          <ac:spMkLst>
            <pc:docMk/>
            <pc:sldMk cId="1729817831" sldId="324"/>
            <ac:spMk id="3" creationId="{0DD58FB4-2EC2-0A8E-1FE6-2156E4012461}"/>
          </ac:spMkLst>
        </pc:spChg>
        <pc:spChg chg="mod">
          <ac:chgData name="Johanna Marx" userId="f7883e6b-b8f5-49bd-97ed-29afbba9d34b" providerId="ADAL" clId="{3050AEC6-1A2F-4407-9599-B95A428618A9}" dt="2025-01-31T14:52:57.058" v="102" actId="207"/>
          <ac:spMkLst>
            <pc:docMk/>
            <pc:sldMk cId="1729817831" sldId="324"/>
            <ac:spMk id="4" creationId="{217461D9-4B71-70D4-4A84-7471FF81D649}"/>
          </ac:spMkLst>
        </pc:spChg>
        <pc:spChg chg="mod">
          <ac:chgData name="Johanna Marx" userId="f7883e6b-b8f5-49bd-97ed-29afbba9d34b" providerId="ADAL" clId="{3050AEC6-1A2F-4407-9599-B95A428618A9}" dt="2025-01-31T14:52:57.058" v="102" actId="207"/>
          <ac:spMkLst>
            <pc:docMk/>
            <pc:sldMk cId="1729817831" sldId="324"/>
            <ac:spMk id="5" creationId="{0406FD35-4156-22A9-A8A2-7DEEE4B269E1}"/>
          </ac:spMkLst>
        </pc:spChg>
        <pc:spChg chg="mod">
          <ac:chgData name="Johanna Marx" userId="f7883e6b-b8f5-49bd-97ed-29afbba9d34b" providerId="ADAL" clId="{3050AEC6-1A2F-4407-9599-B95A428618A9}" dt="2025-01-31T14:52:57.058" v="102" actId="207"/>
          <ac:spMkLst>
            <pc:docMk/>
            <pc:sldMk cId="1729817831" sldId="324"/>
            <ac:spMk id="6" creationId="{BB97ADA9-D49D-051E-7E74-F1EB30F1B728}"/>
          </ac:spMkLst>
        </pc:spChg>
        <pc:spChg chg="mod">
          <ac:chgData name="Johanna Marx" userId="f7883e6b-b8f5-49bd-97ed-29afbba9d34b" providerId="ADAL" clId="{3050AEC6-1A2F-4407-9599-B95A428618A9}" dt="2025-01-31T14:52:57.058" v="102" actId="207"/>
          <ac:spMkLst>
            <pc:docMk/>
            <pc:sldMk cId="1729817831" sldId="324"/>
            <ac:spMk id="7" creationId="{E16A3F66-421B-0DBF-3BDA-94F92F22331B}"/>
          </ac:spMkLst>
        </pc:spChg>
        <pc:grpChg chg="mod">
          <ac:chgData name="Johanna Marx" userId="f7883e6b-b8f5-49bd-97ed-29afbba9d34b" providerId="ADAL" clId="{3050AEC6-1A2F-4407-9599-B95A428618A9}" dt="2025-01-31T14:52:57.058" v="102" actId="207"/>
          <ac:grpSpMkLst>
            <pc:docMk/>
            <pc:sldMk cId="1729817831" sldId="324"/>
            <ac:grpSpMk id="2" creationId="{F7237C0B-035D-A46F-A6CF-8C2BB3F41D2C}"/>
          </ac:grpSpMkLst>
        </pc:grpChg>
      </pc:sldChg>
      <pc:sldChg chg="addSp delSp modSp mod">
        <pc:chgData name="Johanna Marx" userId="f7883e6b-b8f5-49bd-97ed-29afbba9d34b" providerId="ADAL" clId="{3050AEC6-1A2F-4407-9599-B95A428618A9}" dt="2025-01-31T14:51:43.137" v="59" actId="465"/>
        <pc:sldMkLst>
          <pc:docMk/>
          <pc:sldMk cId="1796853716" sldId="418"/>
        </pc:sldMkLst>
        <pc:spChg chg="mod">
          <ac:chgData name="Johanna Marx" userId="f7883e6b-b8f5-49bd-97ed-29afbba9d34b" providerId="ADAL" clId="{3050AEC6-1A2F-4407-9599-B95A428618A9}" dt="2025-01-31T14:41:31.289" v="48" actId="1076"/>
          <ac:spMkLst>
            <pc:docMk/>
            <pc:sldMk cId="1796853716" sldId="418"/>
            <ac:spMk id="2" creationId="{FC44FA33-28F7-BD26-5DA9-43D478B0822F}"/>
          </ac:spMkLst>
        </pc:spChg>
        <pc:spChg chg="add mod">
          <ac:chgData name="Johanna Marx" userId="f7883e6b-b8f5-49bd-97ed-29afbba9d34b" providerId="ADAL" clId="{3050AEC6-1A2F-4407-9599-B95A428618A9}" dt="2025-01-31T14:51:28.094" v="56" actId="164"/>
          <ac:spMkLst>
            <pc:docMk/>
            <pc:sldMk cId="1796853716" sldId="418"/>
            <ac:spMk id="3" creationId="{C5D22630-60A1-B0A5-527F-867FD2F46301}"/>
          </ac:spMkLst>
        </pc:spChg>
        <pc:spChg chg="mod">
          <ac:chgData name="Johanna Marx" userId="f7883e6b-b8f5-49bd-97ed-29afbba9d34b" providerId="ADAL" clId="{3050AEC6-1A2F-4407-9599-B95A428618A9}" dt="2025-01-31T14:51:17.999" v="54" actId="164"/>
          <ac:spMkLst>
            <pc:docMk/>
            <pc:sldMk cId="1796853716" sldId="418"/>
            <ac:spMk id="5" creationId="{720F1362-04C6-B030-BF62-1DC72CA896B3}"/>
          </ac:spMkLst>
        </pc:spChg>
        <pc:spChg chg="mod">
          <ac:chgData name="Johanna Marx" userId="f7883e6b-b8f5-49bd-97ed-29afbba9d34b" providerId="ADAL" clId="{3050AEC6-1A2F-4407-9599-B95A428618A9}" dt="2025-01-31T14:51:34.754" v="57" actId="164"/>
          <ac:spMkLst>
            <pc:docMk/>
            <pc:sldMk cId="1796853716" sldId="418"/>
            <ac:spMk id="7" creationId="{9DD95804-1691-753F-647A-3DCB956242D7}"/>
          </ac:spMkLst>
        </pc:spChg>
        <pc:spChg chg="mod">
          <ac:chgData name="Johanna Marx" userId="f7883e6b-b8f5-49bd-97ed-29afbba9d34b" providerId="ADAL" clId="{3050AEC6-1A2F-4407-9599-B95A428618A9}" dt="2025-01-31T14:51:23.309" v="55" actId="164"/>
          <ac:spMkLst>
            <pc:docMk/>
            <pc:sldMk cId="1796853716" sldId="418"/>
            <ac:spMk id="25" creationId="{D8B2AAD1-0B38-A918-C4B1-64B711162C62}"/>
          </ac:spMkLst>
        </pc:spChg>
        <pc:grpChg chg="add mod">
          <ac:chgData name="Johanna Marx" userId="f7883e6b-b8f5-49bd-97ed-29afbba9d34b" providerId="ADAL" clId="{3050AEC6-1A2F-4407-9599-B95A428618A9}" dt="2025-01-31T14:51:43.137" v="59" actId="465"/>
          <ac:grpSpMkLst>
            <pc:docMk/>
            <pc:sldMk cId="1796853716" sldId="418"/>
            <ac:grpSpMk id="4" creationId="{29932F21-4B90-2830-22FB-432ECE3E024C}"/>
          </ac:grpSpMkLst>
        </pc:grpChg>
        <pc:grpChg chg="add mod">
          <ac:chgData name="Johanna Marx" userId="f7883e6b-b8f5-49bd-97ed-29afbba9d34b" providerId="ADAL" clId="{3050AEC6-1A2F-4407-9599-B95A428618A9}" dt="2025-01-31T14:51:43.137" v="59" actId="465"/>
          <ac:grpSpMkLst>
            <pc:docMk/>
            <pc:sldMk cId="1796853716" sldId="418"/>
            <ac:grpSpMk id="6" creationId="{71CB0DDF-F7B0-3A58-3873-A7362781D764}"/>
          </ac:grpSpMkLst>
        </pc:grpChg>
        <pc:grpChg chg="add mod">
          <ac:chgData name="Johanna Marx" userId="f7883e6b-b8f5-49bd-97ed-29afbba9d34b" providerId="ADAL" clId="{3050AEC6-1A2F-4407-9599-B95A428618A9}" dt="2025-01-31T14:51:28.094" v="56" actId="164"/>
          <ac:grpSpMkLst>
            <pc:docMk/>
            <pc:sldMk cId="1796853716" sldId="418"/>
            <ac:grpSpMk id="8" creationId="{1EF99F04-13F0-7F0D-9582-614F3DE4A49C}"/>
          </ac:grpSpMkLst>
        </pc:grpChg>
        <pc:grpChg chg="add mod">
          <ac:chgData name="Johanna Marx" userId="f7883e6b-b8f5-49bd-97ed-29afbba9d34b" providerId="ADAL" clId="{3050AEC6-1A2F-4407-9599-B95A428618A9}" dt="2025-01-31T14:51:38.692" v="58" actId="1076"/>
          <ac:grpSpMkLst>
            <pc:docMk/>
            <pc:sldMk cId="1796853716" sldId="418"/>
            <ac:grpSpMk id="9" creationId="{72931B21-05DE-BDDC-AD6C-48257E538D6A}"/>
          </ac:grpSpMkLst>
        </pc:grpChg>
        <pc:picChg chg="mod">
          <ac:chgData name="Johanna Marx" userId="f7883e6b-b8f5-49bd-97ed-29afbba9d34b" providerId="ADAL" clId="{3050AEC6-1A2F-4407-9599-B95A428618A9}" dt="2025-01-31T14:51:34.754" v="57" actId="164"/>
          <ac:picMkLst>
            <pc:docMk/>
            <pc:sldMk cId="1796853716" sldId="418"/>
            <ac:picMk id="11" creationId="{1F6846BD-8609-26E2-FB49-98031EAB3DEF}"/>
          </ac:picMkLst>
        </pc:picChg>
        <pc:picChg chg="mod">
          <ac:chgData name="Johanna Marx" userId="f7883e6b-b8f5-49bd-97ed-29afbba9d34b" providerId="ADAL" clId="{3050AEC6-1A2F-4407-9599-B95A428618A9}" dt="2025-01-31T14:51:17.999" v="54" actId="164"/>
          <ac:picMkLst>
            <pc:docMk/>
            <pc:sldMk cId="1796853716" sldId="418"/>
            <ac:picMk id="13" creationId="{06FA4507-6F4F-5B2E-E778-AA0E059CC68C}"/>
          </ac:picMkLst>
        </pc:picChg>
        <pc:picChg chg="mod">
          <ac:chgData name="Johanna Marx" userId="f7883e6b-b8f5-49bd-97ed-29afbba9d34b" providerId="ADAL" clId="{3050AEC6-1A2F-4407-9599-B95A428618A9}" dt="2025-01-31T14:51:23.309" v="55" actId="164"/>
          <ac:picMkLst>
            <pc:docMk/>
            <pc:sldMk cId="1796853716" sldId="418"/>
            <ac:picMk id="14" creationId="{6C3401AB-042D-FB58-9F39-2C188CEC82C6}"/>
          </ac:picMkLst>
        </pc:picChg>
        <pc:picChg chg="mod">
          <ac:chgData name="Johanna Marx" userId="f7883e6b-b8f5-49bd-97ed-29afbba9d34b" providerId="ADAL" clId="{3050AEC6-1A2F-4407-9599-B95A428618A9}" dt="2025-01-31T14:51:28.094" v="56" actId="164"/>
          <ac:picMkLst>
            <pc:docMk/>
            <pc:sldMk cId="1796853716" sldId="418"/>
            <ac:picMk id="15" creationId="{A7834CA4-4702-C0B6-1A49-2EBE226F2EC8}"/>
          </ac:picMkLst>
        </pc:picChg>
      </pc:sldChg>
      <pc:sldChg chg="addSp delSp modSp del mod">
        <pc:chgData name="Johanna Marx" userId="f7883e6b-b8f5-49bd-97ed-29afbba9d34b" providerId="ADAL" clId="{3050AEC6-1A2F-4407-9599-B95A428618A9}" dt="2025-01-31T14:57:01.518" v="205" actId="47"/>
        <pc:sldMkLst>
          <pc:docMk/>
          <pc:sldMk cId="2695125514" sldId="419"/>
        </pc:sldMkLst>
      </pc:sldChg>
      <pc:sldChg chg="addSp modSp mod">
        <pc:chgData name="Johanna Marx" userId="f7883e6b-b8f5-49bd-97ed-29afbba9d34b" providerId="ADAL" clId="{3050AEC6-1A2F-4407-9599-B95A428618A9}" dt="2025-01-31T14:52:49.706" v="101" actId="20577"/>
        <pc:sldMkLst>
          <pc:docMk/>
          <pc:sldMk cId="53411462" sldId="420"/>
        </pc:sldMkLst>
      </pc:sldChg>
      <pc:sldChg chg="addSp modSp del mod">
        <pc:chgData name="Johanna Marx" userId="f7883e6b-b8f5-49bd-97ed-29afbba9d34b" providerId="ADAL" clId="{3050AEC6-1A2F-4407-9599-B95A428618A9}" dt="2025-01-31T15:03:09.924" v="377" actId="47"/>
        <pc:sldMkLst>
          <pc:docMk/>
          <pc:sldMk cId="791977806" sldId="463"/>
        </pc:sldMkLst>
      </pc:sldChg>
      <pc:sldChg chg="addSp modSp del mod">
        <pc:chgData name="Johanna Marx" userId="f7883e6b-b8f5-49bd-97ed-29afbba9d34b" providerId="ADAL" clId="{3050AEC6-1A2F-4407-9599-B95A428618A9}" dt="2025-01-31T15:02:20.467" v="372" actId="47"/>
        <pc:sldMkLst>
          <pc:docMk/>
          <pc:sldMk cId="2719264391" sldId="464"/>
        </pc:sldMkLst>
      </pc:sldChg>
      <pc:sldChg chg="addSp delSp modSp mod">
        <pc:chgData name="Johanna Marx" userId="f7883e6b-b8f5-49bd-97ed-29afbba9d34b" providerId="ADAL" clId="{3050AEC6-1A2F-4407-9599-B95A428618A9}" dt="2025-01-31T15:24:10.674" v="923" actId="1076"/>
        <pc:sldMkLst>
          <pc:docMk/>
          <pc:sldMk cId="97499985" sldId="466"/>
        </pc:sldMkLst>
        <pc:spChg chg="mod">
          <ac:chgData name="Johanna Marx" userId="f7883e6b-b8f5-49bd-97ed-29afbba9d34b" providerId="ADAL" clId="{3050AEC6-1A2F-4407-9599-B95A428618A9}" dt="2025-01-31T15:24:10.674" v="923" actId="1076"/>
          <ac:spMkLst>
            <pc:docMk/>
            <pc:sldMk cId="97499985" sldId="466"/>
            <ac:spMk id="2" creationId="{FC44FA33-28F7-BD26-5DA9-43D478B0822F}"/>
          </ac:spMkLst>
        </pc:spChg>
        <pc:spChg chg="add mod">
          <ac:chgData name="Johanna Marx" userId="f7883e6b-b8f5-49bd-97ed-29afbba9d34b" providerId="ADAL" clId="{3050AEC6-1A2F-4407-9599-B95A428618A9}" dt="2025-01-31T15:08:22.939" v="722" actId="1076"/>
          <ac:spMkLst>
            <pc:docMk/>
            <pc:sldMk cId="97499985" sldId="466"/>
            <ac:spMk id="3" creationId="{0B29ECBC-023A-9D86-8AF5-C7DBE872FAEA}"/>
          </ac:spMkLst>
        </pc:spChg>
        <pc:spChg chg="mod">
          <ac:chgData name="Johanna Marx" userId="f7883e6b-b8f5-49bd-97ed-29afbba9d34b" providerId="ADAL" clId="{3050AEC6-1A2F-4407-9599-B95A428618A9}" dt="2025-01-31T15:08:18.709" v="721" actId="1076"/>
          <ac:spMkLst>
            <pc:docMk/>
            <pc:sldMk cId="97499985" sldId="466"/>
            <ac:spMk id="7" creationId="{093A833E-F483-48B3-840B-1348CCE3E9B7}"/>
          </ac:spMkLst>
        </pc:spChg>
        <pc:spChg chg="add mod">
          <ac:chgData name="Johanna Marx" userId="f7883e6b-b8f5-49bd-97ed-29afbba9d34b" providerId="ADAL" clId="{3050AEC6-1A2F-4407-9599-B95A428618A9}" dt="2025-01-31T15:06:52.127" v="578" actId="14100"/>
          <ac:spMkLst>
            <pc:docMk/>
            <pc:sldMk cId="97499985" sldId="466"/>
            <ac:spMk id="8" creationId="{B6BFA784-BC28-D587-660B-D52DED9A821E}"/>
          </ac:spMkLst>
        </pc:spChg>
        <pc:spChg chg="add mod">
          <ac:chgData name="Johanna Marx" userId="f7883e6b-b8f5-49bd-97ed-29afbba9d34b" providerId="ADAL" clId="{3050AEC6-1A2F-4407-9599-B95A428618A9}" dt="2025-01-31T15:08:57.694" v="784" actId="20577"/>
          <ac:spMkLst>
            <pc:docMk/>
            <pc:sldMk cId="97499985" sldId="466"/>
            <ac:spMk id="19" creationId="{992064A6-C7FD-05B1-47E7-8D4EADBEEE40}"/>
          </ac:spMkLst>
        </pc:spChg>
        <pc:picChg chg="mod">
          <ac:chgData name="Johanna Marx" userId="f7883e6b-b8f5-49bd-97ed-29afbba9d34b" providerId="ADAL" clId="{3050AEC6-1A2F-4407-9599-B95A428618A9}" dt="2025-01-31T15:05:27.497" v="475" actId="1076"/>
          <ac:picMkLst>
            <pc:docMk/>
            <pc:sldMk cId="97499985" sldId="466"/>
            <ac:picMk id="6" creationId="{E9DE7C2C-B057-7573-37B4-23B701AEC48C}"/>
          </ac:picMkLst>
        </pc:picChg>
      </pc:sldChg>
      <pc:sldChg chg="addSp modSp new mod">
        <pc:chgData name="Johanna Marx" userId="f7883e6b-b8f5-49bd-97ed-29afbba9d34b" providerId="ADAL" clId="{3050AEC6-1A2F-4407-9599-B95A428618A9}" dt="2025-01-31T15:23:39.857" v="920" actId="20577"/>
        <pc:sldMkLst>
          <pc:docMk/>
          <pc:sldMk cId="262309638" sldId="534"/>
        </pc:sldMkLst>
        <pc:spChg chg="mod">
          <ac:chgData name="Johanna Marx" userId="f7883e6b-b8f5-49bd-97ed-29afbba9d34b" providerId="ADAL" clId="{3050AEC6-1A2F-4407-9599-B95A428618A9}" dt="2025-01-31T15:01:33.450" v="292" actId="20577"/>
          <ac:spMkLst>
            <pc:docMk/>
            <pc:sldMk cId="262309638" sldId="534"/>
            <ac:spMk id="2" creationId="{924B0DA8-51F1-6C7A-5E97-1CA8BFF15262}"/>
          </ac:spMkLst>
        </pc:spChg>
        <pc:spChg chg="add mod">
          <ac:chgData name="Johanna Marx" userId="f7883e6b-b8f5-49bd-97ed-29afbba9d34b" providerId="ADAL" clId="{3050AEC6-1A2F-4407-9599-B95A428618A9}" dt="2025-01-31T15:22:56.732" v="883" actId="1036"/>
          <ac:spMkLst>
            <pc:docMk/>
            <pc:sldMk cId="262309638" sldId="534"/>
            <ac:spMk id="3" creationId="{DDCB51F6-44B6-D2D5-BE94-06132E95A0B8}"/>
          </ac:spMkLst>
        </pc:spChg>
        <pc:spChg chg="add mod">
          <ac:chgData name="Johanna Marx" userId="f7883e6b-b8f5-49bd-97ed-29afbba9d34b" providerId="ADAL" clId="{3050AEC6-1A2F-4407-9599-B95A428618A9}" dt="2025-01-31T15:01:45.479" v="315" actId="1036"/>
          <ac:spMkLst>
            <pc:docMk/>
            <pc:sldMk cId="262309638" sldId="534"/>
            <ac:spMk id="5" creationId="{CDC2BC98-CA56-9CA6-42E4-7BC973F70A6A}"/>
          </ac:spMkLst>
        </pc:spChg>
        <pc:spChg chg="add mod">
          <ac:chgData name="Johanna Marx" userId="f7883e6b-b8f5-49bd-97ed-29afbba9d34b" providerId="ADAL" clId="{3050AEC6-1A2F-4407-9599-B95A428618A9}" dt="2025-01-31T15:22:47.568" v="878" actId="13926"/>
          <ac:spMkLst>
            <pc:docMk/>
            <pc:sldMk cId="262309638" sldId="534"/>
            <ac:spMk id="6" creationId="{3DB9BBEB-D676-A169-B419-08B25C42FFB6}"/>
          </ac:spMkLst>
        </pc:spChg>
        <pc:spChg chg="add mod">
          <ac:chgData name="Johanna Marx" userId="f7883e6b-b8f5-49bd-97ed-29afbba9d34b" providerId="ADAL" clId="{3050AEC6-1A2F-4407-9599-B95A428618A9}" dt="2025-01-31T15:23:39.857" v="920" actId="20577"/>
          <ac:spMkLst>
            <pc:docMk/>
            <pc:sldMk cId="262309638" sldId="534"/>
            <ac:spMk id="8" creationId="{4CDDA95C-F2E2-A738-4619-FEE1961F5B10}"/>
          </ac:spMkLst>
        </pc:spChg>
        <pc:picChg chg="add mod">
          <ac:chgData name="Johanna Marx" userId="f7883e6b-b8f5-49bd-97ed-29afbba9d34b" providerId="ADAL" clId="{3050AEC6-1A2F-4407-9599-B95A428618A9}" dt="2025-01-31T15:01:45.479" v="315" actId="1036"/>
          <ac:picMkLst>
            <pc:docMk/>
            <pc:sldMk cId="262309638" sldId="534"/>
            <ac:picMk id="4" creationId="{831F2234-A736-09AB-FA3B-737C6F112B42}"/>
          </ac:picMkLst>
        </pc:picChg>
        <pc:picChg chg="add mod">
          <ac:chgData name="Johanna Marx" userId="f7883e6b-b8f5-49bd-97ed-29afbba9d34b" providerId="ADAL" clId="{3050AEC6-1A2F-4407-9599-B95A428618A9}" dt="2025-01-31T15:01:45.479" v="315" actId="1036"/>
          <ac:picMkLst>
            <pc:docMk/>
            <pc:sldMk cId="262309638" sldId="534"/>
            <ac:picMk id="7" creationId="{A63D2735-E44D-3A21-DEFB-07E012F49938}"/>
          </ac:picMkLst>
        </pc:picChg>
      </pc:sldChg>
      <pc:sldChg chg="addSp delSp modSp new mod modNotesTx">
        <pc:chgData name="Johanna Marx" userId="f7883e6b-b8f5-49bd-97ed-29afbba9d34b" providerId="ADAL" clId="{3050AEC6-1A2F-4407-9599-B95A428618A9}" dt="2025-01-31T15:22:18.997" v="876" actId="1076"/>
        <pc:sldMkLst>
          <pc:docMk/>
          <pc:sldMk cId="3328654420" sldId="535"/>
        </pc:sldMkLst>
        <pc:spChg chg="mod">
          <ac:chgData name="Johanna Marx" userId="f7883e6b-b8f5-49bd-97ed-29afbba9d34b" providerId="ADAL" clId="{3050AEC6-1A2F-4407-9599-B95A428618A9}" dt="2025-01-31T15:02:40.922" v="374" actId="1038"/>
          <ac:spMkLst>
            <pc:docMk/>
            <pc:sldMk cId="3328654420" sldId="535"/>
            <ac:spMk id="2" creationId="{0D3C290B-B18A-97A5-A4B1-9F00684F933C}"/>
          </ac:spMkLst>
        </pc:spChg>
        <pc:spChg chg="add mod">
          <ac:chgData name="Johanna Marx" userId="f7883e6b-b8f5-49bd-97ed-29afbba9d34b" providerId="ADAL" clId="{3050AEC6-1A2F-4407-9599-B95A428618A9}" dt="2025-01-31T15:22:06.254" v="875" actId="1076"/>
          <ac:spMkLst>
            <pc:docMk/>
            <pc:sldMk cId="3328654420" sldId="535"/>
            <ac:spMk id="3" creationId="{2AB2F75C-C846-9587-ED21-4DE12760C871}"/>
          </ac:spMkLst>
        </pc:spChg>
        <pc:spChg chg="add mod">
          <ac:chgData name="Johanna Marx" userId="f7883e6b-b8f5-49bd-97ed-29afbba9d34b" providerId="ADAL" clId="{3050AEC6-1A2F-4407-9599-B95A428618A9}" dt="2025-01-31T15:21:45.239" v="873" actId="1076"/>
          <ac:spMkLst>
            <pc:docMk/>
            <pc:sldMk cId="3328654420" sldId="535"/>
            <ac:spMk id="5" creationId="{3477B88D-5BFE-F240-E500-3CA4A560A476}"/>
          </ac:spMkLst>
        </pc:spChg>
        <pc:spChg chg="add mod">
          <ac:chgData name="Johanna Marx" userId="f7883e6b-b8f5-49bd-97ed-29afbba9d34b" providerId="ADAL" clId="{3050AEC6-1A2F-4407-9599-B95A428618A9}" dt="2025-01-31T15:16:51.636" v="819" actId="1076"/>
          <ac:spMkLst>
            <pc:docMk/>
            <pc:sldMk cId="3328654420" sldId="535"/>
            <ac:spMk id="6" creationId="{39744603-28CF-718B-65F8-D15FBC6EE306}"/>
          </ac:spMkLst>
        </pc:spChg>
        <pc:spChg chg="add mod">
          <ac:chgData name="Johanna Marx" userId="f7883e6b-b8f5-49bd-97ed-29afbba9d34b" providerId="ADAL" clId="{3050AEC6-1A2F-4407-9599-B95A428618A9}" dt="2025-01-31T15:20:24.002" v="864" actId="164"/>
          <ac:spMkLst>
            <pc:docMk/>
            <pc:sldMk cId="3328654420" sldId="535"/>
            <ac:spMk id="17" creationId="{64F4DE41-3455-5321-1407-4552EFB46989}"/>
          </ac:spMkLst>
        </pc:spChg>
        <pc:spChg chg="add mod ord">
          <ac:chgData name="Johanna Marx" userId="f7883e6b-b8f5-49bd-97ed-29afbba9d34b" providerId="ADAL" clId="{3050AEC6-1A2F-4407-9599-B95A428618A9}" dt="2025-01-31T15:20:19.228" v="863" actId="164"/>
          <ac:spMkLst>
            <pc:docMk/>
            <pc:sldMk cId="3328654420" sldId="535"/>
            <ac:spMk id="18" creationId="{6E69821E-E317-35B0-0E03-DE2D07D8EE8D}"/>
          </ac:spMkLst>
        </pc:spChg>
        <pc:grpChg chg="add mod">
          <ac:chgData name="Johanna Marx" userId="f7883e6b-b8f5-49bd-97ed-29afbba9d34b" providerId="ADAL" clId="{3050AEC6-1A2F-4407-9599-B95A428618A9}" dt="2025-01-31T15:22:18.997" v="876" actId="1076"/>
          <ac:grpSpMkLst>
            <pc:docMk/>
            <pc:sldMk cId="3328654420" sldId="535"/>
            <ac:grpSpMk id="19" creationId="{94061994-95CB-F34A-FF07-E8D39A1F2910}"/>
          </ac:grpSpMkLst>
        </pc:grpChg>
        <pc:grpChg chg="add mod">
          <ac:chgData name="Johanna Marx" userId="f7883e6b-b8f5-49bd-97ed-29afbba9d34b" providerId="ADAL" clId="{3050AEC6-1A2F-4407-9599-B95A428618A9}" dt="2025-01-31T15:22:18.997" v="876" actId="1076"/>
          <ac:grpSpMkLst>
            <pc:docMk/>
            <pc:sldMk cId="3328654420" sldId="535"/>
            <ac:grpSpMk id="20" creationId="{2A6B179B-5996-9EC3-ECAD-E740A917E9CE}"/>
          </ac:grpSpMkLst>
        </pc:grpChg>
        <pc:picChg chg="add mod">
          <ac:chgData name="Johanna Marx" userId="f7883e6b-b8f5-49bd-97ed-29afbba9d34b" providerId="ADAL" clId="{3050AEC6-1A2F-4407-9599-B95A428618A9}" dt="2025-01-31T15:20:19.228" v="863" actId="164"/>
          <ac:picMkLst>
            <pc:docMk/>
            <pc:sldMk cId="3328654420" sldId="535"/>
            <ac:picMk id="14" creationId="{F07A0E50-62F5-0149-B4D6-394E6CC33EFE}"/>
          </ac:picMkLst>
        </pc:picChg>
        <pc:picChg chg="add mod ord">
          <ac:chgData name="Johanna Marx" userId="f7883e6b-b8f5-49bd-97ed-29afbba9d34b" providerId="ADAL" clId="{3050AEC6-1A2F-4407-9599-B95A428618A9}" dt="2025-01-31T15:20:24.002" v="864" actId="164"/>
          <ac:picMkLst>
            <pc:docMk/>
            <pc:sldMk cId="3328654420" sldId="535"/>
            <ac:picMk id="16" creationId="{C2B72B1F-D11C-7F0B-DF9A-2B4F11239336}"/>
          </ac:picMkLst>
        </pc:picChg>
      </pc:sldChg>
      <pc:sldChg chg="addSp modSp new mod">
        <pc:chgData name="Johanna Marx" userId="f7883e6b-b8f5-49bd-97ed-29afbba9d34b" providerId="ADAL" clId="{3050AEC6-1A2F-4407-9599-B95A428618A9}" dt="2025-01-31T15:25:55.268" v="937" actId="20577"/>
        <pc:sldMkLst>
          <pc:docMk/>
          <pc:sldMk cId="4108241009" sldId="536"/>
        </pc:sldMkLst>
        <pc:spChg chg="mod">
          <ac:chgData name="Johanna Marx" userId="f7883e6b-b8f5-49bd-97ed-29afbba9d34b" providerId="ADAL" clId="{3050AEC6-1A2F-4407-9599-B95A428618A9}" dt="2025-01-31T15:25:23.932" v="924"/>
          <ac:spMkLst>
            <pc:docMk/>
            <pc:sldMk cId="4108241009" sldId="536"/>
            <ac:spMk id="2" creationId="{B3E14DB0-CE1A-BB7B-4226-56882AE76183}"/>
          </ac:spMkLst>
        </pc:spChg>
        <pc:spChg chg="add mod">
          <ac:chgData name="Johanna Marx" userId="f7883e6b-b8f5-49bd-97ed-29afbba9d34b" providerId="ADAL" clId="{3050AEC6-1A2F-4407-9599-B95A428618A9}" dt="2025-01-31T15:25:55.268" v="937" actId="20577"/>
          <ac:spMkLst>
            <pc:docMk/>
            <pc:sldMk cId="4108241009" sldId="536"/>
            <ac:spMk id="3" creationId="{32F438D3-E5D9-315F-DABC-873866EA2715}"/>
          </ac:spMkLst>
        </pc:spChg>
      </pc:sldChg>
      <pc:sldMasterChg chg="modSp modSldLayout">
        <pc:chgData name="Johanna Marx" userId="f7883e6b-b8f5-49bd-97ed-29afbba9d34b" providerId="ADAL" clId="{3050AEC6-1A2F-4407-9599-B95A428618A9}" dt="2025-01-31T14:37:53.220" v="19" actId="207"/>
        <pc:sldMasterMkLst>
          <pc:docMk/>
          <pc:sldMasterMk cId="0" sldId="2147483669"/>
        </pc:sldMasterMkLst>
        <pc:sldLayoutChg chg="modSp mod">
          <pc:chgData name="Johanna Marx" userId="f7883e6b-b8f5-49bd-97ed-29afbba9d34b" providerId="ADAL" clId="{3050AEC6-1A2F-4407-9599-B95A428618A9}" dt="2025-01-31T14:36:26.865" v="5" actId="207"/>
          <pc:sldLayoutMkLst>
            <pc:docMk/>
            <pc:sldMasterMk cId="0" sldId="2147483669"/>
            <pc:sldLayoutMk cId="0" sldId="2147483648"/>
          </pc:sldLayoutMkLst>
          <pc:spChg chg="mod">
            <ac:chgData name="Johanna Marx" userId="f7883e6b-b8f5-49bd-97ed-29afbba9d34b" providerId="ADAL" clId="{3050AEC6-1A2F-4407-9599-B95A428618A9}" dt="2025-01-31T14:36:26.865" v="5" actId="207"/>
            <ac:spMkLst>
              <pc:docMk/>
              <pc:sldMasterMk cId="0" sldId="2147483669"/>
              <pc:sldLayoutMk cId="0" sldId="2147483648"/>
              <ac:spMk id="21" creationId="{00000000-0000-0000-0000-000000000000}"/>
            </ac:spMkLst>
          </pc:spChg>
          <pc:spChg chg="mod">
            <ac:chgData name="Johanna Marx" userId="f7883e6b-b8f5-49bd-97ed-29afbba9d34b" providerId="ADAL" clId="{3050AEC6-1A2F-4407-9599-B95A428618A9}" dt="2025-01-31T14:36:26.865" v="5" actId="207"/>
            <ac:spMkLst>
              <pc:docMk/>
              <pc:sldMasterMk cId="0" sldId="2147483669"/>
              <pc:sldLayoutMk cId="0" sldId="2147483648"/>
              <ac:spMk id="22" creationId="{00000000-0000-0000-0000-000000000000}"/>
            </ac:spMkLst>
          </pc:spChg>
        </pc:sldLayoutChg>
        <pc:sldLayoutChg chg="modSp mod">
          <pc:chgData name="Johanna Marx" userId="f7883e6b-b8f5-49bd-97ed-29afbba9d34b" providerId="ADAL" clId="{3050AEC6-1A2F-4407-9599-B95A428618A9}" dt="2025-01-31T14:36:35.754" v="6" actId="207"/>
          <pc:sldLayoutMkLst>
            <pc:docMk/>
            <pc:sldMasterMk cId="0" sldId="2147483669"/>
            <pc:sldLayoutMk cId="0" sldId="2147483649"/>
          </pc:sldLayoutMkLst>
          <pc:spChg chg="mod">
            <ac:chgData name="Johanna Marx" userId="f7883e6b-b8f5-49bd-97ed-29afbba9d34b" providerId="ADAL" clId="{3050AEC6-1A2F-4407-9599-B95A428618A9}" dt="2025-01-31T14:36:35.754" v="6" actId="207"/>
            <ac:spMkLst>
              <pc:docMk/>
              <pc:sldMasterMk cId="0" sldId="2147483669"/>
              <pc:sldLayoutMk cId="0" sldId="2147483649"/>
              <ac:spMk id="35" creationId="{00000000-0000-0000-0000-000000000000}"/>
            </ac:spMkLst>
          </pc:spChg>
          <pc:spChg chg="mod">
            <ac:chgData name="Johanna Marx" userId="f7883e6b-b8f5-49bd-97ed-29afbba9d34b" providerId="ADAL" clId="{3050AEC6-1A2F-4407-9599-B95A428618A9}" dt="2025-01-31T14:36:35.754" v="6" actId="207"/>
            <ac:spMkLst>
              <pc:docMk/>
              <pc:sldMasterMk cId="0" sldId="2147483669"/>
              <pc:sldLayoutMk cId="0" sldId="2147483649"/>
              <ac:spMk id="36" creationId="{00000000-0000-0000-0000-000000000000}"/>
            </ac:spMkLst>
          </pc:spChg>
        </pc:sldLayoutChg>
        <pc:sldLayoutChg chg="modSp mod">
          <pc:chgData name="Johanna Marx" userId="f7883e6b-b8f5-49bd-97ed-29afbba9d34b" providerId="ADAL" clId="{3050AEC6-1A2F-4407-9599-B95A428618A9}" dt="2025-01-31T14:36:40.855" v="7" actId="207"/>
          <pc:sldLayoutMkLst>
            <pc:docMk/>
            <pc:sldMasterMk cId="0" sldId="2147483669"/>
            <pc:sldLayoutMk cId="0" sldId="2147483652"/>
          </pc:sldLayoutMkLst>
          <pc:spChg chg="mod">
            <ac:chgData name="Johanna Marx" userId="f7883e6b-b8f5-49bd-97ed-29afbba9d34b" providerId="ADAL" clId="{3050AEC6-1A2F-4407-9599-B95A428618A9}" dt="2025-01-31T14:36:40.855" v="7" actId="207"/>
            <ac:spMkLst>
              <pc:docMk/>
              <pc:sldMasterMk cId="0" sldId="2147483669"/>
              <pc:sldLayoutMk cId="0" sldId="2147483652"/>
              <ac:spMk id="88" creationId="{00000000-0000-0000-0000-000000000000}"/>
            </ac:spMkLst>
          </pc:spChg>
        </pc:sldLayoutChg>
        <pc:sldLayoutChg chg="modSp mod">
          <pc:chgData name="Johanna Marx" userId="f7883e6b-b8f5-49bd-97ed-29afbba9d34b" providerId="ADAL" clId="{3050AEC6-1A2F-4407-9599-B95A428618A9}" dt="2025-01-31T14:36:44.778" v="8" actId="207"/>
          <pc:sldLayoutMkLst>
            <pc:docMk/>
            <pc:sldMasterMk cId="0" sldId="2147483669"/>
            <pc:sldLayoutMk cId="0" sldId="2147483653"/>
          </pc:sldLayoutMkLst>
          <pc:spChg chg="mod">
            <ac:chgData name="Johanna Marx" userId="f7883e6b-b8f5-49bd-97ed-29afbba9d34b" providerId="ADAL" clId="{3050AEC6-1A2F-4407-9599-B95A428618A9}" dt="2025-01-31T14:36:44.778" v="8" actId="207"/>
            <ac:spMkLst>
              <pc:docMk/>
              <pc:sldMasterMk cId="0" sldId="2147483669"/>
              <pc:sldLayoutMk cId="0" sldId="2147483653"/>
              <ac:spMk id="91" creationId="{00000000-0000-0000-0000-000000000000}"/>
            </ac:spMkLst>
          </pc:spChg>
        </pc:sldLayoutChg>
        <pc:sldLayoutChg chg="modSp mod">
          <pc:chgData name="Johanna Marx" userId="f7883e6b-b8f5-49bd-97ed-29afbba9d34b" providerId="ADAL" clId="{3050AEC6-1A2F-4407-9599-B95A428618A9}" dt="2025-01-31T14:36:52.493" v="10" actId="207"/>
          <pc:sldLayoutMkLst>
            <pc:docMk/>
            <pc:sldMasterMk cId="0" sldId="2147483669"/>
            <pc:sldLayoutMk cId="0" sldId="2147483654"/>
          </pc:sldLayoutMkLst>
          <pc:spChg chg="mod">
            <ac:chgData name="Johanna Marx" userId="f7883e6b-b8f5-49bd-97ed-29afbba9d34b" providerId="ADAL" clId="{3050AEC6-1A2F-4407-9599-B95A428618A9}" dt="2025-01-31T14:36:49.944" v="9" actId="207"/>
            <ac:spMkLst>
              <pc:docMk/>
              <pc:sldMasterMk cId="0" sldId="2147483669"/>
              <pc:sldLayoutMk cId="0" sldId="2147483654"/>
              <ac:spMk id="105" creationId="{00000000-0000-0000-0000-000000000000}"/>
            </ac:spMkLst>
          </pc:spChg>
          <pc:spChg chg="mod">
            <ac:chgData name="Johanna Marx" userId="f7883e6b-b8f5-49bd-97ed-29afbba9d34b" providerId="ADAL" clId="{3050AEC6-1A2F-4407-9599-B95A428618A9}" dt="2025-01-31T14:36:52.493" v="10" actId="207"/>
            <ac:spMkLst>
              <pc:docMk/>
              <pc:sldMasterMk cId="0" sldId="2147483669"/>
              <pc:sldLayoutMk cId="0" sldId="2147483654"/>
              <ac:spMk id="106" creationId="{00000000-0000-0000-0000-000000000000}"/>
            </ac:spMkLst>
          </pc:spChg>
        </pc:sldLayoutChg>
        <pc:sldLayoutChg chg="modSp mod">
          <pc:chgData name="Johanna Marx" userId="f7883e6b-b8f5-49bd-97ed-29afbba9d34b" providerId="ADAL" clId="{3050AEC6-1A2F-4407-9599-B95A428618A9}" dt="2025-01-31T14:36:57.227" v="11" actId="207"/>
          <pc:sldLayoutMkLst>
            <pc:docMk/>
            <pc:sldMasterMk cId="0" sldId="2147483669"/>
            <pc:sldLayoutMk cId="0" sldId="2147483655"/>
          </pc:sldLayoutMkLst>
          <pc:spChg chg="mod">
            <ac:chgData name="Johanna Marx" userId="f7883e6b-b8f5-49bd-97ed-29afbba9d34b" providerId="ADAL" clId="{3050AEC6-1A2F-4407-9599-B95A428618A9}" dt="2025-01-31T14:36:57.227" v="11" actId="207"/>
            <ac:spMkLst>
              <pc:docMk/>
              <pc:sldMasterMk cId="0" sldId="2147483669"/>
              <pc:sldLayoutMk cId="0" sldId="2147483655"/>
              <ac:spMk id="121" creationId="{00000000-0000-0000-0000-000000000000}"/>
            </ac:spMkLst>
          </pc:spChg>
          <pc:spChg chg="mod">
            <ac:chgData name="Johanna Marx" userId="f7883e6b-b8f5-49bd-97ed-29afbba9d34b" providerId="ADAL" clId="{3050AEC6-1A2F-4407-9599-B95A428618A9}" dt="2025-01-31T14:36:57.227" v="11" actId="207"/>
            <ac:spMkLst>
              <pc:docMk/>
              <pc:sldMasterMk cId="0" sldId="2147483669"/>
              <pc:sldLayoutMk cId="0" sldId="2147483655"/>
              <ac:spMk id="122" creationId="{00000000-0000-0000-0000-000000000000}"/>
            </ac:spMkLst>
          </pc:spChg>
        </pc:sldLayoutChg>
        <pc:sldLayoutChg chg="modSp mod">
          <pc:chgData name="Johanna Marx" userId="f7883e6b-b8f5-49bd-97ed-29afbba9d34b" providerId="ADAL" clId="{3050AEC6-1A2F-4407-9599-B95A428618A9}" dt="2025-01-31T14:37:07.195" v="12" actId="207"/>
          <pc:sldLayoutMkLst>
            <pc:docMk/>
            <pc:sldMasterMk cId="0" sldId="2147483669"/>
            <pc:sldLayoutMk cId="0" sldId="2147483657"/>
          </pc:sldLayoutMkLst>
          <pc:spChg chg="mod">
            <ac:chgData name="Johanna Marx" userId="f7883e6b-b8f5-49bd-97ed-29afbba9d34b" providerId="ADAL" clId="{3050AEC6-1A2F-4407-9599-B95A428618A9}" dt="2025-01-31T14:37:07.195" v="12" actId="207"/>
            <ac:spMkLst>
              <pc:docMk/>
              <pc:sldMasterMk cId="0" sldId="2147483669"/>
              <pc:sldLayoutMk cId="0" sldId="2147483657"/>
              <ac:spMk id="131" creationId="{00000000-0000-0000-0000-000000000000}"/>
            </ac:spMkLst>
          </pc:spChg>
          <pc:spChg chg="mod">
            <ac:chgData name="Johanna Marx" userId="f7883e6b-b8f5-49bd-97ed-29afbba9d34b" providerId="ADAL" clId="{3050AEC6-1A2F-4407-9599-B95A428618A9}" dt="2025-01-31T14:37:07.195" v="12" actId="207"/>
            <ac:spMkLst>
              <pc:docMk/>
              <pc:sldMasterMk cId="0" sldId="2147483669"/>
              <pc:sldLayoutMk cId="0" sldId="2147483657"/>
              <ac:spMk id="132" creationId="{00000000-0000-0000-0000-000000000000}"/>
            </ac:spMkLst>
          </pc:spChg>
        </pc:sldLayoutChg>
        <pc:sldLayoutChg chg="modSp mod">
          <pc:chgData name="Johanna Marx" userId="f7883e6b-b8f5-49bd-97ed-29afbba9d34b" providerId="ADAL" clId="{3050AEC6-1A2F-4407-9599-B95A428618A9}" dt="2025-01-31T14:37:11.146" v="13" actId="207"/>
          <pc:sldLayoutMkLst>
            <pc:docMk/>
            <pc:sldMasterMk cId="0" sldId="2147483669"/>
            <pc:sldLayoutMk cId="0" sldId="2147483659"/>
          </pc:sldLayoutMkLst>
          <pc:spChg chg="mod">
            <ac:chgData name="Johanna Marx" userId="f7883e6b-b8f5-49bd-97ed-29afbba9d34b" providerId="ADAL" clId="{3050AEC6-1A2F-4407-9599-B95A428618A9}" dt="2025-01-31T14:37:11.146" v="13" actId="207"/>
            <ac:spMkLst>
              <pc:docMk/>
              <pc:sldMasterMk cId="0" sldId="2147483669"/>
              <pc:sldLayoutMk cId="0" sldId="2147483659"/>
              <ac:spMk id="143" creationId="{00000000-0000-0000-0000-000000000000}"/>
            </ac:spMkLst>
          </pc:spChg>
        </pc:sldLayoutChg>
        <pc:sldLayoutChg chg="modSp mod">
          <pc:chgData name="Johanna Marx" userId="f7883e6b-b8f5-49bd-97ed-29afbba9d34b" providerId="ADAL" clId="{3050AEC6-1A2F-4407-9599-B95A428618A9}" dt="2025-01-31T14:37:17.996" v="14" actId="207"/>
          <pc:sldLayoutMkLst>
            <pc:docMk/>
            <pc:sldMasterMk cId="0" sldId="2147483669"/>
            <pc:sldLayoutMk cId="0" sldId="2147483660"/>
          </pc:sldLayoutMkLst>
          <pc:spChg chg="mod">
            <ac:chgData name="Johanna Marx" userId="f7883e6b-b8f5-49bd-97ed-29afbba9d34b" providerId="ADAL" clId="{3050AEC6-1A2F-4407-9599-B95A428618A9}" dt="2025-01-31T14:37:17.996" v="14" actId="207"/>
            <ac:spMkLst>
              <pc:docMk/>
              <pc:sldMasterMk cId="0" sldId="2147483669"/>
              <pc:sldLayoutMk cId="0" sldId="2147483660"/>
              <ac:spMk id="177" creationId="{00000000-0000-0000-0000-000000000000}"/>
            </ac:spMkLst>
          </pc:spChg>
        </pc:sldLayoutChg>
        <pc:sldLayoutChg chg="modSp mod">
          <pc:chgData name="Johanna Marx" userId="f7883e6b-b8f5-49bd-97ed-29afbba9d34b" providerId="ADAL" clId="{3050AEC6-1A2F-4407-9599-B95A428618A9}" dt="2025-01-31T14:37:24.361" v="15" actId="207"/>
          <pc:sldLayoutMkLst>
            <pc:docMk/>
            <pc:sldMasterMk cId="0" sldId="2147483669"/>
            <pc:sldLayoutMk cId="0" sldId="2147483662"/>
          </pc:sldLayoutMkLst>
          <pc:spChg chg="mod">
            <ac:chgData name="Johanna Marx" userId="f7883e6b-b8f5-49bd-97ed-29afbba9d34b" providerId="ADAL" clId="{3050AEC6-1A2F-4407-9599-B95A428618A9}" dt="2025-01-31T14:37:24.361" v="15" actId="207"/>
            <ac:spMkLst>
              <pc:docMk/>
              <pc:sldMasterMk cId="0" sldId="2147483669"/>
              <pc:sldLayoutMk cId="0" sldId="2147483662"/>
              <ac:spMk id="217" creationId="{00000000-0000-0000-0000-000000000000}"/>
            </ac:spMkLst>
          </pc:spChg>
        </pc:sldLayoutChg>
        <pc:sldLayoutChg chg="modSp mod">
          <pc:chgData name="Johanna Marx" userId="f7883e6b-b8f5-49bd-97ed-29afbba9d34b" providerId="ADAL" clId="{3050AEC6-1A2F-4407-9599-B95A428618A9}" dt="2025-01-31T14:37:31.065" v="16" actId="207"/>
          <pc:sldLayoutMkLst>
            <pc:docMk/>
            <pc:sldMasterMk cId="0" sldId="2147483669"/>
            <pc:sldLayoutMk cId="0" sldId="2147483665"/>
          </pc:sldLayoutMkLst>
          <pc:spChg chg="mod">
            <ac:chgData name="Johanna Marx" userId="f7883e6b-b8f5-49bd-97ed-29afbba9d34b" providerId="ADAL" clId="{3050AEC6-1A2F-4407-9599-B95A428618A9}" dt="2025-01-31T14:37:31.065" v="16" actId="207"/>
            <ac:spMkLst>
              <pc:docMk/>
              <pc:sldMasterMk cId="0" sldId="2147483669"/>
              <pc:sldLayoutMk cId="0" sldId="2147483665"/>
              <ac:spMk id="252" creationId="{00000000-0000-0000-0000-000000000000}"/>
            </ac:spMkLst>
          </pc:spChg>
          <pc:spChg chg="mod">
            <ac:chgData name="Johanna Marx" userId="f7883e6b-b8f5-49bd-97ed-29afbba9d34b" providerId="ADAL" clId="{3050AEC6-1A2F-4407-9599-B95A428618A9}" dt="2025-01-31T14:37:31.065" v="16" actId="207"/>
            <ac:spMkLst>
              <pc:docMk/>
              <pc:sldMasterMk cId="0" sldId="2147483669"/>
              <pc:sldLayoutMk cId="0" sldId="2147483665"/>
              <ac:spMk id="253" creationId="{00000000-0000-0000-0000-000000000000}"/>
            </ac:spMkLst>
          </pc:spChg>
        </pc:sldLayoutChg>
        <pc:sldLayoutChg chg="modSp mod">
          <pc:chgData name="Johanna Marx" userId="f7883e6b-b8f5-49bd-97ed-29afbba9d34b" providerId="ADAL" clId="{3050AEC6-1A2F-4407-9599-B95A428618A9}" dt="2025-01-31T14:37:39.811" v="17" actId="207"/>
          <pc:sldLayoutMkLst>
            <pc:docMk/>
            <pc:sldMasterMk cId="0" sldId="2147483669"/>
            <pc:sldLayoutMk cId="0" sldId="2147483666"/>
          </pc:sldLayoutMkLst>
          <pc:spChg chg="mod">
            <ac:chgData name="Johanna Marx" userId="f7883e6b-b8f5-49bd-97ed-29afbba9d34b" providerId="ADAL" clId="{3050AEC6-1A2F-4407-9599-B95A428618A9}" dt="2025-01-31T14:37:39.811" v="17" actId="207"/>
            <ac:spMkLst>
              <pc:docMk/>
              <pc:sldMasterMk cId="0" sldId="2147483669"/>
              <pc:sldLayoutMk cId="0" sldId="2147483666"/>
              <ac:spMk id="284" creationId="{00000000-0000-0000-0000-000000000000}"/>
            </ac:spMkLst>
          </pc:spChg>
          <pc:spChg chg="mod">
            <ac:chgData name="Johanna Marx" userId="f7883e6b-b8f5-49bd-97ed-29afbba9d34b" providerId="ADAL" clId="{3050AEC6-1A2F-4407-9599-B95A428618A9}" dt="2025-01-31T14:37:39.811" v="17" actId="207"/>
            <ac:spMkLst>
              <pc:docMk/>
              <pc:sldMasterMk cId="0" sldId="2147483669"/>
              <pc:sldLayoutMk cId="0" sldId="2147483666"/>
              <ac:spMk id="285" creationId="{00000000-0000-0000-0000-000000000000}"/>
            </ac:spMkLst>
          </pc:spChg>
        </pc:sldLayoutChg>
        <pc:sldLayoutChg chg="modSp mod">
          <pc:chgData name="Johanna Marx" userId="f7883e6b-b8f5-49bd-97ed-29afbba9d34b" providerId="ADAL" clId="{3050AEC6-1A2F-4407-9599-B95A428618A9}" dt="2025-01-31T14:37:47.499" v="18" actId="207"/>
          <pc:sldLayoutMkLst>
            <pc:docMk/>
            <pc:sldMasterMk cId="0" sldId="2147483669"/>
            <pc:sldLayoutMk cId="2103889721" sldId="2147483671"/>
          </pc:sldLayoutMkLst>
          <pc:spChg chg="mod">
            <ac:chgData name="Johanna Marx" userId="f7883e6b-b8f5-49bd-97ed-29afbba9d34b" providerId="ADAL" clId="{3050AEC6-1A2F-4407-9599-B95A428618A9}" dt="2025-01-31T14:37:47.499" v="18" actId="207"/>
            <ac:spMkLst>
              <pc:docMk/>
              <pc:sldMasterMk cId="0" sldId="2147483669"/>
              <pc:sldLayoutMk cId="2103889721" sldId="2147483671"/>
              <ac:spMk id="201" creationId="{00000000-0000-0000-0000-000000000000}"/>
            </ac:spMkLst>
          </pc:spChg>
          <pc:spChg chg="mod">
            <ac:chgData name="Johanna Marx" userId="f7883e6b-b8f5-49bd-97ed-29afbba9d34b" providerId="ADAL" clId="{3050AEC6-1A2F-4407-9599-B95A428618A9}" dt="2025-01-31T14:37:47.499" v="18" actId="207"/>
            <ac:spMkLst>
              <pc:docMk/>
              <pc:sldMasterMk cId="0" sldId="2147483669"/>
              <pc:sldLayoutMk cId="2103889721" sldId="2147483671"/>
              <ac:spMk id="202" creationId="{00000000-0000-0000-0000-000000000000}"/>
            </ac:spMkLst>
          </pc:spChg>
        </pc:sldLayoutChg>
        <pc:sldLayoutChg chg="modSp mod">
          <pc:chgData name="Johanna Marx" userId="f7883e6b-b8f5-49bd-97ed-29afbba9d34b" providerId="ADAL" clId="{3050AEC6-1A2F-4407-9599-B95A428618A9}" dt="2025-01-31T14:37:53.220" v="19" actId="207"/>
          <pc:sldLayoutMkLst>
            <pc:docMk/>
            <pc:sldMasterMk cId="0" sldId="2147483669"/>
            <pc:sldLayoutMk cId="462150810" sldId="2147483672"/>
          </pc:sldLayoutMkLst>
          <pc:spChg chg="mod">
            <ac:chgData name="Johanna Marx" userId="f7883e6b-b8f5-49bd-97ed-29afbba9d34b" providerId="ADAL" clId="{3050AEC6-1A2F-4407-9599-B95A428618A9}" dt="2025-01-31T14:37:53.220" v="19" actId="207"/>
            <ac:spMkLst>
              <pc:docMk/>
              <pc:sldMasterMk cId="0" sldId="2147483669"/>
              <pc:sldLayoutMk cId="462150810" sldId="2147483672"/>
              <ac:spMk id="71" creationId="{00000000-0000-0000-0000-000000000000}"/>
            </ac:spMkLst>
          </pc:spChg>
        </pc:sldLayoutChg>
      </pc:sldMasterChg>
    </pc:docChg>
  </pc:docChgLst>
  <pc:docChgLst>
    <pc:chgData name="Ömer Taha Sevimli" userId="S::omer.sevimli@tum.de::d68fb2f4-76b1-4cfc-96e6-800a7d956fcb" providerId="AD" clId="Web-{B5C4C4BC-4E67-3FE5-73BB-68ABF2E06842}"/>
    <pc:docChg chg="addSld modSld">
      <pc:chgData name="Ömer Taha Sevimli" userId="S::omer.sevimli@tum.de::d68fb2f4-76b1-4cfc-96e6-800a7d956fcb" providerId="AD" clId="Web-{B5C4C4BC-4E67-3FE5-73BB-68ABF2E06842}" dt="2024-11-25T14:28:21.308" v="75"/>
      <pc:docMkLst>
        <pc:docMk/>
      </pc:docMkLst>
      <pc:sldChg chg="addSp delSp modSp new">
        <pc:chgData name="Ömer Taha Sevimli" userId="S::omer.sevimli@tum.de::d68fb2f4-76b1-4cfc-96e6-800a7d956fcb" providerId="AD" clId="Web-{B5C4C4BC-4E67-3FE5-73BB-68ABF2E06842}" dt="2024-11-25T14:28:21.308" v="75"/>
        <pc:sldMkLst>
          <pc:docMk/>
          <pc:sldMk cId="606224235" sldId="455"/>
        </pc:sldMkLst>
      </pc:sldChg>
    </pc:docChg>
  </pc:docChgLst>
  <pc:docChgLst>
    <pc:chgData name="Nina Steger" userId="S::nina.steger@tum.de::efda762e-901d-408b-befd-9a071afe5357" providerId="AD" clId="Web-{F310851D-2649-16C1-3DCD-75AE061317A6}"/>
    <pc:docChg chg="modSld">
      <pc:chgData name="Nina Steger" userId="S::nina.steger@tum.de::efda762e-901d-408b-befd-9a071afe5357" providerId="AD" clId="Web-{F310851D-2649-16C1-3DCD-75AE061317A6}" dt="2025-01-31T15:49:59.717" v="23" actId="20577"/>
      <pc:docMkLst>
        <pc:docMk/>
      </pc:docMkLst>
      <pc:sldChg chg="modSp">
        <pc:chgData name="Nina Steger" userId="S::nina.steger@tum.de::efda762e-901d-408b-befd-9a071afe5357" providerId="AD" clId="Web-{F310851D-2649-16C1-3DCD-75AE061317A6}" dt="2025-01-31T15:49:59.717" v="23" actId="20577"/>
        <pc:sldMkLst>
          <pc:docMk/>
          <pc:sldMk cId="97499985" sldId="466"/>
        </pc:sldMkLst>
        <pc:spChg chg="mod">
          <ac:chgData name="Nina Steger" userId="S::nina.steger@tum.de::efda762e-901d-408b-befd-9a071afe5357" providerId="AD" clId="Web-{F310851D-2649-16C1-3DCD-75AE061317A6}" dt="2025-01-31T15:49:59.717" v="23" actId="20577"/>
          <ac:spMkLst>
            <pc:docMk/>
            <pc:sldMk cId="97499985" sldId="466"/>
            <ac:spMk id="8" creationId="{B6BFA784-BC28-D587-660B-D52DED9A821E}"/>
          </ac:spMkLst>
        </pc:spChg>
        <pc:spChg chg="mod">
          <ac:chgData name="Nina Steger" userId="S::nina.steger@tum.de::efda762e-901d-408b-befd-9a071afe5357" providerId="AD" clId="Web-{F310851D-2649-16C1-3DCD-75AE061317A6}" dt="2025-01-31T15:49:48.545" v="9" actId="20577"/>
          <ac:spMkLst>
            <pc:docMk/>
            <pc:sldMk cId="97499985" sldId="466"/>
            <ac:spMk id="19" creationId="{992064A6-C7FD-05B1-47E7-8D4EADBEEE40}"/>
          </ac:spMkLst>
        </pc:spChg>
      </pc:sldChg>
      <pc:sldChg chg="modSp">
        <pc:chgData name="Nina Steger" userId="S::nina.steger@tum.de::efda762e-901d-408b-befd-9a071afe5357" providerId="AD" clId="Web-{F310851D-2649-16C1-3DCD-75AE061317A6}" dt="2025-01-31T15:48:29.714" v="2" actId="20577"/>
        <pc:sldMkLst>
          <pc:docMk/>
          <pc:sldMk cId="3328654420" sldId="535"/>
        </pc:sldMkLst>
        <pc:spChg chg="mod">
          <ac:chgData name="Nina Steger" userId="S::nina.steger@tum.de::efda762e-901d-408b-befd-9a071afe5357" providerId="AD" clId="Web-{F310851D-2649-16C1-3DCD-75AE061317A6}" dt="2025-01-31T15:48:29.714" v="2" actId="20577"/>
          <ac:spMkLst>
            <pc:docMk/>
            <pc:sldMk cId="3328654420" sldId="535"/>
            <ac:spMk id="2" creationId="{0D3C290B-B18A-97A5-A4B1-9F00684F933C}"/>
          </ac:spMkLst>
        </pc:spChg>
      </pc:sldChg>
    </pc:docChg>
  </pc:docChgLst>
  <pc:docChgLst>
    <pc:chgData name="Era Poudel" userId="S::era.poudel@tum.de::4038d143-4a25-4ddb-a450-cddf29410981" providerId="AD" clId="Web-{2CB81E6E-B80F-AE70-9A94-05EC8F435F98}"/>
    <pc:docChg chg="mod addSld delSld modSld sldOrd">
      <pc:chgData name="Era Poudel" userId="S::era.poudel@tum.de::4038d143-4a25-4ddb-a450-cddf29410981" providerId="AD" clId="Web-{2CB81E6E-B80F-AE70-9A94-05EC8F435F98}" dt="2025-01-07T00:23:10.677" v="1378" actId="1076"/>
      <pc:docMkLst>
        <pc:docMk/>
      </pc:docMkLst>
      <pc:sldChg chg="del">
        <pc:chgData name="Era Poudel" userId="S::era.poudel@tum.de::4038d143-4a25-4ddb-a450-cddf29410981" providerId="AD" clId="Web-{2CB81E6E-B80F-AE70-9A94-05EC8F435F98}" dt="2025-01-06T23:23:26.020" v="890"/>
        <pc:sldMkLst>
          <pc:docMk/>
          <pc:sldMk cId="2242943528" sldId="482"/>
        </pc:sldMkLst>
      </pc:sldChg>
      <pc:sldChg chg="addSp delSp modSp modNotes">
        <pc:chgData name="Era Poudel" userId="S::era.poudel@tum.de::4038d143-4a25-4ddb-a450-cddf29410981" providerId="AD" clId="Web-{2CB81E6E-B80F-AE70-9A94-05EC8F435F98}" dt="2025-01-06T22:41:18.096" v="252"/>
        <pc:sldMkLst>
          <pc:docMk/>
          <pc:sldMk cId="1177039627" sldId="483"/>
        </pc:sldMkLst>
        <pc:spChg chg="mod">
          <ac:chgData name="Era Poudel" userId="S::era.poudel@tum.de::4038d143-4a25-4ddb-a450-cddf29410981" providerId="AD" clId="Web-{2CB81E6E-B80F-AE70-9A94-05EC8F435F98}" dt="2025-01-06T22:40:36.423" v="248" actId="14100"/>
          <ac:spMkLst>
            <pc:docMk/>
            <pc:sldMk cId="1177039627" sldId="483"/>
            <ac:spMk id="3" creationId="{A68BB057-B8C6-3C0B-23E1-6E6A0F06BDF0}"/>
          </ac:spMkLst>
        </pc:spChg>
        <pc:picChg chg="add mod">
          <ac:chgData name="Era Poudel" userId="S::era.poudel@tum.de::4038d143-4a25-4ddb-a450-cddf29410981" providerId="AD" clId="Web-{2CB81E6E-B80F-AE70-9A94-05EC8F435F98}" dt="2025-01-06T22:40:40.282" v="250" actId="1076"/>
          <ac:picMkLst>
            <pc:docMk/>
            <pc:sldMk cId="1177039627" sldId="483"/>
            <ac:picMk id="2" creationId="{CC8BBD86-7B79-D3EA-360E-62BC05CE0BC5}"/>
          </ac:picMkLst>
        </pc:picChg>
      </pc:sldChg>
      <pc:sldChg chg="modSp modNotes">
        <pc:chgData name="Era Poudel" userId="S::era.poudel@tum.de::4038d143-4a25-4ddb-a450-cddf29410981" providerId="AD" clId="Web-{2CB81E6E-B80F-AE70-9A94-05EC8F435F98}" dt="2025-01-06T22:58:50.542" v="426" actId="1076"/>
        <pc:sldMkLst>
          <pc:docMk/>
          <pc:sldMk cId="870885669" sldId="484"/>
        </pc:sldMkLst>
      </pc:sldChg>
      <pc:sldChg chg="delSp modSp modNotes">
        <pc:chgData name="Era Poudel" userId="S::era.poudel@tum.de::4038d143-4a25-4ddb-a450-cddf29410981" providerId="AD" clId="Web-{2CB81E6E-B80F-AE70-9A94-05EC8F435F98}" dt="2025-01-06T22:57:57.118" v="424"/>
        <pc:sldMkLst>
          <pc:docMk/>
          <pc:sldMk cId="3111227864" sldId="485"/>
        </pc:sldMkLst>
        <pc:spChg chg="mod">
          <ac:chgData name="Era Poudel" userId="S::era.poudel@tum.de::4038d143-4a25-4ddb-a450-cddf29410981" providerId="AD" clId="Web-{2CB81E6E-B80F-AE70-9A94-05EC8F435F98}" dt="2025-01-06T22:57:47.212" v="422" actId="20577"/>
          <ac:spMkLst>
            <pc:docMk/>
            <pc:sldMk cId="3111227864" sldId="485"/>
            <ac:spMk id="4" creationId="{6A575FCB-CAF5-0D6F-9E4C-55E1905C55AA}"/>
          </ac:spMkLst>
        </pc:spChg>
      </pc:sldChg>
      <pc:sldChg chg="delSp modSp del">
        <pc:chgData name="Era Poudel" userId="S::era.poudel@tum.de::4038d143-4a25-4ddb-a450-cddf29410981" providerId="AD" clId="Web-{2CB81E6E-B80F-AE70-9A94-05EC8F435F98}" dt="2025-01-06T22:57:59.509" v="425"/>
        <pc:sldMkLst>
          <pc:docMk/>
          <pc:sldMk cId="1089493059" sldId="486"/>
        </pc:sldMkLst>
      </pc:sldChg>
      <pc:sldChg chg="addSp delSp modSp modNotes">
        <pc:chgData name="Era Poudel" userId="S::era.poudel@tum.de::4038d143-4a25-4ddb-a450-cddf29410981" providerId="AD" clId="Web-{2CB81E6E-B80F-AE70-9A94-05EC8F435F98}" dt="2025-01-06T23:02:33.033" v="450" actId="1076"/>
        <pc:sldMkLst>
          <pc:docMk/>
          <pc:sldMk cId="2714451115" sldId="487"/>
        </pc:sldMkLst>
      </pc:sldChg>
      <pc:sldChg chg="modSp modNotes">
        <pc:chgData name="Era Poudel" userId="S::era.poudel@tum.de::4038d143-4a25-4ddb-a450-cddf29410981" providerId="AD" clId="Web-{2CB81E6E-B80F-AE70-9A94-05EC8F435F98}" dt="2025-01-06T23:06:46.170" v="495"/>
        <pc:sldMkLst>
          <pc:docMk/>
          <pc:sldMk cId="699582035" sldId="488"/>
        </pc:sldMkLst>
      </pc:sldChg>
      <pc:sldChg chg="addSp delSp modSp modNotes">
        <pc:chgData name="Era Poudel" userId="S::era.poudel@tum.de::4038d143-4a25-4ddb-a450-cddf29410981" providerId="AD" clId="Web-{2CB81E6E-B80F-AE70-9A94-05EC8F435F98}" dt="2025-01-06T23:17:54.379" v="798" actId="20577"/>
        <pc:sldMkLst>
          <pc:docMk/>
          <pc:sldMk cId="1171163376" sldId="489"/>
        </pc:sldMkLst>
        <pc:spChg chg="mod">
          <ac:chgData name="Era Poudel" userId="S::era.poudel@tum.de::4038d143-4a25-4ddb-a450-cddf29410981" providerId="AD" clId="Web-{2CB81E6E-B80F-AE70-9A94-05EC8F435F98}" dt="2025-01-06T23:17:54.379" v="798" actId="20577"/>
          <ac:spMkLst>
            <pc:docMk/>
            <pc:sldMk cId="1171163376" sldId="489"/>
            <ac:spMk id="3" creationId="{97D24FF4-5754-3128-6F4A-F20BDF26B40C}"/>
          </ac:spMkLst>
        </pc:spChg>
        <pc:spChg chg="mod">
          <ac:chgData name="Era Poudel" userId="S::era.poudel@tum.de::4038d143-4a25-4ddb-a450-cddf29410981" providerId="AD" clId="Web-{2CB81E6E-B80F-AE70-9A94-05EC8F435F98}" dt="2025-01-06T23:17:41.347" v="777" actId="20577"/>
          <ac:spMkLst>
            <pc:docMk/>
            <pc:sldMk cId="1171163376" sldId="489"/>
            <ac:spMk id="4" creationId="{9B123004-F34F-1F2A-C1F8-7D7DE310B2BD}"/>
          </ac:spMkLst>
        </pc:spChg>
        <pc:spChg chg="add mod">
          <ac:chgData name="Era Poudel" userId="S::era.poudel@tum.de::4038d143-4a25-4ddb-a450-cddf29410981" providerId="AD" clId="Web-{2CB81E6E-B80F-AE70-9A94-05EC8F435F98}" dt="2025-01-06T23:17:32.784" v="776" actId="20577"/>
          <ac:spMkLst>
            <pc:docMk/>
            <pc:sldMk cId="1171163376" sldId="489"/>
            <ac:spMk id="27" creationId="{521267FD-FB0B-36B6-F2B1-622C9814748B}"/>
          </ac:spMkLst>
        </pc:spChg>
        <pc:picChg chg="add mod">
          <ac:chgData name="Era Poudel" userId="S::era.poudel@tum.de::4038d143-4a25-4ddb-a450-cddf29410981" providerId="AD" clId="Web-{2CB81E6E-B80F-AE70-9A94-05EC8F435F98}" dt="2025-01-06T23:14:42.810" v="691" actId="1076"/>
          <ac:picMkLst>
            <pc:docMk/>
            <pc:sldMk cId="1171163376" sldId="489"/>
            <ac:picMk id="6" creationId="{070BB8AA-DF19-9759-1BB0-F180916A96A1}"/>
          </ac:picMkLst>
        </pc:picChg>
        <pc:picChg chg="add mod">
          <ac:chgData name="Era Poudel" userId="S::era.poudel@tum.de::4038d143-4a25-4ddb-a450-cddf29410981" providerId="AD" clId="Web-{2CB81E6E-B80F-AE70-9A94-05EC8F435F98}" dt="2025-01-06T23:12:51.401" v="622" actId="1076"/>
          <ac:picMkLst>
            <pc:docMk/>
            <pc:sldMk cId="1171163376" sldId="489"/>
            <ac:picMk id="14" creationId="{5424E9F1-57DE-58AF-3618-68E922570BFF}"/>
          </ac:picMkLst>
        </pc:picChg>
        <pc:picChg chg="add mod">
          <ac:chgData name="Era Poudel" userId="S::era.poudel@tum.de::4038d143-4a25-4ddb-a450-cddf29410981" providerId="AD" clId="Web-{2CB81E6E-B80F-AE70-9A94-05EC8F435F98}" dt="2025-01-06T23:12:53.854" v="623" actId="1076"/>
          <ac:picMkLst>
            <pc:docMk/>
            <pc:sldMk cId="1171163376" sldId="489"/>
            <ac:picMk id="16" creationId="{36B0A6A2-0791-F3C2-F764-DF1636F91FC6}"/>
          </ac:picMkLst>
        </pc:picChg>
        <pc:picChg chg="add mod">
          <ac:chgData name="Era Poudel" userId="S::era.poudel@tum.de::4038d143-4a25-4ddb-a450-cddf29410981" providerId="AD" clId="Web-{2CB81E6E-B80F-AE70-9A94-05EC8F435F98}" dt="2025-01-06T23:14:56.701" v="697" actId="1076"/>
          <ac:picMkLst>
            <pc:docMk/>
            <pc:sldMk cId="1171163376" sldId="489"/>
            <ac:picMk id="20" creationId="{60E54165-C819-2D63-5C54-85F16AC499DF}"/>
          </ac:picMkLst>
        </pc:picChg>
        <pc:picChg chg="add mod">
          <ac:chgData name="Era Poudel" userId="S::era.poudel@tum.de::4038d143-4a25-4ddb-a450-cddf29410981" providerId="AD" clId="Web-{2CB81E6E-B80F-AE70-9A94-05EC8F435F98}" dt="2025-01-06T23:12:48.510" v="621" actId="1076"/>
          <ac:picMkLst>
            <pc:docMk/>
            <pc:sldMk cId="1171163376" sldId="489"/>
            <ac:picMk id="22" creationId="{86C529AE-0612-5545-CFFB-9C0F5AE92EF5}"/>
          </ac:picMkLst>
        </pc:picChg>
        <pc:picChg chg="add mod">
          <ac:chgData name="Era Poudel" userId="S::era.poudel@tum.de::4038d143-4a25-4ddb-a450-cddf29410981" providerId="AD" clId="Web-{2CB81E6E-B80F-AE70-9A94-05EC8F435F98}" dt="2025-01-06T23:14:47.607" v="693" actId="1076"/>
          <ac:picMkLst>
            <pc:docMk/>
            <pc:sldMk cId="1171163376" sldId="489"/>
            <ac:picMk id="24" creationId="{C4468CF2-7647-3562-AF7B-6DFEF49A3201}"/>
          </ac:picMkLst>
        </pc:picChg>
        <pc:picChg chg="add mod">
          <ac:chgData name="Era Poudel" userId="S::era.poudel@tum.de::4038d143-4a25-4ddb-a450-cddf29410981" providerId="AD" clId="Web-{2CB81E6E-B80F-AE70-9A94-05EC8F435F98}" dt="2025-01-06T23:10:11.630" v="539" actId="1076"/>
          <ac:picMkLst>
            <pc:docMk/>
            <pc:sldMk cId="1171163376" sldId="489"/>
            <ac:picMk id="25" creationId="{14816FE9-A9F8-5717-DB07-A9C4196237BD}"/>
          </ac:picMkLst>
        </pc:picChg>
        <pc:picChg chg="add mod">
          <ac:chgData name="Era Poudel" userId="S::era.poudel@tum.de::4038d143-4a25-4ddb-a450-cddf29410981" providerId="AD" clId="Web-{2CB81E6E-B80F-AE70-9A94-05EC8F435F98}" dt="2025-01-06T23:14:54.420" v="696" actId="1076"/>
          <ac:picMkLst>
            <pc:docMk/>
            <pc:sldMk cId="1171163376" sldId="489"/>
            <ac:picMk id="28" creationId="{EB64F4AF-4663-49CE-39EE-D86A8AAD96F0}"/>
          </ac:picMkLst>
        </pc:picChg>
      </pc:sldChg>
      <pc:sldChg chg="addSp delSp modSp add replId modNotes">
        <pc:chgData name="Era Poudel" userId="S::era.poudel@tum.de::4038d143-4a25-4ddb-a450-cddf29410981" providerId="AD" clId="Web-{2CB81E6E-B80F-AE70-9A94-05EC8F435F98}" dt="2025-01-06T22:48:29.893" v="321" actId="1076"/>
        <pc:sldMkLst>
          <pc:docMk/>
          <pc:sldMk cId="3320074347" sldId="493"/>
        </pc:sldMkLst>
        <pc:spChg chg="mod">
          <ac:chgData name="Era Poudel" userId="S::era.poudel@tum.de::4038d143-4a25-4ddb-a450-cddf29410981" providerId="AD" clId="Web-{2CB81E6E-B80F-AE70-9A94-05EC8F435F98}" dt="2025-01-06T22:43:29.225" v="275" actId="1076"/>
          <ac:spMkLst>
            <pc:docMk/>
            <pc:sldMk cId="3320074347" sldId="493"/>
            <ac:spMk id="10" creationId="{72C9F6A6-A520-1851-F229-7C9C5DAA1C36}"/>
          </ac:spMkLst>
        </pc:spChg>
      </pc:sldChg>
      <pc:sldChg chg="delSp modSp new ord modNotes">
        <pc:chgData name="Era Poudel" userId="S::era.poudel@tum.de::4038d143-4a25-4ddb-a450-cddf29410981" providerId="AD" clId="Web-{2CB81E6E-B80F-AE70-9A94-05EC8F435F98}" dt="2025-01-06T23:57:00.027" v="944"/>
        <pc:sldMkLst>
          <pc:docMk/>
          <pc:sldMk cId="1383033920" sldId="494"/>
        </pc:sldMkLst>
      </pc:sldChg>
      <pc:sldChg chg="add del replId">
        <pc:chgData name="Era Poudel" userId="S::era.poudel@tum.de::4038d143-4a25-4ddb-a450-cddf29410981" providerId="AD" clId="Web-{2CB81E6E-B80F-AE70-9A94-05EC8F435F98}" dt="2025-01-06T22:33:00.217" v="40"/>
        <pc:sldMkLst>
          <pc:docMk/>
          <pc:sldMk cId="3372282733" sldId="494"/>
        </pc:sldMkLst>
      </pc:sldChg>
      <pc:sldChg chg="modSp new del modNotes">
        <pc:chgData name="Era Poudel" userId="S::era.poudel@tum.de::4038d143-4a25-4ddb-a450-cddf29410981" providerId="AD" clId="Web-{2CB81E6E-B80F-AE70-9A94-05EC8F435F98}" dt="2025-01-06T23:24:05.725" v="891"/>
        <pc:sldMkLst>
          <pc:docMk/>
          <pc:sldMk cId="3650363019" sldId="495"/>
        </pc:sldMkLst>
      </pc:sldChg>
      <pc:sldChg chg="delSp modSp add replId modNotes">
        <pc:chgData name="Era Poudel" userId="S::era.poudel@tum.de::4038d143-4a25-4ddb-a450-cddf29410981" providerId="AD" clId="Web-{2CB81E6E-B80F-AE70-9A94-05EC8F435F98}" dt="2025-01-06T22:56:31.569" v="409"/>
        <pc:sldMkLst>
          <pc:docMk/>
          <pc:sldMk cId="2563935483" sldId="496"/>
        </pc:sldMkLst>
      </pc:sldChg>
      <pc:sldChg chg="addSp delSp modSp add ord replId modNotes">
        <pc:chgData name="Era Poudel" userId="S::era.poudel@tum.de::4038d143-4a25-4ddb-a450-cddf29410981" providerId="AD" clId="Web-{2CB81E6E-B80F-AE70-9A94-05EC8F435F98}" dt="2025-01-07T00:04:31.088" v="1143"/>
        <pc:sldMkLst>
          <pc:docMk/>
          <pc:sldMk cId="2737919768" sldId="497"/>
        </pc:sldMkLst>
        <pc:spChg chg="mod">
          <ac:chgData name="Era Poudel" userId="S::era.poudel@tum.de::4038d143-4a25-4ddb-a450-cddf29410981" providerId="AD" clId="Web-{2CB81E6E-B80F-AE70-9A94-05EC8F435F98}" dt="2025-01-06T23:21:56.106" v="889" actId="20577"/>
          <ac:spMkLst>
            <pc:docMk/>
            <pc:sldMk cId="2737919768" sldId="497"/>
            <ac:spMk id="3" creationId="{97D24FF4-5754-3128-6F4A-F20BDF26B40C}"/>
          </ac:spMkLst>
        </pc:spChg>
        <pc:spChg chg="mod">
          <ac:chgData name="Era Poudel" userId="S::era.poudel@tum.de::4038d143-4a25-4ddb-a450-cddf29410981" providerId="AD" clId="Web-{2CB81E6E-B80F-AE70-9A94-05EC8F435F98}" dt="2025-01-06T23:21:01.854" v="879" actId="20577"/>
          <ac:spMkLst>
            <pc:docMk/>
            <pc:sldMk cId="2737919768" sldId="497"/>
            <ac:spMk id="4" creationId="{9B123004-F34F-1F2A-C1F8-7D7DE310B2BD}"/>
          </ac:spMkLst>
        </pc:spChg>
        <pc:picChg chg="add mod">
          <ac:chgData name="Era Poudel" userId="S::era.poudel@tum.de::4038d143-4a25-4ddb-a450-cddf29410981" providerId="AD" clId="Web-{2CB81E6E-B80F-AE70-9A94-05EC8F435F98}" dt="2025-01-06T23:21:51.496" v="888" actId="1076"/>
          <ac:picMkLst>
            <pc:docMk/>
            <pc:sldMk cId="2737919768" sldId="497"/>
            <ac:picMk id="2" creationId="{51821806-0217-4E22-B7AD-B9EBA2087FFE}"/>
          </ac:picMkLst>
        </pc:picChg>
      </pc:sldChg>
      <pc:sldChg chg="delSp modSp add ord replId modNotes">
        <pc:chgData name="Era Poudel" userId="S::era.poudel@tum.de::4038d143-4a25-4ddb-a450-cddf29410981" providerId="AD" clId="Web-{2CB81E6E-B80F-AE70-9A94-05EC8F435F98}" dt="2025-01-06T23:57:03.902" v="945"/>
        <pc:sldMkLst>
          <pc:docMk/>
          <pc:sldMk cId="1221604805" sldId="498"/>
        </pc:sldMkLst>
        <pc:spChg chg="mod">
          <ac:chgData name="Era Poudel" userId="S::era.poudel@tum.de::4038d143-4a25-4ddb-a450-cddf29410981" providerId="AD" clId="Web-{2CB81E6E-B80F-AE70-9A94-05EC8F435F98}" dt="2025-01-06T23:24:47.289" v="893" actId="20577"/>
          <ac:spMkLst>
            <pc:docMk/>
            <pc:sldMk cId="1221604805" sldId="498"/>
            <ac:spMk id="3" creationId="{A6B12ECE-67B6-C0BC-0F4F-41E8C2BBC17F}"/>
          </ac:spMkLst>
        </pc:spChg>
        <pc:spChg chg="mod">
          <ac:chgData name="Era Poudel" userId="S::era.poudel@tum.de::4038d143-4a25-4ddb-a450-cddf29410981" providerId="AD" clId="Web-{2CB81E6E-B80F-AE70-9A94-05EC8F435F98}" dt="2025-01-06T23:25:49.619" v="916" actId="20577"/>
          <ac:spMkLst>
            <pc:docMk/>
            <pc:sldMk cId="1221604805" sldId="498"/>
            <ac:spMk id="4" creationId="{876FEF59-7A15-7112-BD8B-3C728A4499CF}"/>
          </ac:spMkLst>
        </pc:spChg>
      </pc:sldChg>
      <pc:sldChg chg="addSp delSp modSp add replId">
        <pc:chgData name="Era Poudel" userId="S::era.poudel@tum.de::4038d143-4a25-4ddb-a450-cddf29410981" providerId="AD" clId="Web-{2CB81E6E-B80F-AE70-9A94-05EC8F435F98}" dt="2025-01-07T00:03:06.132" v="1117" actId="20577"/>
        <pc:sldMkLst>
          <pc:docMk/>
          <pc:sldMk cId="1899421536" sldId="499"/>
        </pc:sldMkLst>
      </pc:sldChg>
      <pc:sldChg chg="addSp delSp modSp add replId modNotes">
        <pc:chgData name="Era Poudel" userId="S::era.poudel@tum.de::4038d143-4a25-4ddb-a450-cddf29410981" providerId="AD" clId="Web-{2CB81E6E-B80F-AE70-9A94-05EC8F435F98}" dt="2025-01-07T00:10:01.902" v="1225" actId="1076"/>
        <pc:sldMkLst>
          <pc:docMk/>
          <pc:sldMk cId="2211600402" sldId="500"/>
        </pc:sldMkLst>
        <pc:spChg chg="mod">
          <ac:chgData name="Era Poudel" userId="S::era.poudel@tum.de::4038d143-4a25-4ddb-a450-cddf29410981" providerId="AD" clId="Web-{2CB81E6E-B80F-AE70-9A94-05EC8F435F98}" dt="2025-01-07T00:03:24.758" v="1126" actId="20577"/>
          <ac:spMkLst>
            <pc:docMk/>
            <pc:sldMk cId="2211600402" sldId="500"/>
            <ac:spMk id="3" creationId="{82D84E5C-E352-1F3C-D597-DB5E9A2E9E71}"/>
          </ac:spMkLst>
        </pc:spChg>
        <pc:spChg chg="mod">
          <ac:chgData name="Era Poudel" userId="S::era.poudel@tum.de::4038d143-4a25-4ddb-a450-cddf29410981" providerId="AD" clId="Web-{2CB81E6E-B80F-AE70-9A94-05EC8F435F98}" dt="2025-01-07T00:04:01.993" v="1141" actId="14100"/>
          <ac:spMkLst>
            <pc:docMk/>
            <pc:sldMk cId="2211600402" sldId="500"/>
            <ac:spMk id="4" creationId="{F9186092-3B37-3A03-F5EE-5C0C2FAFB65C}"/>
          </ac:spMkLst>
        </pc:spChg>
        <pc:picChg chg="add mod">
          <ac:chgData name="Era Poudel" userId="S::era.poudel@tum.de::4038d143-4a25-4ddb-a450-cddf29410981" providerId="AD" clId="Web-{2CB81E6E-B80F-AE70-9A94-05EC8F435F98}" dt="2025-01-07T00:10:01.902" v="1225" actId="1076"/>
          <ac:picMkLst>
            <pc:docMk/>
            <pc:sldMk cId="2211600402" sldId="500"/>
            <ac:picMk id="2" creationId="{B80A3B87-21B4-970A-ACB2-1DB5C796A7F5}"/>
          </ac:picMkLst>
        </pc:picChg>
      </pc:sldChg>
      <pc:sldChg chg="modSp add replId modNotes">
        <pc:chgData name="Era Poudel" userId="S::era.poudel@tum.de::4038d143-4a25-4ddb-a450-cddf29410981" providerId="AD" clId="Web-{2CB81E6E-B80F-AE70-9A94-05EC8F435F98}" dt="2025-01-07T00:09:18.882" v="1221" actId="14100"/>
        <pc:sldMkLst>
          <pc:docMk/>
          <pc:sldMk cId="3115704760" sldId="501"/>
        </pc:sldMkLst>
        <pc:spChg chg="mod">
          <ac:chgData name="Era Poudel" userId="S::era.poudel@tum.de::4038d143-4a25-4ddb-a450-cddf29410981" providerId="AD" clId="Web-{2CB81E6E-B80F-AE70-9A94-05EC8F435F98}" dt="2025-01-07T00:05:23.496" v="1146" actId="20577"/>
          <ac:spMkLst>
            <pc:docMk/>
            <pc:sldMk cId="3115704760" sldId="501"/>
            <ac:spMk id="3" creationId="{A6B12ECE-67B6-C0BC-0F4F-41E8C2BBC17F}"/>
          </ac:spMkLst>
        </pc:spChg>
        <pc:spChg chg="mod">
          <ac:chgData name="Era Poudel" userId="S::era.poudel@tum.de::4038d143-4a25-4ddb-a450-cddf29410981" providerId="AD" clId="Web-{2CB81E6E-B80F-AE70-9A94-05EC8F435F98}" dt="2025-01-07T00:09:18.882" v="1221" actId="14100"/>
          <ac:spMkLst>
            <pc:docMk/>
            <pc:sldMk cId="3115704760" sldId="501"/>
            <ac:spMk id="4" creationId="{876FEF59-7A15-7112-BD8B-3C728A4499CF}"/>
          </ac:spMkLst>
        </pc:spChg>
      </pc:sldChg>
      <pc:sldChg chg="addSp modSp add replId modNotes">
        <pc:chgData name="Era Poudel" userId="S::era.poudel@tum.de::4038d143-4a25-4ddb-a450-cddf29410981" providerId="AD" clId="Web-{2CB81E6E-B80F-AE70-9A94-05EC8F435F98}" dt="2025-01-07T00:12:24.704" v="1275" actId="1076"/>
        <pc:sldMkLst>
          <pc:docMk/>
          <pc:sldMk cId="234722134" sldId="502"/>
        </pc:sldMkLst>
        <pc:spChg chg="mod">
          <ac:chgData name="Era Poudel" userId="S::era.poudel@tum.de::4038d143-4a25-4ddb-a450-cddf29410981" providerId="AD" clId="Web-{2CB81E6E-B80F-AE70-9A94-05EC8F435F98}" dt="2025-01-07T00:10:47.701" v="1254" actId="20577"/>
          <ac:spMkLst>
            <pc:docMk/>
            <pc:sldMk cId="234722134" sldId="502"/>
            <ac:spMk id="3" creationId="{A6B12ECE-67B6-C0BC-0F4F-41E8C2BBC17F}"/>
          </ac:spMkLst>
        </pc:spChg>
        <pc:spChg chg="mod">
          <ac:chgData name="Era Poudel" userId="S::era.poudel@tum.de::4038d143-4a25-4ddb-a450-cddf29410981" providerId="AD" clId="Web-{2CB81E6E-B80F-AE70-9A94-05EC8F435F98}" dt="2025-01-07T00:12:15.391" v="1272" actId="14100"/>
          <ac:spMkLst>
            <pc:docMk/>
            <pc:sldMk cId="234722134" sldId="502"/>
            <ac:spMk id="4" creationId="{876FEF59-7A15-7112-BD8B-3C728A4499CF}"/>
          </ac:spMkLst>
        </pc:spChg>
        <pc:picChg chg="add mod">
          <ac:chgData name="Era Poudel" userId="S::era.poudel@tum.de::4038d143-4a25-4ddb-a450-cddf29410981" providerId="AD" clId="Web-{2CB81E6E-B80F-AE70-9A94-05EC8F435F98}" dt="2025-01-07T00:12:24.704" v="1275" actId="1076"/>
          <ac:picMkLst>
            <pc:docMk/>
            <pc:sldMk cId="234722134" sldId="502"/>
            <ac:picMk id="2" creationId="{C72FB851-475B-9DB7-443A-23B82EB2B1FC}"/>
          </ac:picMkLst>
        </pc:picChg>
      </pc:sldChg>
      <pc:sldChg chg="delSp modSp add replId modNotes">
        <pc:chgData name="Era Poudel" userId="S::era.poudel@tum.de::4038d143-4a25-4ddb-a450-cddf29410981" providerId="AD" clId="Web-{2CB81E6E-B80F-AE70-9A94-05EC8F435F98}" dt="2025-01-07T00:15:04.834" v="1318" actId="20577"/>
        <pc:sldMkLst>
          <pc:docMk/>
          <pc:sldMk cId="57748740" sldId="503"/>
        </pc:sldMkLst>
        <pc:spChg chg="mod">
          <ac:chgData name="Era Poudel" userId="S::era.poudel@tum.de::4038d143-4a25-4ddb-a450-cddf29410981" providerId="AD" clId="Web-{2CB81E6E-B80F-AE70-9A94-05EC8F435F98}" dt="2025-01-07T00:13:45.409" v="1289" actId="20577"/>
          <ac:spMkLst>
            <pc:docMk/>
            <pc:sldMk cId="57748740" sldId="503"/>
            <ac:spMk id="3" creationId="{A6B12ECE-67B6-C0BC-0F4F-41E8C2BBC17F}"/>
          </ac:spMkLst>
        </pc:spChg>
        <pc:spChg chg="mod">
          <ac:chgData name="Era Poudel" userId="S::era.poudel@tum.de::4038d143-4a25-4ddb-a450-cddf29410981" providerId="AD" clId="Web-{2CB81E6E-B80F-AE70-9A94-05EC8F435F98}" dt="2025-01-07T00:15:04.834" v="1318" actId="20577"/>
          <ac:spMkLst>
            <pc:docMk/>
            <pc:sldMk cId="57748740" sldId="503"/>
            <ac:spMk id="4" creationId="{876FEF59-7A15-7112-BD8B-3C728A4499CF}"/>
          </ac:spMkLst>
        </pc:spChg>
      </pc:sldChg>
      <pc:sldChg chg="addSp modSp add replId modNotes">
        <pc:chgData name="Era Poudel" userId="S::era.poudel@tum.de::4038d143-4a25-4ddb-a450-cddf29410981" providerId="AD" clId="Web-{2CB81E6E-B80F-AE70-9A94-05EC8F435F98}" dt="2025-01-07T00:21:22.767" v="1374" actId="1076"/>
        <pc:sldMkLst>
          <pc:docMk/>
          <pc:sldMk cId="1498583131" sldId="504"/>
        </pc:sldMkLst>
        <pc:spChg chg="mod">
          <ac:chgData name="Era Poudel" userId="S::era.poudel@tum.de::4038d143-4a25-4ddb-a450-cddf29410981" providerId="AD" clId="Web-{2CB81E6E-B80F-AE70-9A94-05EC8F435F98}" dt="2025-01-07T00:17:04.962" v="1321" actId="20577"/>
          <ac:spMkLst>
            <pc:docMk/>
            <pc:sldMk cId="1498583131" sldId="504"/>
            <ac:spMk id="3" creationId="{A6B12ECE-67B6-C0BC-0F4F-41E8C2BBC17F}"/>
          </ac:spMkLst>
        </pc:spChg>
        <pc:spChg chg="mod">
          <ac:chgData name="Era Poudel" userId="S::era.poudel@tum.de::4038d143-4a25-4ddb-a450-cddf29410981" providerId="AD" clId="Web-{2CB81E6E-B80F-AE70-9A94-05EC8F435F98}" dt="2025-01-07T00:21:17.845" v="1373" actId="14100"/>
          <ac:spMkLst>
            <pc:docMk/>
            <pc:sldMk cId="1498583131" sldId="504"/>
            <ac:spMk id="4" creationId="{876FEF59-7A15-7112-BD8B-3C728A4499CF}"/>
          </ac:spMkLst>
        </pc:spChg>
        <pc:picChg chg="add mod modCrop">
          <ac:chgData name="Era Poudel" userId="S::era.poudel@tum.de::4038d143-4a25-4ddb-a450-cddf29410981" providerId="AD" clId="Web-{2CB81E6E-B80F-AE70-9A94-05EC8F435F98}" dt="2025-01-07T00:21:22.767" v="1374" actId="1076"/>
          <ac:picMkLst>
            <pc:docMk/>
            <pc:sldMk cId="1498583131" sldId="504"/>
            <ac:picMk id="2" creationId="{14D84725-93D0-0313-759B-72D50DCD0079}"/>
          </ac:picMkLst>
        </pc:picChg>
      </pc:sldChg>
      <pc:sldChg chg="addSp delSp modSp add replId modNotes">
        <pc:chgData name="Era Poudel" userId="S::era.poudel@tum.de::4038d143-4a25-4ddb-a450-cddf29410981" providerId="AD" clId="Web-{2CB81E6E-B80F-AE70-9A94-05EC8F435F98}" dt="2025-01-07T00:23:10.677" v="1378" actId="1076"/>
        <pc:sldMkLst>
          <pc:docMk/>
          <pc:sldMk cId="1776786375" sldId="505"/>
        </pc:sldMkLst>
        <pc:spChg chg="mod">
          <ac:chgData name="Era Poudel" userId="S::era.poudel@tum.de::4038d143-4a25-4ddb-a450-cddf29410981" providerId="AD" clId="Web-{2CB81E6E-B80F-AE70-9A94-05EC8F435F98}" dt="2025-01-07T00:18:27.324" v="1340" actId="20577"/>
          <ac:spMkLst>
            <pc:docMk/>
            <pc:sldMk cId="1776786375" sldId="505"/>
            <ac:spMk id="3" creationId="{A6B12ECE-67B6-C0BC-0F4F-41E8C2BBC17F}"/>
          </ac:spMkLst>
        </pc:spChg>
        <pc:spChg chg="mod">
          <ac:chgData name="Era Poudel" userId="S::era.poudel@tum.de::4038d143-4a25-4ddb-a450-cddf29410981" providerId="AD" clId="Web-{2CB81E6E-B80F-AE70-9A94-05EC8F435F98}" dt="2025-01-07T00:18:51.216" v="1349" actId="14100"/>
          <ac:spMkLst>
            <pc:docMk/>
            <pc:sldMk cId="1776786375" sldId="505"/>
            <ac:spMk id="4" creationId="{876FEF59-7A15-7112-BD8B-3C728A4499CF}"/>
          </ac:spMkLst>
        </pc:spChg>
        <pc:picChg chg="add mod">
          <ac:chgData name="Era Poudel" userId="S::era.poudel@tum.de::4038d143-4a25-4ddb-a450-cddf29410981" providerId="AD" clId="Web-{2CB81E6E-B80F-AE70-9A94-05EC8F435F98}" dt="2025-01-07T00:23:10.677" v="1378" actId="1076"/>
          <ac:picMkLst>
            <pc:docMk/>
            <pc:sldMk cId="1776786375" sldId="505"/>
            <ac:picMk id="5" creationId="{8B5B0484-9573-A4FE-67D4-C5538DEBAC83}"/>
          </ac:picMkLst>
        </pc:picChg>
      </pc:sldChg>
      <pc:sldChg chg="modSp add replId">
        <pc:chgData name="Era Poudel" userId="S::era.poudel@tum.de::4038d143-4a25-4ddb-a450-cddf29410981" providerId="AD" clId="Web-{2CB81E6E-B80F-AE70-9A94-05EC8F435F98}" dt="2025-01-07T00:19:30.623" v="1364" actId="20577"/>
        <pc:sldMkLst>
          <pc:docMk/>
          <pc:sldMk cId="860330575" sldId="506"/>
        </pc:sldMkLst>
        <pc:spChg chg="mod">
          <ac:chgData name="Era Poudel" userId="S::era.poudel@tum.de::4038d143-4a25-4ddb-a450-cddf29410981" providerId="AD" clId="Web-{2CB81E6E-B80F-AE70-9A94-05EC8F435F98}" dt="2025-01-07T00:19:30.623" v="1364" actId="20577"/>
          <ac:spMkLst>
            <pc:docMk/>
            <pc:sldMk cId="860330575" sldId="506"/>
            <ac:spMk id="4" creationId="{876FEF59-7A15-7112-BD8B-3C728A4499CF}"/>
          </ac:spMkLst>
        </pc:spChg>
      </pc:sldChg>
    </pc:docChg>
  </pc:docChgLst>
  <pc:docChgLst>
    <pc:chgData name="Era Poudel" userId="S::era.poudel@tum.de::4038d143-4a25-4ddb-a450-cddf29410981" providerId="AD" clId="Web-{FE84F49E-EEA3-5263-1E76-D8EE6935A236}"/>
    <pc:docChg chg="addSld modSld">
      <pc:chgData name="Era Poudel" userId="S::era.poudel@tum.de::4038d143-4a25-4ddb-a450-cddf29410981" providerId="AD" clId="Web-{FE84F49E-EEA3-5263-1E76-D8EE6935A236}" dt="2024-12-17T00:23:17.631" v="240" actId="20577"/>
      <pc:docMkLst>
        <pc:docMk/>
      </pc:docMkLst>
      <pc:sldChg chg="modSp">
        <pc:chgData name="Era Poudel" userId="S::era.poudel@tum.de::4038d143-4a25-4ddb-a450-cddf29410981" providerId="AD" clId="Web-{FE84F49E-EEA3-5263-1E76-D8EE6935A236}" dt="2024-12-17T00:14:25.419" v="3" actId="20577"/>
        <pc:sldMkLst>
          <pc:docMk/>
          <pc:sldMk cId="1127800617" sldId="481"/>
        </pc:sldMkLst>
        <pc:spChg chg="mod">
          <ac:chgData name="Era Poudel" userId="S::era.poudel@tum.de::4038d143-4a25-4ddb-a450-cddf29410981" providerId="AD" clId="Web-{FE84F49E-EEA3-5263-1E76-D8EE6935A236}" dt="2024-12-17T00:14:25.419" v="3" actId="20577"/>
          <ac:spMkLst>
            <pc:docMk/>
            <pc:sldMk cId="1127800617" sldId="481"/>
            <ac:spMk id="10" creationId="{72C9F6A6-A520-1851-F229-7C9C5DAA1C36}"/>
          </ac:spMkLst>
        </pc:spChg>
      </pc:sldChg>
      <pc:sldChg chg="delSp modSp add replId modNotes">
        <pc:chgData name="Era Poudel" userId="S::era.poudel@tum.de::4038d143-4a25-4ddb-a450-cddf29410981" providerId="AD" clId="Web-{FE84F49E-EEA3-5263-1E76-D8EE6935A236}" dt="2024-12-17T00:17:34.504" v="39"/>
        <pc:sldMkLst>
          <pc:docMk/>
          <pc:sldMk cId="2242943528" sldId="482"/>
        </pc:sldMkLst>
      </pc:sldChg>
      <pc:sldChg chg="modSp add replId">
        <pc:chgData name="Era Poudel" userId="S::era.poudel@tum.de::4038d143-4a25-4ddb-a450-cddf29410981" providerId="AD" clId="Web-{FE84F49E-EEA3-5263-1E76-D8EE6935A236}" dt="2024-12-17T00:20:25.842" v="119" actId="20577"/>
        <pc:sldMkLst>
          <pc:docMk/>
          <pc:sldMk cId="1177039627" sldId="483"/>
        </pc:sldMkLst>
        <pc:spChg chg="mod">
          <ac:chgData name="Era Poudel" userId="S::era.poudel@tum.de::4038d143-4a25-4ddb-a450-cddf29410981" providerId="AD" clId="Web-{FE84F49E-EEA3-5263-1E76-D8EE6935A236}" dt="2024-12-17T00:20:25.842" v="119" actId="20577"/>
          <ac:spMkLst>
            <pc:docMk/>
            <pc:sldMk cId="1177039627" sldId="483"/>
            <ac:spMk id="3" creationId="{A68BB057-B8C6-3C0B-23E1-6E6A0F06BDF0}"/>
          </ac:spMkLst>
        </pc:spChg>
        <pc:spChg chg="mod">
          <ac:chgData name="Era Poudel" userId="S::era.poudel@tum.de::4038d143-4a25-4ddb-a450-cddf29410981" providerId="AD" clId="Web-{FE84F49E-EEA3-5263-1E76-D8EE6935A236}" dt="2024-12-17T00:17:56.036" v="46" actId="14100"/>
          <ac:spMkLst>
            <pc:docMk/>
            <pc:sldMk cId="1177039627" sldId="483"/>
            <ac:spMk id="10" creationId="{72C9F6A6-A520-1851-F229-7C9C5DAA1C36}"/>
          </ac:spMkLst>
        </pc:spChg>
      </pc:sldChg>
      <pc:sldChg chg="modSp new">
        <pc:chgData name="Era Poudel" userId="S::era.poudel@tum.de::4038d143-4a25-4ddb-a450-cddf29410981" providerId="AD" clId="Web-{FE84F49E-EEA3-5263-1E76-D8EE6935A236}" dt="2024-12-17T00:22:40.942" v="213" actId="20577"/>
        <pc:sldMkLst>
          <pc:docMk/>
          <pc:sldMk cId="870885669" sldId="484"/>
        </pc:sldMkLst>
      </pc:sldChg>
      <pc:sldChg chg="modSp new">
        <pc:chgData name="Era Poudel" userId="S::era.poudel@tum.de::4038d143-4a25-4ddb-a450-cddf29410981" providerId="AD" clId="Web-{FE84F49E-EEA3-5263-1E76-D8EE6935A236}" dt="2024-12-17T00:22:05.237" v="174" actId="20577"/>
        <pc:sldMkLst>
          <pc:docMk/>
          <pc:sldMk cId="3111227864" sldId="485"/>
        </pc:sldMkLst>
        <pc:spChg chg="mod">
          <ac:chgData name="Era Poudel" userId="S::era.poudel@tum.de::4038d143-4a25-4ddb-a450-cddf29410981" providerId="AD" clId="Web-{FE84F49E-EEA3-5263-1E76-D8EE6935A236}" dt="2024-12-17T00:21:29.048" v="166" actId="20577"/>
          <ac:spMkLst>
            <pc:docMk/>
            <pc:sldMk cId="3111227864" sldId="485"/>
            <ac:spMk id="3" creationId="{0CBA4294-CC8A-200D-CA88-9F839872F5CE}"/>
          </ac:spMkLst>
        </pc:spChg>
        <pc:spChg chg="mod">
          <ac:chgData name="Era Poudel" userId="S::era.poudel@tum.de::4038d143-4a25-4ddb-a450-cddf29410981" providerId="AD" clId="Web-{FE84F49E-EEA3-5263-1E76-D8EE6935A236}" dt="2024-12-17T00:22:05.237" v="174" actId="20577"/>
          <ac:spMkLst>
            <pc:docMk/>
            <pc:sldMk cId="3111227864" sldId="485"/>
            <ac:spMk id="4" creationId="{6A575FCB-CAF5-0D6F-9E4C-55E1905C55AA}"/>
          </ac:spMkLst>
        </pc:spChg>
      </pc:sldChg>
      <pc:sldChg chg="modSp new">
        <pc:chgData name="Era Poudel" userId="S::era.poudel@tum.de::4038d143-4a25-4ddb-a450-cddf29410981" providerId="AD" clId="Web-{FE84F49E-EEA3-5263-1E76-D8EE6935A236}" dt="2024-12-17T00:22:28.395" v="196" actId="20577"/>
        <pc:sldMkLst>
          <pc:docMk/>
          <pc:sldMk cId="1089493059" sldId="486"/>
        </pc:sldMkLst>
      </pc:sldChg>
      <pc:sldChg chg="modSp new">
        <pc:chgData name="Era Poudel" userId="S::era.poudel@tum.de::4038d143-4a25-4ddb-a450-cddf29410981" providerId="AD" clId="Web-{FE84F49E-EEA3-5263-1E76-D8EE6935A236}" dt="2024-12-17T00:22:54.630" v="218" actId="20577"/>
        <pc:sldMkLst>
          <pc:docMk/>
          <pc:sldMk cId="2714451115" sldId="487"/>
        </pc:sldMkLst>
      </pc:sldChg>
      <pc:sldChg chg="modSp new">
        <pc:chgData name="Era Poudel" userId="S::era.poudel@tum.de::4038d143-4a25-4ddb-a450-cddf29410981" providerId="AD" clId="Web-{FE84F49E-EEA3-5263-1E76-D8EE6935A236}" dt="2024-12-17T00:23:09.256" v="227" actId="20577"/>
        <pc:sldMkLst>
          <pc:docMk/>
          <pc:sldMk cId="699582035" sldId="488"/>
        </pc:sldMkLst>
      </pc:sldChg>
      <pc:sldChg chg="modSp new">
        <pc:chgData name="Era Poudel" userId="S::era.poudel@tum.de::4038d143-4a25-4ddb-a450-cddf29410981" providerId="AD" clId="Web-{FE84F49E-EEA3-5263-1E76-D8EE6935A236}" dt="2024-12-17T00:23:17.631" v="240" actId="20577"/>
        <pc:sldMkLst>
          <pc:docMk/>
          <pc:sldMk cId="1171163376" sldId="489"/>
        </pc:sldMkLst>
        <pc:spChg chg="mod">
          <ac:chgData name="Era Poudel" userId="S::era.poudel@tum.de::4038d143-4a25-4ddb-a450-cddf29410981" providerId="AD" clId="Web-{FE84F49E-EEA3-5263-1E76-D8EE6935A236}" dt="2024-12-17T00:23:17.631" v="240" actId="20577"/>
          <ac:spMkLst>
            <pc:docMk/>
            <pc:sldMk cId="1171163376" sldId="489"/>
            <ac:spMk id="3" creationId="{97D24FF4-5754-3128-6F4A-F20BDF26B40C}"/>
          </ac:spMkLst>
        </pc:spChg>
      </pc:sldChg>
    </pc:docChg>
  </pc:docChgLst>
  <pc:docChgLst>
    <pc:chgData name="Ömer Taha Sevimli" userId="S::omer.sevimli@tum.de::d68fb2f4-76b1-4cfc-96e6-800a7d956fcb" providerId="AD" clId="Web-{D0CDC9D6-C401-3284-D2E8-375A1ACBAC81}"/>
    <pc:docChg chg="modSld">
      <pc:chgData name="Ömer Taha Sevimli" userId="S::omer.sevimli@tum.de::d68fb2f4-76b1-4cfc-96e6-800a7d956fcb" providerId="AD" clId="Web-{D0CDC9D6-C401-3284-D2E8-375A1ACBAC81}" dt="2024-11-25T14:42:15.533" v="2" actId="20577"/>
      <pc:docMkLst>
        <pc:docMk/>
      </pc:docMkLst>
      <pc:sldChg chg="addSp modSp">
        <pc:chgData name="Ömer Taha Sevimli" userId="S::omer.sevimli@tum.de::d68fb2f4-76b1-4cfc-96e6-800a7d956fcb" providerId="AD" clId="Web-{D0CDC9D6-C401-3284-D2E8-375A1ACBAC81}" dt="2024-11-25T14:42:15.533" v="2" actId="20577"/>
        <pc:sldMkLst>
          <pc:docMk/>
          <pc:sldMk cId="606224235" sldId="455"/>
        </pc:sldMkLst>
      </pc:sldChg>
    </pc:docChg>
  </pc:docChgLst>
  <pc:docChgLst>
    <pc:chgData name="Tabea Monz" userId="S::t.monz@tum.de::f46a5392-c507-4495-8454-0a2fbbcf0cda" providerId="AD" clId="Web-{F9EA5DE0-AEEE-8840-CA4B-A7E02984A59D}"/>
    <pc:docChg chg="addSld delSld modSld">
      <pc:chgData name="Tabea Monz" userId="S::t.monz@tum.de::f46a5392-c507-4495-8454-0a2fbbcf0cda" providerId="AD" clId="Web-{F9EA5DE0-AEEE-8840-CA4B-A7E02984A59D}" dt="2024-12-05T12:19:53.643" v="1063" actId="20577"/>
      <pc:docMkLst>
        <pc:docMk/>
      </pc:docMkLst>
      <pc:sldChg chg="addSp delSp modSp">
        <pc:chgData name="Tabea Monz" userId="S::t.monz@tum.de::f46a5392-c507-4495-8454-0a2fbbcf0cda" providerId="AD" clId="Web-{F9EA5DE0-AEEE-8840-CA4B-A7E02984A59D}" dt="2024-12-05T11:24:32.097" v="100" actId="1076"/>
        <pc:sldMkLst>
          <pc:docMk/>
          <pc:sldMk cId="2695125514" sldId="419"/>
        </pc:sldMkLst>
      </pc:sldChg>
      <pc:sldChg chg="modSp">
        <pc:chgData name="Tabea Monz" userId="S::t.monz@tum.de::f46a5392-c507-4495-8454-0a2fbbcf0cda" providerId="AD" clId="Web-{F9EA5DE0-AEEE-8840-CA4B-A7E02984A59D}" dt="2024-12-05T12:08:16.777" v="897" actId="20577"/>
        <pc:sldMkLst>
          <pc:docMk/>
          <pc:sldMk cId="606332018" sldId="421"/>
        </pc:sldMkLst>
      </pc:sldChg>
      <pc:sldChg chg="modSp">
        <pc:chgData name="Tabea Monz" userId="S::t.monz@tum.de::f46a5392-c507-4495-8454-0a2fbbcf0cda" providerId="AD" clId="Web-{F9EA5DE0-AEEE-8840-CA4B-A7E02984A59D}" dt="2024-12-05T12:08:03.011" v="893" actId="20577"/>
        <pc:sldMkLst>
          <pc:docMk/>
          <pc:sldMk cId="2151159792" sldId="422"/>
        </pc:sldMkLst>
      </pc:sldChg>
      <pc:sldChg chg="addSp modSp">
        <pc:chgData name="Tabea Monz" userId="S::t.monz@tum.de::f46a5392-c507-4495-8454-0a2fbbcf0cda" providerId="AD" clId="Web-{F9EA5DE0-AEEE-8840-CA4B-A7E02984A59D}" dt="2024-12-05T12:07:38.885" v="889" actId="1076"/>
        <pc:sldMkLst>
          <pc:docMk/>
          <pc:sldMk cId="893487297" sldId="423"/>
        </pc:sldMkLst>
      </pc:sldChg>
      <pc:sldChg chg="modSp">
        <pc:chgData name="Tabea Monz" userId="S::t.monz@tum.de::f46a5392-c507-4495-8454-0a2fbbcf0cda" providerId="AD" clId="Web-{F9EA5DE0-AEEE-8840-CA4B-A7E02984A59D}" dt="2024-12-05T12:07:51.838" v="891" actId="20577"/>
        <pc:sldMkLst>
          <pc:docMk/>
          <pc:sldMk cId="2709478305" sldId="424"/>
        </pc:sldMkLst>
      </pc:sldChg>
      <pc:sldChg chg="modSp">
        <pc:chgData name="Tabea Monz" userId="S::t.monz@tum.de::f46a5392-c507-4495-8454-0a2fbbcf0cda" providerId="AD" clId="Web-{F9EA5DE0-AEEE-8840-CA4B-A7E02984A59D}" dt="2024-12-05T12:08:54.137" v="907" actId="20577"/>
        <pc:sldMkLst>
          <pc:docMk/>
          <pc:sldMk cId="4116411667" sldId="426"/>
        </pc:sldMkLst>
      </pc:sldChg>
      <pc:sldChg chg="modSp">
        <pc:chgData name="Tabea Monz" userId="S::t.monz@tum.de::f46a5392-c507-4495-8454-0a2fbbcf0cda" providerId="AD" clId="Web-{F9EA5DE0-AEEE-8840-CA4B-A7E02984A59D}" dt="2024-12-05T12:08:48.309" v="905" actId="20577"/>
        <pc:sldMkLst>
          <pc:docMk/>
          <pc:sldMk cId="1077311152" sldId="427"/>
        </pc:sldMkLst>
      </pc:sldChg>
      <pc:sldChg chg="modSp add del replId">
        <pc:chgData name="Tabea Monz" userId="S::t.monz@tum.de::f46a5392-c507-4495-8454-0a2fbbcf0cda" providerId="AD" clId="Web-{F9EA5DE0-AEEE-8840-CA4B-A7E02984A59D}" dt="2024-12-05T11:27:16.212" v="201"/>
        <pc:sldMkLst>
          <pc:docMk/>
          <pc:sldMk cId="2530017886" sldId="462"/>
        </pc:sldMkLst>
      </pc:sldChg>
      <pc:sldChg chg="addSp delSp modSp add replId modNotes">
        <pc:chgData name="Tabea Monz" userId="S::t.monz@tum.de::f46a5392-c507-4495-8454-0a2fbbcf0cda" providerId="AD" clId="Web-{F9EA5DE0-AEEE-8840-CA4B-A7E02984A59D}" dt="2024-12-05T11:34:12.241" v="331"/>
        <pc:sldMkLst>
          <pc:docMk/>
          <pc:sldMk cId="791977806" sldId="463"/>
        </pc:sldMkLst>
      </pc:sldChg>
      <pc:sldChg chg="addSp delSp modSp add replId modNotes">
        <pc:chgData name="Tabea Monz" userId="S::t.monz@tum.de::f46a5392-c507-4495-8454-0a2fbbcf0cda" providerId="AD" clId="Web-{F9EA5DE0-AEEE-8840-CA4B-A7E02984A59D}" dt="2024-12-05T11:26:53.508" v="199" actId="1076"/>
        <pc:sldMkLst>
          <pc:docMk/>
          <pc:sldMk cId="2719264391" sldId="464"/>
        </pc:sldMkLst>
      </pc:sldChg>
      <pc:sldChg chg="addSp modSp add replId">
        <pc:chgData name="Tabea Monz" userId="S::t.monz@tum.de::f46a5392-c507-4495-8454-0a2fbbcf0cda" providerId="AD" clId="Web-{F9EA5DE0-AEEE-8840-CA4B-A7E02984A59D}" dt="2024-12-05T12:08:24.136" v="899" actId="20577"/>
        <pc:sldMkLst>
          <pc:docMk/>
          <pc:sldMk cId="2672423252" sldId="465"/>
        </pc:sldMkLst>
      </pc:sldChg>
      <pc:sldChg chg="addSp delSp modSp add replId modNotes">
        <pc:chgData name="Tabea Monz" userId="S::t.monz@tum.de::f46a5392-c507-4495-8454-0a2fbbcf0cda" providerId="AD" clId="Web-{F9EA5DE0-AEEE-8840-CA4B-A7E02984A59D}" dt="2024-12-05T12:00:15.308" v="646" actId="20577"/>
        <pc:sldMkLst>
          <pc:docMk/>
          <pc:sldMk cId="97499985" sldId="466"/>
        </pc:sldMkLst>
      </pc:sldChg>
      <pc:sldChg chg="addSp delSp modSp add replId modNotes">
        <pc:chgData name="Tabea Monz" userId="S::t.monz@tum.de::f46a5392-c507-4495-8454-0a2fbbcf0cda" providerId="AD" clId="Web-{F9EA5DE0-AEEE-8840-CA4B-A7E02984A59D}" dt="2024-12-05T12:19:53.643" v="1063" actId="20577"/>
        <pc:sldMkLst>
          <pc:docMk/>
          <pc:sldMk cId="3199544241" sldId="467"/>
        </pc:sldMkLst>
      </pc:sldChg>
    </pc:docChg>
  </pc:docChgLst>
  <pc:docChgLst>
    <pc:chgData name="Tabea Monz" userId="f46a5392-c507-4495-8454-0a2fbbcf0cda" providerId="ADAL" clId="{47F3BA0A-D01D-482E-8840-E7B05116457E}"/>
    <pc:docChg chg="undo redo custSel modSld sldOrd">
      <pc:chgData name="Tabea Monz" userId="f46a5392-c507-4495-8454-0a2fbbcf0cda" providerId="ADAL" clId="{47F3BA0A-D01D-482E-8840-E7B05116457E}" dt="2025-02-04T15:55:16.382" v="1542" actId="1076"/>
      <pc:docMkLst>
        <pc:docMk/>
      </pc:docMkLst>
      <pc:sldChg chg="modSp mod modNotesTx">
        <pc:chgData name="Tabea Monz" userId="f46a5392-c507-4495-8454-0a2fbbcf0cda" providerId="ADAL" clId="{47F3BA0A-D01D-482E-8840-E7B05116457E}" dt="2025-01-26T12:36:26.239" v="90" actId="20577"/>
        <pc:sldMkLst>
          <pc:docMk/>
          <pc:sldMk cId="2917893767" sldId="413"/>
        </pc:sldMkLst>
        <pc:spChg chg="mod">
          <ac:chgData name="Tabea Monz" userId="f46a5392-c507-4495-8454-0a2fbbcf0cda" providerId="ADAL" clId="{47F3BA0A-D01D-482E-8840-E7B05116457E}" dt="2025-01-26T12:36:26.239" v="90" actId="20577"/>
          <ac:spMkLst>
            <pc:docMk/>
            <pc:sldMk cId="2917893767" sldId="413"/>
            <ac:spMk id="2" creationId="{7C35A735-EEF3-68C6-A791-283E6C0ED182}"/>
          </ac:spMkLst>
        </pc:spChg>
      </pc:sldChg>
      <pc:sldChg chg="addSp delSp modSp mod">
        <pc:chgData name="Tabea Monz" userId="f46a5392-c507-4495-8454-0a2fbbcf0cda" providerId="ADAL" clId="{47F3BA0A-D01D-482E-8840-E7B05116457E}" dt="2025-01-26T12:47:23.046" v="152" actId="14100"/>
        <pc:sldMkLst>
          <pc:docMk/>
          <pc:sldMk cId="1301827841" sldId="415"/>
        </pc:sldMkLst>
        <pc:spChg chg="mod">
          <ac:chgData name="Tabea Monz" userId="f46a5392-c507-4495-8454-0a2fbbcf0cda" providerId="ADAL" clId="{47F3BA0A-D01D-482E-8840-E7B05116457E}" dt="2025-01-26T12:45:01.210" v="134" actId="113"/>
          <ac:spMkLst>
            <pc:docMk/>
            <pc:sldMk cId="1301827841" sldId="415"/>
            <ac:spMk id="30" creationId="{88F149BF-F6D7-AED1-F290-E0FAABCC4B04}"/>
          </ac:spMkLst>
        </pc:spChg>
        <pc:picChg chg="mod">
          <ac:chgData name="Tabea Monz" userId="f46a5392-c507-4495-8454-0a2fbbcf0cda" providerId="ADAL" clId="{47F3BA0A-D01D-482E-8840-E7B05116457E}" dt="2025-01-26T12:47:23.046" v="152" actId="14100"/>
          <ac:picMkLst>
            <pc:docMk/>
            <pc:sldMk cId="1301827841" sldId="415"/>
            <ac:picMk id="6" creationId="{28ED989F-914F-B2CD-E7D5-A15A00399D6C}"/>
          </ac:picMkLst>
        </pc:picChg>
        <pc:picChg chg="add mod">
          <ac:chgData name="Tabea Monz" userId="f46a5392-c507-4495-8454-0a2fbbcf0cda" providerId="ADAL" clId="{47F3BA0A-D01D-482E-8840-E7B05116457E}" dt="2025-01-26T12:45:57.875" v="142" actId="1076"/>
          <ac:picMkLst>
            <pc:docMk/>
            <pc:sldMk cId="1301827841" sldId="415"/>
            <ac:picMk id="7" creationId="{ACFB92EB-A72D-A5A7-22BD-F8CA5E697849}"/>
          </ac:picMkLst>
        </pc:picChg>
      </pc:sldChg>
      <pc:sldChg chg="addSp delSp modSp mod">
        <pc:chgData name="Tabea Monz" userId="f46a5392-c507-4495-8454-0a2fbbcf0cda" providerId="ADAL" clId="{47F3BA0A-D01D-482E-8840-E7B05116457E}" dt="2025-01-26T12:49:11.942" v="170" actId="1076"/>
        <pc:sldMkLst>
          <pc:docMk/>
          <pc:sldMk cId="2009955331" sldId="416"/>
        </pc:sldMkLst>
        <pc:spChg chg="mod">
          <ac:chgData name="Tabea Monz" userId="f46a5392-c507-4495-8454-0a2fbbcf0cda" providerId="ADAL" clId="{47F3BA0A-D01D-482E-8840-E7B05116457E}" dt="2025-01-26T12:47:49.048" v="155" actId="1076"/>
          <ac:spMkLst>
            <pc:docMk/>
            <pc:sldMk cId="2009955331" sldId="416"/>
            <ac:spMk id="30" creationId="{88F149BF-F6D7-AED1-F290-E0FAABCC4B04}"/>
          </ac:spMkLst>
        </pc:spChg>
        <pc:picChg chg="add mod">
          <ac:chgData name="Tabea Monz" userId="f46a5392-c507-4495-8454-0a2fbbcf0cda" providerId="ADAL" clId="{47F3BA0A-D01D-482E-8840-E7B05116457E}" dt="2025-01-26T12:49:11.942" v="170" actId="1076"/>
          <ac:picMkLst>
            <pc:docMk/>
            <pc:sldMk cId="2009955331" sldId="416"/>
            <ac:picMk id="5" creationId="{8BBADE3E-448F-9246-BCC1-1AE3B54AAFC2}"/>
          </ac:picMkLst>
        </pc:picChg>
        <pc:picChg chg="add mod">
          <ac:chgData name="Tabea Monz" userId="f46a5392-c507-4495-8454-0a2fbbcf0cda" providerId="ADAL" clId="{47F3BA0A-D01D-482E-8840-E7B05116457E}" dt="2025-01-26T12:48:59.973" v="167" actId="1076"/>
          <ac:picMkLst>
            <pc:docMk/>
            <pc:sldMk cId="2009955331" sldId="416"/>
            <ac:picMk id="6" creationId="{53BB5CC1-1581-2027-13A6-D0E88F048DB3}"/>
          </ac:picMkLst>
        </pc:picChg>
      </pc:sldChg>
      <pc:sldChg chg="ord">
        <pc:chgData name="Tabea Monz" userId="f46a5392-c507-4495-8454-0a2fbbcf0cda" providerId="ADAL" clId="{47F3BA0A-D01D-482E-8840-E7B05116457E}" dt="2025-01-26T12:23:50.881" v="1"/>
        <pc:sldMkLst>
          <pc:docMk/>
          <pc:sldMk cId="2695125514" sldId="419"/>
        </pc:sldMkLst>
      </pc:sldChg>
      <pc:sldChg chg="modSp mod">
        <pc:chgData name="Tabea Monz" userId="f46a5392-c507-4495-8454-0a2fbbcf0cda" providerId="ADAL" clId="{47F3BA0A-D01D-482E-8840-E7B05116457E}" dt="2025-01-26T12:28:59.855" v="20" actId="1076"/>
        <pc:sldMkLst>
          <pc:docMk/>
          <pc:sldMk cId="606332018" sldId="421"/>
        </pc:sldMkLst>
        <pc:spChg chg="mod">
          <ac:chgData name="Tabea Monz" userId="f46a5392-c507-4495-8454-0a2fbbcf0cda" providerId="ADAL" clId="{47F3BA0A-D01D-482E-8840-E7B05116457E}" dt="2025-01-26T12:28:42.087" v="19" actId="20577"/>
          <ac:spMkLst>
            <pc:docMk/>
            <pc:sldMk cId="606332018" sldId="421"/>
            <ac:spMk id="3" creationId="{A68BB057-B8C6-3C0B-23E1-6E6A0F06BDF0}"/>
          </ac:spMkLst>
        </pc:spChg>
        <pc:spChg chg="mod">
          <ac:chgData name="Tabea Monz" userId="f46a5392-c507-4495-8454-0a2fbbcf0cda" providerId="ADAL" clId="{47F3BA0A-D01D-482E-8840-E7B05116457E}" dt="2025-01-26T12:28:29.379" v="13" actId="114"/>
          <ac:spMkLst>
            <pc:docMk/>
            <pc:sldMk cId="606332018" sldId="421"/>
            <ac:spMk id="11" creationId="{BC644A78-7A68-F534-ABB4-99AF30140EA7}"/>
          </ac:spMkLst>
        </pc:spChg>
        <pc:picChg chg="mod">
          <ac:chgData name="Tabea Monz" userId="f46a5392-c507-4495-8454-0a2fbbcf0cda" providerId="ADAL" clId="{47F3BA0A-D01D-482E-8840-E7B05116457E}" dt="2025-01-26T12:28:59.855" v="20" actId="1076"/>
          <ac:picMkLst>
            <pc:docMk/>
            <pc:sldMk cId="606332018" sldId="421"/>
            <ac:picMk id="19" creationId="{07D92C56-89DA-4779-F42E-0575B27D415B}"/>
          </ac:picMkLst>
        </pc:picChg>
      </pc:sldChg>
      <pc:sldChg chg="modSp mod">
        <pc:chgData name="Tabea Monz" userId="f46a5392-c507-4495-8454-0a2fbbcf0cda" providerId="ADAL" clId="{47F3BA0A-D01D-482E-8840-E7B05116457E}" dt="2025-02-01T19:56:53.969" v="1471" actId="113"/>
        <pc:sldMkLst>
          <pc:docMk/>
          <pc:sldMk cId="2151159792" sldId="422"/>
        </pc:sldMkLst>
        <pc:spChg chg="mod">
          <ac:chgData name="Tabea Monz" userId="f46a5392-c507-4495-8454-0a2fbbcf0cda" providerId="ADAL" clId="{47F3BA0A-D01D-482E-8840-E7B05116457E}" dt="2025-02-01T19:56:53.969" v="1471" actId="113"/>
          <ac:spMkLst>
            <pc:docMk/>
            <pc:sldMk cId="2151159792" sldId="422"/>
            <ac:spMk id="3" creationId="{A68BB057-B8C6-3C0B-23E1-6E6A0F06BDF0}"/>
          </ac:spMkLst>
        </pc:spChg>
        <pc:picChg chg="mod">
          <ac:chgData name="Tabea Monz" userId="f46a5392-c507-4495-8454-0a2fbbcf0cda" providerId="ADAL" clId="{47F3BA0A-D01D-482E-8840-E7B05116457E}" dt="2025-01-26T12:29:38.851" v="21" actId="1076"/>
          <ac:picMkLst>
            <pc:docMk/>
            <pc:sldMk cId="2151159792" sldId="422"/>
            <ac:picMk id="19" creationId="{07D92C56-89DA-4779-F42E-0575B27D415B}"/>
          </ac:picMkLst>
        </pc:picChg>
      </pc:sldChg>
      <pc:sldChg chg="modSp mod modCm">
        <pc:chgData name="Tabea Monz" userId="f46a5392-c507-4495-8454-0a2fbbcf0cda" providerId="ADAL" clId="{47F3BA0A-D01D-482E-8840-E7B05116457E}" dt="2025-02-01T19:55:52.839" v="1448" actId="5793"/>
        <pc:sldMkLst>
          <pc:docMk/>
          <pc:sldMk cId="893487297" sldId="423"/>
        </pc:sldMkLst>
        <pc:spChg chg="mod">
          <ac:chgData name="Tabea Monz" userId="f46a5392-c507-4495-8454-0a2fbbcf0cda" providerId="ADAL" clId="{47F3BA0A-D01D-482E-8840-E7B05116457E}" dt="2025-02-01T19:55:52.839" v="1448" actId="5793"/>
          <ac:spMkLst>
            <pc:docMk/>
            <pc:sldMk cId="893487297" sldId="423"/>
            <ac:spMk id="3" creationId="{A68BB057-B8C6-3C0B-23E1-6E6A0F06BDF0}"/>
          </ac:spMkLst>
        </pc:spChg>
        <pc:extLst>
          <p:ext xmlns:p="http://schemas.openxmlformats.org/presentationml/2006/main" uri="{D6D511B9-2390-475A-947B-AFAB55BFBCF1}">
            <pc226:cmChg xmlns:pc226="http://schemas.microsoft.com/office/powerpoint/2022/06/main/command" chg="mod">
              <pc226:chgData name="Tabea Monz" userId="f46a5392-c507-4495-8454-0a2fbbcf0cda" providerId="ADAL" clId="{47F3BA0A-D01D-482E-8840-E7B05116457E}" dt="2025-02-01T19:37:40.891" v="812" actId="20577"/>
              <pc2:cmMkLst xmlns:pc2="http://schemas.microsoft.com/office/powerpoint/2019/9/main/command">
                <pc:docMk/>
                <pc:sldMk cId="893487297" sldId="423"/>
                <pc2:cmMk id="{E7701180-AF68-4B0B-8337-618CC86EAC69}"/>
              </pc2:cmMkLst>
            </pc226:cmChg>
          </p:ext>
        </pc:extLst>
      </pc:sldChg>
      <pc:sldChg chg="modSp mod">
        <pc:chgData name="Tabea Monz" userId="f46a5392-c507-4495-8454-0a2fbbcf0cda" providerId="ADAL" clId="{47F3BA0A-D01D-482E-8840-E7B05116457E}" dt="2025-02-01T19:52:55.534" v="1367" actId="1076"/>
        <pc:sldMkLst>
          <pc:docMk/>
          <pc:sldMk cId="2709478305" sldId="424"/>
        </pc:sldMkLst>
        <pc:spChg chg="mod">
          <ac:chgData name="Tabea Monz" userId="f46a5392-c507-4495-8454-0a2fbbcf0cda" providerId="ADAL" clId="{47F3BA0A-D01D-482E-8840-E7B05116457E}" dt="2025-02-01T19:52:33.224" v="1364" actId="20577"/>
          <ac:spMkLst>
            <pc:docMk/>
            <pc:sldMk cId="2709478305" sldId="424"/>
            <ac:spMk id="3" creationId="{A68BB057-B8C6-3C0B-23E1-6E6A0F06BDF0}"/>
          </ac:spMkLst>
        </pc:spChg>
        <pc:picChg chg="mod">
          <ac:chgData name="Tabea Monz" userId="f46a5392-c507-4495-8454-0a2fbbcf0cda" providerId="ADAL" clId="{47F3BA0A-D01D-482E-8840-E7B05116457E}" dt="2025-02-01T19:52:55.534" v="1367" actId="1076"/>
          <ac:picMkLst>
            <pc:docMk/>
            <pc:sldMk cId="2709478305" sldId="424"/>
            <ac:picMk id="2" creationId="{87237F75-6BA3-BC1C-8F97-21212B891AB6}"/>
          </ac:picMkLst>
        </pc:picChg>
        <pc:picChg chg="mod">
          <ac:chgData name="Tabea Monz" userId="f46a5392-c507-4495-8454-0a2fbbcf0cda" providerId="ADAL" clId="{47F3BA0A-D01D-482E-8840-E7B05116457E}" dt="2025-02-01T19:52:47.327" v="1366" actId="1076"/>
          <ac:picMkLst>
            <pc:docMk/>
            <pc:sldMk cId="2709478305" sldId="424"/>
            <ac:picMk id="5" creationId="{2DED5AC4-286B-F5B5-4D15-F3418F7B1D3E}"/>
          </ac:picMkLst>
        </pc:picChg>
      </pc:sldChg>
      <pc:sldChg chg="modSp mod">
        <pc:chgData name="Tabea Monz" userId="f46a5392-c507-4495-8454-0a2fbbcf0cda" providerId="ADAL" clId="{47F3BA0A-D01D-482E-8840-E7B05116457E}" dt="2025-02-01T19:55:24.841" v="1442" actId="1076"/>
        <pc:sldMkLst>
          <pc:docMk/>
          <pc:sldMk cId="4116411667" sldId="426"/>
        </pc:sldMkLst>
        <pc:spChg chg="mod">
          <ac:chgData name="Tabea Monz" userId="f46a5392-c507-4495-8454-0a2fbbcf0cda" providerId="ADAL" clId="{47F3BA0A-D01D-482E-8840-E7B05116457E}" dt="2025-02-01T19:55:17.684" v="1440" actId="20577"/>
          <ac:spMkLst>
            <pc:docMk/>
            <pc:sldMk cId="4116411667" sldId="426"/>
            <ac:spMk id="3" creationId="{A68BB057-B8C6-3C0B-23E1-6E6A0F06BDF0}"/>
          </ac:spMkLst>
        </pc:spChg>
        <pc:picChg chg="mod">
          <ac:chgData name="Tabea Monz" userId="f46a5392-c507-4495-8454-0a2fbbcf0cda" providerId="ADAL" clId="{47F3BA0A-D01D-482E-8840-E7B05116457E}" dt="2025-02-01T19:55:24.841" v="1442" actId="1076"/>
          <ac:picMkLst>
            <pc:docMk/>
            <pc:sldMk cId="4116411667" sldId="426"/>
            <ac:picMk id="5" creationId="{D92A8A83-4A87-0A59-46E4-04F587356F7B}"/>
          </ac:picMkLst>
        </pc:picChg>
        <pc:picChg chg="mod">
          <ac:chgData name="Tabea Monz" userId="f46a5392-c507-4495-8454-0a2fbbcf0cda" providerId="ADAL" clId="{47F3BA0A-D01D-482E-8840-E7B05116457E}" dt="2025-02-01T19:55:21.364" v="1441" actId="1076"/>
          <ac:picMkLst>
            <pc:docMk/>
            <pc:sldMk cId="4116411667" sldId="426"/>
            <ac:picMk id="6" creationId="{4105E2DC-E60D-DD75-26E1-D579C4B932B9}"/>
          </ac:picMkLst>
        </pc:picChg>
      </pc:sldChg>
      <pc:sldChg chg="modSp mod">
        <pc:chgData name="Tabea Monz" userId="f46a5392-c507-4495-8454-0a2fbbcf0cda" providerId="ADAL" clId="{47F3BA0A-D01D-482E-8840-E7B05116457E}" dt="2025-01-26T12:55:12.085" v="186" actId="12"/>
        <pc:sldMkLst>
          <pc:docMk/>
          <pc:sldMk cId="3617843503" sldId="430"/>
        </pc:sldMkLst>
        <pc:spChg chg="mod">
          <ac:chgData name="Tabea Monz" userId="f46a5392-c507-4495-8454-0a2fbbcf0cda" providerId="ADAL" clId="{47F3BA0A-D01D-482E-8840-E7B05116457E}" dt="2025-01-26T12:55:12.085" v="186" actId="12"/>
          <ac:spMkLst>
            <pc:docMk/>
            <pc:sldMk cId="3617843503" sldId="430"/>
            <ac:spMk id="7" creationId="{093A833E-F483-48B3-840B-1348CCE3E9B7}"/>
          </ac:spMkLst>
        </pc:spChg>
      </pc:sldChg>
      <pc:sldChg chg="modSp mod">
        <pc:chgData name="Tabea Monz" userId="f46a5392-c507-4495-8454-0a2fbbcf0cda" providerId="ADAL" clId="{47F3BA0A-D01D-482E-8840-E7B05116457E}" dt="2025-01-26T12:57:45.900" v="200" actId="1076"/>
        <pc:sldMkLst>
          <pc:docMk/>
          <pc:sldMk cId="1124866894" sldId="431"/>
        </pc:sldMkLst>
        <pc:spChg chg="mod">
          <ac:chgData name="Tabea Monz" userId="f46a5392-c507-4495-8454-0a2fbbcf0cda" providerId="ADAL" clId="{47F3BA0A-D01D-482E-8840-E7B05116457E}" dt="2025-01-26T12:57:33.432" v="199" actId="20577"/>
          <ac:spMkLst>
            <pc:docMk/>
            <pc:sldMk cId="1124866894" sldId="431"/>
            <ac:spMk id="13" creationId="{297BCC4E-565C-1558-8BAB-6D8AB3F90894}"/>
          </ac:spMkLst>
        </pc:spChg>
        <pc:picChg chg="mod">
          <ac:chgData name="Tabea Monz" userId="f46a5392-c507-4495-8454-0a2fbbcf0cda" providerId="ADAL" clId="{47F3BA0A-D01D-482E-8840-E7B05116457E}" dt="2025-01-26T12:57:45.900" v="200" actId="1076"/>
          <ac:picMkLst>
            <pc:docMk/>
            <pc:sldMk cId="1124866894" sldId="431"/>
            <ac:picMk id="8" creationId="{9C5D3973-D363-57CA-8879-B9B43DC13A02}"/>
          </ac:picMkLst>
        </pc:picChg>
      </pc:sldChg>
      <pc:sldChg chg="addSp modSp mod">
        <pc:chgData name="Tabea Monz" userId="f46a5392-c507-4495-8454-0a2fbbcf0cda" providerId="ADAL" clId="{47F3BA0A-D01D-482E-8840-E7B05116457E}" dt="2025-01-26T12:56:38.631" v="192" actId="1076"/>
        <pc:sldMkLst>
          <pc:docMk/>
          <pc:sldMk cId="517569460" sldId="432"/>
        </pc:sldMkLst>
        <pc:spChg chg="mod">
          <ac:chgData name="Tabea Monz" userId="f46a5392-c507-4495-8454-0a2fbbcf0cda" providerId="ADAL" clId="{47F3BA0A-D01D-482E-8840-E7B05116457E}" dt="2025-01-26T12:56:30.959" v="191" actId="1076"/>
          <ac:spMkLst>
            <pc:docMk/>
            <pc:sldMk cId="517569460" sldId="432"/>
            <ac:spMk id="7" creationId="{093A833E-F483-48B3-840B-1348CCE3E9B7}"/>
          </ac:spMkLst>
        </pc:spChg>
        <pc:picChg chg="add mod">
          <ac:chgData name="Tabea Monz" userId="f46a5392-c507-4495-8454-0a2fbbcf0cda" providerId="ADAL" clId="{47F3BA0A-D01D-482E-8840-E7B05116457E}" dt="2025-01-26T12:56:38.631" v="192" actId="1076"/>
          <ac:picMkLst>
            <pc:docMk/>
            <pc:sldMk cId="517569460" sldId="432"/>
            <ac:picMk id="3" creationId="{A62F9F41-A4CE-D62C-6539-56C863712A21}"/>
          </ac:picMkLst>
        </pc:picChg>
      </pc:sldChg>
      <pc:sldChg chg="modSp mod">
        <pc:chgData name="Tabea Monz" userId="f46a5392-c507-4495-8454-0a2fbbcf0cda" providerId="ADAL" clId="{47F3BA0A-D01D-482E-8840-E7B05116457E}" dt="2025-01-26T13:01:43.620" v="207" actId="20577"/>
        <pc:sldMkLst>
          <pc:docMk/>
          <pc:sldMk cId="229481133" sldId="433"/>
        </pc:sldMkLst>
        <pc:spChg chg="mod">
          <ac:chgData name="Tabea Monz" userId="f46a5392-c507-4495-8454-0a2fbbcf0cda" providerId="ADAL" clId="{47F3BA0A-D01D-482E-8840-E7B05116457E}" dt="2025-01-26T13:01:43.620" v="207" actId="20577"/>
          <ac:spMkLst>
            <pc:docMk/>
            <pc:sldMk cId="229481133" sldId="433"/>
            <ac:spMk id="7" creationId="{093A833E-F483-48B3-840B-1348CCE3E9B7}"/>
          </ac:spMkLst>
        </pc:spChg>
      </pc:sldChg>
      <pc:sldChg chg="modSp mod">
        <pc:chgData name="Tabea Monz" userId="f46a5392-c507-4495-8454-0a2fbbcf0cda" providerId="ADAL" clId="{47F3BA0A-D01D-482E-8840-E7B05116457E}" dt="2025-01-26T13:16:40.417" v="244" actId="20577"/>
        <pc:sldMkLst>
          <pc:docMk/>
          <pc:sldMk cId="3844447289" sldId="435"/>
        </pc:sldMkLst>
        <pc:spChg chg="mod">
          <ac:chgData name="Tabea Monz" userId="f46a5392-c507-4495-8454-0a2fbbcf0cda" providerId="ADAL" clId="{47F3BA0A-D01D-482E-8840-E7B05116457E}" dt="2025-01-26T13:16:40.417" v="244" actId="20577"/>
          <ac:spMkLst>
            <pc:docMk/>
            <pc:sldMk cId="3844447289" sldId="435"/>
            <ac:spMk id="3" creationId="{A68BB057-B8C6-3C0B-23E1-6E6A0F06BDF0}"/>
          </ac:spMkLst>
        </pc:spChg>
        <pc:picChg chg="mod">
          <ac:chgData name="Tabea Monz" userId="f46a5392-c507-4495-8454-0a2fbbcf0cda" providerId="ADAL" clId="{47F3BA0A-D01D-482E-8840-E7B05116457E}" dt="2025-01-26T13:16:15.385" v="228" actId="1076"/>
          <ac:picMkLst>
            <pc:docMk/>
            <pc:sldMk cId="3844447289" sldId="435"/>
            <ac:picMk id="4" creationId="{5C005BB0-FFFB-7286-3BF4-AD39F9971C56}"/>
          </ac:picMkLst>
        </pc:picChg>
      </pc:sldChg>
      <pc:sldChg chg="modSp mod">
        <pc:chgData name="Tabea Monz" userId="f46a5392-c507-4495-8454-0a2fbbcf0cda" providerId="ADAL" clId="{47F3BA0A-D01D-482E-8840-E7B05116457E}" dt="2025-02-01T19:40:16.868" v="871" actId="20577"/>
        <pc:sldMkLst>
          <pc:docMk/>
          <pc:sldMk cId="562415771" sldId="436"/>
        </pc:sldMkLst>
        <pc:spChg chg="mod">
          <ac:chgData name="Tabea Monz" userId="f46a5392-c507-4495-8454-0a2fbbcf0cda" providerId="ADAL" clId="{47F3BA0A-D01D-482E-8840-E7B05116457E}" dt="2025-02-01T19:40:16.868" v="871" actId="20577"/>
          <ac:spMkLst>
            <pc:docMk/>
            <pc:sldMk cId="562415771" sldId="436"/>
            <ac:spMk id="10" creationId="{72C9F6A6-A520-1851-F229-7C9C5DAA1C36}"/>
          </ac:spMkLst>
        </pc:spChg>
      </pc:sldChg>
      <pc:sldChg chg="modSp mod">
        <pc:chgData name="Tabea Monz" userId="f46a5392-c507-4495-8454-0a2fbbcf0cda" providerId="ADAL" clId="{47F3BA0A-D01D-482E-8840-E7B05116457E}" dt="2025-01-26T13:31:18.075" v="252" actId="20577"/>
        <pc:sldMkLst>
          <pc:docMk/>
          <pc:sldMk cId="3225259573" sldId="437"/>
        </pc:sldMkLst>
        <pc:spChg chg="mod">
          <ac:chgData name="Tabea Monz" userId="f46a5392-c507-4495-8454-0a2fbbcf0cda" providerId="ADAL" clId="{47F3BA0A-D01D-482E-8840-E7B05116457E}" dt="2025-01-26T13:31:18.075" v="252" actId="20577"/>
          <ac:spMkLst>
            <pc:docMk/>
            <pc:sldMk cId="3225259573" sldId="437"/>
            <ac:spMk id="6" creationId="{4FF764EA-76B3-3A38-B166-FE8619239428}"/>
          </ac:spMkLst>
        </pc:spChg>
      </pc:sldChg>
      <pc:sldChg chg="modSp mod">
        <pc:chgData name="Tabea Monz" userId="f46a5392-c507-4495-8454-0a2fbbcf0cda" providerId="ADAL" clId="{47F3BA0A-D01D-482E-8840-E7B05116457E}" dt="2025-01-26T13:33:59.452" v="267" actId="12"/>
        <pc:sldMkLst>
          <pc:docMk/>
          <pc:sldMk cId="1520970842" sldId="439"/>
        </pc:sldMkLst>
        <pc:spChg chg="mod">
          <ac:chgData name="Tabea Monz" userId="f46a5392-c507-4495-8454-0a2fbbcf0cda" providerId="ADAL" clId="{47F3BA0A-D01D-482E-8840-E7B05116457E}" dt="2025-01-26T13:33:59.452" v="267" actId="12"/>
          <ac:spMkLst>
            <pc:docMk/>
            <pc:sldMk cId="1520970842" sldId="439"/>
            <ac:spMk id="4" creationId="{B3C49E0C-2BB0-1134-4C5A-6AB89CCDCF9B}"/>
          </ac:spMkLst>
        </pc:spChg>
      </pc:sldChg>
      <pc:sldChg chg="modSp mod">
        <pc:chgData name="Tabea Monz" userId="f46a5392-c507-4495-8454-0a2fbbcf0cda" providerId="ADAL" clId="{47F3BA0A-D01D-482E-8840-E7B05116457E}" dt="2025-01-26T13:33:18.509" v="265" actId="20577"/>
        <pc:sldMkLst>
          <pc:docMk/>
          <pc:sldMk cId="868224661" sldId="440"/>
        </pc:sldMkLst>
        <pc:spChg chg="mod">
          <ac:chgData name="Tabea Monz" userId="f46a5392-c507-4495-8454-0a2fbbcf0cda" providerId="ADAL" clId="{47F3BA0A-D01D-482E-8840-E7B05116457E}" dt="2025-01-26T13:33:07.313" v="254" actId="12"/>
          <ac:spMkLst>
            <pc:docMk/>
            <pc:sldMk cId="868224661" sldId="440"/>
            <ac:spMk id="4" creationId="{B3C49E0C-2BB0-1134-4C5A-6AB89CCDCF9B}"/>
          </ac:spMkLst>
        </pc:spChg>
        <pc:spChg chg="mod">
          <ac:chgData name="Tabea Monz" userId="f46a5392-c507-4495-8454-0a2fbbcf0cda" providerId="ADAL" clId="{47F3BA0A-D01D-482E-8840-E7B05116457E}" dt="2025-01-26T13:33:18.509" v="265" actId="20577"/>
          <ac:spMkLst>
            <pc:docMk/>
            <pc:sldMk cId="868224661" sldId="440"/>
            <ac:spMk id="6" creationId="{E9BF1E26-FF86-A9E4-DF62-590C6BDB5CB0}"/>
          </ac:spMkLst>
        </pc:spChg>
      </pc:sldChg>
      <pc:sldChg chg="modSp mod">
        <pc:chgData name="Tabea Monz" userId="f46a5392-c507-4495-8454-0a2fbbcf0cda" providerId="ADAL" clId="{47F3BA0A-D01D-482E-8840-E7B05116457E}" dt="2025-01-26T14:10:22.596" v="580" actId="20577"/>
        <pc:sldMkLst>
          <pc:docMk/>
          <pc:sldMk cId="1424476061" sldId="453"/>
        </pc:sldMkLst>
        <pc:spChg chg="mod">
          <ac:chgData name="Tabea Monz" userId="f46a5392-c507-4495-8454-0a2fbbcf0cda" providerId="ADAL" clId="{47F3BA0A-D01D-482E-8840-E7B05116457E}" dt="2025-01-26T14:10:22.596" v="580" actId="20577"/>
          <ac:spMkLst>
            <pc:docMk/>
            <pc:sldMk cId="1424476061" sldId="453"/>
            <ac:spMk id="3" creationId="{A83FC6EC-14BE-6E67-54A2-97BEE9BD8BD7}"/>
          </ac:spMkLst>
        </pc:spChg>
        <pc:spChg chg="mod">
          <ac:chgData name="Tabea Monz" userId="f46a5392-c507-4495-8454-0a2fbbcf0cda" providerId="ADAL" clId="{47F3BA0A-D01D-482E-8840-E7B05116457E}" dt="2025-01-26T14:09:04.790" v="557" actId="20577"/>
          <ac:spMkLst>
            <pc:docMk/>
            <pc:sldMk cId="1424476061" sldId="453"/>
            <ac:spMk id="7" creationId="{093A833E-F483-48B3-840B-1348CCE3E9B7}"/>
          </ac:spMkLst>
        </pc:spChg>
      </pc:sldChg>
      <pc:sldChg chg="modSp mod">
        <pc:chgData name="Tabea Monz" userId="f46a5392-c507-4495-8454-0a2fbbcf0cda" providerId="ADAL" clId="{47F3BA0A-D01D-482E-8840-E7B05116457E}" dt="2025-01-26T13:55:00.856" v="419" actId="5793"/>
        <pc:sldMkLst>
          <pc:docMk/>
          <pc:sldMk cId="817820870" sldId="454"/>
        </pc:sldMkLst>
        <pc:spChg chg="mod">
          <ac:chgData name="Tabea Monz" userId="f46a5392-c507-4495-8454-0a2fbbcf0cda" providerId="ADAL" clId="{47F3BA0A-D01D-482E-8840-E7B05116457E}" dt="2025-01-26T13:55:00.856" v="419" actId="5793"/>
          <ac:spMkLst>
            <pc:docMk/>
            <pc:sldMk cId="817820870" sldId="454"/>
            <ac:spMk id="4" creationId="{563D4711-AEA2-95AC-569F-F2C15FAB8A40}"/>
          </ac:spMkLst>
        </pc:spChg>
        <pc:spChg chg="mod">
          <ac:chgData name="Tabea Monz" userId="f46a5392-c507-4495-8454-0a2fbbcf0cda" providerId="ADAL" clId="{47F3BA0A-D01D-482E-8840-E7B05116457E}" dt="2025-01-26T13:54:55.489" v="413" actId="12"/>
          <ac:spMkLst>
            <pc:docMk/>
            <pc:sldMk cId="817820870" sldId="454"/>
            <ac:spMk id="8" creationId="{80B17E1F-FEA2-80EB-C9F8-0F1A70EB021E}"/>
          </ac:spMkLst>
        </pc:spChg>
      </pc:sldChg>
      <pc:sldChg chg="modSp mod">
        <pc:chgData name="Tabea Monz" userId="f46a5392-c507-4495-8454-0a2fbbcf0cda" providerId="ADAL" clId="{47F3BA0A-D01D-482E-8840-E7B05116457E}" dt="2025-01-26T13:39:18.437" v="271" actId="12"/>
        <pc:sldMkLst>
          <pc:docMk/>
          <pc:sldMk cId="3720484670" sldId="456"/>
        </pc:sldMkLst>
        <pc:spChg chg="mod">
          <ac:chgData name="Tabea Monz" userId="f46a5392-c507-4495-8454-0a2fbbcf0cda" providerId="ADAL" clId="{47F3BA0A-D01D-482E-8840-E7B05116457E}" dt="2025-01-26T13:39:18.437" v="271" actId="12"/>
          <ac:spMkLst>
            <pc:docMk/>
            <pc:sldMk cId="3720484670" sldId="456"/>
            <ac:spMk id="7" creationId="{093A833E-F483-48B3-840B-1348CCE3E9B7}"/>
          </ac:spMkLst>
        </pc:spChg>
      </pc:sldChg>
      <pc:sldChg chg="modSp mod">
        <pc:chgData name="Tabea Monz" userId="f46a5392-c507-4495-8454-0a2fbbcf0cda" providerId="ADAL" clId="{47F3BA0A-D01D-482E-8840-E7B05116457E}" dt="2025-01-26T13:45:33.426" v="311" actId="12"/>
        <pc:sldMkLst>
          <pc:docMk/>
          <pc:sldMk cId="1847491735" sldId="457"/>
        </pc:sldMkLst>
        <pc:spChg chg="mod">
          <ac:chgData name="Tabea Monz" userId="f46a5392-c507-4495-8454-0a2fbbcf0cda" providerId="ADAL" clId="{47F3BA0A-D01D-482E-8840-E7B05116457E}" dt="2025-01-26T13:45:33.426" v="311" actId="12"/>
          <ac:spMkLst>
            <pc:docMk/>
            <pc:sldMk cId="1847491735" sldId="457"/>
            <ac:spMk id="7" creationId="{093A833E-F483-48B3-840B-1348CCE3E9B7}"/>
          </ac:spMkLst>
        </pc:spChg>
      </pc:sldChg>
      <pc:sldChg chg="modSp mod">
        <pc:chgData name="Tabea Monz" userId="f46a5392-c507-4495-8454-0a2fbbcf0cda" providerId="ADAL" clId="{47F3BA0A-D01D-482E-8840-E7B05116457E}" dt="2025-01-26T13:39:37.947" v="274" actId="113"/>
        <pc:sldMkLst>
          <pc:docMk/>
          <pc:sldMk cId="357846227" sldId="458"/>
        </pc:sldMkLst>
        <pc:spChg chg="mod">
          <ac:chgData name="Tabea Monz" userId="f46a5392-c507-4495-8454-0a2fbbcf0cda" providerId="ADAL" clId="{47F3BA0A-D01D-482E-8840-E7B05116457E}" dt="2025-01-26T13:39:37.947" v="274" actId="113"/>
          <ac:spMkLst>
            <pc:docMk/>
            <pc:sldMk cId="357846227" sldId="458"/>
            <ac:spMk id="7" creationId="{093A833E-F483-48B3-840B-1348CCE3E9B7}"/>
          </ac:spMkLst>
        </pc:spChg>
      </pc:sldChg>
      <pc:sldChg chg="modSp mod">
        <pc:chgData name="Tabea Monz" userId="f46a5392-c507-4495-8454-0a2fbbcf0cda" providerId="ADAL" clId="{47F3BA0A-D01D-482E-8840-E7B05116457E}" dt="2025-02-01T19:40:35.780" v="882" actId="20577"/>
        <pc:sldMkLst>
          <pc:docMk/>
          <pc:sldMk cId="3470424952" sldId="460"/>
        </pc:sldMkLst>
        <pc:spChg chg="mod">
          <ac:chgData name="Tabea Monz" userId="f46a5392-c507-4495-8454-0a2fbbcf0cda" providerId="ADAL" clId="{47F3BA0A-D01D-482E-8840-E7B05116457E}" dt="2025-02-01T19:40:35.780" v="882" actId="20577"/>
          <ac:spMkLst>
            <pc:docMk/>
            <pc:sldMk cId="3470424952" sldId="460"/>
            <ac:spMk id="7" creationId="{093A833E-F483-48B3-840B-1348CCE3E9B7}"/>
          </ac:spMkLst>
        </pc:spChg>
      </pc:sldChg>
      <pc:sldChg chg="modSp mod">
        <pc:chgData name="Tabea Monz" userId="f46a5392-c507-4495-8454-0a2fbbcf0cda" providerId="ADAL" clId="{47F3BA0A-D01D-482E-8840-E7B05116457E}" dt="2025-01-26T12:24:57.865" v="2" actId="20577"/>
        <pc:sldMkLst>
          <pc:docMk/>
          <pc:sldMk cId="791977806" sldId="463"/>
        </pc:sldMkLst>
      </pc:sldChg>
      <pc:sldChg chg="modSp mod">
        <pc:chgData name="Tabea Monz" userId="f46a5392-c507-4495-8454-0a2fbbcf0cda" providerId="ADAL" clId="{47F3BA0A-D01D-482E-8840-E7B05116457E}" dt="2025-01-26T12:27:45.967" v="11" actId="20577"/>
        <pc:sldMkLst>
          <pc:docMk/>
          <pc:sldMk cId="2672423252" sldId="465"/>
        </pc:sldMkLst>
      </pc:sldChg>
      <pc:sldChg chg="addSp modSp mod">
        <pc:chgData name="Tabea Monz" userId="f46a5392-c507-4495-8454-0a2fbbcf0cda" providerId="ADAL" clId="{47F3BA0A-D01D-482E-8840-E7B05116457E}" dt="2025-02-01T19:50:59.611" v="1356" actId="13926"/>
        <pc:sldMkLst>
          <pc:docMk/>
          <pc:sldMk cId="97499985" sldId="466"/>
        </pc:sldMkLst>
        <pc:spChg chg="mod">
          <ac:chgData name="Tabea Monz" userId="f46a5392-c507-4495-8454-0a2fbbcf0cda" providerId="ADAL" clId="{47F3BA0A-D01D-482E-8840-E7B05116457E}" dt="2025-02-01T19:50:59.611" v="1356" actId="13926"/>
          <ac:spMkLst>
            <pc:docMk/>
            <pc:sldMk cId="97499985" sldId="466"/>
            <ac:spMk id="7" creationId="{093A833E-F483-48B3-840B-1348CCE3E9B7}"/>
          </ac:spMkLst>
        </pc:spChg>
        <pc:picChg chg="add mod">
          <ac:chgData name="Tabea Monz" userId="f46a5392-c507-4495-8454-0a2fbbcf0cda" providerId="ADAL" clId="{47F3BA0A-D01D-482E-8840-E7B05116457E}" dt="2025-02-01T19:35:39.439" v="796" actId="1076"/>
          <ac:picMkLst>
            <pc:docMk/>
            <pc:sldMk cId="97499985" sldId="466"/>
            <ac:picMk id="4" creationId="{6B54C739-B83A-BD78-D588-B31E37F93C1E}"/>
          </ac:picMkLst>
        </pc:picChg>
      </pc:sldChg>
      <pc:sldChg chg="modSp mod">
        <pc:chgData name="Tabea Monz" userId="f46a5392-c507-4495-8454-0a2fbbcf0cda" providerId="ADAL" clId="{47F3BA0A-D01D-482E-8840-E7B05116457E}" dt="2025-02-01T19:39:18.974" v="849" actId="20577"/>
        <pc:sldMkLst>
          <pc:docMk/>
          <pc:sldMk cId="3199544241" sldId="467"/>
        </pc:sldMkLst>
        <pc:spChg chg="mod">
          <ac:chgData name="Tabea Monz" userId="f46a5392-c507-4495-8454-0a2fbbcf0cda" providerId="ADAL" clId="{47F3BA0A-D01D-482E-8840-E7B05116457E}" dt="2025-02-01T19:39:18.974" v="849" actId="20577"/>
          <ac:spMkLst>
            <pc:docMk/>
            <pc:sldMk cId="3199544241" sldId="467"/>
            <ac:spMk id="3" creationId="{A68BB057-B8C6-3C0B-23E1-6E6A0F06BDF0}"/>
          </ac:spMkLst>
        </pc:spChg>
      </pc:sldChg>
      <pc:sldChg chg="modSp mod">
        <pc:chgData name="Tabea Monz" userId="f46a5392-c507-4495-8454-0a2fbbcf0cda" providerId="ADAL" clId="{47F3BA0A-D01D-482E-8840-E7B05116457E}" dt="2025-02-01T19:22:22.424" v="785"/>
        <pc:sldMkLst>
          <pc:docMk/>
          <pc:sldMk cId="2142852525" sldId="471"/>
        </pc:sldMkLst>
        <pc:spChg chg="mod">
          <ac:chgData name="Tabea Monz" userId="f46a5392-c507-4495-8454-0a2fbbcf0cda" providerId="ADAL" clId="{47F3BA0A-D01D-482E-8840-E7B05116457E}" dt="2025-02-01T19:22:22.424" v="785"/>
          <ac:spMkLst>
            <pc:docMk/>
            <pc:sldMk cId="2142852525" sldId="471"/>
            <ac:spMk id="372" creationId="{00000000-0000-0000-0000-000000000000}"/>
          </ac:spMkLst>
        </pc:spChg>
      </pc:sldChg>
      <pc:sldChg chg="modSp mod">
        <pc:chgData name="Tabea Monz" userId="f46a5392-c507-4495-8454-0a2fbbcf0cda" providerId="ADAL" clId="{47F3BA0A-D01D-482E-8840-E7B05116457E}" dt="2025-02-04T15:54:27.340" v="1535" actId="20577"/>
        <pc:sldMkLst>
          <pc:docMk/>
          <pc:sldMk cId="3639066523" sldId="473"/>
        </pc:sldMkLst>
        <pc:spChg chg="mod">
          <ac:chgData name="Tabea Monz" userId="f46a5392-c507-4495-8454-0a2fbbcf0cda" providerId="ADAL" clId="{47F3BA0A-D01D-482E-8840-E7B05116457E}" dt="2025-02-04T15:54:27.340" v="1535" actId="20577"/>
          <ac:spMkLst>
            <pc:docMk/>
            <pc:sldMk cId="3639066523" sldId="473"/>
            <ac:spMk id="3" creationId="{A68BB057-B8C6-3C0B-23E1-6E6A0F06BDF0}"/>
          </ac:spMkLst>
        </pc:spChg>
      </pc:sldChg>
      <pc:sldChg chg="addSp modSp mod modCm">
        <pc:chgData name="Tabea Monz" userId="f46a5392-c507-4495-8454-0a2fbbcf0cda" providerId="ADAL" clId="{47F3BA0A-D01D-482E-8840-E7B05116457E}" dt="2025-02-04T15:55:16.382" v="1542" actId="1076"/>
        <pc:sldMkLst>
          <pc:docMk/>
          <pc:sldMk cId="497507390" sldId="474"/>
        </pc:sldMkLst>
        <pc:spChg chg="mod">
          <ac:chgData name="Tabea Monz" userId="f46a5392-c507-4495-8454-0a2fbbcf0cda" providerId="ADAL" clId="{47F3BA0A-D01D-482E-8840-E7B05116457E}" dt="2025-02-04T15:54:48.037" v="1539" actId="113"/>
          <ac:spMkLst>
            <pc:docMk/>
            <pc:sldMk cId="497507390" sldId="474"/>
            <ac:spMk id="3" creationId="{A68BB057-B8C6-3C0B-23E1-6E6A0F06BDF0}"/>
          </ac:spMkLst>
        </pc:spChg>
        <pc:picChg chg="add mod">
          <ac:chgData name="Tabea Monz" userId="f46a5392-c507-4495-8454-0a2fbbcf0cda" providerId="ADAL" clId="{47F3BA0A-D01D-482E-8840-E7B05116457E}" dt="2025-02-04T15:55:16.382" v="1542" actId="1076"/>
          <ac:picMkLst>
            <pc:docMk/>
            <pc:sldMk cId="497507390" sldId="474"/>
            <ac:picMk id="4" creationId="{ADBE8C5A-EA55-C3C9-A9A2-DA0F968D6CD1}"/>
          </ac:picMkLst>
        </pc:picChg>
        <pc:extLst>
          <p:ext xmlns:p="http://schemas.openxmlformats.org/presentationml/2006/main" uri="{D6D511B9-2390-475A-947B-AFAB55BFBCF1}">
            <pc226:cmChg xmlns:pc226="http://schemas.microsoft.com/office/powerpoint/2022/06/main/command" chg="mod">
              <pc226:chgData name="Tabea Monz" userId="f46a5392-c507-4495-8454-0a2fbbcf0cda" providerId="ADAL" clId="{47F3BA0A-D01D-482E-8840-E7B05116457E}" dt="2025-02-04T15:54:35.603" v="1537"/>
              <pc2:cmMkLst xmlns:pc2="http://schemas.microsoft.com/office/powerpoint/2019/9/main/command">
                <pc:docMk/>
                <pc:sldMk cId="497507390" sldId="474"/>
                <pc2:cmMk id="{D6F2E826-5DCA-47D7-92D2-FE25FEB4A6CB}"/>
              </pc2:cmMkLst>
            </pc226:cmChg>
          </p:ext>
        </pc:extLst>
      </pc:sldChg>
      <pc:sldChg chg="addSp modSp mod">
        <pc:chgData name="Tabea Monz" userId="f46a5392-c507-4495-8454-0a2fbbcf0cda" providerId="ADAL" clId="{47F3BA0A-D01D-482E-8840-E7B05116457E}" dt="2025-02-03T10:38:54.796" v="1488" actId="1076"/>
        <pc:sldMkLst>
          <pc:docMk/>
          <pc:sldMk cId="22287784" sldId="475"/>
        </pc:sldMkLst>
        <pc:spChg chg="mod">
          <ac:chgData name="Tabea Monz" userId="f46a5392-c507-4495-8454-0a2fbbcf0cda" providerId="ADAL" clId="{47F3BA0A-D01D-482E-8840-E7B05116457E}" dt="2025-02-03T10:38:38.320" v="1487" actId="20577"/>
          <ac:spMkLst>
            <pc:docMk/>
            <pc:sldMk cId="22287784" sldId="475"/>
            <ac:spMk id="3" creationId="{A68BB057-B8C6-3C0B-23E1-6E6A0F06BDF0}"/>
          </ac:spMkLst>
        </pc:spChg>
        <pc:picChg chg="add mod">
          <ac:chgData name="Tabea Monz" userId="f46a5392-c507-4495-8454-0a2fbbcf0cda" providerId="ADAL" clId="{47F3BA0A-D01D-482E-8840-E7B05116457E}" dt="2025-02-03T10:38:29.139" v="1484" actId="1076"/>
          <ac:picMkLst>
            <pc:docMk/>
            <pc:sldMk cId="22287784" sldId="475"/>
            <ac:picMk id="2" creationId="{A3350455-11E4-476F-598D-86DA7EEB4FCC}"/>
          </ac:picMkLst>
        </pc:picChg>
        <pc:picChg chg="add mod">
          <ac:chgData name="Tabea Monz" userId="f46a5392-c507-4495-8454-0a2fbbcf0cda" providerId="ADAL" clId="{47F3BA0A-D01D-482E-8840-E7B05116457E}" dt="2025-02-03T10:38:54.796" v="1488" actId="1076"/>
          <ac:picMkLst>
            <pc:docMk/>
            <pc:sldMk cId="22287784" sldId="475"/>
            <ac:picMk id="4" creationId="{FA620B0F-B1C3-68AA-B92D-B9503A94A2FB}"/>
          </ac:picMkLst>
        </pc:picChg>
      </pc:sldChg>
      <pc:sldChg chg="modSp mod">
        <pc:chgData name="Tabea Monz" userId="f46a5392-c507-4495-8454-0a2fbbcf0cda" providerId="ADAL" clId="{47F3BA0A-D01D-482E-8840-E7B05116457E}" dt="2025-02-03T10:40:09.760" v="1492" actId="20577"/>
        <pc:sldMkLst>
          <pc:docMk/>
          <pc:sldMk cId="1943273535" sldId="477"/>
        </pc:sldMkLst>
        <pc:spChg chg="mod">
          <ac:chgData name="Tabea Monz" userId="f46a5392-c507-4495-8454-0a2fbbcf0cda" providerId="ADAL" clId="{47F3BA0A-D01D-482E-8840-E7B05116457E}" dt="2025-02-03T10:40:09.760" v="1492" actId="20577"/>
          <ac:spMkLst>
            <pc:docMk/>
            <pc:sldMk cId="1943273535" sldId="477"/>
            <ac:spMk id="3" creationId="{A68BB057-B8C6-3C0B-23E1-6E6A0F06BDF0}"/>
          </ac:spMkLst>
        </pc:spChg>
      </pc:sldChg>
      <pc:sldChg chg="addSp modSp mod">
        <pc:chgData name="Tabea Monz" userId="f46a5392-c507-4495-8454-0a2fbbcf0cda" providerId="ADAL" clId="{47F3BA0A-D01D-482E-8840-E7B05116457E}" dt="2025-02-03T11:40:55.438" v="1524" actId="1076"/>
        <pc:sldMkLst>
          <pc:docMk/>
          <pc:sldMk cId="3180930297" sldId="478"/>
        </pc:sldMkLst>
        <pc:spChg chg="add mod">
          <ac:chgData name="Tabea Monz" userId="f46a5392-c507-4495-8454-0a2fbbcf0cda" providerId="ADAL" clId="{47F3BA0A-D01D-482E-8840-E7B05116457E}" dt="2025-02-03T11:40:55.438" v="1524" actId="1076"/>
          <ac:spMkLst>
            <pc:docMk/>
            <pc:sldMk cId="3180930297" sldId="478"/>
            <ac:spMk id="2" creationId="{C6BD74C0-4A33-FE7D-E871-4AECE6AC13C2}"/>
          </ac:spMkLst>
        </pc:spChg>
        <pc:spChg chg="mod">
          <ac:chgData name="Tabea Monz" userId="f46a5392-c507-4495-8454-0a2fbbcf0cda" providerId="ADAL" clId="{47F3BA0A-D01D-482E-8840-E7B05116457E}" dt="2025-02-03T11:40:23.682" v="1518"/>
          <ac:spMkLst>
            <pc:docMk/>
            <pc:sldMk cId="3180930297" sldId="478"/>
            <ac:spMk id="3" creationId="{A68BB057-B8C6-3C0B-23E1-6E6A0F06BDF0}"/>
          </ac:spMkLst>
        </pc:spChg>
        <pc:picChg chg="mod">
          <ac:chgData name="Tabea Monz" userId="f46a5392-c507-4495-8454-0a2fbbcf0cda" providerId="ADAL" clId="{47F3BA0A-D01D-482E-8840-E7B05116457E}" dt="2025-02-03T11:40:51.579" v="1523" actId="1076"/>
          <ac:picMkLst>
            <pc:docMk/>
            <pc:sldMk cId="3180930297" sldId="478"/>
            <ac:picMk id="8" creationId="{8967C9B2-9839-DA3B-73EF-BD7EE80D7838}"/>
          </ac:picMkLst>
        </pc:picChg>
      </pc:sldChg>
      <pc:sldChg chg="addSp delSp modSp mod">
        <pc:chgData name="Tabea Monz" userId="f46a5392-c507-4495-8454-0a2fbbcf0cda" providerId="ADAL" clId="{47F3BA0A-D01D-482E-8840-E7B05116457E}" dt="2025-02-04T10:15:01.894" v="1532" actId="1076"/>
        <pc:sldMkLst>
          <pc:docMk/>
          <pc:sldMk cId="2471492575" sldId="479"/>
        </pc:sldMkLst>
        <pc:spChg chg="mod">
          <ac:chgData name="Tabea Monz" userId="f46a5392-c507-4495-8454-0a2fbbcf0cda" providerId="ADAL" clId="{47F3BA0A-D01D-482E-8840-E7B05116457E}" dt="2025-02-03T11:35:28.171" v="1517" actId="20577"/>
          <ac:spMkLst>
            <pc:docMk/>
            <pc:sldMk cId="2471492575" sldId="479"/>
            <ac:spMk id="3" creationId="{A68BB057-B8C6-3C0B-23E1-6E6A0F06BDF0}"/>
          </ac:spMkLst>
        </pc:spChg>
        <pc:picChg chg="add mod">
          <ac:chgData name="Tabea Monz" userId="f46a5392-c507-4495-8454-0a2fbbcf0cda" providerId="ADAL" clId="{47F3BA0A-D01D-482E-8840-E7B05116457E}" dt="2025-02-04T10:15:01.894" v="1532" actId="1076"/>
          <ac:picMkLst>
            <pc:docMk/>
            <pc:sldMk cId="2471492575" sldId="479"/>
            <ac:picMk id="6" creationId="{8486E011-E5FF-7B6C-0222-758D6FD3AE40}"/>
          </ac:picMkLst>
        </pc:picChg>
      </pc:sldChg>
      <pc:sldChg chg="modSp mod">
        <pc:chgData name="Tabea Monz" userId="f46a5392-c507-4495-8454-0a2fbbcf0cda" providerId="ADAL" clId="{47F3BA0A-D01D-482E-8840-E7B05116457E}" dt="2025-02-01T19:47:31.164" v="1206" actId="20577"/>
        <pc:sldMkLst>
          <pc:docMk/>
          <pc:sldMk cId="2906566002" sldId="480"/>
        </pc:sldMkLst>
        <pc:spChg chg="mod">
          <ac:chgData name="Tabea Monz" userId="f46a5392-c507-4495-8454-0a2fbbcf0cda" providerId="ADAL" clId="{47F3BA0A-D01D-482E-8840-E7B05116457E}" dt="2025-01-26T14:11:52.343" v="591" actId="12"/>
          <ac:spMkLst>
            <pc:docMk/>
            <pc:sldMk cId="2906566002" sldId="480"/>
            <ac:spMk id="3" creationId="{A68BB057-B8C6-3C0B-23E1-6E6A0F06BDF0}"/>
          </ac:spMkLst>
        </pc:spChg>
        <pc:spChg chg="mod">
          <ac:chgData name="Tabea Monz" userId="f46a5392-c507-4495-8454-0a2fbbcf0cda" providerId="ADAL" clId="{47F3BA0A-D01D-482E-8840-E7B05116457E}" dt="2025-02-01T19:47:31.164" v="1206" actId="20577"/>
          <ac:spMkLst>
            <pc:docMk/>
            <pc:sldMk cId="2906566002" sldId="480"/>
            <ac:spMk id="6" creationId="{8B8AD450-11CF-2CEC-1D9C-889D3F1D0357}"/>
          </ac:spMkLst>
        </pc:spChg>
        <pc:picChg chg="mod">
          <ac:chgData name="Tabea Monz" userId="f46a5392-c507-4495-8454-0a2fbbcf0cda" providerId="ADAL" clId="{47F3BA0A-D01D-482E-8840-E7B05116457E}" dt="2025-01-26T14:12:23.337" v="594" actId="1076"/>
          <ac:picMkLst>
            <pc:docMk/>
            <pc:sldMk cId="2906566002" sldId="480"/>
            <ac:picMk id="19" creationId="{07D92C56-89DA-4779-F42E-0575B27D415B}"/>
          </ac:picMkLst>
        </pc:picChg>
      </pc:sldChg>
      <pc:sldChg chg="modSp mod">
        <pc:chgData name="Tabea Monz" userId="f46a5392-c507-4495-8454-0a2fbbcf0cda" providerId="ADAL" clId="{47F3BA0A-D01D-482E-8840-E7B05116457E}" dt="2025-02-01T19:47:44.159" v="1217" actId="20577"/>
        <pc:sldMkLst>
          <pc:docMk/>
          <pc:sldMk cId="1127800617" sldId="481"/>
        </pc:sldMkLst>
        <pc:spChg chg="mod">
          <ac:chgData name="Tabea Monz" userId="f46a5392-c507-4495-8454-0a2fbbcf0cda" providerId="ADAL" clId="{47F3BA0A-D01D-482E-8840-E7B05116457E}" dt="2025-01-26T14:12:06.982" v="592" actId="12"/>
          <ac:spMkLst>
            <pc:docMk/>
            <pc:sldMk cId="1127800617" sldId="481"/>
            <ac:spMk id="3" creationId="{A68BB057-B8C6-3C0B-23E1-6E6A0F06BDF0}"/>
          </ac:spMkLst>
        </pc:spChg>
        <pc:spChg chg="mod">
          <ac:chgData name="Tabea Monz" userId="f46a5392-c507-4495-8454-0a2fbbcf0cda" providerId="ADAL" clId="{47F3BA0A-D01D-482E-8840-E7B05116457E}" dt="2025-02-01T19:47:44.159" v="1217" actId="20577"/>
          <ac:spMkLst>
            <pc:docMk/>
            <pc:sldMk cId="1127800617" sldId="481"/>
            <ac:spMk id="6" creationId="{6401E8E9-2525-7F0C-22FF-275B5C8AC4EA}"/>
          </ac:spMkLst>
        </pc:spChg>
        <pc:picChg chg="mod">
          <ac:chgData name="Tabea Monz" userId="f46a5392-c507-4495-8454-0a2fbbcf0cda" providerId="ADAL" clId="{47F3BA0A-D01D-482E-8840-E7B05116457E}" dt="2025-01-26T14:12:19.477" v="593" actId="1076"/>
          <ac:picMkLst>
            <pc:docMk/>
            <pc:sldMk cId="1127800617" sldId="481"/>
            <ac:picMk id="19" creationId="{07D92C56-89DA-4779-F42E-0575B27D415B}"/>
          </ac:picMkLst>
        </pc:picChg>
      </pc:sldChg>
      <pc:sldChg chg="modSp mod">
        <pc:chgData name="Tabea Monz" userId="f46a5392-c507-4495-8454-0a2fbbcf0cda" providerId="ADAL" clId="{47F3BA0A-D01D-482E-8840-E7B05116457E}" dt="2025-01-26T14:15:32.336" v="596" actId="20577"/>
        <pc:sldMkLst>
          <pc:docMk/>
          <pc:sldMk cId="1177039627" sldId="483"/>
        </pc:sldMkLst>
        <pc:spChg chg="mod">
          <ac:chgData name="Tabea Monz" userId="f46a5392-c507-4495-8454-0a2fbbcf0cda" providerId="ADAL" clId="{47F3BA0A-D01D-482E-8840-E7B05116457E}" dt="2025-01-26T14:12:42.462" v="595" actId="12"/>
          <ac:spMkLst>
            <pc:docMk/>
            <pc:sldMk cId="1177039627" sldId="483"/>
            <ac:spMk id="3" creationId="{A68BB057-B8C6-3C0B-23E1-6E6A0F06BDF0}"/>
          </ac:spMkLst>
        </pc:spChg>
        <pc:spChg chg="mod">
          <ac:chgData name="Tabea Monz" userId="f46a5392-c507-4495-8454-0a2fbbcf0cda" providerId="ADAL" clId="{47F3BA0A-D01D-482E-8840-E7B05116457E}" dt="2025-01-26T14:15:32.336" v="596" actId="20577"/>
          <ac:spMkLst>
            <pc:docMk/>
            <pc:sldMk cId="1177039627" sldId="483"/>
            <ac:spMk id="10" creationId="{72C9F6A6-A520-1851-F229-7C9C5DAA1C36}"/>
          </ac:spMkLst>
        </pc:spChg>
      </pc:sldChg>
      <pc:sldChg chg="modSp mod">
        <pc:chgData name="Tabea Monz" userId="f46a5392-c507-4495-8454-0a2fbbcf0cda" providerId="ADAL" clId="{47F3BA0A-D01D-482E-8840-E7B05116457E}" dt="2025-01-26T14:22:47.102" v="597" actId="12"/>
        <pc:sldMkLst>
          <pc:docMk/>
          <pc:sldMk cId="3111227864" sldId="485"/>
        </pc:sldMkLst>
        <pc:spChg chg="mod">
          <ac:chgData name="Tabea Monz" userId="f46a5392-c507-4495-8454-0a2fbbcf0cda" providerId="ADAL" clId="{47F3BA0A-D01D-482E-8840-E7B05116457E}" dt="2025-01-26T14:22:47.102" v="597" actId="12"/>
          <ac:spMkLst>
            <pc:docMk/>
            <pc:sldMk cId="3111227864" sldId="485"/>
            <ac:spMk id="4" creationId="{6A575FCB-CAF5-0D6F-9E4C-55E1905C55AA}"/>
          </ac:spMkLst>
        </pc:spChg>
      </pc:sldChg>
      <pc:sldChg chg="addSp modSp mod">
        <pc:chgData name="Tabea Monz" userId="f46a5392-c507-4495-8454-0a2fbbcf0cda" providerId="ADAL" clId="{47F3BA0A-D01D-482E-8840-E7B05116457E}" dt="2025-02-01T19:48:23.149" v="1245" actId="20577"/>
        <pc:sldMkLst>
          <pc:docMk/>
          <pc:sldMk cId="2882732905" sldId="491"/>
        </pc:sldMkLst>
        <pc:spChg chg="mod">
          <ac:chgData name="Tabea Monz" userId="f46a5392-c507-4495-8454-0a2fbbcf0cda" providerId="ADAL" clId="{47F3BA0A-D01D-482E-8840-E7B05116457E}" dt="2025-02-01T19:48:23.149" v="1245" actId="20577"/>
          <ac:spMkLst>
            <pc:docMk/>
            <pc:sldMk cId="2882732905" sldId="491"/>
            <ac:spMk id="4" creationId="{9B123004-F34F-1F2A-C1F8-7D7DE310B2BD}"/>
          </ac:spMkLst>
        </pc:spChg>
        <pc:picChg chg="add mod">
          <ac:chgData name="Tabea Monz" userId="f46a5392-c507-4495-8454-0a2fbbcf0cda" providerId="ADAL" clId="{47F3BA0A-D01D-482E-8840-E7B05116457E}" dt="2025-01-26T14:39:22.422" v="761" actId="1076"/>
          <ac:picMkLst>
            <pc:docMk/>
            <pc:sldMk cId="2882732905" sldId="491"/>
            <ac:picMk id="2" creationId="{94B7C07C-92F4-621F-3AAE-B5C8E07F4647}"/>
          </ac:picMkLst>
        </pc:picChg>
      </pc:sldChg>
      <pc:sldChg chg="modSp mod">
        <pc:chgData name="Tabea Monz" userId="f46a5392-c507-4495-8454-0a2fbbcf0cda" providerId="ADAL" clId="{47F3BA0A-D01D-482E-8840-E7B05116457E}" dt="2025-01-26T14:43:50.571" v="765" actId="113"/>
        <pc:sldMkLst>
          <pc:docMk/>
          <pc:sldMk cId="3798407279" sldId="492"/>
        </pc:sldMkLst>
        <pc:spChg chg="mod">
          <ac:chgData name="Tabea Monz" userId="f46a5392-c507-4495-8454-0a2fbbcf0cda" providerId="ADAL" clId="{47F3BA0A-D01D-482E-8840-E7B05116457E}" dt="2025-01-26T14:43:50.571" v="765" actId="113"/>
          <ac:spMkLst>
            <pc:docMk/>
            <pc:sldMk cId="3798407279" sldId="492"/>
            <ac:spMk id="4" creationId="{9B123004-F34F-1F2A-C1F8-7D7DE310B2BD}"/>
          </ac:spMkLst>
        </pc:spChg>
      </pc:sldChg>
      <pc:sldChg chg="modSp mod">
        <pc:chgData name="Tabea Monz" userId="f46a5392-c507-4495-8454-0a2fbbcf0cda" providerId="ADAL" clId="{47F3BA0A-D01D-482E-8840-E7B05116457E}" dt="2025-01-26T14:41:59.944" v="764" actId="12"/>
        <pc:sldMkLst>
          <pc:docMk/>
          <pc:sldMk cId="2737919768" sldId="497"/>
        </pc:sldMkLst>
        <pc:spChg chg="mod">
          <ac:chgData name="Tabea Monz" userId="f46a5392-c507-4495-8454-0a2fbbcf0cda" providerId="ADAL" clId="{47F3BA0A-D01D-482E-8840-E7B05116457E}" dt="2025-01-26T14:41:59.944" v="764" actId="12"/>
          <ac:spMkLst>
            <pc:docMk/>
            <pc:sldMk cId="2737919768" sldId="497"/>
            <ac:spMk id="4" creationId="{9B123004-F34F-1F2A-C1F8-7D7DE310B2BD}"/>
          </ac:spMkLst>
        </pc:spChg>
      </pc:sldChg>
      <pc:sldChg chg="modSp mod">
        <pc:chgData name="Tabea Monz" userId="f46a5392-c507-4495-8454-0a2fbbcf0cda" providerId="ADAL" clId="{47F3BA0A-D01D-482E-8840-E7B05116457E}" dt="2025-01-26T14:47:32.977" v="774" actId="12"/>
        <pc:sldMkLst>
          <pc:docMk/>
          <pc:sldMk cId="1221604805" sldId="498"/>
        </pc:sldMkLst>
        <pc:spChg chg="mod">
          <ac:chgData name="Tabea Monz" userId="f46a5392-c507-4495-8454-0a2fbbcf0cda" providerId="ADAL" clId="{47F3BA0A-D01D-482E-8840-E7B05116457E}" dt="2025-01-26T14:47:32.977" v="774" actId="12"/>
          <ac:spMkLst>
            <pc:docMk/>
            <pc:sldMk cId="1221604805" sldId="498"/>
            <ac:spMk id="4" creationId="{876FEF59-7A15-7112-BD8B-3C728A4499CF}"/>
          </ac:spMkLst>
        </pc:spChg>
      </pc:sldChg>
      <pc:sldChg chg="modSp mod">
        <pc:chgData name="Tabea Monz" userId="f46a5392-c507-4495-8454-0a2fbbcf0cda" providerId="ADAL" clId="{47F3BA0A-D01D-482E-8840-E7B05116457E}" dt="2025-01-26T14:48:09.422" v="780" actId="12"/>
        <pc:sldMkLst>
          <pc:docMk/>
          <pc:sldMk cId="3115704760" sldId="501"/>
        </pc:sldMkLst>
        <pc:spChg chg="mod">
          <ac:chgData name="Tabea Monz" userId="f46a5392-c507-4495-8454-0a2fbbcf0cda" providerId="ADAL" clId="{47F3BA0A-D01D-482E-8840-E7B05116457E}" dt="2025-01-26T14:48:09.422" v="780" actId="12"/>
          <ac:spMkLst>
            <pc:docMk/>
            <pc:sldMk cId="3115704760" sldId="501"/>
            <ac:spMk id="4" creationId="{876FEF59-7A15-7112-BD8B-3C728A4499CF}"/>
          </ac:spMkLst>
        </pc:spChg>
      </pc:sldChg>
      <pc:sldChg chg="addSp modSp mod">
        <pc:chgData name="Tabea Monz" userId="f46a5392-c507-4495-8454-0a2fbbcf0cda" providerId="ADAL" clId="{47F3BA0A-D01D-482E-8840-E7B05116457E}" dt="2025-02-01T19:50:25.892" v="1354" actId="1076"/>
        <pc:sldMkLst>
          <pc:docMk/>
          <pc:sldMk cId="1776786375" sldId="505"/>
        </pc:sldMkLst>
        <pc:spChg chg="mod">
          <ac:chgData name="Tabea Monz" userId="f46a5392-c507-4495-8454-0a2fbbcf0cda" providerId="ADAL" clId="{47F3BA0A-D01D-482E-8840-E7B05116457E}" dt="2025-02-01T19:50:02.691" v="1350" actId="113"/>
          <ac:spMkLst>
            <pc:docMk/>
            <pc:sldMk cId="1776786375" sldId="505"/>
            <ac:spMk id="4" creationId="{876FEF59-7A15-7112-BD8B-3C728A4499CF}"/>
          </ac:spMkLst>
        </pc:spChg>
        <pc:picChg chg="add mod">
          <ac:chgData name="Tabea Monz" userId="f46a5392-c507-4495-8454-0a2fbbcf0cda" providerId="ADAL" clId="{47F3BA0A-D01D-482E-8840-E7B05116457E}" dt="2025-02-01T19:50:25.892" v="1354" actId="1076"/>
          <ac:picMkLst>
            <pc:docMk/>
            <pc:sldMk cId="1776786375" sldId="505"/>
            <ac:picMk id="6" creationId="{0FD5ED59-B8BE-7DBD-9109-7A39167F4EFD}"/>
          </ac:picMkLst>
        </pc:picChg>
      </pc:sldChg>
      <pc:sldChg chg="addSp modSp mod">
        <pc:chgData name="Tabea Monz" userId="f46a5392-c507-4495-8454-0a2fbbcf0cda" providerId="ADAL" clId="{47F3BA0A-D01D-482E-8840-E7B05116457E}" dt="2025-01-26T12:51:08.089" v="174" actId="1076"/>
        <pc:sldMkLst>
          <pc:docMk/>
          <pc:sldMk cId="4224467506" sldId="507"/>
        </pc:sldMkLst>
        <pc:picChg chg="add mod">
          <ac:chgData name="Tabea Monz" userId="f46a5392-c507-4495-8454-0a2fbbcf0cda" providerId="ADAL" clId="{47F3BA0A-D01D-482E-8840-E7B05116457E}" dt="2025-01-26T12:50:51.499" v="172" actId="1076"/>
          <ac:picMkLst>
            <pc:docMk/>
            <pc:sldMk cId="4224467506" sldId="507"/>
            <ac:picMk id="4" creationId="{E8A1526D-D460-CCA2-6A01-E5BB6B268023}"/>
          </ac:picMkLst>
        </pc:picChg>
        <pc:picChg chg="add mod">
          <ac:chgData name="Tabea Monz" userId="f46a5392-c507-4495-8454-0a2fbbcf0cda" providerId="ADAL" clId="{47F3BA0A-D01D-482E-8840-E7B05116457E}" dt="2025-01-26T12:51:08.089" v="174" actId="1076"/>
          <ac:picMkLst>
            <pc:docMk/>
            <pc:sldMk cId="4224467506" sldId="507"/>
            <ac:picMk id="7" creationId="{B4EA269E-50D7-7458-C915-CE7B09B38703}"/>
          </ac:picMkLst>
        </pc:picChg>
      </pc:sldChg>
      <pc:sldChg chg="modSp mod">
        <pc:chgData name="Tabea Monz" userId="f46a5392-c507-4495-8454-0a2fbbcf0cda" providerId="ADAL" clId="{47F3BA0A-D01D-482E-8840-E7B05116457E}" dt="2025-02-01T19:39:53.408" v="860" actId="20577"/>
        <pc:sldMkLst>
          <pc:docMk/>
          <pc:sldMk cId="2577258771" sldId="508"/>
        </pc:sldMkLst>
        <pc:spChg chg="mod">
          <ac:chgData name="Tabea Monz" userId="f46a5392-c507-4495-8454-0a2fbbcf0cda" providerId="ADAL" clId="{47F3BA0A-D01D-482E-8840-E7B05116457E}" dt="2025-01-26T13:06:14.214" v="216" actId="20577"/>
          <ac:spMkLst>
            <pc:docMk/>
            <pc:sldMk cId="2577258771" sldId="508"/>
            <ac:spMk id="2" creationId="{44B68612-41AC-C231-617E-7D2CD05A87B9}"/>
          </ac:spMkLst>
        </pc:spChg>
        <pc:spChg chg="mod">
          <ac:chgData name="Tabea Monz" userId="f46a5392-c507-4495-8454-0a2fbbcf0cda" providerId="ADAL" clId="{47F3BA0A-D01D-482E-8840-E7B05116457E}" dt="2025-02-01T19:39:53.408" v="860" actId="20577"/>
          <ac:spMkLst>
            <pc:docMk/>
            <pc:sldMk cId="2577258771" sldId="508"/>
            <ac:spMk id="3" creationId="{1FD0D7CC-A1B7-6E53-AA80-E6360C1004C9}"/>
          </ac:spMkLst>
        </pc:spChg>
      </pc:sldChg>
      <pc:sldChg chg="modSp mod">
        <pc:chgData name="Tabea Monz" userId="f46a5392-c507-4495-8454-0a2fbbcf0cda" providerId="ADAL" clId="{47F3BA0A-D01D-482E-8840-E7B05116457E}" dt="2025-01-26T13:40:54.285" v="304" actId="20577"/>
        <pc:sldMkLst>
          <pc:docMk/>
          <pc:sldMk cId="3070425127" sldId="509"/>
        </pc:sldMkLst>
        <pc:spChg chg="mod">
          <ac:chgData name="Tabea Monz" userId="f46a5392-c507-4495-8454-0a2fbbcf0cda" providerId="ADAL" clId="{47F3BA0A-D01D-482E-8840-E7B05116457E}" dt="2025-01-26T13:40:54.285" v="304" actId="20577"/>
          <ac:spMkLst>
            <pc:docMk/>
            <pc:sldMk cId="3070425127" sldId="509"/>
            <ac:spMk id="7" creationId="{C1435208-C7EE-D9F3-F13A-26DB39C28F72}"/>
          </ac:spMkLst>
        </pc:spChg>
      </pc:sldChg>
      <pc:sldChg chg="modSp mod">
        <pc:chgData name="Tabea Monz" userId="f46a5392-c507-4495-8454-0a2fbbcf0cda" providerId="ADAL" clId="{47F3BA0A-D01D-482E-8840-E7B05116457E}" dt="2025-01-26T13:46:11.897" v="327" actId="20577"/>
        <pc:sldMkLst>
          <pc:docMk/>
          <pc:sldMk cId="1332287277" sldId="511"/>
        </pc:sldMkLst>
        <pc:spChg chg="mod">
          <ac:chgData name="Tabea Monz" userId="f46a5392-c507-4495-8454-0a2fbbcf0cda" providerId="ADAL" clId="{47F3BA0A-D01D-482E-8840-E7B05116457E}" dt="2025-01-26T13:46:11.897" v="327" actId="20577"/>
          <ac:spMkLst>
            <pc:docMk/>
            <pc:sldMk cId="1332287277" sldId="511"/>
            <ac:spMk id="4" creationId="{779BDB53-8B06-21B7-1EE8-F01E2F15A7F5}"/>
          </ac:spMkLst>
        </pc:spChg>
      </pc:sldChg>
      <pc:sldChg chg="modSp mod">
        <pc:chgData name="Tabea Monz" userId="f46a5392-c507-4495-8454-0a2fbbcf0cda" providerId="ADAL" clId="{47F3BA0A-D01D-482E-8840-E7B05116457E}" dt="2025-01-26T13:44:11.143" v="309" actId="5793"/>
        <pc:sldMkLst>
          <pc:docMk/>
          <pc:sldMk cId="1864901742" sldId="512"/>
        </pc:sldMkLst>
        <pc:spChg chg="mod">
          <ac:chgData name="Tabea Monz" userId="f46a5392-c507-4495-8454-0a2fbbcf0cda" providerId="ADAL" clId="{47F3BA0A-D01D-482E-8840-E7B05116457E}" dt="2025-01-26T13:44:11.143" v="309" actId="5793"/>
          <ac:spMkLst>
            <pc:docMk/>
            <pc:sldMk cId="1864901742" sldId="512"/>
            <ac:spMk id="4" creationId="{0803E9FC-F9AA-B63F-9DC9-1D926D628206}"/>
          </ac:spMkLst>
        </pc:spChg>
      </pc:sldChg>
      <pc:sldChg chg="modSp mod">
        <pc:chgData name="Tabea Monz" userId="f46a5392-c507-4495-8454-0a2fbbcf0cda" providerId="ADAL" clId="{47F3BA0A-D01D-482E-8840-E7B05116457E}" dt="2025-01-26T13:42:53.513" v="306" actId="20577"/>
        <pc:sldMkLst>
          <pc:docMk/>
          <pc:sldMk cId="3597819125" sldId="513"/>
        </pc:sldMkLst>
        <pc:spChg chg="mod">
          <ac:chgData name="Tabea Monz" userId="f46a5392-c507-4495-8454-0a2fbbcf0cda" providerId="ADAL" clId="{47F3BA0A-D01D-482E-8840-E7B05116457E}" dt="2025-01-26T13:42:53.513" v="306" actId="20577"/>
          <ac:spMkLst>
            <pc:docMk/>
            <pc:sldMk cId="3597819125" sldId="513"/>
            <ac:spMk id="4" creationId="{EFA33CA8-9C39-6D5A-43ED-7119D383A01D}"/>
          </ac:spMkLst>
        </pc:spChg>
      </pc:sldChg>
      <pc:sldChg chg="modSp mod">
        <pc:chgData name="Tabea Monz" userId="f46a5392-c507-4495-8454-0a2fbbcf0cda" providerId="ADAL" clId="{47F3BA0A-D01D-482E-8840-E7B05116457E}" dt="2025-01-26T13:47:28.962" v="337" actId="113"/>
        <pc:sldMkLst>
          <pc:docMk/>
          <pc:sldMk cId="1996392344" sldId="514"/>
        </pc:sldMkLst>
        <pc:spChg chg="mod">
          <ac:chgData name="Tabea Monz" userId="f46a5392-c507-4495-8454-0a2fbbcf0cda" providerId="ADAL" clId="{47F3BA0A-D01D-482E-8840-E7B05116457E}" dt="2025-01-26T13:47:28.962" v="337" actId="113"/>
          <ac:spMkLst>
            <pc:docMk/>
            <pc:sldMk cId="1996392344" sldId="514"/>
            <ac:spMk id="4" creationId="{311F270F-C1A9-B40D-13DA-175114CE7D4F}"/>
          </ac:spMkLst>
        </pc:spChg>
      </pc:sldChg>
      <pc:sldChg chg="modSp mod">
        <pc:chgData name="Tabea Monz" userId="f46a5392-c507-4495-8454-0a2fbbcf0cda" providerId="ADAL" clId="{47F3BA0A-D01D-482E-8840-E7B05116457E}" dt="2025-01-26T13:48:07.346" v="354" actId="20577"/>
        <pc:sldMkLst>
          <pc:docMk/>
          <pc:sldMk cId="3467730341" sldId="515"/>
        </pc:sldMkLst>
        <pc:spChg chg="mod">
          <ac:chgData name="Tabea Monz" userId="f46a5392-c507-4495-8454-0a2fbbcf0cda" providerId="ADAL" clId="{47F3BA0A-D01D-482E-8840-E7B05116457E}" dt="2025-01-26T13:48:07.346" v="354" actId="20577"/>
          <ac:spMkLst>
            <pc:docMk/>
            <pc:sldMk cId="3467730341" sldId="515"/>
            <ac:spMk id="4105" creationId="{E34EFEF4-7CD1-F703-D236-06220520DAD1}"/>
          </ac:spMkLst>
        </pc:spChg>
      </pc:sldChg>
      <pc:sldChg chg="modSp mod">
        <pc:chgData name="Tabea Monz" userId="f46a5392-c507-4495-8454-0a2fbbcf0cda" providerId="ADAL" clId="{47F3BA0A-D01D-482E-8840-E7B05116457E}" dt="2025-01-26T13:48:49.149" v="368" actId="20577"/>
        <pc:sldMkLst>
          <pc:docMk/>
          <pc:sldMk cId="1535654365" sldId="516"/>
        </pc:sldMkLst>
        <pc:spChg chg="mod">
          <ac:chgData name="Tabea Monz" userId="f46a5392-c507-4495-8454-0a2fbbcf0cda" providerId="ADAL" clId="{47F3BA0A-D01D-482E-8840-E7B05116457E}" dt="2025-01-26T13:48:49.149" v="368" actId="20577"/>
          <ac:spMkLst>
            <pc:docMk/>
            <pc:sldMk cId="1535654365" sldId="516"/>
            <ac:spMk id="4105" creationId="{6AD64A80-0CB9-D742-B9C2-3F74EA74B71E}"/>
          </ac:spMkLst>
        </pc:spChg>
      </pc:sldChg>
      <pc:sldChg chg="modSp mod">
        <pc:chgData name="Tabea Monz" userId="f46a5392-c507-4495-8454-0a2fbbcf0cda" providerId="ADAL" clId="{47F3BA0A-D01D-482E-8840-E7B05116457E}" dt="2025-01-26T13:49:33.804" v="373" actId="20577"/>
        <pc:sldMkLst>
          <pc:docMk/>
          <pc:sldMk cId="47603278" sldId="517"/>
        </pc:sldMkLst>
        <pc:spChg chg="mod">
          <ac:chgData name="Tabea Monz" userId="f46a5392-c507-4495-8454-0a2fbbcf0cda" providerId="ADAL" clId="{47F3BA0A-D01D-482E-8840-E7B05116457E}" dt="2025-01-26T13:49:23.745" v="370" actId="1076"/>
          <ac:spMkLst>
            <pc:docMk/>
            <pc:sldMk cId="47603278" sldId="517"/>
            <ac:spMk id="3" creationId="{CE38A74F-6A05-DC56-54BC-92BB39DE09E1}"/>
          </ac:spMkLst>
        </pc:spChg>
        <pc:spChg chg="mod">
          <ac:chgData name="Tabea Monz" userId="f46a5392-c507-4495-8454-0a2fbbcf0cda" providerId="ADAL" clId="{47F3BA0A-D01D-482E-8840-E7B05116457E}" dt="2025-01-26T13:49:33.804" v="373" actId="20577"/>
          <ac:spMkLst>
            <pc:docMk/>
            <pc:sldMk cId="47603278" sldId="517"/>
            <ac:spMk id="4105" creationId="{4A448783-DC95-8024-73A6-EDC1EB4C146D}"/>
          </ac:spMkLst>
        </pc:spChg>
      </pc:sldChg>
      <pc:sldChg chg="delSp modSp mod">
        <pc:chgData name="Tabea Monz" userId="f46a5392-c507-4495-8454-0a2fbbcf0cda" providerId="ADAL" clId="{47F3BA0A-D01D-482E-8840-E7B05116457E}" dt="2025-02-01T19:38:53.500" v="834" actId="20577"/>
        <pc:sldMkLst>
          <pc:docMk/>
          <pc:sldMk cId="1607909624" sldId="518"/>
        </pc:sldMkLst>
        <pc:spChg chg="mod">
          <ac:chgData name="Tabea Monz" userId="f46a5392-c507-4495-8454-0a2fbbcf0cda" providerId="ADAL" clId="{47F3BA0A-D01D-482E-8840-E7B05116457E}" dt="2025-02-01T19:38:53.500" v="834" actId="20577"/>
          <ac:spMkLst>
            <pc:docMk/>
            <pc:sldMk cId="1607909624" sldId="518"/>
            <ac:spMk id="5" creationId="{90ED87F3-7A68-2757-5EFD-5401B93A3708}"/>
          </ac:spMkLst>
        </pc:spChg>
      </pc:sldChg>
      <pc:sldChg chg="modSp mod">
        <pc:chgData name="Tabea Monz" userId="f46a5392-c507-4495-8454-0a2fbbcf0cda" providerId="ADAL" clId="{47F3BA0A-D01D-482E-8840-E7B05116457E}" dt="2025-01-26T12:52:49.949" v="182" actId="1076"/>
        <pc:sldMkLst>
          <pc:docMk/>
          <pc:sldMk cId="3654683049" sldId="519"/>
        </pc:sldMkLst>
        <pc:spChg chg="mod">
          <ac:chgData name="Tabea Monz" userId="f46a5392-c507-4495-8454-0a2fbbcf0cda" providerId="ADAL" clId="{47F3BA0A-D01D-482E-8840-E7B05116457E}" dt="2025-01-26T12:51:46.086" v="178" actId="12"/>
          <ac:spMkLst>
            <pc:docMk/>
            <pc:sldMk cId="3654683049" sldId="519"/>
            <ac:spMk id="5" creationId="{C6C1DE69-C16F-1EDC-9C43-DC0DA48FCB16}"/>
          </ac:spMkLst>
        </pc:spChg>
        <pc:picChg chg="mod">
          <ac:chgData name="Tabea Monz" userId="f46a5392-c507-4495-8454-0a2fbbcf0cda" providerId="ADAL" clId="{47F3BA0A-D01D-482E-8840-E7B05116457E}" dt="2025-01-26T12:52:49.949" v="182" actId="1076"/>
          <ac:picMkLst>
            <pc:docMk/>
            <pc:sldMk cId="3654683049" sldId="519"/>
            <ac:picMk id="3" creationId="{BD85FA4B-67FD-F8FD-2CFF-F411FF4F8DAE}"/>
          </ac:picMkLst>
        </pc:picChg>
        <pc:picChg chg="mod">
          <ac:chgData name="Tabea Monz" userId="f46a5392-c507-4495-8454-0a2fbbcf0cda" providerId="ADAL" clId="{47F3BA0A-D01D-482E-8840-E7B05116457E}" dt="2025-01-26T12:52:46.944" v="181" actId="1076"/>
          <ac:picMkLst>
            <pc:docMk/>
            <pc:sldMk cId="3654683049" sldId="519"/>
            <ac:picMk id="4" creationId="{B54DFB78-D1AA-0043-5FFB-B8F001A79502}"/>
          </ac:picMkLst>
        </pc:picChg>
      </pc:sldChg>
      <pc:sldChg chg="modSp mod">
        <pc:chgData name="Tabea Monz" userId="f46a5392-c507-4495-8454-0a2fbbcf0cda" providerId="ADAL" clId="{47F3BA0A-D01D-482E-8840-E7B05116457E}" dt="2025-01-26T13:53:35.227" v="405" actId="1076"/>
        <pc:sldMkLst>
          <pc:docMk/>
          <pc:sldMk cId="3290228841" sldId="520"/>
        </pc:sldMkLst>
        <pc:picChg chg="mod">
          <ac:chgData name="Tabea Monz" userId="f46a5392-c507-4495-8454-0a2fbbcf0cda" providerId="ADAL" clId="{47F3BA0A-D01D-482E-8840-E7B05116457E}" dt="2025-01-26T13:53:35.227" v="405" actId="1076"/>
          <ac:picMkLst>
            <pc:docMk/>
            <pc:sldMk cId="3290228841" sldId="520"/>
            <ac:picMk id="8" creationId="{051BE671-26ED-8DC9-E267-55E735B80AB1}"/>
          </ac:picMkLst>
        </pc:picChg>
      </pc:sldChg>
      <pc:sldChg chg="modSp mod modNotesTx">
        <pc:chgData name="Tabea Monz" userId="f46a5392-c507-4495-8454-0a2fbbcf0cda" providerId="ADAL" clId="{47F3BA0A-D01D-482E-8840-E7B05116457E}" dt="2025-02-01T19:42:11.814" v="971" actId="20577"/>
        <pc:sldMkLst>
          <pc:docMk/>
          <pc:sldMk cId="1817473934" sldId="521"/>
        </pc:sldMkLst>
        <pc:spChg chg="mod">
          <ac:chgData name="Tabea Monz" userId="f46a5392-c507-4495-8454-0a2fbbcf0cda" providerId="ADAL" clId="{47F3BA0A-D01D-482E-8840-E7B05116457E}" dt="2025-02-01T19:42:11.814" v="971" actId="20577"/>
          <ac:spMkLst>
            <pc:docMk/>
            <pc:sldMk cId="1817473934" sldId="521"/>
            <ac:spMk id="7" creationId="{093A833E-F483-48B3-840B-1348CCE3E9B7}"/>
          </ac:spMkLst>
        </pc:spChg>
      </pc:sldChg>
      <pc:sldChg chg="modSp mod">
        <pc:chgData name="Tabea Monz" userId="f46a5392-c507-4495-8454-0a2fbbcf0cda" providerId="ADAL" clId="{47F3BA0A-D01D-482E-8840-E7B05116457E}" dt="2025-01-26T13:55:48.685" v="421" actId="12"/>
        <pc:sldMkLst>
          <pc:docMk/>
          <pc:sldMk cId="4263844469" sldId="522"/>
        </pc:sldMkLst>
        <pc:spChg chg="mod">
          <ac:chgData name="Tabea Monz" userId="f46a5392-c507-4495-8454-0a2fbbcf0cda" providerId="ADAL" clId="{47F3BA0A-D01D-482E-8840-E7B05116457E}" dt="2025-01-26T13:55:48.685" v="421" actId="12"/>
          <ac:spMkLst>
            <pc:docMk/>
            <pc:sldMk cId="4263844469" sldId="522"/>
            <ac:spMk id="3" creationId="{71D7839C-83BD-2181-CE85-FD0A06094290}"/>
          </ac:spMkLst>
        </pc:spChg>
      </pc:sldChg>
      <pc:sldChg chg="modSp mod">
        <pc:chgData name="Tabea Monz" userId="f46a5392-c507-4495-8454-0a2fbbcf0cda" providerId="ADAL" clId="{47F3BA0A-D01D-482E-8840-E7B05116457E}" dt="2025-01-26T13:56:15.431" v="422" actId="12"/>
        <pc:sldMkLst>
          <pc:docMk/>
          <pc:sldMk cId="1734971410" sldId="523"/>
        </pc:sldMkLst>
        <pc:spChg chg="mod">
          <ac:chgData name="Tabea Monz" userId="f46a5392-c507-4495-8454-0a2fbbcf0cda" providerId="ADAL" clId="{47F3BA0A-D01D-482E-8840-E7B05116457E}" dt="2025-01-26T13:56:15.431" v="422" actId="12"/>
          <ac:spMkLst>
            <pc:docMk/>
            <pc:sldMk cId="1734971410" sldId="523"/>
            <ac:spMk id="3" creationId="{71D7839C-83BD-2181-CE85-FD0A06094290}"/>
          </ac:spMkLst>
        </pc:spChg>
      </pc:sldChg>
      <pc:sldChg chg="modSp mod">
        <pc:chgData name="Tabea Monz" userId="f46a5392-c507-4495-8454-0a2fbbcf0cda" providerId="ADAL" clId="{47F3BA0A-D01D-482E-8840-E7B05116457E}" dt="2025-01-26T14:37:48.876" v="740" actId="12"/>
        <pc:sldMkLst>
          <pc:docMk/>
          <pc:sldMk cId="768184713" sldId="524"/>
        </pc:sldMkLst>
        <pc:spChg chg="mod">
          <ac:chgData name="Tabea Monz" userId="f46a5392-c507-4495-8454-0a2fbbcf0cda" providerId="ADAL" clId="{47F3BA0A-D01D-482E-8840-E7B05116457E}" dt="2025-01-26T14:37:48.876" v="740" actId="12"/>
          <ac:spMkLst>
            <pc:docMk/>
            <pc:sldMk cId="768184713" sldId="524"/>
            <ac:spMk id="4" creationId="{BA32D710-C7AF-DBFD-A215-85B8C4A9FCFA}"/>
          </ac:spMkLst>
        </pc:spChg>
      </pc:sldChg>
      <pc:sldChg chg="modSp mod">
        <pc:chgData name="Tabea Monz" userId="f46a5392-c507-4495-8454-0a2fbbcf0cda" providerId="ADAL" clId="{47F3BA0A-D01D-482E-8840-E7B05116457E}" dt="2025-01-26T14:36:06.939" v="661" actId="20577"/>
        <pc:sldMkLst>
          <pc:docMk/>
          <pc:sldMk cId="4270764766" sldId="528"/>
        </pc:sldMkLst>
        <pc:spChg chg="mod">
          <ac:chgData name="Tabea Monz" userId="f46a5392-c507-4495-8454-0a2fbbcf0cda" providerId="ADAL" clId="{47F3BA0A-D01D-482E-8840-E7B05116457E}" dt="2025-01-26T14:25:20.847" v="656" actId="20577"/>
          <ac:spMkLst>
            <pc:docMk/>
            <pc:sldMk cId="4270764766" sldId="528"/>
            <ac:spMk id="3" creationId="{888D40BC-4E23-7B90-B1DE-BEAC84719203}"/>
          </ac:spMkLst>
        </pc:spChg>
        <pc:spChg chg="mod">
          <ac:chgData name="Tabea Monz" userId="f46a5392-c507-4495-8454-0a2fbbcf0cda" providerId="ADAL" clId="{47F3BA0A-D01D-482E-8840-E7B05116457E}" dt="2025-01-26T14:36:06.939" v="661" actId="20577"/>
          <ac:spMkLst>
            <pc:docMk/>
            <pc:sldMk cId="4270764766" sldId="528"/>
            <ac:spMk id="6" creationId="{C6C11CC9-5D95-7219-55B2-D855D87F163E}"/>
          </ac:spMkLst>
        </pc:spChg>
      </pc:sldChg>
      <pc:sldChg chg="addSp delSp modSp mod">
        <pc:chgData name="Tabea Monz" userId="f46a5392-c507-4495-8454-0a2fbbcf0cda" providerId="ADAL" clId="{47F3BA0A-D01D-482E-8840-E7B05116457E}" dt="2025-01-26T12:47:13.129" v="151" actId="1076"/>
        <pc:sldMkLst>
          <pc:docMk/>
          <pc:sldMk cId="263433117" sldId="529"/>
        </pc:sldMkLst>
        <pc:spChg chg="mod">
          <ac:chgData name="Tabea Monz" userId="f46a5392-c507-4495-8454-0a2fbbcf0cda" providerId="ADAL" clId="{47F3BA0A-D01D-482E-8840-E7B05116457E}" dt="2025-01-26T12:44:02.627" v="123" actId="20577"/>
          <ac:spMkLst>
            <pc:docMk/>
            <pc:sldMk cId="263433117" sldId="529"/>
            <ac:spMk id="3" creationId="{A68BB057-B8C6-3C0B-23E1-6E6A0F06BDF0}"/>
          </ac:spMkLst>
        </pc:spChg>
        <pc:picChg chg="mod">
          <ac:chgData name="Tabea Monz" userId="f46a5392-c507-4495-8454-0a2fbbcf0cda" providerId="ADAL" clId="{47F3BA0A-D01D-482E-8840-E7B05116457E}" dt="2025-01-26T12:47:13.129" v="151" actId="1076"/>
          <ac:picMkLst>
            <pc:docMk/>
            <pc:sldMk cId="263433117" sldId="529"/>
            <ac:picMk id="4" creationId="{3FCB0706-8E95-E545-FD87-F6B4DB3F8B5C}"/>
          </ac:picMkLst>
        </pc:picChg>
        <pc:picChg chg="add mod">
          <ac:chgData name="Tabea Monz" userId="f46a5392-c507-4495-8454-0a2fbbcf0cda" providerId="ADAL" clId="{47F3BA0A-D01D-482E-8840-E7B05116457E}" dt="2025-01-26T12:47:06.428" v="149" actId="1076"/>
          <ac:picMkLst>
            <pc:docMk/>
            <pc:sldMk cId="263433117" sldId="529"/>
            <ac:picMk id="6" creationId="{EDE97D32-EBBD-A402-1F0E-7F8B962E799B}"/>
          </ac:picMkLst>
        </pc:picChg>
      </pc:sldChg>
      <pc:sldChg chg="delSp modSp mod ord">
        <pc:chgData name="Tabea Monz" userId="f46a5392-c507-4495-8454-0a2fbbcf0cda" providerId="ADAL" clId="{47F3BA0A-D01D-482E-8840-E7B05116457E}" dt="2025-02-01T19:43:05.565" v="1008" actId="20577"/>
        <pc:sldMkLst>
          <pc:docMk/>
          <pc:sldMk cId="2078659485" sldId="530"/>
        </pc:sldMkLst>
        <pc:spChg chg="mod">
          <ac:chgData name="Tabea Monz" userId="f46a5392-c507-4495-8454-0a2fbbcf0cda" providerId="ADAL" clId="{47F3BA0A-D01D-482E-8840-E7B05116457E}" dt="2025-02-01T19:43:05.565" v="1008" actId="20577"/>
          <ac:spMkLst>
            <pc:docMk/>
            <pc:sldMk cId="2078659485" sldId="530"/>
            <ac:spMk id="3" creationId="{A68BB057-B8C6-3C0B-23E1-6E6A0F06BDF0}"/>
          </ac:spMkLst>
        </pc:spChg>
      </pc:sldChg>
      <pc:sldChg chg="modSp mod">
        <pc:chgData name="Tabea Monz" userId="f46a5392-c507-4495-8454-0a2fbbcf0cda" providerId="ADAL" clId="{47F3BA0A-D01D-482E-8840-E7B05116457E}" dt="2025-02-01T19:41:14.932" v="902" actId="20577"/>
        <pc:sldMkLst>
          <pc:docMk/>
          <pc:sldMk cId="868919565" sldId="532"/>
        </pc:sldMkLst>
        <pc:spChg chg="mod">
          <ac:chgData name="Tabea Monz" userId="f46a5392-c507-4495-8454-0a2fbbcf0cda" providerId="ADAL" clId="{47F3BA0A-D01D-482E-8840-E7B05116457E}" dt="2025-02-01T19:41:14.932" v="902" actId="20577"/>
          <ac:spMkLst>
            <pc:docMk/>
            <pc:sldMk cId="868919565" sldId="532"/>
            <ac:spMk id="7" creationId="{56982ED7-C545-1BDF-73EF-9F4818AC74AA}"/>
          </ac:spMkLst>
        </pc:spChg>
      </pc:sldChg>
      <pc:sldChg chg="delSp modSp mod">
        <pc:chgData name="Tabea Monz" userId="f46a5392-c507-4495-8454-0a2fbbcf0cda" providerId="ADAL" clId="{47F3BA0A-D01D-482E-8840-E7B05116457E}" dt="2025-02-01T19:48:05.500" v="1234" actId="20577"/>
        <pc:sldMkLst>
          <pc:docMk/>
          <pc:sldMk cId="361081248" sldId="533"/>
        </pc:sldMkLst>
        <pc:spChg chg="mod">
          <ac:chgData name="Tabea Monz" userId="f46a5392-c507-4495-8454-0a2fbbcf0cda" providerId="ADAL" clId="{47F3BA0A-D01D-482E-8840-E7B05116457E}" dt="2025-01-26T14:36:23.521" v="726" actId="20577"/>
          <ac:spMkLst>
            <pc:docMk/>
            <pc:sldMk cId="361081248" sldId="533"/>
            <ac:spMk id="3" creationId="{D9C92785-B160-E02B-3209-02B95743E9F0}"/>
          </ac:spMkLst>
        </pc:spChg>
        <pc:spChg chg="mod">
          <ac:chgData name="Tabea Monz" userId="f46a5392-c507-4495-8454-0a2fbbcf0cda" providerId="ADAL" clId="{47F3BA0A-D01D-482E-8840-E7B05116457E}" dt="2025-02-01T19:48:05.500" v="1234" actId="20577"/>
          <ac:spMkLst>
            <pc:docMk/>
            <pc:sldMk cId="361081248" sldId="533"/>
            <ac:spMk id="4" creationId="{A6ABB4DB-E7C6-B174-66E8-D11AA118767E}"/>
          </ac:spMkLst>
        </pc:spChg>
      </pc:sldChg>
      <pc:sldChg chg="modSp mod">
        <pc:chgData name="Tabea Monz" userId="f46a5392-c507-4495-8454-0a2fbbcf0cda" providerId="ADAL" clId="{47F3BA0A-D01D-482E-8840-E7B05116457E}" dt="2025-02-01T19:50:39.591" v="1355" actId="13926"/>
        <pc:sldMkLst>
          <pc:docMk/>
          <pc:sldMk cId="262309638" sldId="534"/>
        </pc:sldMkLst>
        <pc:spChg chg="mod">
          <ac:chgData name="Tabea Monz" userId="f46a5392-c507-4495-8454-0a2fbbcf0cda" providerId="ADAL" clId="{47F3BA0A-D01D-482E-8840-E7B05116457E}" dt="2025-02-01T19:50:39.591" v="1355" actId="13926"/>
          <ac:spMkLst>
            <pc:docMk/>
            <pc:sldMk cId="262309638" sldId="534"/>
            <ac:spMk id="6" creationId="{3DB9BBEB-D676-A169-B419-08B25C42FFB6}"/>
          </ac:spMkLst>
        </pc:spChg>
        <pc:picChg chg="mod">
          <ac:chgData name="Tabea Monz" userId="f46a5392-c507-4495-8454-0a2fbbcf0cda" providerId="ADAL" clId="{47F3BA0A-D01D-482E-8840-E7B05116457E}" dt="2025-02-01T19:35:00.312" v="791" actId="1076"/>
          <ac:picMkLst>
            <pc:docMk/>
            <pc:sldMk cId="262309638" sldId="534"/>
            <ac:picMk id="7" creationId="{A63D2735-E44D-3A21-DEFB-07E012F49938}"/>
          </ac:picMkLst>
        </pc:picChg>
      </pc:sldChg>
    </pc:docChg>
  </pc:docChgLst>
  <pc:docChgLst>
    <pc:chgData name="Tabea Monz" userId="S::t.monz@tum.de::f46a5392-c507-4495-8454-0a2fbbcf0cda" providerId="AD" clId="Web-{5AE86D07-9550-2CB1-54F9-B01FEB992FB1}"/>
    <pc:docChg chg="addSld modSld sldOrd">
      <pc:chgData name="Tabea Monz" userId="S::t.monz@tum.de::f46a5392-c507-4495-8454-0a2fbbcf0cda" providerId="AD" clId="Web-{5AE86D07-9550-2CB1-54F9-B01FEB992FB1}" dt="2024-12-16T10:29:09.895" v="285" actId="20577"/>
      <pc:docMkLst>
        <pc:docMk/>
      </pc:docMkLst>
      <pc:sldChg chg="delSp modSp add replId modNotes">
        <pc:chgData name="Tabea Monz" userId="S::t.monz@tum.de::f46a5392-c507-4495-8454-0a2fbbcf0cda" providerId="AD" clId="Web-{5AE86D07-9550-2CB1-54F9-B01FEB992FB1}" dt="2024-12-16T10:29:09.895" v="285" actId="20577"/>
        <pc:sldMkLst>
          <pc:docMk/>
          <pc:sldMk cId="3180930297" sldId="478"/>
        </pc:sldMkLst>
        <pc:spChg chg="mod">
          <ac:chgData name="Tabea Monz" userId="S::t.monz@tum.de::f46a5392-c507-4495-8454-0a2fbbcf0cda" providerId="AD" clId="Web-{5AE86D07-9550-2CB1-54F9-B01FEB992FB1}" dt="2024-12-16T10:29:09.895" v="285" actId="20577"/>
          <ac:spMkLst>
            <pc:docMk/>
            <pc:sldMk cId="3180930297" sldId="478"/>
            <ac:spMk id="3" creationId="{A68BB057-B8C6-3C0B-23E1-6E6A0F06BDF0}"/>
          </ac:spMkLst>
        </pc:spChg>
        <pc:spChg chg="mod">
          <ac:chgData name="Tabea Monz" userId="S::t.monz@tum.de::f46a5392-c507-4495-8454-0a2fbbcf0cda" providerId="AD" clId="Web-{5AE86D07-9550-2CB1-54F9-B01FEB992FB1}" dt="2024-12-16T10:16:31.843" v="80" actId="20577"/>
          <ac:spMkLst>
            <pc:docMk/>
            <pc:sldMk cId="3180930297" sldId="478"/>
            <ac:spMk id="10" creationId="{72C9F6A6-A520-1851-F229-7C9C5DAA1C36}"/>
          </ac:spMkLst>
        </pc:spChg>
      </pc:sldChg>
      <pc:sldChg chg="addSp modSp add ord replId">
        <pc:chgData name="Tabea Monz" userId="S::t.monz@tum.de::f46a5392-c507-4495-8454-0a2fbbcf0cda" providerId="AD" clId="Web-{5AE86D07-9550-2CB1-54F9-B01FEB992FB1}" dt="2024-12-16T10:28:50.801" v="284" actId="14100"/>
        <pc:sldMkLst>
          <pc:docMk/>
          <pc:sldMk cId="2471492575" sldId="479"/>
        </pc:sldMkLst>
        <pc:spChg chg="mod">
          <ac:chgData name="Tabea Monz" userId="S::t.monz@tum.de::f46a5392-c507-4495-8454-0a2fbbcf0cda" providerId="AD" clId="Web-{5AE86D07-9550-2CB1-54F9-B01FEB992FB1}" dt="2024-12-16T10:28:50.801" v="284" actId="14100"/>
          <ac:spMkLst>
            <pc:docMk/>
            <pc:sldMk cId="2471492575" sldId="479"/>
            <ac:spMk id="3" creationId="{A68BB057-B8C6-3C0B-23E1-6E6A0F06BDF0}"/>
          </ac:spMkLst>
        </pc:spChg>
      </pc:sldChg>
    </pc:docChg>
  </pc:docChgLst>
  <pc:docChgLst>
    <pc:chgData name="Tabea Monz" userId="S::t.monz@tum.de::f46a5392-c507-4495-8454-0a2fbbcf0cda" providerId="AD" clId="Web-{8E1B3548-20CA-21AB-3DA5-612105973623}"/>
    <pc:docChg chg="addSld modSld sldOrd">
      <pc:chgData name="Tabea Monz" userId="S::t.monz@tum.de::f46a5392-c507-4495-8454-0a2fbbcf0cda" providerId="AD" clId="Web-{8E1B3548-20CA-21AB-3DA5-612105973623}" dt="2024-11-14T10:20:46.721" v="64" actId="20577"/>
      <pc:docMkLst>
        <pc:docMk/>
      </pc:docMkLst>
      <pc:sldChg chg="modSp">
        <pc:chgData name="Tabea Monz" userId="S::t.monz@tum.de::f46a5392-c507-4495-8454-0a2fbbcf0cda" providerId="AD" clId="Web-{8E1B3548-20CA-21AB-3DA5-612105973623}" dt="2024-11-14T10:20:46.721" v="64" actId="20577"/>
        <pc:sldMkLst>
          <pc:docMk/>
          <pc:sldMk cId="0" sldId="256"/>
        </pc:sldMkLst>
      </pc:sldChg>
      <pc:sldChg chg="addSp modSp">
        <pc:chgData name="Tabea Monz" userId="S::t.monz@tum.de::f46a5392-c507-4495-8454-0a2fbbcf0cda" providerId="AD" clId="Web-{8E1B3548-20CA-21AB-3DA5-612105973623}" dt="2024-11-14T09:54:07.791" v="1" actId="1076"/>
        <pc:sldMkLst>
          <pc:docMk/>
          <pc:sldMk cId="893487297" sldId="423"/>
        </pc:sldMkLst>
      </pc:sldChg>
      <pc:sldChg chg="addSp delSp modSp">
        <pc:chgData name="Tabea Monz" userId="S::t.monz@tum.de::f46a5392-c507-4495-8454-0a2fbbcf0cda" providerId="AD" clId="Web-{8E1B3548-20CA-21AB-3DA5-612105973623}" dt="2024-11-14T09:59:06.721" v="44"/>
        <pc:sldMkLst>
          <pc:docMk/>
          <pc:sldMk cId="2709478305" sldId="424"/>
        </pc:sldMkLst>
      </pc:sldChg>
      <pc:sldChg chg="addSp delSp modSp">
        <pc:chgData name="Tabea Monz" userId="S::t.monz@tum.de::f46a5392-c507-4495-8454-0a2fbbcf0cda" providerId="AD" clId="Web-{8E1B3548-20CA-21AB-3DA5-612105973623}" dt="2024-11-14T09:58:30.220" v="39" actId="20577"/>
        <pc:sldMkLst>
          <pc:docMk/>
          <pc:sldMk cId="4116411667" sldId="426"/>
        </pc:sldMkLst>
      </pc:sldChg>
      <pc:sldChg chg="addSp modSp">
        <pc:chgData name="Tabea Monz" userId="S::t.monz@tum.de::f46a5392-c507-4495-8454-0a2fbbcf0cda" providerId="AD" clId="Web-{8E1B3548-20CA-21AB-3DA5-612105973623}" dt="2024-11-14T09:59:50.504" v="46" actId="20577"/>
        <pc:sldMkLst>
          <pc:docMk/>
          <pc:sldMk cId="1077311152" sldId="427"/>
        </pc:sldMkLst>
      </pc:sldChg>
      <pc:sldChg chg="modSp add ord replId">
        <pc:chgData name="Tabea Monz" userId="S::t.monz@tum.de::f46a5392-c507-4495-8454-0a2fbbcf0cda" providerId="AD" clId="Web-{8E1B3548-20CA-21AB-3DA5-612105973623}" dt="2024-11-14T10:01:48.758" v="61" actId="20577"/>
        <pc:sldMkLst>
          <pc:docMk/>
          <pc:sldMk cId="3087859215" sldId="428"/>
        </pc:sldMkLst>
      </pc:sldChg>
    </pc:docChg>
  </pc:docChgLst>
  <pc:docChgLst>
    <pc:chgData name="Tabea Monz" userId="S::t.monz@tum.de::f46a5392-c507-4495-8454-0a2fbbcf0cda" providerId="AD" clId="Web-{195F008C-11BA-D81C-D665-5ED60CD0A2DD}"/>
    <pc:docChg chg="modSld">
      <pc:chgData name="Tabea Monz" userId="S::t.monz@tum.de::f46a5392-c507-4495-8454-0a2fbbcf0cda" providerId="AD" clId="Web-{195F008C-11BA-D81C-D665-5ED60CD0A2DD}" dt="2025-01-20T15:10:53.175" v="31" actId="14100"/>
      <pc:docMkLst>
        <pc:docMk/>
      </pc:docMkLst>
      <pc:sldChg chg="modSp">
        <pc:chgData name="Tabea Monz" userId="S::t.monz@tum.de::f46a5392-c507-4495-8454-0a2fbbcf0cda" providerId="AD" clId="Web-{195F008C-11BA-D81C-D665-5ED60CD0A2DD}" dt="2025-01-20T15:10:53.175" v="31" actId="14100"/>
        <pc:sldMkLst>
          <pc:docMk/>
          <pc:sldMk cId="1864215644" sldId="403"/>
        </pc:sldMkLst>
        <pc:spChg chg="mod">
          <ac:chgData name="Tabea Monz" userId="S::t.monz@tum.de::f46a5392-c507-4495-8454-0a2fbbcf0cda" providerId="AD" clId="Web-{195F008C-11BA-D81C-D665-5ED60CD0A2DD}" dt="2025-01-20T15:10:53.175" v="31" actId="14100"/>
          <ac:spMkLst>
            <pc:docMk/>
            <pc:sldMk cId="1864215644" sldId="403"/>
            <ac:spMk id="2" creationId="{FC44FA33-28F7-BD26-5DA9-43D478B0822F}"/>
          </ac:spMkLst>
        </pc:spChg>
      </pc:sldChg>
      <pc:sldChg chg="modSp">
        <pc:chgData name="Tabea Monz" userId="S::t.monz@tum.de::f46a5392-c507-4495-8454-0a2fbbcf0cda" providerId="AD" clId="Web-{195F008C-11BA-D81C-D665-5ED60CD0A2DD}" dt="2025-01-20T15:10:16.204" v="23" actId="20577"/>
        <pc:sldMkLst>
          <pc:docMk/>
          <pc:sldMk cId="606332018" sldId="421"/>
        </pc:sldMkLst>
        <pc:spChg chg="mod">
          <ac:chgData name="Tabea Monz" userId="S::t.monz@tum.de::f46a5392-c507-4495-8454-0a2fbbcf0cda" providerId="AD" clId="Web-{195F008C-11BA-D81C-D665-5ED60CD0A2DD}" dt="2025-01-20T15:10:16.204" v="23" actId="20577"/>
          <ac:spMkLst>
            <pc:docMk/>
            <pc:sldMk cId="606332018" sldId="421"/>
            <ac:spMk id="11" creationId="{BC644A78-7A68-F534-ABB4-99AF30140EA7}"/>
          </ac:spMkLst>
        </pc:spChg>
      </pc:sldChg>
      <pc:sldChg chg="modSp">
        <pc:chgData name="Tabea Monz" userId="S::t.monz@tum.de::f46a5392-c507-4495-8454-0a2fbbcf0cda" providerId="AD" clId="Web-{195F008C-11BA-D81C-D665-5ED60CD0A2DD}" dt="2025-01-20T15:10:41.877" v="28" actId="20577"/>
        <pc:sldMkLst>
          <pc:docMk/>
          <pc:sldMk cId="2151159792" sldId="422"/>
        </pc:sldMkLst>
        <pc:spChg chg="mod">
          <ac:chgData name="Tabea Monz" userId="S::t.monz@tum.de::f46a5392-c507-4495-8454-0a2fbbcf0cda" providerId="AD" clId="Web-{195F008C-11BA-D81C-D665-5ED60CD0A2DD}" dt="2025-01-20T15:10:41.877" v="28" actId="20577"/>
          <ac:spMkLst>
            <pc:docMk/>
            <pc:sldMk cId="2151159792" sldId="422"/>
            <ac:spMk id="3" creationId="{A68BB057-B8C6-3C0B-23E1-6E6A0F06BDF0}"/>
          </ac:spMkLst>
        </pc:spChg>
        <pc:spChg chg="mod">
          <ac:chgData name="Tabea Monz" userId="S::t.monz@tum.de::f46a5392-c507-4495-8454-0a2fbbcf0cda" providerId="AD" clId="Web-{195F008C-11BA-D81C-D665-5ED60CD0A2DD}" dt="2025-01-20T15:10:25.876" v="24"/>
          <ac:spMkLst>
            <pc:docMk/>
            <pc:sldMk cId="2151159792" sldId="422"/>
            <ac:spMk id="10" creationId="{72C9F6A6-A520-1851-F229-7C9C5DAA1C36}"/>
          </ac:spMkLst>
        </pc:spChg>
      </pc:sldChg>
      <pc:sldChg chg="modSp">
        <pc:chgData name="Tabea Monz" userId="S::t.monz@tum.de::f46a5392-c507-4495-8454-0a2fbbcf0cda" providerId="AD" clId="Web-{195F008C-11BA-D81C-D665-5ED60CD0A2DD}" dt="2025-01-20T15:09:29.372" v="13" actId="20577"/>
        <pc:sldMkLst>
          <pc:docMk/>
          <pc:sldMk cId="791977806" sldId="463"/>
        </pc:sldMkLst>
      </pc:sldChg>
      <pc:sldChg chg="modSp">
        <pc:chgData name="Tabea Monz" userId="S::t.monz@tum.de::f46a5392-c507-4495-8454-0a2fbbcf0cda" providerId="AD" clId="Web-{195F008C-11BA-D81C-D665-5ED60CD0A2DD}" dt="2025-01-20T15:08:51.401" v="5" actId="20577"/>
        <pc:sldMkLst>
          <pc:docMk/>
          <pc:sldMk cId="2719264391" sldId="464"/>
        </pc:sldMkLst>
      </pc:sldChg>
      <pc:sldChg chg="modSp">
        <pc:chgData name="Tabea Monz" userId="S::t.monz@tum.de::f46a5392-c507-4495-8454-0a2fbbcf0cda" providerId="AD" clId="Web-{195F008C-11BA-D81C-D665-5ED60CD0A2DD}" dt="2025-01-20T15:10:00.968" v="21"/>
        <pc:sldMkLst>
          <pc:docMk/>
          <pc:sldMk cId="2672423252" sldId="465"/>
        </pc:sldMkLst>
      </pc:sldChg>
      <pc:sldChg chg="modSp">
        <pc:chgData name="Tabea Monz" userId="S::t.monz@tum.de::f46a5392-c507-4495-8454-0a2fbbcf0cda" providerId="AD" clId="Web-{195F008C-11BA-D81C-D665-5ED60CD0A2DD}" dt="2025-01-20T15:09:49.092" v="18" actId="20577"/>
        <pc:sldMkLst>
          <pc:docMk/>
          <pc:sldMk cId="97499985" sldId="466"/>
        </pc:sldMkLst>
        <pc:spChg chg="mod">
          <ac:chgData name="Tabea Monz" userId="S::t.monz@tum.de::f46a5392-c507-4495-8454-0a2fbbcf0cda" providerId="AD" clId="Web-{195F008C-11BA-D81C-D665-5ED60CD0A2DD}" dt="2025-01-20T15:09:38.013" v="15" actId="20577"/>
          <ac:spMkLst>
            <pc:docMk/>
            <pc:sldMk cId="97499985" sldId="466"/>
            <ac:spMk id="2" creationId="{FC44FA33-28F7-BD26-5DA9-43D478B0822F}"/>
          </ac:spMkLst>
        </pc:spChg>
        <pc:spChg chg="mod">
          <ac:chgData name="Tabea Monz" userId="S::t.monz@tum.de::f46a5392-c507-4495-8454-0a2fbbcf0cda" providerId="AD" clId="Web-{195F008C-11BA-D81C-D665-5ED60CD0A2DD}" dt="2025-01-20T15:09:49.092" v="18" actId="20577"/>
          <ac:spMkLst>
            <pc:docMk/>
            <pc:sldMk cId="97499985" sldId="466"/>
            <ac:spMk id="7" creationId="{093A833E-F483-48B3-840B-1348CCE3E9B7}"/>
          </ac:spMkLst>
        </pc:spChg>
      </pc:sldChg>
    </pc:docChg>
  </pc:docChgLst>
  <pc:docChgLst>
    <pc:chgData name="Tabea Monz" userId="S::t.monz@tum.de::f46a5392-c507-4495-8454-0a2fbbcf0cda" providerId="AD" clId="Web-{EFE45DA7-7682-12F3-60B3-E486DD83920A}"/>
    <pc:docChg chg="addSld delSld modSld sldOrd">
      <pc:chgData name="Tabea Monz" userId="S::t.monz@tum.de::f46a5392-c507-4495-8454-0a2fbbcf0cda" providerId="AD" clId="Web-{EFE45DA7-7682-12F3-60B3-E486DD83920A}" dt="2024-11-12T19:12:38.742" v="1094" actId="20577"/>
      <pc:docMkLst>
        <pc:docMk/>
      </pc:docMkLst>
      <pc:sldChg chg="modSp">
        <pc:chgData name="Tabea Monz" userId="S::t.monz@tum.de::f46a5392-c507-4495-8454-0a2fbbcf0cda" providerId="AD" clId="Web-{EFE45DA7-7682-12F3-60B3-E486DD83920A}" dt="2024-11-12T18:13:54.282" v="232" actId="20577"/>
        <pc:sldMkLst>
          <pc:docMk/>
          <pc:sldMk cId="1729817831" sldId="324"/>
        </pc:sldMkLst>
      </pc:sldChg>
      <pc:sldChg chg="new del">
        <pc:chgData name="Tabea Monz" userId="S::t.monz@tum.de::f46a5392-c507-4495-8454-0a2fbbcf0cda" providerId="AD" clId="Web-{EFE45DA7-7682-12F3-60B3-E486DD83920A}" dt="2024-11-12T17:57:36.348" v="3"/>
        <pc:sldMkLst>
          <pc:docMk/>
          <pc:sldMk cId="1854358563" sldId="417"/>
        </pc:sldMkLst>
      </pc:sldChg>
      <pc:sldChg chg="addSp delSp modSp add ord replId">
        <pc:chgData name="Tabea Monz" userId="S::t.monz@tum.de::f46a5392-c507-4495-8454-0a2fbbcf0cda" providerId="AD" clId="Web-{EFE45DA7-7682-12F3-60B3-E486DD83920A}" dt="2024-11-12T18:14:19.470" v="241" actId="20577"/>
        <pc:sldMkLst>
          <pc:docMk/>
          <pc:sldMk cId="1796853716" sldId="418"/>
        </pc:sldMkLst>
      </pc:sldChg>
      <pc:sldChg chg="addSp delSp modSp add replId">
        <pc:chgData name="Tabea Monz" userId="S::t.monz@tum.de::f46a5392-c507-4495-8454-0a2fbbcf0cda" providerId="AD" clId="Web-{EFE45DA7-7682-12F3-60B3-E486DD83920A}" dt="2024-11-12T18:58:58.219" v="992"/>
        <pc:sldMkLst>
          <pc:docMk/>
          <pc:sldMk cId="2695125514" sldId="419"/>
        </pc:sldMkLst>
      </pc:sldChg>
      <pc:sldChg chg="addSp delSp modSp add modNotes">
        <pc:chgData name="Tabea Monz" userId="S::t.monz@tum.de::f46a5392-c507-4495-8454-0a2fbbcf0cda" providerId="AD" clId="Web-{EFE45DA7-7682-12F3-60B3-E486DD83920A}" dt="2024-11-12T19:01:10.426" v="998" actId="20577"/>
        <pc:sldMkLst>
          <pc:docMk/>
          <pc:sldMk cId="606332018" sldId="421"/>
        </pc:sldMkLst>
      </pc:sldChg>
      <pc:sldChg chg="addSp delSp modSp add replId">
        <pc:chgData name="Tabea Monz" userId="S::t.monz@tum.de::f46a5392-c507-4495-8454-0a2fbbcf0cda" providerId="AD" clId="Web-{EFE45DA7-7682-12F3-60B3-E486DD83920A}" dt="2024-11-12T19:12:38.742" v="1094" actId="20577"/>
        <pc:sldMkLst>
          <pc:docMk/>
          <pc:sldMk cId="2151159792" sldId="422"/>
        </pc:sldMkLst>
      </pc:sldChg>
    </pc:docChg>
  </pc:docChgLst>
  <pc:docChgLst>
    <pc:chgData name="Ömer Taha Sevimli" userId="d68fb2f4-76b1-4cfc-96e6-800a7d956fcb" providerId="ADAL" clId="{69C25ECA-CB5E-0A41-8F0F-C7AE70A08286}"/>
    <pc:docChg chg="undo custSel modSld">
      <pc:chgData name="Ömer Taha Sevimli" userId="d68fb2f4-76b1-4cfc-96e6-800a7d956fcb" providerId="ADAL" clId="{69C25ECA-CB5E-0A41-8F0F-C7AE70A08286}" dt="2025-01-25T11:51:11.771" v="437" actId="14100"/>
      <pc:docMkLst>
        <pc:docMk/>
      </pc:docMkLst>
      <pc:sldChg chg="modSp mod">
        <pc:chgData name="Ömer Taha Sevimli" userId="d68fb2f4-76b1-4cfc-96e6-800a7d956fcb" providerId="ADAL" clId="{69C25ECA-CB5E-0A41-8F0F-C7AE70A08286}" dt="2025-01-19T16:23:32.212" v="45" actId="1076"/>
        <pc:sldMkLst>
          <pc:docMk/>
          <pc:sldMk cId="1864215644" sldId="403"/>
        </pc:sldMkLst>
        <pc:spChg chg="mod">
          <ac:chgData name="Ömer Taha Sevimli" userId="d68fb2f4-76b1-4cfc-96e6-800a7d956fcb" providerId="ADAL" clId="{69C25ECA-CB5E-0A41-8F0F-C7AE70A08286}" dt="2025-01-19T16:23:32.212" v="45" actId="1076"/>
          <ac:spMkLst>
            <pc:docMk/>
            <pc:sldMk cId="1864215644" sldId="403"/>
            <ac:spMk id="2" creationId="{FC44FA33-28F7-BD26-5DA9-43D478B0822F}"/>
          </ac:spMkLst>
        </pc:spChg>
      </pc:sldChg>
      <pc:sldChg chg="delSp modSp mod modCm">
        <pc:chgData name="Ömer Taha Sevimli" userId="d68fb2f4-76b1-4cfc-96e6-800a7d956fcb" providerId="ADAL" clId="{69C25ECA-CB5E-0A41-8F0F-C7AE70A08286}" dt="2025-01-19T19:08:35.606" v="87" actId="1076"/>
        <pc:sldMkLst>
          <pc:docMk/>
          <pc:sldMk cId="2917893767" sldId="413"/>
        </pc:sldMkLst>
        <pc:spChg chg="mod">
          <ac:chgData name="Ömer Taha Sevimli" userId="d68fb2f4-76b1-4cfc-96e6-800a7d956fcb" providerId="ADAL" clId="{69C25ECA-CB5E-0A41-8F0F-C7AE70A08286}" dt="2025-01-19T16:16:50.685" v="20" actId="20577"/>
          <ac:spMkLst>
            <pc:docMk/>
            <pc:sldMk cId="2917893767" sldId="413"/>
            <ac:spMk id="2" creationId="{7C35A735-EEF3-68C6-A791-283E6C0ED182}"/>
          </ac:spMkLst>
        </pc:spChg>
        <pc:spChg chg="mod">
          <ac:chgData name="Ömer Taha Sevimli" userId="d68fb2f4-76b1-4cfc-96e6-800a7d956fcb" providerId="ADAL" clId="{69C25ECA-CB5E-0A41-8F0F-C7AE70A08286}" dt="2025-01-19T19:08:35.606" v="87" actId="1076"/>
          <ac:spMkLst>
            <pc:docMk/>
            <pc:sldMk cId="2917893767" sldId="413"/>
            <ac:spMk id="30" creationId="{88F149BF-F6D7-AED1-F290-E0FAABCC4B04}"/>
          </ac:spMkLst>
        </pc:spChg>
        <pc:extLst>
          <p:ext xmlns:p="http://schemas.openxmlformats.org/presentationml/2006/main" uri="{D6D511B9-2390-475A-947B-AFAB55BFBCF1}">
            <pc226:cmChg xmlns:pc226="http://schemas.microsoft.com/office/powerpoint/2022/06/main/command" chg="mod">
              <pc226:chgData name="Ömer Taha Sevimli" userId="d68fb2f4-76b1-4cfc-96e6-800a7d956fcb" providerId="ADAL" clId="{69C25ECA-CB5E-0A41-8F0F-C7AE70A08286}" dt="2025-01-19T16:16:50.685" v="20" actId="20577"/>
              <pc2:cmMkLst xmlns:pc2="http://schemas.microsoft.com/office/powerpoint/2019/9/main/command">
                <pc:docMk/>
                <pc:sldMk cId="2917893767" sldId="413"/>
                <pc2:cmMk id="{017BE961-F01C-4208-A8E5-0DA2C90B192C}"/>
              </pc2:cmMkLst>
            </pc226:cmChg>
          </p:ext>
        </pc:extLst>
      </pc:sldChg>
      <pc:sldChg chg="delSp modSp mod">
        <pc:chgData name="Ömer Taha Sevimli" userId="d68fb2f4-76b1-4cfc-96e6-800a7d956fcb" providerId="ADAL" clId="{69C25ECA-CB5E-0A41-8F0F-C7AE70A08286}" dt="2025-01-19T19:23:02.398" v="161" actId="1076"/>
        <pc:sldMkLst>
          <pc:docMk/>
          <pc:sldMk cId="1301827841" sldId="415"/>
        </pc:sldMkLst>
        <pc:spChg chg="mod">
          <ac:chgData name="Ömer Taha Sevimli" userId="d68fb2f4-76b1-4cfc-96e6-800a7d956fcb" providerId="ADAL" clId="{69C25ECA-CB5E-0A41-8F0F-C7AE70A08286}" dt="2025-01-19T16:15:43.326" v="1" actId="1076"/>
          <ac:spMkLst>
            <pc:docMk/>
            <pc:sldMk cId="1301827841" sldId="415"/>
            <ac:spMk id="2" creationId="{7C35A735-EEF3-68C6-A791-283E6C0ED182}"/>
          </ac:spMkLst>
        </pc:spChg>
        <pc:spChg chg="mod">
          <ac:chgData name="Ömer Taha Sevimli" userId="d68fb2f4-76b1-4cfc-96e6-800a7d956fcb" providerId="ADAL" clId="{69C25ECA-CB5E-0A41-8F0F-C7AE70A08286}" dt="2025-01-19T19:22:54.447" v="159" actId="1076"/>
          <ac:spMkLst>
            <pc:docMk/>
            <pc:sldMk cId="1301827841" sldId="415"/>
            <ac:spMk id="30" creationId="{88F149BF-F6D7-AED1-F290-E0FAABCC4B04}"/>
          </ac:spMkLst>
        </pc:spChg>
        <pc:picChg chg="mod">
          <ac:chgData name="Ömer Taha Sevimli" userId="d68fb2f4-76b1-4cfc-96e6-800a7d956fcb" providerId="ADAL" clId="{69C25ECA-CB5E-0A41-8F0F-C7AE70A08286}" dt="2025-01-19T19:23:00.736" v="160" actId="1076"/>
          <ac:picMkLst>
            <pc:docMk/>
            <pc:sldMk cId="1301827841" sldId="415"/>
            <ac:picMk id="6" creationId="{28ED989F-914F-B2CD-E7D5-A15A00399D6C}"/>
          </ac:picMkLst>
        </pc:picChg>
      </pc:sldChg>
      <pc:sldChg chg="delSp mod">
        <pc:chgData name="Ömer Taha Sevimli" userId="d68fb2f4-76b1-4cfc-96e6-800a7d956fcb" providerId="ADAL" clId="{69C25ECA-CB5E-0A41-8F0F-C7AE70A08286}" dt="2025-01-19T19:08:48.466" v="89" actId="478"/>
        <pc:sldMkLst>
          <pc:docMk/>
          <pc:sldMk cId="2009955331" sldId="416"/>
        </pc:sldMkLst>
      </pc:sldChg>
      <pc:sldChg chg="modSp mod">
        <pc:chgData name="Ömer Taha Sevimli" userId="d68fb2f4-76b1-4cfc-96e6-800a7d956fcb" providerId="ADAL" clId="{69C25ECA-CB5E-0A41-8F0F-C7AE70A08286}" dt="2025-01-19T19:04:39.701" v="69" actId="1076"/>
        <pc:sldMkLst>
          <pc:docMk/>
          <pc:sldMk cId="2695125514" sldId="419"/>
        </pc:sldMkLst>
      </pc:sldChg>
      <pc:sldChg chg="modSp mod">
        <pc:chgData name="Ömer Taha Sevimli" userId="d68fb2f4-76b1-4cfc-96e6-800a7d956fcb" providerId="ADAL" clId="{69C25ECA-CB5E-0A41-8F0F-C7AE70A08286}" dt="2025-01-19T16:23:08.931" v="44" actId="404"/>
        <pc:sldMkLst>
          <pc:docMk/>
          <pc:sldMk cId="53411462" sldId="420"/>
        </pc:sldMkLst>
        <pc:spChg chg="mod">
          <ac:chgData name="Ömer Taha Sevimli" userId="d68fb2f4-76b1-4cfc-96e6-800a7d956fcb" providerId="ADAL" clId="{69C25ECA-CB5E-0A41-8F0F-C7AE70A08286}" dt="2025-01-19T16:23:08.931" v="44" actId="404"/>
          <ac:spMkLst>
            <pc:docMk/>
            <pc:sldMk cId="53411462" sldId="420"/>
            <ac:spMk id="345" creationId="{00000000-0000-0000-0000-000000000000}"/>
          </ac:spMkLst>
        </pc:spChg>
      </pc:sldChg>
      <pc:sldChg chg="modSp mod">
        <pc:chgData name="Ömer Taha Sevimli" userId="d68fb2f4-76b1-4cfc-96e6-800a7d956fcb" providerId="ADAL" clId="{69C25ECA-CB5E-0A41-8F0F-C7AE70A08286}" dt="2025-01-19T16:21:38.908" v="43" actId="403"/>
        <pc:sldMkLst>
          <pc:docMk/>
          <pc:sldMk cId="606332018" sldId="421"/>
        </pc:sldMkLst>
        <pc:spChg chg="mod">
          <ac:chgData name="Ömer Taha Sevimli" userId="d68fb2f4-76b1-4cfc-96e6-800a7d956fcb" providerId="ADAL" clId="{69C25ECA-CB5E-0A41-8F0F-C7AE70A08286}" dt="2025-01-19T16:21:27.700" v="41" actId="403"/>
          <ac:spMkLst>
            <pc:docMk/>
            <pc:sldMk cId="606332018" sldId="421"/>
            <ac:spMk id="3" creationId="{A68BB057-B8C6-3C0B-23E1-6E6A0F06BDF0}"/>
          </ac:spMkLst>
        </pc:spChg>
        <pc:spChg chg="mod">
          <ac:chgData name="Ömer Taha Sevimli" userId="d68fb2f4-76b1-4cfc-96e6-800a7d956fcb" providerId="ADAL" clId="{69C25ECA-CB5E-0A41-8F0F-C7AE70A08286}" dt="2025-01-19T16:21:38.908" v="43" actId="403"/>
          <ac:spMkLst>
            <pc:docMk/>
            <pc:sldMk cId="606332018" sldId="421"/>
            <ac:spMk id="11" creationId="{BC644A78-7A68-F534-ABB4-99AF30140EA7}"/>
          </ac:spMkLst>
        </pc:spChg>
        <pc:spChg chg="mod">
          <ac:chgData name="Ömer Taha Sevimli" userId="d68fb2f4-76b1-4cfc-96e6-800a7d956fcb" providerId="ADAL" clId="{69C25ECA-CB5E-0A41-8F0F-C7AE70A08286}" dt="2025-01-19T16:21:25.439" v="40" actId="403"/>
          <ac:spMkLst>
            <pc:docMk/>
            <pc:sldMk cId="606332018" sldId="421"/>
            <ac:spMk id="14" creationId="{905C949F-F4F6-D3A0-AC25-A0F7F4A3ED07}"/>
          </ac:spMkLst>
        </pc:spChg>
        <pc:spChg chg="mod">
          <ac:chgData name="Ömer Taha Sevimli" userId="d68fb2f4-76b1-4cfc-96e6-800a7d956fcb" providerId="ADAL" clId="{69C25ECA-CB5E-0A41-8F0F-C7AE70A08286}" dt="2025-01-19T16:21:34.208" v="42" actId="1076"/>
          <ac:spMkLst>
            <pc:docMk/>
            <pc:sldMk cId="606332018" sldId="421"/>
            <ac:spMk id="23" creationId="{BFD9B99B-C9EA-19D6-EE2E-A2C9FCC4BA9C}"/>
          </ac:spMkLst>
        </pc:spChg>
      </pc:sldChg>
      <pc:sldChg chg="modSp mod">
        <pc:chgData name="Ömer Taha Sevimli" userId="d68fb2f4-76b1-4cfc-96e6-800a7d956fcb" providerId="ADAL" clId="{69C25ECA-CB5E-0A41-8F0F-C7AE70A08286}" dt="2025-01-19T19:05:44.514" v="71" actId="14100"/>
        <pc:sldMkLst>
          <pc:docMk/>
          <pc:sldMk cId="2151159792" sldId="422"/>
        </pc:sldMkLst>
        <pc:spChg chg="mod">
          <ac:chgData name="Ömer Taha Sevimli" userId="d68fb2f4-76b1-4cfc-96e6-800a7d956fcb" providerId="ADAL" clId="{69C25ECA-CB5E-0A41-8F0F-C7AE70A08286}" dt="2025-01-19T19:05:44.514" v="71" actId="14100"/>
          <ac:spMkLst>
            <pc:docMk/>
            <pc:sldMk cId="2151159792" sldId="422"/>
            <ac:spMk id="3" creationId="{A68BB057-B8C6-3C0B-23E1-6E6A0F06BDF0}"/>
          </ac:spMkLst>
        </pc:spChg>
      </pc:sldChg>
      <pc:sldChg chg="modSp mod">
        <pc:chgData name="Ömer Taha Sevimli" userId="d68fb2f4-76b1-4cfc-96e6-800a7d956fcb" providerId="ADAL" clId="{69C25ECA-CB5E-0A41-8F0F-C7AE70A08286}" dt="2025-01-19T19:06:06.925" v="73" actId="1076"/>
        <pc:sldMkLst>
          <pc:docMk/>
          <pc:sldMk cId="893487297" sldId="423"/>
        </pc:sldMkLst>
        <pc:spChg chg="mod">
          <ac:chgData name="Ömer Taha Sevimli" userId="d68fb2f4-76b1-4cfc-96e6-800a7d956fcb" providerId="ADAL" clId="{69C25ECA-CB5E-0A41-8F0F-C7AE70A08286}" dt="2025-01-19T19:06:01.448" v="72" actId="255"/>
          <ac:spMkLst>
            <pc:docMk/>
            <pc:sldMk cId="893487297" sldId="423"/>
            <ac:spMk id="3" creationId="{A68BB057-B8C6-3C0B-23E1-6E6A0F06BDF0}"/>
          </ac:spMkLst>
        </pc:spChg>
        <pc:picChg chg="mod">
          <ac:chgData name="Ömer Taha Sevimli" userId="d68fb2f4-76b1-4cfc-96e6-800a7d956fcb" providerId="ADAL" clId="{69C25ECA-CB5E-0A41-8F0F-C7AE70A08286}" dt="2025-01-19T19:06:06.925" v="73" actId="1076"/>
          <ac:picMkLst>
            <pc:docMk/>
            <pc:sldMk cId="893487297" sldId="423"/>
            <ac:picMk id="4" creationId="{5C922D04-B22E-D02C-F37B-D22C3E9F3D92}"/>
          </ac:picMkLst>
        </pc:picChg>
      </pc:sldChg>
      <pc:sldChg chg="modSp mod">
        <pc:chgData name="Ömer Taha Sevimli" userId="d68fb2f4-76b1-4cfc-96e6-800a7d956fcb" providerId="ADAL" clId="{69C25ECA-CB5E-0A41-8F0F-C7AE70A08286}" dt="2025-01-19T19:06:31.060" v="78" actId="1076"/>
        <pc:sldMkLst>
          <pc:docMk/>
          <pc:sldMk cId="2709478305" sldId="424"/>
        </pc:sldMkLst>
        <pc:spChg chg="mod">
          <ac:chgData name="Ömer Taha Sevimli" userId="d68fb2f4-76b1-4cfc-96e6-800a7d956fcb" providerId="ADAL" clId="{69C25ECA-CB5E-0A41-8F0F-C7AE70A08286}" dt="2025-01-19T19:06:31.060" v="78" actId="1076"/>
          <ac:spMkLst>
            <pc:docMk/>
            <pc:sldMk cId="2709478305" sldId="424"/>
            <ac:spMk id="3" creationId="{A68BB057-B8C6-3C0B-23E1-6E6A0F06BDF0}"/>
          </ac:spMkLst>
        </pc:spChg>
      </pc:sldChg>
      <pc:sldChg chg="modSp mod">
        <pc:chgData name="Ömer Taha Sevimli" userId="d68fb2f4-76b1-4cfc-96e6-800a7d956fcb" providerId="ADAL" clId="{69C25ECA-CB5E-0A41-8F0F-C7AE70A08286}" dt="2025-01-19T19:07:40.514" v="80" actId="1076"/>
        <pc:sldMkLst>
          <pc:docMk/>
          <pc:sldMk cId="4116411667" sldId="426"/>
        </pc:sldMkLst>
        <pc:spChg chg="mod">
          <ac:chgData name="Ömer Taha Sevimli" userId="d68fb2f4-76b1-4cfc-96e6-800a7d956fcb" providerId="ADAL" clId="{69C25ECA-CB5E-0A41-8F0F-C7AE70A08286}" dt="2025-01-19T19:07:40.514" v="80" actId="1076"/>
          <ac:spMkLst>
            <pc:docMk/>
            <pc:sldMk cId="4116411667" sldId="426"/>
            <ac:spMk id="3" creationId="{A68BB057-B8C6-3C0B-23E1-6E6A0F06BDF0}"/>
          </ac:spMkLst>
        </pc:spChg>
      </pc:sldChg>
      <pc:sldChg chg="modSp mod">
        <pc:chgData name="Ömer Taha Sevimli" userId="d68fb2f4-76b1-4cfc-96e6-800a7d956fcb" providerId="ADAL" clId="{69C25ECA-CB5E-0A41-8F0F-C7AE70A08286}" dt="2025-01-19T19:10:51.961" v="108" actId="1076"/>
        <pc:sldMkLst>
          <pc:docMk/>
          <pc:sldMk cId="3844447289" sldId="435"/>
        </pc:sldMkLst>
        <pc:spChg chg="mod">
          <ac:chgData name="Ömer Taha Sevimli" userId="d68fb2f4-76b1-4cfc-96e6-800a7d956fcb" providerId="ADAL" clId="{69C25ECA-CB5E-0A41-8F0F-C7AE70A08286}" dt="2025-01-19T19:10:51.961" v="108" actId="1076"/>
          <ac:spMkLst>
            <pc:docMk/>
            <pc:sldMk cId="3844447289" sldId="435"/>
            <ac:spMk id="3" creationId="{A68BB057-B8C6-3C0B-23E1-6E6A0F06BDF0}"/>
          </ac:spMkLst>
        </pc:spChg>
      </pc:sldChg>
      <pc:sldChg chg="modSp mod">
        <pc:chgData name="Ömer Taha Sevimli" userId="d68fb2f4-76b1-4cfc-96e6-800a7d956fcb" providerId="ADAL" clId="{69C25ECA-CB5E-0A41-8F0F-C7AE70A08286}" dt="2025-01-20T15:25:22.422" v="164" actId="1076"/>
        <pc:sldMkLst>
          <pc:docMk/>
          <pc:sldMk cId="1424476061" sldId="453"/>
        </pc:sldMkLst>
        <pc:spChg chg="mod">
          <ac:chgData name="Ömer Taha Sevimli" userId="d68fb2f4-76b1-4cfc-96e6-800a7d956fcb" providerId="ADAL" clId="{69C25ECA-CB5E-0A41-8F0F-C7AE70A08286}" dt="2025-01-20T15:25:22.422" v="164" actId="1076"/>
          <ac:spMkLst>
            <pc:docMk/>
            <pc:sldMk cId="1424476061" sldId="453"/>
            <ac:spMk id="7" creationId="{093A833E-F483-48B3-840B-1348CCE3E9B7}"/>
          </ac:spMkLst>
        </pc:spChg>
      </pc:sldChg>
      <pc:sldChg chg="modSp mod">
        <pc:chgData name="Ömer Taha Sevimli" userId="d68fb2f4-76b1-4cfc-96e6-800a7d956fcb" providerId="ADAL" clId="{69C25ECA-CB5E-0A41-8F0F-C7AE70A08286}" dt="2025-01-19T16:27:32.433" v="48" actId="404"/>
        <pc:sldMkLst>
          <pc:docMk/>
          <pc:sldMk cId="817820870" sldId="454"/>
        </pc:sldMkLst>
        <pc:spChg chg="mod">
          <ac:chgData name="Ömer Taha Sevimli" userId="d68fb2f4-76b1-4cfc-96e6-800a7d956fcb" providerId="ADAL" clId="{69C25ECA-CB5E-0A41-8F0F-C7AE70A08286}" dt="2025-01-19T16:27:23.032" v="46" actId="255"/>
          <ac:spMkLst>
            <pc:docMk/>
            <pc:sldMk cId="817820870" sldId="454"/>
            <ac:spMk id="3" creationId="{71D7839C-83BD-2181-CE85-FD0A06094290}"/>
          </ac:spMkLst>
        </pc:spChg>
        <pc:spChg chg="mod">
          <ac:chgData name="Ömer Taha Sevimli" userId="d68fb2f4-76b1-4cfc-96e6-800a7d956fcb" providerId="ADAL" clId="{69C25ECA-CB5E-0A41-8F0F-C7AE70A08286}" dt="2025-01-19T16:27:32.433" v="48" actId="404"/>
          <ac:spMkLst>
            <pc:docMk/>
            <pc:sldMk cId="817820870" sldId="454"/>
            <ac:spMk id="8" creationId="{80B17E1F-FEA2-80EB-C9F8-0F1A70EB021E}"/>
          </ac:spMkLst>
        </pc:spChg>
      </pc:sldChg>
      <pc:sldChg chg="modSp mod">
        <pc:chgData name="Ömer Taha Sevimli" userId="d68fb2f4-76b1-4cfc-96e6-800a7d956fcb" providerId="ADAL" clId="{69C25ECA-CB5E-0A41-8F0F-C7AE70A08286}" dt="2025-01-19T19:04:11.513" v="67" actId="1076"/>
        <pc:sldMkLst>
          <pc:docMk/>
          <pc:sldMk cId="2719264391" sldId="464"/>
        </pc:sldMkLst>
      </pc:sldChg>
      <pc:sldChg chg="modSp mod">
        <pc:chgData name="Ömer Taha Sevimli" userId="d68fb2f4-76b1-4cfc-96e6-800a7d956fcb" providerId="ADAL" clId="{69C25ECA-CB5E-0A41-8F0F-C7AE70A08286}" dt="2025-01-19T19:10:00.067" v="99" actId="1076"/>
        <pc:sldMkLst>
          <pc:docMk/>
          <pc:sldMk cId="3199544241" sldId="467"/>
        </pc:sldMkLst>
        <pc:spChg chg="mod">
          <ac:chgData name="Ömer Taha Sevimli" userId="d68fb2f4-76b1-4cfc-96e6-800a7d956fcb" providerId="ADAL" clId="{69C25ECA-CB5E-0A41-8F0F-C7AE70A08286}" dt="2025-01-19T19:10:00.067" v="99" actId="1076"/>
          <ac:spMkLst>
            <pc:docMk/>
            <pc:sldMk cId="3199544241" sldId="467"/>
            <ac:spMk id="3" creationId="{A68BB057-B8C6-3C0B-23E1-6E6A0F06BDF0}"/>
          </ac:spMkLst>
        </pc:spChg>
      </pc:sldChg>
      <pc:sldChg chg="modSp mod">
        <pc:chgData name="Ömer Taha Sevimli" userId="d68fb2f4-76b1-4cfc-96e6-800a7d956fcb" providerId="ADAL" clId="{69C25ECA-CB5E-0A41-8F0F-C7AE70A08286}" dt="2025-01-19T19:15:36.028" v="114" actId="14100"/>
        <pc:sldMkLst>
          <pc:docMk/>
          <pc:sldMk cId="2108892166" sldId="472"/>
        </pc:sldMkLst>
        <pc:spChg chg="mod">
          <ac:chgData name="Ömer Taha Sevimli" userId="d68fb2f4-76b1-4cfc-96e6-800a7d956fcb" providerId="ADAL" clId="{69C25ECA-CB5E-0A41-8F0F-C7AE70A08286}" dt="2025-01-19T19:15:36.028" v="114" actId="14100"/>
          <ac:spMkLst>
            <pc:docMk/>
            <pc:sldMk cId="2108892166" sldId="472"/>
            <ac:spMk id="3" creationId="{A68BB057-B8C6-3C0B-23E1-6E6A0F06BDF0}"/>
          </ac:spMkLst>
        </pc:spChg>
      </pc:sldChg>
      <pc:sldChg chg="modSp mod">
        <pc:chgData name="Ömer Taha Sevimli" userId="d68fb2f4-76b1-4cfc-96e6-800a7d956fcb" providerId="ADAL" clId="{69C25ECA-CB5E-0A41-8F0F-C7AE70A08286}" dt="2025-01-19T19:16:13.867" v="115" actId="255"/>
        <pc:sldMkLst>
          <pc:docMk/>
          <pc:sldMk cId="3639066523" sldId="473"/>
        </pc:sldMkLst>
        <pc:spChg chg="mod">
          <ac:chgData name="Ömer Taha Sevimli" userId="d68fb2f4-76b1-4cfc-96e6-800a7d956fcb" providerId="ADAL" clId="{69C25ECA-CB5E-0A41-8F0F-C7AE70A08286}" dt="2025-01-19T19:16:13.867" v="115" actId="255"/>
          <ac:spMkLst>
            <pc:docMk/>
            <pc:sldMk cId="3639066523" sldId="473"/>
            <ac:spMk id="3" creationId="{A68BB057-B8C6-3C0B-23E1-6E6A0F06BDF0}"/>
          </ac:spMkLst>
        </pc:spChg>
      </pc:sldChg>
      <pc:sldChg chg="modSp mod">
        <pc:chgData name="Ömer Taha Sevimli" userId="d68fb2f4-76b1-4cfc-96e6-800a7d956fcb" providerId="ADAL" clId="{69C25ECA-CB5E-0A41-8F0F-C7AE70A08286}" dt="2025-01-19T19:16:31.364" v="117" actId="1076"/>
        <pc:sldMkLst>
          <pc:docMk/>
          <pc:sldMk cId="497507390" sldId="474"/>
        </pc:sldMkLst>
        <pc:spChg chg="mod">
          <ac:chgData name="Ömer Taha Sevimli" userId="d68fb2f4-76b1-4cfc-96e6-800a7d956fcb" providerId="ADAL" clId="{69C25ECA-CB5E-0A41-8F0F-C7AE70A08286}" dt="2025-01-19T19:16:26.365" v="116" actId="255"/>
          <ac:spMkLst>
            <pc:docMk/>
            <pc:sldMk cId="497507390" sldId="474"/>
            <ac:spMk id="3" creationId="{A68BB057-B8C6-3C0B-23E1-6E6A0F06BDF0}"/>
          </ac:spMkLst>
        </pc:spChg>
        <pc:picChg chg="mod">
          <ac:chgData name="Ömer Taha Sevimli" userId="d68fb2f4-76b1-4cfc-96e6-800a7d956fcb" providerId="ADAL" clId="{69C25ECA-CB5E-0A41-8F0F-C7AE70A08286}" dt="2025-01-19T19:16:31.364" v="117" actId="1076"/>
          <ac:picMkLst>
            <pc:docMk/>
            <pc:sldMk cId="497507390" sldId="474"/>
            <ac:picMk id="2" creationId="{E5AFD6C8-8F80-70E4-8914-19236018873F}"/>
          </ac:picMkLst>
        </pc:picChg>
      </pc:sldChg>
      <pc:sldChg chg="modSp mod">
        <pc:chgData name="Ömer Taha Sevimli" userId="d68fb2f4-76b1-4cfc-96e6-800a7d956fcb" providerId="ADAL" clId="{69C25ECA-CB5E-0A41-8F0F-C7AE70A08286}" dt="2025-01-19T16:28:17.277" v="53" actId="255"/>
        <pc:sldMkLst>
          <pc:docMk/>
          <pc:sldMk cId="22287784" sldId="475"/>
        </pc:sldMkLst>
        <pc:spChg chg="mod">
          <ac:chgData name="Ömer Taha Sevimli" userId="d68fb2f4-76b1-4cfc-96e6-800a7d956fcb" providerId="ADAL" clId="{69C25ECA-CB5E-0A41-8F0F-C7AE70A08286}" dt="2025-01-19T16:28:17.277" v="53" actId="255"/>
          <ac:spMkLst>
            <pc:docMk/>
            <pc:sldMk cId="22287784" sldId="475"/>
            <ac:spMk id="3" creationId="{A68BB057-B8C6-3C0B-23E1-6E6A0F06BDF0}"/>
          </ac:spMkLst>
        </pc:spChg>
      </pc:sldChg>
      <pc:sldChg chg="modSp mod">
        <pc:chgData name="Ömer Taha Sevimli" userId="d68fb2f4-76b1-4cfc-96e6-800a7d956fcb" providerId="ADAL" clId="{69C25ECA-CB5E-0A41-8F0F-C7AE70A08286}" dt="2025-01-19T16:28:31.777" v="55" actId="1076"/>
        <pc:sldMkLst>
          <pc:docMk/>
          <pc:sldMk cId="1943273535" sldId="477"/>
        </pc:sldMkLst>
        <pc:spChg chg="mod">
          <ac:chgData name="Ömer Taha Sevimli" userId="d68fb2f4-76b1-4cfc-96e6-800a7d956fcb" providerId="ADAL" clId="{69C25ECA-CB5E-0A41-8F0F-C7AE70A08286}" dt="2025-01-19T16:28:31.777" v="55" actId="1076"/>
          <ac:spMkLst>
            <pc:docMk/>
            <pc:sldMk cId="1943273535" sldId="477"/>
            <ac:spMk id="3" creationId="{A68BB057-B8C6-3C0B-23E1-6E6A0F06BDF0}"/>
          </ac:spMkLst>
        </pc:spChg>
      </pc:sldChg>
      <pc:sldChg chg="modSp mod">
        <pc:chgData name="Ömer Taha Sevimli" userId="d68fb2f4-76b1-4cfc-96e6-800a7d956fcb" providerId="ADAL" clId="{69C25ECA-CB5E-0A41-8F0F-C7AE70A08286}" dt="2025-01-19T19:17:04.615" v="128" actId="20577"/>
        <pc:sldMkLst>
          <pc:docMk/>
          <pc:sldMk cId="3180930297" sldId="478"/>
        </pc:sldMkLst>
        <pc:spChg chg="mod">
          <ac:chgData name="Ömer Taha Sevimli" userId="d68fb2f4-76b1-4cfc-96e6-800a7d956fcb" providerId="ADAL" clId="{69C25ECA-CB5E-0A41-8F0F-C7AE70A08286}" dt="2025-01-19T19:17:04.615" v="128" actId="20577"/>
          <ac:spMkLst>
            <pc:docMk/>
            <pc:sldMk cId="3180930297" sldId="478"/>
            <ac:spMk id="3" creationId="{A68BB057-B8C6-3C0B-23E1-6E6A0F06BDF0}"/>
          </ac:spMkLst>
        </pc:spChg>
      </pc:sldChg>
      <pc:sldChg chg="modSp mod">
        <pc:chgData name="Ömer Taha Sevimli" userId="d68fb2f4-76b1-4cfc-96e6-800a7d956fcb" providerId="ADAL" clId="{69C25ECA-CB5E-0A41-8F0F-C7AE70A08286}" dt="2025-01-25T11:47:21.138" v="171" actId="255"/>
        <pc:sldMkLst>
          <pc:docMk/>
          <pc:sldMk cId="2906566002" sldId="480"/>
        </pc:sldMkLst>
        <pc:spChg chg="mod">
          <ac:chgData name="Ömer Taha Sevimli" userId="d68fb2f4-76b1-4cfc-96e6-800a7d956fcb" providerId="ADAL" clId="{69C25ECA-CB5E-0A41-8F0F-C7AE70A08286}" dt="2025-01-25T11:47:21.138" v="171" actId="255"/>
          <ac:spMkLst>
            <pc:docMk/>
            <pc:sldMk cId="2906566002" sldId="480"/>
            <ac:spMk id="3" creationId="{A68BB057-B8C6-3C0B-23E1-6E6A0F06BDF0}"/>
          </ac:spMkLst>
        </pc:spChg>
        <pc:spChg chg="mod">
          <ac:chgData name="Ömer Taha Sevimli" userId="d68fb2f4-76b1-4cfc-96e6-800a7d956fcb" providerId="ADAL" clId="{69C25ECA-CB5E-0A41-8F0F-C7AE70A08286}" dt="2025-01-19T16:28:56.173" v="59" actId="1076"/>
          <ac:spMkLst>
            <pc:docMk/>
            <pc:sldMk cId="2906566002" sldId="480"/>
            <ac:spMk id="6" creationId="{8B8AD450-11CF-2CEC-1D9C-889D3F1D0357}"/>
          </ac:spMkLst>
        </pc:spChg>
        <pc:picChg chg="mod">
          <ac:chgData name="Ömer Taha Sevimli" userId="d68fb2f4-76b1-4cfc-96e6-800a7d956fcb" providerId="ADAL" clId="{69C25ECA-CB5E-0A41-8F0F-C7AE70A08286}" dt="2025-01-19T16:29:15.206" v="64" actId="1076"/>
          <ac:picMkLst>
            <pc:docMk/>
            <pc:sldMk cId="2906566002" sldId="480"/>
            <ac:picMk id="5" creationId="{88BC00E0-E5D4-8C8F-3F4A-6DACF8E04BD8}"/>
          </ac:picMkLst>
        </pc:picChg>
      </pc:sldChg>
      <pc:sldChg chg="modSp mod modCm">
        <pc:chgData name="Ömer Taha Sevimli" userId="d68fb2f4-76b1-4cfc-96e6-800a7d956fcb" providerId="ADAL" clId="{69C25ECA-CB5E-0A41-8F0F-C7AE70A08286}" dt="2025-01-25T11:51:11.771" v="437" actId="14100"/>
        <pc:sldMkLst>
          <pc:docMk/>
          <pc:sldMk cId="1127800617" sldId="481"/>
        </pc:sldMkLst>
        <pc:spChg chg="mod">
          <ac:chgData name="Ömer Taha Sevimli" userId="d68fb2f4-76b1-4cfc-96e6-800a7d956fcb" providerId="ADAL" clId="{69C25ECA-CB5E-0A41-8F0F-C7AE70A08286}" dt="2025-01-25T11:51:11.771" v="437" actId="14100"/>
          <ac:spMkLst>
            <pc:docMk/>
            <pc:sldMk cId="1127800617" sldId="481"/>
            <ac:spMk id="3" creationId="{A68BB057-B8C6-3C0B-23E1-6E6A0F06BDF0}"/>
          </ac:spMkLst>
        </pc:spChg>
        <pc:extLst>
          <p:ext xmlns:p="http://schemas.openxmlformats.org/presentationml/2006/main" uri="{D6D511B9-2390-475A-947B-AFAB55BFBCF1}">
            <pc226:cmChg xmlns:pc226="http://schemas.microsoft.com/office/powerpoint/2022/06/main/command" chg="mod">
              <pc226:chgData name="Ömer Taha Sevimli" userId="d68fb2f4-76b1-4cfc-96e6-800a7d956fcb" providerId="ADAL" clId="{69C25ECA-CB5E-0A41-8F0F-C7AE70A08286}" dt="2025-01-25T11:50:51.159" v="436" actId="20577"/>
              <pc2:cmMkLst xmlns:pc2="http://schemas.microsoft.com/office/powerpoint/2019/9/main/command">
                <pc:docMk/>
                <pc:sldMk cId="1127800617" sldId="481"/>
                <pc2:cmMk id="{397EEDB4-8996-4B29-A2A2-FD5DBCA780D0}"/>
              </pc2:cmMkLst>
            </pc226:cmChg>
          </p:ext>
        </pc:extLst>
      </pc:sldChg>
      <pc:sldChg chg="modSp mod">
        <pc:chgData name="Ömer Taha Sevimli" userId="d68fb2f4-76b1-4cfc-96e6-800a7d956fcb" providerId="ADAL" clId="{69C25ECA-CB5E-0A41-8F0F-C7AE70A08286}" dt="2025-01-19T19:17:26.614" v="130" actId="1076"/>
        <pc:sldMkLst>
          <pc:docMk/>
          <pc:sldMk cId="1177039627" sldId="483"/>
        </pc:sldMkLst>
        <pc:spChg chg="mod">
          <ac:chgData name="Ömer Taha Sevimli" userId="d68fb2f4-76b1-4cfc-96e6-800a7d956fcb" providerId="ADAL" clId="{69C25ECA-CB5E-0A41-8F0F-C7AE70A08286}" dt="2025-01-19T19:17:26.614" v="130" actId="1076"/>
          <ac:spMkLst>
            <pc:docMk/>
            <pc:sldMk cId="1177039627" sldId="483"/>
            <ac:spMk id="3" creationId="{A68BB057-B8C6-3C0B-23E1-6E6A0F06BDF0}"/>
          </ac:spMkLst>
        </pc:spChg>
      </pc:sldChg>
      <pc:sldChg chg="modSp mod">
        <pc:chgData name="Ömer Taha Sevimli" userId="d68fb2f4-76b1-4cfc-96e6-800a7d956fcb" providerId="ADAL" clId="{69C25ECA-CB5E-0A41-8F0F-C7AE70A08286}" dt="2025-01-19T19:20:18.514" v="142" actId="255"/>
        <pc:sldMkLst>
          <pc:docMk/>
          <pc:sldMk cId="870885669" sldId="484"/>
        </pc:sldMkLst>
      </pc:sldChg>
      <pc:sldChg chg="modSp mod">
        <pc:chgData name="Ömer Taha Sevimli" userId="d68fb2f4-76b1-4cfc-96e6-800a7d956fcb" providerId="ADAL" clId="{69C25ECA-CB5E-0A41-8F0F-C7AE70A08286}" dt="2025-01-19T19:20:59.706" v="145" actId="1076"/>
        <pc:sldMkLst>
          <pc:docMk/>
          <pc:sldMk cId="2882732905" sldId="491"/>
        </pc:sldMkLst>
        <pc:spChg chg="mod">
          <ac:chgData name="Ömer Taha Sevimli" userId="d68fb2f4-76b1-4cfc-96e6-800a7d956fcb" providerId="ADAL" clId="{69C25ECA-CB5E-0A41-8F0F-C7AE70A08286}" dt="2025-01-19T19:20:59.706" v="145" actId="1076"/>
          <ac:spMkLst>
            <pc:docMk/>
            <pc:sldMk cId="2882732905" sldId="491"/>
            <ac:spMk id="4" creationId="{9B123004-F34F-1F2A-C1F8-7D7DE310B2BD}"/>
          </ac:spMkLst>
        </pc:spChg>
      </pc:sldChg>
      <pc:sldChg chg="modSp mod">
        <pc:chgData name="Ömer Taha Sevimli" userId="d68fb2f4-76b1-4cfc-96e6-800a7d956fcb" providerId="ADAL" clId="{69C25ECA-CB5E-0A41-8F0F-C7AE70A08286}" dt="2025-01-19T19:21:12.694" v="147" actId="1076"/>
        <pc:sldMkLst>
          <pc:docMk/>
          <pc:sldMk cId="3798407279" sldId="492"/>
        </pc:sldMkLst>
        <pc:spChg chg="mod">
          <ac:chgData name="Ömer Taha Sevimli" userId="d68fb2f4-76b1-4cfc-96e6-800a7d956fcb" providerId="ADAL" clId="{69C25ECA-CB5E-0A41-8F0F-C7AE70A08286}" dt="2025-01-19T19:21:12.694" v="147" actId="1076"/>
          <ac:spMkLst>
            <pc:docMk/>
            <pc:sldMk cId="3798407279" sldId="492"/>
            <ac:spMk id="4" creationId="{9B123004-F34F-1F2A-C1F8-7D7DE310B2BD}"/>
          </ac:spMkLst>
        </pc:spChg>
      </pc:sldChg>
      <pc:sldChg chg="modSp mod">
        <pc:chgData name="Ömer Taha Sevimli" userId="d68fb2f4-76b1-4cfc-96e6-800a7d956fcb" providerId="ADAL" clId="{69C25ECA-CB5E-0A41-8F0F-C7AE70A08286}" dt="2025-01-19T19:20:03.463" v="141" actId="20577"/>
        <pc:sldMkLst>
          <pc:docMk/>
          <pc:sldMk cId="3320074347" sldId="493"/>
        </pc:sldMkLst>
      </pc:sldChg>
      <pc:sldChg chg="modSp mod">
        <pc:chgData name="Ömer Taha Sevimli" userId="d68fb2f4-76b1-4cfc-96e6-800a7d956fcb" providerId="ADAL" clId="{69C25ECA-CB5E-0A41-8F0F-C7AE70A08286}" dt="2025-01-19T19:21:25.039" v="149" actId="1076"/>
        <pc:sldMkLst>
          <pc:docMk/>
          <pc:sldMk cId="1899421536" sldId="499"/>
        </pc:sldMkLst>
      </pc:sldChg>
      <pc:sldChg chg="modSp mod">
        <pc:chgData name="Ömer Taha Sevimli" userId="d68fb2f4-76b1-4cfc-96e6-800a7d956fcb" providerId="ADAL" clId="{69C25ECA-CB5E-0A41-8F0F-C7AE70A08286}" dt="2025-01-19T19:09:20.357" v="92" actId="1076"/>
        <pc:sldMkLst>
          <pc:docMk/>
          <pc:sldMk cId="4224467506" sldId="507"/>
        </pc:sldMkLst>
        <pc:spChg chg="mod">
          <ac:chgData name="Ömer Taha Sevimli" userId="d68fb2f4-76b1-4cfc-96e6-800a7d956fcb" providerId="ADAL" clId="{69C25ECA-CB5E-0A41-8F0F-C7AE70A08286}" dt="2025-01-19T19:09:20.357" v="92" actId="1076"/>
          <ac:spMkLst>
            <pc:docMk/>
            <pc:sldMk cId="4224467506" sldId="507"/>
            <ac:spMk id="5" creationId="{C6C1DE69-C16F-1EDC-9C43-DC0DA48FCB16}"/>
          </ac:spMkLst>
        </pc:spChg>
      </pc:sldChg>
      <pc:sldChg chg="modSp mod">
        <pc:chgData name="Ömer Taha Sevimli" userId="d68fb2f4-76b1-4cfc-96e6-800a7d956fcb" providerId="ADAL" clId="{69C25ECA-CB5E-0A41-8F0F-C7AE70A08286}" dt="2025-01-19T19:10:40.059" v="105" actId="1076"/>
        <pc:sldMkLst>
          <pc:docMk/>
          <pc:sldMk cId="2577258771" sldId="508"/>
        </pc:sldMkLst>
      </pc:sldChg>
      <pc:sldChg chg="modSp mod">
        <pc:chgData name="Ömer Taha Sevimli" userId="d68fb2f4-76b1-4cfc-96e6-800a7d956fcb" providerId="ADAL" clId="{69C25ECA-CB5E-0A41-8F0F-C7AE70A08286}" dt="2025-01-19T19:11:43.661" v="112" actId="1076"/>
        <pc:sldMkLst>
          <pc:docMk/>
          <pc:sldMk cId="47603278" sldId="517"/>
        </pc:sldMkLst>
        <pc:spChg chg="mod">
          <ac:chgData name="Ömer Taha Sevimli" userId="d68fb2f4-76b1-4cfc-96e6-800a7d956fcb" providerId="ADAL" clId="{69C25ECA-CB5E-0A41-8F0F-C7AE70A08286}" dt="2025-01-19T19:11:43.661" v="112" actId="1076"/>
          <ac:spMkLst>
            <pc:docMk/>
            <pc:sldMk cId="47603278" sldId="517"/>
            <ac:spMk id="3" creationId="{CE38A74F-6A05-DC56-54BC-92BB39DE09E1}"/>
          </ac:spMkLst>
        </pc:spChg>
      </pc:sldChg>
      <pc:sldChg chg="modSp mod">
        <pc:chgData name="Ömer Taha Sevimli" userId="d68fb2f4-76b1-4cfc-96e6-800a7d956fcb" providerId="ADAL" clId="{69C25ECA-CB5E-0A41-8F0F-C7AE70A08286}" dt="2025-01-19T19:09:42.158" v="95" actId="1076"/>
        <pc:sldMkLst>
          <pc:docMk/>
          <pc:sldMk cId="3654683049" sldId="519"/>
        </pc:sldMkLst>
        <pc:spChg chg="mod">
          <ac:chgData name="Ömer Taha Sevimli" userId="d68fb2f4-76b1-4cfc-96e6-800a7d956fcb" providerId="ADAL" clId="{69C25ECA-CB5E-0A41-8F0F-C7AE70A08286}" dt="2025-01-19T19:09:42.158" v="95" actId="1076"/>
          <ac:spMkLst>
            <pc:docMk/>
            <pc:sldMk cId="3654683049" sldId="519"/>
            <ac:spMk id="5" creationId="{C6C1DE69-C16F-1EDC-9C43-DC0DA48FCB16}"/>
          </ac:spMkLst>
        </pc:spChg>
      </pc:sldChg>
      <pc:sldChg chg="modSp mod">
        <pc:chgData name="Ömer Taha Sevimli" userId="d68fb2f4-76b1-4cfc-96e6-800a7d956fcb" providerId="ADAL" clId="{69C25ECA-CB5E-0A41-8F0F-C7AE70A08286}" dt="2025-01-19T16:27:46.305" v="51" actId="255"/>
        <pc:sldMkLst>
          <pc:docMk/>
          <pc:sldMk cId="4263844469" sldId="522"/>
        </pc:sldMkLst>
        <pc:spChg chg="mod">
          <ac:chgData name="Ömer Taha Sevimli" userId="d68fb2f4-76b1-4cfc-96e6-800a7d956fcb" providerId="ADAL" clId="{69C25ECA-CB5E-0A41-8F0F-C7AE70A08286}" dt="2025-01-19T16:27:46.305" v="51" actId="255"/>
          <ac:spMkLst>
            <pc:docMk/>
            <pc:sldMk cId="4263844469" sldId="522"/>
            <ac:spMk id="3" creationId="{71D7839C-83BD-2181-CE85-FD0A06094290}"/>
          </ac:spMkLst>
        </pc:spChg>
      </pc:sldChg>
      <pc:sldChg chg="modSp mod">
        <pc:chgData name="Ömer Taha Sevimli" userId="d68fb2f4-76b1-4cfc-96e6-800a7d956fcb" providerId="ADAL" clId="{69C25ECA-CB5E-0A41-8F0F-C7AE70A08286}" dt="2025-01-19T16:28:03.083" v="52" actId="404"/>
        <pc:sldMkLst>
          <pc:docMk/>
          <pc:sldMk cId="1734971410" sldId="523"/>
        </pc:sldMkLst>
        <pc:spChg chg="mod">
          <ac:chgData name="Ömer Taha Sevimli" userId="d68fb2f4-76b1-4cfc-96e6-800a7d956fcb" providerId="ADAL" clId="{69C25ECA-CB5E-0A41-8F0F-C7AE70A08286}" dt="2025-01-19T16:28:03.083" v="52" actId="404"/>
          <ac:spMkLst>
            <pc:docMk/>
            <pc:sldMk cId="1734971410" sldId="523"/>
            <ac:spMk id="3" creationId="{71D7839C-83BD-2181-CE85-FD0A06094290}"/>
          </ac:spMkLst>
        </pc:spChg>
      </pc:sldChg>
    </pc:docChg>
  </pc:docChgLst>
  <pc:docChgLst>
    <pc:chgData name="Tabea Monz" userId="S::t.monz@tum.de::f46a5392-c507-4495-8454-0a2fbbcf0cda" providerId="AD" clId="Web-{D19C1EAD-CD03-5181-1240-0626118E8500}"/>
    <pc:docChg chg="mod addSld delSld modSld">
      <pc:chgData name="Tabea Monz" userId="S::t.monz@tum.de::f46a5392-c507-4495-8454-0a2fbbcf0cda" providerId="AD" clId="Web-{D19C1EAD-CD03-5181-1240-0626118E8500}" dt="2025-01-14T13:07:08.537" v="552" actId="1076"/>
      <pc:docMkLst>
        <pc:docMk/>
      </pc:docMkLst>
      <pc:sldChg chg="addSp delSp modSp">
        <pc:chgData name="Tabea Monz" userId="S::t.monz@tum.de::f46a5392-c507-4495-8454-0a2fbbcf0cda" providerId="AD" clId="Web-{D19C1EAD-CD03-5181-1240-0626118E8500}" dt="2025-01-14T12:25:28.835" v="231" actId="20577"/>
        <pc:sldMkLst>
          <pc:docMk/>
          <pc:sldMk cId="1796853716" sldId="418"/>
        </pc:sldMkLst>
        <pc:spChg chg="mod">
          <ac:chgData name="Tabea Monz" userId="S::t.monz@tum.de::f46a5392-c507-4495-8454-0a2fbbcf0cda" providerId="AD" clId="Web-{D19C1EAD-CD03-5181-1240-0626118E8500}" dt="2025-01-14T12:25:28.835" v="231" actId="20577"/>
          <ac:spMkLst>
            <pc:docMk/>
            <pc:sldMk cId="1796853716" sldId="418"/>
            <ac:spMk id="2" creationId="{FC44FA33-28F7-BD26-5DA9-43D478B0822F}"/>
          </ac:spMkLst>
        </pc:spChg>
        <pc:spChg chg="mod">
          <ac:chgData name="Tabea Monz" userId="S::t.monz@tum.de::f46a5392-c507-4495-8454-0a2fbbcf0cda" providerId="AD" clId="Web-{D19C1EAD-CD03-5181-1240-0626118E8500}" dt="2025-01-14T12:21:05.128" v="17" actId="20577"/>
          <ac:spMkLst>
            <pc:docMk/>
            <pc:sldMk cId="1796853716" sldId="418"/>
            <ac:spMk id="5" creationId="{720F1362-04C6-B030-BF62-1DC72CA896B3}"/>
          </ac:spMkLst>
        </pc:spChg>
        <pc:spChg chg="mod">
          <ac:chgData name="Tabea Monz" userId="S::t.monz@tum.de::f46a5392-c507-4495-8454-0a2fbbcf0cda" providerId="AD" clId="Web-{D19C1EAD-CD03-5181-1240-0626118E8500}" dt="2025-01-14T12:23:13.794" v="211" actId="20577"/>
          <ac:spMkLst>
            <pc:docMk/>
            <pc:sldMk cId="1796853716" sldId="418"/>
            <ac:spMk id="7" creationId="{9DD95804-1691-753F-647A-3DCB956242D7}"/>
          </ac:spMkLst>
        </pc:spChg>
        <pc:spChg chg="mod">
          <ac:chgData name="Tabea Monz" userId="S::t.monz@tum.de::f46a5392-c507-4495-8454-0a2fbbcf0cda" providerId="AD" clId="Web-{D19C1EAD-CD03-5181-1240-0626118E8500}" dt="2025-01-14T12:17:51.973" v="2" actId="20577"/>
          <ac:spMkLst>
            <pc:docMk/>
            <pc:sldMk cId="1796853716" sldId="418"/>
            <ac:spMk id="25" creationId="{D8B2AAD1-0B38-A918-C4B1-64B711162C62}"/>
          </ac:spMkLst>
        </pc:spChg>
        <pc:picChg chg="add mod">
          <ac:chgData name="Tabea Monz" userId="S::t.monz@tum.de::f46a5392-c507-4495-8454-0a2fbbcf0cda" providerId="AD" clId="Web-{D19C1EAD-CD03-5181-1240-0626118E8500}" dt="2025-01-14T12:24:52.426" v="229" actId="1076"/>
          <ac:picMkLst>
            <pc:docMk/>
            <pc:sldMk cId="1796853716" sldId="418"/>
            <ac:picMk id="11" creationId="{1F6846BD-8609-26E2-FB49-98031EAB3DEF}"/>
          </ac:picMkLst>
        </pc:picChg>
        <pc:picChg chg="add mod">
          <ac:chgData name="Tabea Monz" userId="S::t.monz@tum.de::f46a5392-c507-4495-8454-0a2fbbcf0cda" providerId="AD" clId="Web-{D19C1EAD-CD03-5181-1240-0626118E8500}" dt="2025-01-14T12:24:49.301" v="228" actId="1076"/>
          <ac:picMkLst>
            <pc:docMk/>
            <pc:sldMk cId="1796853716" sldId="418"/>
            <ac:picMk id="13" creationId="{06FA4507-6F4F-5B2E-E778-AA0E059CC68C}"/>
          </ac:picMkLst>
        </pc:picChg>
        <pc:picChg chg="add mod">
          <ac:chgData name="Tabea Monz" userId="S::t.monz@tum.de::f46a5392-c507-4495-8454-0a2fbbcf0cda" providerId="AD" clId="Web-{D19C1EAD-CD03-5181-1240-0626118E8500}" dt="2025-01-14T12:24:56.926" v="230" actId="1076"/>
          <ac:picMkLst>
            <pc:docMk/>
            <pc:sldMk cId="1796853716" sldId="418"/>
            <ac:picMk id="14" creationId="{6C3401AB-042D-FB58-9F39-2C188CEC82C6}"/>
          </ac:picMkLst>
        </pc:picChg>
        <pc:picChg chg="add mod">
          <ac:chgData name="Tabea Monz" userId="S::t.monz@tum.de::f46a5392-c507-4495-8454-0a2fbbcf0cda" providerId="AD" clId="Web-{D19C1EAD-CD03-5181-1240-0626118E8500}" dt="2025-01-14T12:24:42.894" v="226" actId="1076"/>
          <ac:picMkLst>
            <pc:docMk/>
            <pc:sldMk cId="1796853716" sldId="418"/>
            <ac:picMk id="15" creationId="{A7834CA4-4702-C0B6-1A49-2EBE226F2EC8}"/>
          </ac:picMkLst>
        </pc:picChg>
      </pc:sldChg>
      <pc:sldChg chg="modSp">
        <pc:chgData name="Tabea Monz" userId="S::t.monz@tum.de::f46a5392-c507-4495-8454-0a2fbbcf0cda" providerId="AD" clId="Web-{D19C1EAD-CD03-5181-1240-0626118E8500}" dt="2025-01-14T12:22:55.699" v="210" actId="20577"/>
        <pc:sldMkLst>
          <pc:docMk/>
          <pc:sldMk cId="53411462" sldId="420"/>
        </pc:sldMkLst>
        <pc:spChg chg="mod">
          <ac:chgData name="Tabea Monz" userId="S::t.monz@tum.de::f46a5392-c507-4495-8454-0a2fbbcf0cda" providerId="AD" clId="Web-{D19C1EAD-CD03-5181-1240-0626118E8500}" dt="2025-01-14T12:22:55.699" v="210" actId="20577"/>
          <ac:spMkLst>
            <pc:docMk/>
            <pc:sldMk cId="53411462" sldId="420"/>
            <ac:spMk id="349" creationId="{00000000-0000-0000-0000-000000000000}"/>
          </ac:spMkLst>
        </pc:spChg>
      </pc:sldChg>
      <pc:sldChg chg="modSp modCm">
        <pc:chgData name="Tabea Monz" userId="S::t.monz@tum.de::f46a5392-c507-4495-8454-0a2fbbcf0cda" providerId="AD" clId="Web-{D19C1EAD-CD03-5181-1240-0626118E8500}" dt="2025-01-14T12:46:20.444" v="523" actId="20577"/>
        <pc:sldMkLst>
          <pc:docMk/>
          <pc:sldMk cId="893487297" sldId="423"/>
        </pc:sldMkLst>
        <pc:spChg chg="mod">
          <ac:chgData name="Tabea Monz" userId="S::t.monz@tum.de::f46a5392-c507-4495-8454-0a2fbbcf0cda" providerId="AD" clId="Web-{D19C1EAD-CD03-5181-1240-0626118E8500}" dt="2025-01-14T12:46:20.444" v="523" actId="20577"/>
          <ac:spMkLst>
            <pc:docMk/>
            <pc:sldMk cId="893487297" sldId="423"/>
            <ac:spMk id="3" creationId="{A68BB057-B8C6-3C0B-23E1-6E6A0F06BDF0}"/>
          </ac:spMkLst>
        </pc:spChg>
        <pc:spChg chg="mod">
          <ac:chgData name="Tabea Monz" userId="S::t.monz@tum.de::f46a5392-c507-4495-8454-0a2fbbcf0cda" providerId="AD" clId="Web-{D19C1EAD-CD03-5181-1240-0626118E8500}" dt="2025-01-14T12:45:57.364" v="514" actId="20577"/>
          <ac:spMkLst>
            <pc:docMk/>
            <pc:sldMk cId="893487297" sldId="423"/>
            <ac:spMk id="10" creationId="{72C9F6A6-A520-1851-F229-7C9C5DAA1C36}"/>
          </ac:spMkLst>
        </pc:spChg>
        <pc:extLst>
          <p:ext xmlns:p="http://schemas.openxmlformats.org/presentationml/2006/main" uri="{D6D511B9-2390-475A-947B-AFAB55BFBCF1}">
            <pc226:cmChg xmlns:pc226="http://schemas.microsoft.com/office/powerpoint/2022/06/main/command" chg="mod">
              <pc226:chgData name="Tabea Monz" userId="S::t.monz@tum.de::f46a5392-c507-4495-8454-0a2fbbcf0cda" providerId="AD" clId="Web-{D19C1EAD-CD03-5181-1240-0626118E8500}" dt="2025-01-14T12:46:18.147" v="522" actId="20577"/>
              <pc2:cmMkLst xmlns:pc2="http://schemas.microsoft.com/office/powerpoint/2019/9/main/command">
                <pc:docMk/>
                <pc:sldMk cId="893487297" sldId="423"/>
                <pc2:cmMk id="{E7701180-AF68-4B0B-8337-618CC86EAC69}"/>
              </pc2:cmMkLst>
            </pc226:cmChg>
          </p:ext>
        </pc:extLst>
      </pc:sldChg>
      <pc:sldChg chg="modSp del modCm">
        <pc:chgData name="Tabea Monz" userId="S::t.monz@tum.de::f46a5392-c507-4495-8454-0a2fbbcf0cda" providerId="AD" clId="Web-{D19C1EAD-CD03-5181-1240-0626118E8500}" dt="2025-01-14T12:44:46.390" v="504"/>
        <pc:sldMkLst>
          <pc:docMk/>
          <pc:sldMk cId="1077311152" sldId="427"/>
        </pc:sldMkLst>
        <pc:extLst>
          <p:ext xmlns:p="http://schemas.openxmlformats.org/presentationml/2006/main" uri="{D6D511B9-2390-475A-947B-AFAB55BFBCF1}">
            <pc226:cmChg xmlns:pc226="http://schemas.microsoft.com/office/powerpoint/2022/06/main/command" chg="mod">
              <pc226:chgData name="Tabea Monz" userId="S::t.monz@tum.de::f46a5392-c507-4495-8454-0a2fbbcf0cda" providerId="AD" clId="Web-{D19C1EAD-CD03-5181-1240-0626118E8500}" dt="2025-01-14T12:43:31.384" v="502" actId="20577"/>
              <pc2:cmMkLst xmlns:pc2="http://schemas.microsoft.com/office/powerpoint/2019/9/main/command">
                <pc:docMk/>
                <pc:sldMk cId="1077311152" sldId="427"/>
                <pc2:cmMk id="{B02B12D2-A68C-4592-8E8C-F73E191FD342}"/>
              </pc2:cmMkLst>
            </pc226:cmChg>
          </p:ext>
        </pc:extLst>
      </pc:sldChg>
      <pc:sldChg chg="modSp">
        <pc:chgData name="Tabea Monz" userId="S::t.monz@tum.de::f46a5392-c507-4495-8454-0a2fbbcf0cda" providerId="AD" clId="Web-{D19C1EAD-CD03-5181-1240-0626118E8500}" dt="2025-01-14T12:33:10.307" v="470" actId="20577"/>
        <pc:sldMkLst>
          <pc:docMk/>
          <pc:sldMk cId="791977806" sldId="463"/>
        </pc:sldMkLst>
      </pc:sldChg>
      <pc:sldChg chg="modSp">
        <pc:chgData name="Tabea Monz" userId="S::t.monz@tum.de::f46a5392-c507-4495-8454-0a2fbbcf0cda" providerId="AD" clId="Web-{D19C1EAD-CD03-5181-1240-0626118E8500}" dt="2025-01-14T12:27:20.859" v="238" actId="20577"/>
        <pc:sldMkLst>
          <pc:docMk/>
          <pc:sldMk cId="2719264391" sldId="464"/>
        </pc:sldMkLst>
      </pc:sldChg>
      <pc:sldChg chg="modNotes">
        <pc:chgData name="Tabea Monz" userId="S::t.monz@tum.de::f46a5392-c507-4495-8454-0a2fbbcf0cda" providerId="AD" clId="Web-{D19C1EAD-CD03-5181-1240-0626118E8500}" dt="2025-01-14T12:30:53.172" v="409"/>
        <pc:sldMkLst>
          <pc:docMk/>
          <pc:sldMk cId="97499985" sldId="466"/>
        </pc:sldMkLst>
      </pc:sldChg>
      <pc:sldChg chg="modSp">
        <pc:chgData name="Tabea Monz" userId="S::t.monz@tum.de::f46a5392-c507-4495-8454-0a2fbbcf0cda" providerId="AD" clId="Web-{D19C1EAD-CD03-5181-1240-0626118E8500}" dt="2025-01-14T12:25:45.868" v="235" actId="20577"/>
        <pc:sldMkLst>
          <pc:docMk/>
          <pc:sldMk cId="2142852525" sldId="471"/>
        </pc:sldMkLst>
        <pc:spChg chg="mod">
          <ac:chgData name="Tabea Monz" userId="S::t.monz@tum.de::f46a5392-c507-4495-8454-0a2fbbcf0cda" providerId="AD" clId="Web-{D19C1EAD-CD03-5181-1240-0626118E8500}" dt="2025-01-14T12:25:45.868" v="235" actId="20577"/>
          <ac:spMkLst>
            <pc:docMk/>
            <pc:sldMk cId="2142852525" sldId="471"/>
            <ac:spMk id="372" creationId="{00000000-0000-0000-0000-000000000000}"/>
          </ac:spMkLst>
        </pc:spChg>
      </pc:sldChg>
      <pc:sldChg chg="addSp delSp modSp">
        <pc:chgData name="Tabea Monz" userId="S::t.monz@tum.de::f46a5392-c507-4495-8454-0a2fbbcf0cda" providerId="AD" clId="Web-{D19C1EAD-CD03-5181-1240-0626118E8500}" dt="2025-01-14T13:07:08.537" v="552" actId="1076"/>
        <pc:sldMkLst>
          <pc:docMk/>
          <pc:sldMk cId="4224467506" sldId="507"/>
        </pc:sldMkLst>
        <pc:spChg chg="mod">
          <ac:chgData name="Tabea Monz" userId="S::t.monz@tum.de::f46a5392-c507-4495-8454-0a2fbbcf0cda" providerId="AD" clId="Web-{D19C1EAD-CD03-5181-1240-0626118E8500}" dt="2025-01-14T13:06:11.501" v="544" actId="20577"/>
          <ac:spMkLst>
            <pc:docMk/>
            <pc:sldMk cId="4224467506" sldId="507"/>
            <ac:spMk id="2" creationId="{8E478CEE-AF49-5111-8531-C764E46CCE31}"/>
          </ac:spMkLst>
        </pc:spChg>
        <pc:spChg chg="add mod">
          <ac:chgData name="Tabea Monz" userId="S::t.monz@tum.de::f46a5392-c507-4495-8454-0a2fbbcf0cda" providerId="AD" clId="Web-{D19C1EAD-CD03-5181-1240-0626118E8500}" dt="2025-01-14T13:07:08.537" v="552" actId="1076"/>
          <ac:spMkLst>
            <pc:docMk/>
            <pc:sldMk cId="4224467506" sldId="507"/>
            <ac:spMk id="5" creationId="{C6C1DE69-C16F-1EDC-9C43-DC0DA48FCB16}"/>
          </ac:spMkLst>
        </pc:spChg>
      </pc:sldChg>
      <pc:sldChg chg="modSp add replId">
        <pc:chgData name="Tabea Monz" userId="S::t.monz@tum.de::f46a5392-c507-4495-8454-0a2fbbcf0cda" providerId="AD" clId="Web-{D19C1EAD-CD03-5181-1240-0626118E8500}" dt="2025-01-14T13:06:49.098" v="549" actId="14100"/>
        <pc:sldMkLst>
          <pc:docMk/>
          <pc:sldMk cId="1607909624" sldId="518"/>
        </pc:sldMkLst>
        <pc:spChg chg="mod">
          <ac:chgData name="Tabea Monz" userId="S::t.monz@tum.de::f46a5392-c507-4495-8454-0a2fbbcf0cda" providerId="AD" clId="Web-{D19C1EAD-CD03-5181-1240-0626118E8500}" dt="2025-01-14T13:06:35.190" v="546" actId="20577"/>
          <ac:spMkLst>
            <pc:docMk/>
            <pc:sldMk cId="1607909624" sldId="518"/>
            <ac:spMk id="2" creationId="{8E478CEE-AF49-5111-8531-C764E46CCE31}"/>
          </ac:spMkLst>
        </pc:spChg>
        <pc:picChg chg="mod">
          <ac:chgData name="Tabea Monz" userId="S::t.monz@tum.de::f46a5392-c507-4495-8454-0a2fbbcf0cda" providerId="AD" clId="Web-{D19C1EAD-CD03-5181-1240-0626118E8500}" dt="2025-01-14T13:06:49.098" v="549" actId="14100"/>
          <ac:picMkLst>
            <pc:docMk/>
            <pc:sldMk cId="1607909624" sldId="518"/>
            <ac:picMk id="3" creationId="{2A6F011B-3C3A-DC66-75BF-FE34AA9042AA}"/>
          </ac:picMkLst>
        </pc:picChg>
      </pc:sldChg>
    </pc:docChg>
  </pc:docChgLst>
  <pc:docChgLst>
    <pc:chgData name="Era Poudel" userId="S::era.poudel@tum.de::4038d143-4a25-4ddb-a450-cddf29410981" providerId="AD" clId="Web-{0D14832A-D3DA-9B9B-88ED-558D1656BCB5}"/>
    <pc:docChg chg="addSld delSld modSld sldOrd">
      <pc:chgData name="Era Poudel" userId="S::era.poudel@tum.de::4038d143-4a25-4ddb-a450-cddf29410981" providerId="AD" clId="Web-{0D14832A-D3DA-9B9B-88ED-558D1656BCB5}" dt="2024-11-18T23:30:21.271" v="1146" actId="1076"/>
      <pc:docMkLst>
        <pc:docMk/>
      </pc:docMkLst>
      <pc:sldChg chg="modNotes">
        <pc:chgData name="Era Poudel" userId="S::era.poudel@tum.de::4038d143-4a25-4ddb-a450-cddf29410981" providerId="AD" clId="Web-{0D14832A-D3DA-9B9B-88ED-558D1656BCB5}" dt="2024-11-18T22:39:31.327" v="44"/>
        <pc:sldMkLst>
          <pc:docMk/>
          <pc:sldMk cId="1124866894" sldId="431"/>
        </pc:sldMkLst>
      </pc:sldChg>
      <pc:sldChg chg="delSp modSp modNotes">
        <pc:chgData name="Era Poudel" userId="S::era.poudel@tum.de::4038d143-4a25-4ddb-a450-cddf29410981" providerId="AD" clId="Web-{0D14832A-D3DA-9B9B-88ED-558D1656BCB5}" dt="2024-11-18T22:40:46.721" v="88"/>
        <pc:sldMkLst>
          <pc:docMk/>
          <pc:sldMk cId="517569460" sldId="432"/>
        </pc:sldMkLst>
      </pc:sldChg>
      <pc:sldChg chg="addSp delSp modSp add replId">
        <pc:chgData name="Era Poudel" userId="S::era.poudel@tum.de::4038d143-4a25-4ddb-a450-cddf29410981" providerId="AD" clId="Web-{0D14832A-D3DA-9B9B-88ED-558D1656BCB5}" dt="2024-11-18T22:43:35.602" v="146"/>
        <pc:sldMkLst>
          <pc:docMk/>
          <pc:sldMk cId="229481133" sldId="433"/>
        </pc:sldMkLst>
      </pc:sldChg>
      <pc:sldChg chg="addSp delSp modSp add ord replId">
        <pc:chgData name="Era Poudel" userId="S::era.poudel@tum.de::4038d143-4a25-4ddb-a450-cddf29410981" providerId="AD" clId="Web-{0D14832A-D3DA-9B9B-88ED-558D1656BCB5}" dt="2024-11-18T23:00:39.419" v="559" actId="1076"/>
        <pc:sldMkLst>
          <pc:docMk/>
          <pc:sldMk cId="2195179850" sldId="434"/>
        </pc:sldMkLst>
      </pc:sldChg>
      <pc:sldChg chg="add del replId">
        <pc:chgData name="Era Poudel" userId="S::era.poudel@tum.de::4038d143-4a25-4ddb-a450-cddf29410981" providerId="AD" clId="Web-{0D14832A-D3DA-9B9B-88ED-558D1656BCB5}" dt="2024-11-18T22:43:51.821" v="149"/>
        <pc:sldMkLst>
          <pc:docMk/>
          <pc:sldMk cId="2057712149" sldId="435"/>
        </pc:sldMkLst>
      </pc:sldChg>
      <pc:sldChg chg="modSp add ord replId">
        <pc:chgData name="Era Poudel" userId="S::era.poudel@tum.de::4038d143-4a25-4ddb-a450-cddf29410981" providerId="AD" clId="Web-{0D14832A-D3DA-9B9B-88ED-558D1656BCB5}" dt="2024-11-18T23:01:50.015" v="604" actId="20577"/>
        <pc:sldMkLst>
          <pc:docMk/>
          <pc:sldMk cId="3844447289" sldId="435"/>
        </pc:sldMkLst>
      </pc:sldChg>
      <pc:sldChg chg="delSp modSp add replId">
        <pc:chgData name="Era Poudel" userId="S::era.poudel@tum.de::4038d143-4a25-4ddb-a450-cddf29410981" providerId="AD" clId="Web-{0D14832A-D3DA-9B9B-88ED-558D1656BCB5}" dt="2024-11-18T23:02:42.298" v="626"/>
        <pc:sldMkLst>
          <pc:docMk/>
          <pc:sldMk cId="562415771" sldId="436"/>
        </pc:sldMkLst>
      </pc:sldChg>
      <pc:sldChg chg="addSp delSp modSp add replId">
        <pc:chgData name="Era Poudel" userId="S::era.poudel@tum.de::4038d143-4a25-4ddb-a450-cddf29410981" providerId="AD" clId="Web-{0D14832A-D3DA-9B9B-88ED-558D1656BCB5}" dt="2024-11-18T23:10:45.104" v="871" actId="20577"/>
        <pc:sldMkLst>
          <pc:docMk/>
          <pc:sldMk cId="3225259573" sldId="437"/>
        </pc:sldMkLst>
      </pc:sldChg>
      <pc:sldChg chg="addSp delSp modSp add ord replId modNotes">
        <pc:chgData name="Era Poudel" userId="S::era.poudel@tum.de::4038d143-4a25-4ddb-a450-cddf29410981" providerId="AD" clId="Web-{0D14832A-D3DA-9B9B-88ED-558D1656BCB5}" dt="2024-11-18T23:19:37.701" v="983" actId="20577"/>
        <pc:sldMkLst>
          <pc:docMk/>
          <pc:sldMk cId="4194572957" sldId="438"/>
        </pc:sldMkLst>
      </pc:sldChg>
      <pc:sldChg chg="addSp delSp modSp new ord modNotes">
        <pc:chgData name="Era Poudel" userId="S::era.poudel@tum.de::4038d143-4a25-4ddb-a450-cddf29410981" providerId="AD" clId="Web-{0D14832A-D3DA-9B9B-88ED-558D1656BCB5}" dt="2024-11-18T23:30:21.271" v="1146" actId="1076"/>
        <pc:sldMkLst>
          <pc:docMk/>
          <pc:sldMk cId="1520970842" sldId="439"/>
        </pc:sldMkLst>
      </pc:sldChg>
      <pc:sldChg chg="addSp modSp add replId">
        <pc:chgData name="Era Poudel" userId="S::era.poudel@tum.de::4038d143-4a25-4ddb-a450-cddf29410981" providerId="AD" clId="Web-{0D14832A-D3DA-9B9B-88ED-558D1656BCB5}" dt="2024-11-18T23:27:43.640" v="1130" actId="20577"/>
        <pc:sldMkLst>
          <pc:docMk/>
          <pc:sldMk cId="868224661" sldId="440"/>
        </pc:sldMkLst>
      </pc:sldChg>
    </pc:docChg>
  </pc:docChgLst>
  <pc:docChgLst>
    <pc:chgData name="Ömer Taha Sevimli" userId="S::omer.sevimli@tum.de::d68fb2f4-76b1-4cfc-96e6-800a7d956fcb" providerId="AD" clId="Web-{E2D174DC-B731-45F7-078E-BFCC7DCB74E3}"/>
    <pc:docChg chg="modSld">
      <pc:chgData name="Ömer Taha Sevimli" userId="S::omer.sevimli@tum.de::d68fb2f4-76b1-4cfc-96e6-800a7d956fcb" providerId="AD" clId="Web-{E2D174DC-B731-45F7-078E-BFCC7DCB74E3}" dt="2024-11-14T10:43:20.062" v="24" actId="20577"/>
      <pc:docMkLst>
        <pc:docMk/>
      </pc:docMkLst>
    </pc:docChg>
  </pc:docChgLst>
  <pc:docChgLst>
    <pc:chgData name="Era Poudel" userId="S::era.poudel@tum.de::4038d143-4a25-4ddb-a450-cddf29410981" providerId="AD" clId="Web-{9380EC65-A217-7AD2-115F-CEC854BF6154}"/>
    <pc:docChg chg="addSld modSld sldOrd">
      <pc:chgData name="Era Poudel" userId="S::era.poudel@tum.de::4038d143-4a25-4ddb-a450-cddf29410981" providerId="AD" clId="Web-{9380EC65-A217-7AD2-115F-CEC854BF6154}" dt="2024-11-18T10:16:29.769" v="431" actId="20577"/>
      <pc:docMkLst>
        <pc:docMk/>
      </pc:docMkLst>
      <pc:sldChg chg="ord">
        <pc:chgData name="Era Poudel" userId="S::era.poudel@tum.de::4038d143-4a25-4ddb-a450-cddf29410981" providerId="AD" clId="Web-{9380EC65-A217-7AD2-115F-CEC854BF6154}" dt="2024-11-18T10:02:35.723" v="238"/>
        <pc:sldMkLst>
          <pc:docMk/>
          <pc:sldMk cId="1301827841" sldId="415"/>
        </pc:sldMkLst>
      </pc:sldChg>
      <pc:sldChg chg="modSp ord">
        <pc:chgData name="Era Poudel" userId="S::era.poudel@tum.de::4038d143-4a25-4ddb-a450-cddf29410981" providerId="AD" clId="Web-{9380EC65-A217-7AD2-115F-CEC854BF6154}" dt="2024-11-18T09:59:57.935" v="226" actId="20577"/>
        <pc:sldMkLst>
          <pc:docMk/>
          <pc:sldMk cId="3087859215" sldId="428"/>
        </pc:sldMkLst>
      </pc:sldChg>
      <pc:sldChg chg="modSp add ord replId">
        <pc:chgData name="Era Poudel" userId="S::era.poudel@tum.de::4038d143-4a25-4ddb-a450-cddf29410981" providerId="AD" clId="Web-{9380EC65-A217-7AD2-115F-CEC854BF6154}" dt="2024-11-18T09:04:33.384" v="28" actId="14100"/>
        <pc:sldMkLst>
          <pc:docMk/>
          <pc:sldMk cId="1497954861" sldId="429"/>
        </pc:sldMkLst>
      </pc:sldChg>
      <pc:sldChg chg="addSp delSp modSp add mod ord replId modClrScheme chgLayout modNotes">
        <pc:chgData name="Era Poudel" userId="S::era.poudel@tum.de::4038d143-4a25-4ddb-a450-cddf29410981" providerId="AD" clId="Web-{9380EC65-A217-7AD2-115F-CEC854BF6154}" dt="2024-11-18T10:09:54.676" v="308"/>
        <pc:sldMkLst>
          <pc:docMk/>
          <pc:sldMk cId="3617843503" sldId="430"/>
        </pc:sldMkLst>
      </pc:sldChg>
      <pc:sldChg chg="addSp delSp modSp add replId modNotes">
        <pc:chgData name="Era Poudel" userId="S::era.poudel@tum.de::4038d143-4a25-4ddb-a450-cddf29410981" providerId="AD" clId="Web-{9380EC65-A217-7AD2-115F-CEC854BF6154}" dt="2024-11-18T10:15:58.299" v="420" actId="14100"/>
        <pc:sldMkLst>
          <pc:docMk/>
          <pc:sldMk cId="1124866894" sldId="431"/>
        </pc:sldMkLst>
      </pc:sldChg>
      <pc:sldChg chg="modSp add replId">
        <pc:chgData name="Era Poudel" userId="S::era.poudel@tum.de::4038d143-4a25-4ddb-a450-cddf29410981" providerId="AD" clId="Web-{9380EC65-A217-7AD2-115F-CEC854BF6154}" dt="2024-11-18T10:16:29.769" v="431" actId="20577"/>
        <pc:sldMkLst>
          <pc:docMk/>
          <pc:sldMk cId="517569460" sldId="432"/>
        </pc:sldMkLst>
      </pc:sldChg>
    </pc:docChg>
  </pc:docChgLst>
  <pc:docChgLst>
    <pc:chgData name="Ömer Taha Sevimli" userId="S::omer.sevimli@tum.de::d68fb2f4-76b1-4cfc-96e6-800a7d956fcb" providerId="AD" clId="Web-{19BE6F47-4C8C-86B3-A5EF-E5C3D37AF946}"/>
    <pc:docChg chg="modSld">
      <pc:chgData name="Ömer Taha Sevimli" userId="S::omer.sevimli@tum.de::d68fb2f4-76b1-4cfc-96e6-800a7d956fcb" providerId="AD" clId="Web-{19BE6F47-4C8C-86B3-A5EF-E5C3D37AF946}" dt="2025-02-02T12:04:05.298" v="88" actId="20577"/>
      <pc:docMkLst>
        <pc:docMk/>
      </pc:docMkLst>
      <pc:sldChg chg="modSp">
        <pc:chgData name="Ömer Taha Sevimli" userId="S::omer.sevimli@tum.de::d68fb2f4-76b1-4cfc-96e6-800a7d956fcb" providerId="AD" clId="Web-{19BE6F47-4C8C-86B3-A5EF-E5C3D37AF946}" dt="2025-02-02T11:56:45.326" v="28" actId="1076"/>
        <pc:sldMkLst>
          <pc:docMk/>
          <pc:sldMk cId="2917893767" sldId="413"/>
        </pc:sldMkLst>
        <pc:spChg chg="mod">
          <ac:chgData name="Ömer Taha Sevimli" userId="S::omer.sevimli@tum.de::d68fb2f4-76b1-4cfc-96e6-800a7d956fcb" providerId="AD" clId="Web-{19BE6F47-4C8C-86B3-A5EF-E5C3D37AF946}" dt="2025-02-02T11:56:32.826" v="23" actId="1076"/>
          <ac:spMkLst>
            <pc:docMk/>
            <pc:sldMk cId="2917893767" sldId="413"/>
            <ac:spMk id="30" creationId="{88F149BF-F6D7-AED1-F290-E0FAABCC4B04}"/>
          </ac:spMkLst>
        </pc:spChg>
        <pc:picChg chg="mod">
          <ac:chgData name="Ömer Taha Sevimli" userId="S::omer.sevimli@tum.de::d68fb2f4-76b1-4cfc-96e6-800a7d956fcb" providerId="AD" clId="Web-{19BE6F47-4C8C-86B3-A5EF-E5C3D37AF946}" dt="2025-02-02T11:56:41.842" v="26" actId="1076"/>
          <ac:picMkLst>
            <pc:docMk/>
            <pc:sldMk cId="2917893767" sldId="413"/>
            <ac:picMk id="3" creationId="{A2E89D5A-B161-C0C8-EC61-DADF8427461D}"/>
          </ac:picMkLst>
        </pc:picChg>
        <pc:picChg chg="mod">
          <ac:chgData name="Ömer Taha Sevimli" userId="S::omer.sevimli@tum.de::d68fb2f4-76b1-4cfc-96e6-800a7d956fcb" providerId="AD" clId="Web-{19BE6F47-4C8C-86B3-A5EF-E5C3D37AF946}" dt="2025-02-02T11:56:45.326" v="28" actId="1076"/>
          <ac:picMkLst>
            <pc:docMk/>
            <pc:sldMk cId="2917893767" sldId="413"/>
            <ac:picMk id="6" creationId="{45E3C8CF-A068-4C3D-8622-9FD62B6AE3DC}"/>
          </ac:picMkLst>
        </pc:picChg>
      </pc:sldChg>
      <pc:sldChg chg="modSp">
        <pc:chgData name="Ömer Taha Sevimli" userId="S::omer.sevimli@tum.de::d68fb2f4-76b1-4cfc-96e6-800a7d956fcb" providerId="AD" clId="Web-{19BE6F47-4C8C-86B3-A5EF-E5C3D37AF946}" dt="2025-02-02T12:04:05.298" v="88" actId="20577"/>
        <pc:sldMkLst>
          <pc:docMk/>
          <pc:sldMk cId="1301827841" sldId="415"/>
        </pc:sldMkLst>
        <pc:spChg chg="mod">
          <ac:chgData name="Ömer Taha Sevimli" userId="S::omer.sevimli@tum.de::d68fb2f4-76b1-4cfc-96e6-800a7d956fcb" providerId="AD" clId="Web-{19BE6F47-4C8C-86B3-A5EF-E5C3D37AF946}" dt="2025-02-02T12:04:05.298" v="88" actId="20577"/>
          <ac:spMkLst>
            <pc:docMk/>
            <pc:sldMk cId="1301827841" sldId="415"/>
            <ac:spMk id="30" creationId="{88F149BF-F6D7-AED1-F290-E0FAABCC4B04}"/>
          </ac:spMkLst>
        </pc:spChg>
        <pc:picChg chg="mod">
          <ac:chgData name="Ömer Taha Sevimli" userId="S::omer.sevimli@tum.de::d68fb2f4-76b1-4cfc-96e6-800a7d956fcb" providerId="AD" clId="Web-{19BE6F47-4C8C-86B3-A5EF-E5C3D37AF946}" dt="2025-02-02T11:57:58.267" v="33" actId="1076"/>
          <ac:picMkLst>
            <pc:docMk/>
            <pc:sldMk cId="1301827841" sldId="415"/>
            <ac:picMk id="6" creationId="{28ED989F-914F-B2CD-E7D5-A15A00399D6C}"/>
          </ac:picMkLst>
        </pc:picChg>
      </pc:sldChg>
      <pc:sldChg chg="modSp">
        <pc:chgData name="Ömer Taha Sevimli" userId="S::omer.sevimli@tum.de::d68fb2f4-76b1-4cfc-96e6-800a7d956fcb" providerId="AD" clId="Web-{19BE6F47-4C8C-86B3-A5EF-E5C3D37AF946}" dt="2025-02-02T12:03:43.594" v="82" actId="1076"/>
        <pc:sldMkLst>
          <pc:docMk/>
          <pc:sldMk cId="263433117" sldId="529"/>
        </pc:sldMkLst>
        <pc:spChg chg="mod">
          <ac:chgData name="Ömer Taha Sevimli" userId="S::omer.sevimli@tum.de::d68fb2f4-76b1-4cfc-96e6-800a7d956fcb" providerId="AD" clId="Web-{19BE6F47-4C8C-86B3-A5EF-E5C3D37AF946}" dt="2025-02-02T12:02:35.872" v="80" actId="20577"/>
          <ac:spMkLst>
            <pc:docMk/>
            <pc:sldMk cId="263433117" sldId="529"/>
            <ac:spMk id="3" creationId="{A68BB057-B8C6-3C0B-23E1-6E6A0F06BDF0}"/>
          </ac:spMkLst>
        </pc:spChg>
        <pc:picChg chg="mod">
          <ac:chgData name="Ömer Taha Sevimli" userId="S::omer.sevimli@tum.de::d68fb2f4-76b1-4cfc-96e6-800a7d956fcb" providerId="AD" clId="Web-{19BE6F47-4C8C-86B3-A5EF-E5C3D37AF946}" dt="2025-02-02T12:03:42.141" v="81" actId="1076"/>
          <ac:picMkLst>
            <pc:docMk/>
            <pc:sldMk cId="263433117" sldId="529"/>
            <ac:picMk id="4" creationId="{3FCB0706-8E95-E545-FD87-F6B4DB3F8B5C}"/>
          </ac:picMkLst>
        </pc:picChg>
        <pc:picChg chg="mod">
          <ac:chgData name="Ömer Taha Sevimli" userId="S::omer.sevimli@tum.de::d68fb2f4-76b1-4cfc-96e6-800a7d956fcb" providerId="AD" clId="Web-{19BE6F47-4C8C-86B3-A5EF-E5C3D37AF946}" dt="2025-02-02T12:03:43.594" v="82" actId="1076"/>
          <ac:picMkLst>
            <pc:docMk/>
            <pc:sldMk cId="263433117" sldId="529"/>
            <ac:picMk id="6" creationId="{EDE97D32-EBBD-A402-1F0E-7F8B962E799B}"/>
          </ac:picMkLst>
        </pc:picChg>
      </pc:sldChg>
    </pc:docChg>
  </pc:docChgLst>
  <pc:docChgLst>
    <pc:chgData name="Stefan Zieglmeier" userId="9d0a9ec1-89ae-40c9-8d3d-62f162d41600" providerId="ADAL" clId="{8433C192-8E3A-7744-BAD0-C262307E9010}"/>
    <pc:docChg chg="undo custSel addSld delSld modSld">
      <pc:chgData name="Stefan Zieglmeier" userId="9d0a9ec1-89ae-40c9-8d3d-62f162d41600" providerId="ADAL" clId="{8433C192-8E3A-7744-BAD0-C262307E9010}" dt="2024-12-10T00:41:24.454" v="1580" actId="1076"/>
      <pc:docMkLst>
        <pc:docMk/>
      </pc:docMkLst>
      <pc:sldChg chg="add del">
        <pc:chgData name="Stefan Zieglmeier" userId="9d0a9ec1-89ae-40c9-8d3d-62f162d41600" providerId="ADAL" clId="{8433C192-8E3A-7744-BAD0-C262307E9010}" dt="2024-11-20T18:21:26.527" v="1" actId="22"/>
        <pc:sldMkLst>
          <pc:docMk/>
          <pc:sldMk cId="2352551083" sldId="441"/>
        </pc:sldMkLst>
      </pc:sldChg>
      <pc:sldChg chg="delSp modSp add">
        <pc:chgData name="Stefan Zieglmeier" userId="9d0a9ec1-89ae-40c9-8d3d-62f162d41600" providerId="ADAL" clId="{8433C192-8E3A-7744-BAD0-C262307E9010}" dt="2024-12-02T17:48:57.931" v="575" actId="20577"/>
        <pc:sldMkLst>
          <pc:docMk/>
          <pc:sldMk cId="2864035022" sldId="441"/>
        </pc:sldMkLst>
      </pc:sldChg>
      <pc:sldChg chg="add">
        <pc:chgData name="Stefan Zieglmeier" userId="9d0a9ec1-89ae-40c9-8d3d-62f162d41600" providerId="ADAL" clId="{8433C192-8E3A-7744-BAD0-C262307E9010}" dt="2024-11-20T18:21:53.277" v="3" actId="22"/>
        <pc:sldMkLst>
          <pc:docMk/>
          <pc:sldMk cId="1192158195" sldId="442"/>
        </pc:sldMkLst>
      </pc:sldChg>
      <pc:sldChg chg="add del">
        <pc:chgData name="Stefan Zieglmeier" userId="9d0a9ec1-89ae-40c9-8d3d-62f162d41600" providerId="ADAL" clId="{8433C192-8E3A-7744-BAD0-C262307E9010}" dt="2024-11-27T14:48:51.094" v="559" actId="2696"/>
        <pc:sldMkLst>
          <pc:docMk/>
          <pc:sldMk cId="3158311735" sldId="443"/>
        </pc:sldMkLst>
      </pc:sldChg>
      <pc:sldChg chg="addSp delSp modSp add del">
        <pc:chgData name="Stefan Zieglmeier" userId="9d0a9ec1-89ae-40c9-8d3d-62f162d41600" providerId="ADAL" clId="{8433C192-8E3A-7744-BAD0-C262307E9010}" dt="2024-12-02T17:49:24.592" v="576" actId="2696"/>
        <pc:sldMkLst>
          <pc:docMk/>
          <pc:sldMk cId="2435183821" sldId="444"/>
        </pc:sldMkLst>
      </pc:sldChg>
      <pc:sldChg chg="modSp add">
        <pc:chgData name="Stefan Zieglmeier" userId="9d0a9ec1-89ae-40c9-8d3d-62f162d41600" providerId="ADAL" clId="{8433C192-8E3A-7744-BAD0-C262307E9010}" dt="2024-12-02T17:50:08.829" v="588" actId="1076"/>
        <pc:sldMkLst>
          <pc:docMk/>
          <pc:sldMk cId="2371020979" sldId="449"/>
        </pc:sldMkLst>
      </pc:sldChg>
      <pc:sldChg chg="modSp add">
        <pc:chgData name="Stefan Zieglmeier" userId="9d0a9ec1-89ae-40c9-8d3d-62f162d41600" providerId="ADAL" clId="{8433C192-8E3A-7744-BAD0-C262307E9010}" dt="2024-12-02T17:49:39.788" v="579" actId="1076"/>
        <pc:sldMkLst>
          <pc:docMk/>
          <pc:sldMk cId="2107707667" sldId="450"/>
        </pc:sldMkLst>
      </pc:sldChg>
      <pc:sldChg chg="addSp modSp add">
        <pc:chgData name="Stefan Zieglmeier" userId="9d0a9ec1-89ae-40c9-8d3d-62f162d41600" providerId="ADAL" clId="{8433C192-8E3A-7744-BAD0-C262307E9010}" dt="2024-12-10T00:36:19.421" v="1518" actId="1076"/>
        <pc:sldMkLst>
          <pc:docMk/>
          <pc:sldMk cId="2127971661" sldId="451"/>
        </pc:sldMkLst>
      </pc:sldChg>
      <pc:sldChg chg="addSp modSp new">
        <pc:chgData name="Stefan Zieglmeier" userId="9d0a9ec1-89ae-40c9-8d3d-62f162d41600" providerId="ADAL" clId="{8433C192-8E3A-7744-BAD0-C262307E9010}" dt="2024-12-10T00:41:24.454" v="1580" actId="1076"/>
        <pc:sldMkLst>
          <pc:docMk/>
          <pc:sldMk cId="2889149921" sldId="468"/>
        </pc:sldMkLst>
      </pc:sldChg>
      <pc:sldChg chg="addSp delSp modSp new">
        <pc:chgData name="Stefan Zieglmeier" userId="9d0a9ec1-89ae-40c9-8d3d-62f162d41600" providerId="ADAL" clId="{8433C192-8E3A-7744-BAD0-C262307E9010}" dt="2024-12-08T16:14:47.556" v="1509" actId="1076"/>
        <pc:sldMkLst>
          <pc:docMk/>
          <pc:sldMk cId="2179111789" sldId="469"/>
        </pc:sldMkLst>
      </pc:sldChg>
    </pc:docChg>
  </pc:docChgLst>
  <pc:docChgLst>
    <pc:chgData name="Tabea Monz" userId="S::t.monz@tum.de::f46a5392-c507-4495-8454-0a2fbbcf0cda" providerId="AD" clId="Web-{50E2C0F0-10FA-11B5-D241-2198CF074518}"/>
    <pc:docChg chg="addSld delSld modSld sldOrd">
      <pc:chgData name="Tabea Monz" userId="S::t.monz@tum.de::f46a5392-c507-4495-8454-0a2fbbcf0cda" providerId="AD" clId="Web-{50E2C0F0-10FA-11B5-D241-2198CF074518}" dt="2024-11-14T09:51:37.885" v="651" actId="14100"/>
      <pc:docMkLst>
        <pc:docMk/>
      </pc:docMkLst>
      <pc:sldChg chg="modSp">
        <pc:chgData name="Tabea Monz" userId="S::t.monz@tum.de::f46a5392-c507-4495-8454-0a2fbbcf0cda" providerId="AD" clId="Web-{50E2C0F0-10FA-11B5-D241-2198CF074518}" dt="2024-11-14T09:10:19.548" v="120" actId="20577"/>
        <pc:sldMkLst>
          <pc:docMk/>
          <pc:sldMk cId="2695125514" sldId="419"/>
        </pc:sldMkLst>
      </pc:sldChg>
      <pc:sldChg chg="modSp">
        <pc:chgData name="Tabea Monz" userId="S::t.monz@tum.de::f46a5392-c507-4495-8454-0a2fbbcf0cda" providerId="AD" clId="Web-{50E2C0F0-10FA-11B5-D241-2198CF074518}" dt="2024-11-14T09:15:45.571" v="238" actId="1076"/>
        <pc:sldMkLst>
          <pc:docMk/>
          <pc:sldMk cId="2151159792" sldId="422"/>
        </pc:sldMkLst>
      </pc:sldChg>
      <pc:sldChg chg="modSp add replId">
        <pc:chgData name="Tabea Monz" userId="S::t.monz@tum.de::f46a5392-c507-4495-8454-0a2fbbcf0cda" providerId="AD" clId="Web-{50E2C0F0-10FA-11B5-D241-2198CF074518}" dt="2024-11-14T09:51:37.885" v="651" actId="14100"/>
        <pc:sldMkLst>
          <pc:docMk/>
          <pc:sldMk cId="893487297" sldId="423"/>
        </pc:sldMkLst>
      </pc:sldChg>
      <pc:sldChg chg="addSp delSp modSp add replId">
        <pc:chgData name="Tabea Monz" userId="S::t.monz@tum.de::f46a5392-c507-4495-8454-0a2fbbcf0cda" providerId="AD" clId="Web-{50E2C0F0-10FA-11B5-D241-2198CF074518}" dt="2024-11-14T09:47:31.205" v="513" actId="20577"/>
        <pc:sldMkLst>
          <pc:docMk/>
          <pc:sldMk cId="2709478305" sldId="424"/>
        </pc:sldMkLst>
      </pc:sldChg>
      <pc:sldChg chg="modSp add del replId">
        <pc:chgData name="Tabea Monz" userId="S::t.monz@tum.de::f46a5392-c507-4495-8454-0a2fbbcf0cda" providerId="AD" clId="Web-{50E2C0F0-10FA-11B5-D241-2198CF074518}" dt="2024-11-14T09:31:05.750" v="405"/>
        <pc:sldMkLst>
          <pc:docMk/>
          <pc:sldMk cId="1601570853" sldId="425"/>
        </pc:sldMkLst>
      </pc:sldChg>
      <pc:sldChg chg="modSp add replId">
        <pc:chgData name="Tabea Monz" userId="S::t.monz@tum.de::f46a5392-c507-4495-8454-0a2fbbcf0cda" providerId="AD" clId="Web-{50E2C0F0-10FA-11B5-D241-2198CF074518}" dt="2024-11-14T09:49:03.473" v="597" actId="14100"/>
        <pc:sldMkLst>
          <pc:docMk/>
          <pc:sldMk cId="4116411667" sldId="426"/>
        </pc:sldMkLst>
      </pc:sldChg>
      <pc:sldChg chg="modSp add ord replId">
        <pc:chgData name="Tabea Monz" userId="S::t.monz@tum.de::f46a5392-c507-4495-8454-0a2fbbcf0cda" providerId="AD" clId="Web-{50E2C0F0-10FA-11B5-D241-2198CF074518}" dt="2024-11-14T09:51:26.541" v="649" actId="14100"/>
        <pc:sldMkLst>
          <pc:docMk/>
          <pc:sldMk cId="1077311152" sldId="427"/>
        </pc:sldMkLst>
      </pc:sldChg>
    </pc:docChg>
  </pc:docChgLst>
  <pc:docChgLst>
    <pc:chgData name="Tabea Monz" userId="S::t.monz@tum.de::f46a5392-c507-4495-8454-0a2fbbcf0cda" providerId="AD" clId="Web-{4FA71F2B-9841-0326-2B6F-2E937B266DB0}"/>
    <pc:docChg chg="modSld">
      <pc:chgData name="Tabea Monz" userId="S::t.monz@tum.de::f46a5392-c507-4495-8454-0a2fbbcf0cda" providerId="AD" clId="Web-{4FA71F2B-9841-0326-2B6F-2E937B266DB0}" dt="2025-02-01T20:33:59.895" v="44" actId="20577"/>
      <pc:docMkLst>
        <pc:docMk/>
      </pc:docMkLst>
      <pc:sldChg chg="modSp">
        <pc:chgData name="Tabea Monz" userId="S::t.monz@tum.de::f46a5392-c507-4495-8454-0a2fbbcf0cda" providerId="AD" clId="Web-{4FA71F2B-9841-0326-2B6F-2E937B266DB0}" dt="2025-02-01T20:33:59.895" v="44" actId="20577"/>
        <pc:sldMkLst>
          <pc:docMk/>
          <pc:sldMk cId="262309638" sldId="534"/>
        </pc:sldMkLst>
        <pc:spChg chg="mod">
          <ac:chgData name="Tabea Monz" userId="S::t.monz@tum.de::f46a5392-c507-4495-8454-0a2fbbcf0cda" providerId="AD" clId="Web-{4FA71F2B-9841-0326-2B6F-2E937B266DB0}" dt="2025-02-01T20:33:59.895" v="44" actId="20577"/>
          <ac:spMkLst>
            <pc:docMk/>
            <pc:sldMk cId="262309638" sldId="534"/>
            <ac:spMk id="8" creationId="{4CDDA95C-F2E2-A738-4619-FEE1961F5B10}"/>
          </ac:spMkLst>
        </pc:spChg>
      </pc:sldChg>
    </pc:docChg>
  </pc:docChgLst>
  <pc:docChgLst>
    <pc:chgData name="Tabea Monz" userId="S::t.monz@tum.de::f46a5392-c507-4495-8454-0a2fbbcf0cda" providerId="AD" clId="Web-{6EFF633C-11AA-4480-D6AD-0621A3C0B834}"/>
    <pc:docChg chg="delSld modSld">
      <pc:chgData name="Tabea Monz" userId="S::t.monz@tum.de::f46a5392-c507-4495-8454-0a2fbbcf0cda" providerId="AD" clId="Web-{6EFF633C-11AA-4480-D6AD-0621A3C0B834}" dt="2025-01-20T14:41:57.403" v="264" actId="20577"/>
      <pc:docMkLst>
        <pc:docMk/>
      </pc:docMkLst>
      <pc:sldChg chg="addSp delSp modSp">
        <pc:chgData name="Tabea Monz" userId="S::t.monz@tum.de::f46a5392-c507-4495-8454-0a2fbbcf0cda" providerId="AD" clId="Web-{6EFF633C-11AA-4480-D6AD-0621A3C0B834}" dt="2025-01-20T14:41:57.403" v="264" actId="20577"/>
        <pc:sldMkLst>
          <pc:docMk/>
          <pc:sldMk cId="1943273535" sldId="477"/>
        </pc:sldMkLst>
        <pc:spChg chg="mod">
          <ac:chgData name="Tabea Monz" userId="S::t.monz@tum.de::f46a5392-c507-4495-8454-0a2fbbcf0cda" providerId="AD" clId="Web-{6EFF633C-11AA-4480-D6AD-0621A3C0B834}" dt="2025-01-20T14:41:57.403" v="264" actId="20577"/>
          <ac:spMkLst>
            <pc:docMk/>
            <pc:sldMk cId="1943273535" sldId="477"/>
            <ac:spMk id="3" creationId="{A68BB057-B8C6-3C0B-23E1-6E6A0F06BDF0}"/>
          </ac:spMkLst>
        </pc:spChg>
        <pc:picChg chg="mod">
          <ac:chgData name="Tabea Monz" userId="S::t.monz@tum.de::f46a5392-c507-4495-8454-0a2fbbcf0cda" providerId="AD" clId="Web-{6EFF633C-11AA-4480-D6AD-0621A3C0B834}" dt="2025-01-20T14:25:11.911" v="70" actId="1076"/>
          <ac:picMkLst>
            <pc:docMk/>
            <pc:sldMk cId="1943273535" sldId="477"/>
            <ac:picMk id="2" creationId="{8BE8A092-7CA2-4344-4E60-AEAB5EC2347D}"/>
          </ac:picMkLst>
        </pc:picChg>
        <pc:picChg chg="add mod ord">
          <ac:chgData name="Tabea Monz" userId="S::t.monz@tum.de::f46a5392-c507-4495-8454-0a2fbbcf0cda" providerId="AD" clId="Web-{6EFF633C-11AA-4480-D6AD-0621A3C0B834}" dt="2025-01-20T14:41:53.418" v="263" actId="1076"/>
          <ac:picMkLst>
            <pc:docMk/>
            <pc:sldMk cId="1943273535" sldId="477"/>
            <ac:picMk id="6" creationId="{767B77FE-C608-CC33-CCCC-800938C3227C}"/>
          </ac:picMkLst>
        </pc:picChg>
      </pc:sldChg>
      <pc:sldChg chg="modSp">
        <pc:chgData name="Tabea Monz" userId="S::t.monz@tum.de::f46a5392-c507-4495-8454-0a2fbbcf0cda" providerId="AD" clId="Web-{6EFF633C-11AA-4480-D6AD-0621A3C0B834}" dt="2025-01-20T14:39:36.147" v="155" actId="20577"/>
        <pc:sldMkLst>
          <pc:docMk/>
          <pc:sldMk cId="3180930297" sldId="478"/>
        </pc:sldMkLst>
        <pc:spChg chg="mod">
          <ac:chgData name="Tabea Monz" userId="S::t.monz@tum.de::f46a5392-c507-4495-8454-0a2fbbcf0cda" providerId="AD" clId="Web-{6EFF633C-11AA-4480-D6AD-0621A3C0B834}" dt="2025-01-20T14:39:36.147" v="155" actId="20577"/>
          <ac:spMkLst>
            <pc:docMk/>
            <pc:sldMk cId="3180930297" sldId="478"/>
            <ac:spMk id="3" creationId="{A68BB057-B8C6-3C0B-23E1-6E6A0F06BDF0}"/>
          </ac:spMkLst>
        </pc:spChg>
        <pc:spChg chg="mod">
          <ac:chgData name="Tabea Monz" userId="S::t.monz@tum.de::f46a5392-c507-4495-8454-0a2fbbcf0cda" providerId="AD" clId="Web-{6EFF633C-11AA-4480-D6AD-0621A3C0B834}" dt="2025-01-20T14:25:36.427" v="78" actId="20577"/>
          <ac:spMkLst>
            <pc:docMk/>
            <pc:sldMk cId="3180930297" sldId="478"/>
            <ac:spMk id="5" creationId="{C9C5A7CE-A9B4-D110-5695-2575F906660B}"/>
          </ac:spMkLst>
        </pc:spChg>
      </pc:sldChg>
      <pc:sldChg chg="addSp delSp modSp">
        <pc:chgData name="Tabea Monz" userId="S::t.monz@tum.de::f46a5392-c507-4495-8454-0a2fbbcf0cda" providerId="AD" clId="Web-{6EFF633C-11AA-4480-D6AD-0621A3C0B834}" dt="2025-01-20T14:28:56.091" v="106" actId="1076"/>
        <pc:sldMkLst>
          <pc:docMk/>
          <pc:sldMk cId="2906566002" sldId="480"/>
        </pc:sldMkLst>
        <pc:spChg chg="mod">
          <ac:chgData name="Tabea Monz" userId="S::t.monz@tum.de::f46a5392-c507-4495-8454-0a2fbbcf0cda" providerId="AD" clId="Web-{6EFF633C-11AA-4480-D6AD-0621A3C0B834}" dt="2025-01-20T14:28:39.247" v="102" actId="20577"/>
          <ac:spMkLst>
            <pc:docMk/>
            <pc:sldMk cId="2906566002" sldId="480"/>
            <ac:spMk id="6" creationId="{8B8AD450-11CF-2CEC-1D9C-889D3F1D0357}"/>
          </ac:spMkLst>
        </pc:spChg>
        <pc:picChg chg="add mod">
          <ac:chgData name="Tabea Monz" userId="S::t.monz@tum.de::f46a5392-c507-4495-8454-0a2fbbcf0cda" providerId="AD" clId="Web-{6EFF633C-11AA-4480-D6AD-0621A3C0B834}" dt="2025-01-20T14:28:56.091" v="106" actId="1076"/>
          <ac:picMkLst>
            <pc:docMk/>
            <pc:sldMk cId="2906566002" sldId="480"/>
            <ac:picMk id="7" creationId="{1FF0BB6B-87CD-250E-1A85-0F1B9035A80B}"/>
          </ac:picMkLst>
        </pc:picChg>
      </pc:sldChg>
      <pc:sldChg chg="addSp delSp">
        <pc:chgData name="Tabea Monz" userId="S::t.monz@tum.de::f46a5392-c507-4495-8454-0a2fbbcf0cda" providerId="AD" clId="Web-{6EFF633C-11AA-4480-D6AD-0621A3C0B834}" dt="2025-01-20T14:29:10.029" v="109"/>
        <pc:sldMkLst>
          <pc:docMk/>
          <pc:sldMk cId="1127800617" sldId="481"/>
        </pc:sldMkLst>
        <pc:spChg chg="add">
          <ac:chgData name="Tabea Monz" userId="S::t.monz@tum.de::f46a5392-c507-4495-8454-0a2fbbcf0cda" providerId="AD" clId="Web-{6EFF633C-11AA-4480-D6AD-0621A3C0B834}" dt="2025-01-20T14:29:09.998" v="108"/>
          <ac:spMkLst>
            <pc:docMk/>
            <pc:sldMk cId="1127800617" sldId="481"/>
            <ac:spMk id="6" creationId="{6401E8E9-2525-7F0C-22FF-275B5C8AC4EA}"/>
          </ac:spMkLst>
        </pc:spChg>
        <pc:picChg chg="add">
          <ac:chgData name="Tabea Monz" userId="S::t.monz@tum.de::f46a5392-c507-4495-8454-0a2fbbcf0cda" providerId="AD" clId="Web-{6EFF633C-11AA-4480-D6AD-0621A3C0B834}" dt="2025-01-20T14:29:10.029" v="109"/>
          <ac:picMkLst>
            <pc:docMk/>
            <pc:sldMk cId="1127800617" sldId="481"/>
            <ac:picMk id="8" creationId="{F3EA798E-AA60-586C-06FB-FF225D651EE7}"/>
          </ac:picMkLst>
        </pc:picChg>
      </pc:sldChg>
      <pc:sldChg chg="del">
        <pc:chgData name="Tabea Monz" userId="S::t.monz@tum.de::f46a5392-c507-4495-8454-0a2fbbcf0cda" providerId="AD" clId="Web-{6EFF633C-11AA-4480-D6AD-0621A3C0B834}" dt="2025-01-20T14:31:47.707" v="110"/>
        <pc:sldMkLst>
          <pc:docMk/>
          <pc:sldMk cId="699582035" sldId="488"/>
        </pc:sldMkLst>
      </pc:sldChg>
      <pc:sldChg chg="modSp">
        <pc:chgData name="Tabea Monz" userId="S::t.monz@tum.de::f46a5392-c507-4495-8454-0a2fbbcf0cda" providerId="AD" clId="Web-{6EFF633C-11AA-4480-D6AD-0621A3C0B834}" dt="2025-01-20T14:34:49.011" v="145" actId="14100"/>
        <pc:sldMkLst>
          <pc:docMk/>
          <pc:sldMk cId="3915227008" sldId="490"/>
        </pc:sldMkLst>
      </pc:sldChg>
      <pc:sldChg chg="modSp">
        <pc:chgData name="Tabea Monz" userId="S::t.monz@tum.de::f46a5392-c507-4495-8454-0a2fbbcf0cda" providerId="AD" clId="Web-{6EFF633C-11AA-4480-D6AD-0621A3C0B834}" dt="2025-01-20T14:34:27.713" v="140" actId="20577"/>
        <pc:sldMkLst>
          <pc:docMk/>
          <pc:sldMk cId="3798407279" sldId="492"/>
        </pc:sldMkLst>
        <pc:spChg chg="mod">
          <ac:chgData name="Tabea Monz" userId="S::t.monz@tum.de::f46a5392-c507-4495-8454-0a2fbbcf0cda" providerId="AD" clId="Web-{6EFF633C-11AA-4480-D6AD-0621A3C0B834}" dt="2025-01-20T14:34:27.713" v="140" actId="20577"/>
          <ac:spMkLst>
            <pc:docMk/>
            <pc:sldMk cId="3798407279" sldId="492"/>
            <ac:spMk id="4" creationId="{9B123004-F34F-1F2A-C1F8-7D7DE310B2BD}"/>
          </ac:spMkLst>
        </pc:spChg>
        <pc:spChg chg="mod">
          <ac:chgData name="Tabea Monz" userId="S::t.monz@tum.de::f46a5392-c507-4495-8454-0a2fbbcf0cda" providerId="AD" clId="Web-{6EFF633C-11AA-4480-D6AD-0621A3C0B834}" dt="2025-01-20T14:32:14.990" v="113" actId="1076"/>
          <ac:spMkLst>
            <pc:docMk/>
            <pc:sldMk cId="3798407279" sldId="492"/>
            <ac:spMk id="5" creationId="{5B57C162-DCA9-4A0A-FAD3-D3C7B8BBAE7F}"/>
          </ac:spMkLst>
        </pc:spChg>
      </pc:sldChg>
      <pc:sldChg chg="modSp">
        <pc:chgData name="Tabea Monz" userId="S::t.monz@tum.de::f46a5392-c507-4495-8454-0a2fbbcf0cda" providerId="AD" clId="Web-{6EFF633C-11AA-4480-D6AD-0621A3C0B834}" dt="2025-01-20T14:35:10.278" v="150" actId="20577"/>
        <pc:sldMkLst>
          <pc:docMk/>
          <pc:sldMk cId="2211600402" sldId="500"/>
        </pc:sldMkLst>
        <pc:spChg chg="mod">
          <ac:chgData name="Tabea Monz" userId="S::t.monz@tum.de::f46a5392-c507-4495-8454-0a2fbbcf0cda" providerId="AD" clId="Web-{6EFF633C-11AA-4480-D6AD-0621A3C0B834}" dt="2025-01-20T14:35:10.278" v="150" actId="20577"/>
          <ac:spMkLst>
            <pc:docMk/>
            <pc:sldMk cId="2211600402" sldId="500"/>
            <ac:spMk id="3" creationId="{82D84E5C-E352-1F3C-D597-DB5E9A2E9E71}"/>
          </ac:spMkLst>
        </pc:spChg>
      </pc:sldChg>
      <pc:sldChg chg="modSp">
        <pc:chgData name="Tabea Monz" userId="S::t.monz@tum.de::f46a5392-c507-4495-8454-0a2fbbcf0cda" providerId="AD" clId="Web-{6EFF633C-11AA-4480-D6AD-0621A3C0B834}" dt="2025-01-20T14:35:25.872" v="153" actId="20577"/>
        <pc:sldMkLst>
          <pc:docMk/>
          <pc:sldMk cId="3115704760" sldId="501"/>
        </pc:sldMkLst>
        <pc:spChg chg="mod">
          <ac:chgData name="Tabea Monz" userId="S::t.monz@tum.de::f46a5392-c507-4495-8454-0a2fbbcf0cda" providerId="AD" clId="Web-{6EFF633C-11AA-4480-D6AD-0621A3C0B834}" dt="2025-01-20T14:35:25.872" v="153" actId="20577"/>
          <ac:spMkLst>
            <pc:docMk/>
            <pc:sldMk cId="3115704760" sldId="501"/>
            <ac:spMk id="4" creationId="{876FEF59-7A15-7112-BD8B-3C728A4499CF}"/>
          </ac:spMkLst>
        </pc:spChg>
      </pc:sldChg>
      <pc:sldChg chg="addSp delSp modSp">
        <pc:chgData name="Tabea Monz" userId="S::t.monz@tum.de::f46a5392-c507-4495-8454-0a2fbbcf0cda" providerId="AD" clId="Web-{6EFF633C-11AA-4480-D6AD-0621A3C0B834}" dt="2025-01-20T14:23:21.406" v="37" actId="1076"/>
        <pc:sldMkLst>
          <pc:docMk/>
          <pc:sldMk cId="2078659485" sldId="530"/>
        </pc:sldMkLst>
        <pc:spChg chg="mod">
          <ac:chgData name="Tabea Monz" userId="S::t.monz@tum.de::f46a5392-c507-4495-8454-0a2fbbcf0cda" providerId="AD" clId="Web-{6EFF633C-11AA-4480-D6AD-0621A3C0B834}" dt="2025-01-20T14:23:21.406" v="37" actId="1076"/>
          <ac:spMkLst>
            <pc:docMk/>
            <pc:sldMk cId="2078659485" sldId="530"/>
            <ac:spMk id="3" creationId="{A68BB057-B8C6-3C0B-23E1-6E6A0F06BDF0}"/>
          </ac:spMkLst>
        </pc:spChg>
        <pc:spChg chg="mod">
          <ac:chgData name="Tabea Monz" userId="S::t.monz@tum.de::f46a5392-c507-4495-8454-0a2fbbcf0cda" providerId="AD" clId="Web-{6EFF633C-11AA-4480-D6AD-0621A3C0B834}" dt="2025-01-20T14:23:09.578" v="18" actId="20577"/>
          <ac:spMkLst>
            <pc:docMk/>
            <pc:sldMk cId="2078659485" sldId="530"/>
            <ac:spMk id="10" creationId="{72C9F6A6-A520-1851-F229-7C9C5DAA1C36}"/>
          </ac:spMkLst>
        </pc:spChg>
        <pc:picChg chg="add mod">
          <ac:chgData name="Tabea Monz" userId="S::t.monz@tum.de::f46a5392-c507-4495-8454-0a2fbbcf0cda" providerId="AD" clId="Web-{6EFF633C-11AA-4480-D6AD-0621A3C0B834}" dt="2025-01-20T14:22:45.077" v="5" actId="1076"/>
          <ac:picMkLst>
            <pc:docMk/>
            <pc:sldMk cId="2078659485" sldId="530"/>
            <ac:picMk id="5" creationId="{AC0181ED-E036-F1C4-D057-50A6E4AE184D}"/>
          </ac:picMkLst>
        </pc:picChg>
        <pc:picChg chg="add mod">
          <ac:chgData name="Tabea Monz" userId="S::t.monz@tum.de::f46a5392-c507-4495-8454-0a2fbbcf0cda" providerId="AD" clId="Web-{6EFF633C-11AA-4480-D6AD-0621A3C0B834}" dt="2025-01-20T14:22:40.858" v="4" actId="1076"/>
          <ac:picMkLst>
            <pc:docMk/>
            <pc:sldMk cId="2078659485" sldId="530"/>
            <ac:picMk id="6" creationId="{8AE52DAC-58D2-62C2-8851-F28CC174EFB6}"/>
          </ac:picMkLst>
        </pc:picChg>
      </pc:sldChg>
    </pc:docChg>
  </pc:docChgLst>
  <pc:docChgLst>
    <pc:chgData name="Tabea Monz" userId="S::t.monz@tum.de::f46a5392-c507-4495-8454-0a2fbbcf0cda" providerId="AD" clId="Web-{952378A2-165E-80BE-AD53-7CFA7B5ED19C}"/>
    <pc:docChg chg="addSld modSld sldOrd">
      <pc:chgData name="Tabea Monz" userId="S::t.monz@tum.de::f46a5392-c507-4495-8454-0a2fbbcf0cda" providerId="AD" clId="Web-{952378A2-165E-80BE-AD53-7CFA7B5ED19C}" dt="2025-01-20T14:21:16.329" v="644" actId="20577"/>
      <pc:docMkLst>
        <pc:docMk/>
      </pc:docMkLst>
      <pc:sldChg chg="modSp">
        <pc:chgData name="Tabea Monz" userId="S::t.monz@tum.de::f46a5392-c507-4495-8454-0a2fbbcf0cda" providerId="AD" clId="Web-{952378A2-165E-80BE-AD53-7CFA7B5ED19C}" dt="2025-01-20T13:45:42.180" v="9" actId="20577"/>
        <pc:sldMkLst>
          <pc:docMk/>
          <pc:sldMk cId="0" sldId="256"/>
        </pc:sldMkLst>
      </pc:sldChg>
      <pc:sldChg chg="addSp modSp modNotes">
        <pc:chgData name="Tabea Monz" userId="S::t.monz@tum.de::f46a5392-c507-4495-8454-0a2fbbcf0cda" providerId="AD" clId="Web-{952378A2-165E-80BE-AD53-7CFA7B5ED19C}" dt="2025-01-20T13:51:45.205" v="63"/>
        <pc:sldMkLst>
          <pc:docMk/>
          <pc:sldMk cId="1864215644" sldId="403"/>
        </pc:sldMkLst>
        <pc:picChg chg="mod">
          <ac:chgData name="Tabea Monz" userId="S::t.monz@tum.de::f46a5392-c507-4495-8454-0a2fbbcf0cda" providerId="AD" clId="Web-{952378A2-165E-80BE-AD53-7CFA7B5ED19C}" dt="2025-01-20T13:50:59.595" v="56" actId="14100"/>
          <ac:picMkLst>
            <pc:docMk/>
            <pc:sldMk cId="1864215644" sldId="403"/>
            <ac:picMk id="5" creationId="{C9D45363-CE02-7E1B-DFAE-9947EC6E7061}"/>
          </ac:picMkLst>
        </pc:picChg>
        <pc:picChg chg="add mod">
          <ac:chgData name="Tabea Monz" userId="S::t.monz@tum.de::f46a5392-c507-4495-8454-0a2fbbcf0cda" providerId="AD" clId="Web-{952378A2-165E-80BE-AD53-7CFA7B5ED19C}" dt="2025-01-20T13:47:28.824" v="11" actId="1076"/>
          <ac:picMkLst>
            <pc:docMk/>
            <pc:sldMk cId="1864215644" sldId="403"/>
            <ac:picMk id="6" creationId="{F65DD5BE-C285-A2CD-5302-1D0CE6AD9354}"/>
          </ac:picMkLst>
        </pc:picChg>
        <pc:picChg chg="add mod">
          <ac:chgData name="Tabea Monz" userId="S::t.monz@tum.de::f46a5392-c507-4495-8454-0a2fbbcf0cda" providerId="AD" clId="Web-{952378A2-165E-80BE-AD53-7CFA7B5ED19C}" dt="2025-01-20T13:48:56.639" v="34" actId="14100"/>
          <ac:picMkLst>
            <pc:docMk/>
            <pc:sldMk cId="1864215644" sldId="403"/>
            <ac:picMk id="7" creationId="{17BFA7A6-2709-BE53-57BB-E3E682E5C1D3}"/>
          </ac:picMkLst>
        </pc:picChg>
        <pc:picChg chg="add mod modCrop">
          <ac:chgData name="Tabea Monz" userId="S::t.monz@tum.de::f46a5392-c507-4495-8454-0a2fbbcf0cda" providerId="AD" clId="Web-{952378A2-165E-80BE-AD53-7CFA7B5ED19C}" dt="2025-01-20T13:50:48.860" v="55" actId="14100"/>
          <ac:picMkLst>
            <pc:docMk/>
            <pc:sldMk cId="1864215644" sldId="403"/>
            <ac:picMk id="8" creationId="{CAA947D0-8BC4-8E7B-468E-68006811759C}"/>
          </ac:picMkLst>
        </pc:picChg>
      </pc:sldChg>
      <pc:sldChg chg="modNotes">
        <pc:chgData name="Tabea Monz" userId="S::t.monz@tum.de::f46a5392-c507-4495-8454-0a2fbbcf0cda" providerId="AD" clId="Web-{952378A2-165E-80BE-AD53-7CFA7B5ED19C}" dt="2025-01-20T13:52:18.034" v="65"/>
        <pc:sldMkLst>
          <pc:docMk/>
          <pc:sldMk cId="1301827841" sldId="415"/>
        </pc:sldMkLst>
      </pc:sldChg>
      <pc:sldChg chg="modNotes">
        <pc:chgData name="Tabea Monz" userId="S::t.monz@tum.de::f46a5392-c507-4495-8454-0a2fbbcf0cda" providerId="AD" clId="Web-{952378A2-165E-80BE-AD53-7CFA7B5ED19C}" dt="2025-01-20T13:53:01.051" v="75"/>
        <pc:sldMkLst>
          <pc:docMk/>
          <pc:sldMk cId="2009955331" sldId="416"/>
        </pc:sldMkLst>
      </pc:sldChg>
      <pc:sldChg chg="modSp">
        <pc:chgData name="Tabea Monz" userId="S::t.monz@tum.de::f46a5392-c507-4495-8454-0a2fbbcf0cda" providerId="AD" clId="Web-{952378A2-165E-80BE-AD53-7CFA7B5ED19C}" dt="2025-01-20T13:54:32.537" v="76"/>
        <pc:sldMkLst>
          <pc:docMk/>
          <pc:sldMk cId="817820870" sldId="454"/>
        </pc:sldMkLst>
        <pc:spChg chg="mod">
          <ac:chgData name="Tabea Monz" userId="S::t.monz@tum.de::f46a5392-c507-4495-8454-0a2fbbcf0cda" providerId="AD" clId="Web-{952378A2-165E-80BE-AD53-7CFA7B5ED19C}" dt="2025-01-20T13:54:32.537" v="76"/>
          <ac:spMkLst>
            <pc:docMk/>
            <pc:sldMk cId="817820870" sldId="454"/>
            <ac:spMk id="3" creationId="{71D7839C-83BD-2181-CE85-FD0A06094290}"/>
          </ac:spMkLst>
        </pc:spChg>
      </pc:sldChg>
      <pc:sldChg chg="modSp">
        <pc:chgData name="Tabea Monz" userId="S::t.monz@tum.de::f46a5392-c507-4495-8454-0a2fbbcf0cda" providerId="AD" clId="Web-{952378A2-165E-80BE-AD53-7CFA7B5ED19C}" dt="2025-01-20T14:13:26.584" v="274" actId="20577"/>
        <pc:sldMkLst>
          <pc:docMk/>
          <pc:sldMk cId="3639066523" sldId="473"/>
        </pc:sldMkLst>
        <pc:spChg chg="mod">
          <ac:chgData name="Tabea Monz" userId="S::t.monz@tum.de::f46a5392-c507-4495-8454-0a2fbbcf0cda" providerId="AD" clId="Web-{952378A2-165E-80BE-AD53-7CFA7B5ED19C}" dt="2025-01-20T14:13:26.584" v="274" actId="20577"/>
          <ac:spMkLst>
            <pc:docMk/>
            <pc:sldMk cId="3639066523" sldId="473"/>
            <ac:spMk id="3" creationId="{A68BB057-B8C6-3C0B-23E1-6E6A0F06BDF0}"/>
          </ac:spMkLst>
        </pc:spChg>
      </pc:sldChg>
      <pc:sldChg chg="modSp">
        <pc:chgData name="Tabea Monz" userId="S::t.monz@tum.de::f46a5392-c507-4495-8454-0a2fbbcf0cda" providerId="AD" clId="Web-{952378A2-165E-80BE-AD53-7CFA7B5ED19C}" dt="2025-01-20T14:09:18.591" v="79"/>
        <pc:sldMkLst>
          <pc:docMk/>
          <pc:sldMk cId="497507390" sldId="474"/>
        </pc:sldMkLst>
        <pc:spChg chg="mod">
          <ac:chgData name="Tabea Monz" userId="S::t.monz@tum.de::f46a5392-c507-4495-8454-0a2fbbcf0cda" providerId="AD" clId="Web-{952378A2-165E-80BE-AD53-7CFA7B5ED19C}" dt="2025-01-20T14:09:18.591" v="79"/>
          <ac:spMkLst>
            <pc:docMk/>
            <pc:sldMk cId="497507390" sldId="474"/>
            <ac:spMk id="3" creationId="{A68BB057-B8C6-3C0B-23E1-6E6A0F06BDF0}"/>
          </ac:spMkLst>
        </pc:spChg>
      </pc:sldChg>
      <pc:sldChg chg="modSp">
        <pc:chgData name="Tabea Monz" userId="S::t.monz@tum.de::f46a5392-c507-4495-8454-0a2fbbcf0cda" providerId="AD" clId="Web-{952378A2-165E-80BE-AD53-7CFA7B5ED19C}" dt="2025-01-20T13:54:40.866" v="77"/>
        <pc:sldMkLst>
          <pc:docMk/>
          <pc:sldMk cId="4263844469" sldId="522"/>
        </pc:sldMkLst>
        <pc:spChg chg="mod">
          <ac:chgData name="Tabea Monz" userId="S::t.monz@tum.de::f46a5392-c507-4495-8454-0a2fbbcf0cda" providerId="AD" clId="Web-{952378A2-165E-80BE-AD53-7CFA7B5ED19C}" dt="2025-01-20T13:54:40.866" v="77"/>
          <ac:spMkLst>
            <pc:docMk/>
            <pc:sldMk cId="4263844469" sldId="522"/>
            <ac:spMk id="3" creationId="{71D7839C-83BD-2181-CE85-FD0A06094290}"/>
          </ac:spMkLst>
        </pc:spChg>
      </pc:sldChg>
      <pc:sldChg chg="delSp modSp add ord replId">
        <pc:chgData name="Tabea Monz" userId="S::t.monz@tum.de::f46a5392-c507-4495-8454-0a2fbbcf0cda" providerId="AD" clId="Web-{952378A2-165E-80BE-AD53-7CFA7B5ED19C}" dt="2025-01-20T14:21:16.329" v="644" actId="20577"/>
        <pc:sldMkLst>
          <pc:docMk/>
          <pc:sldMk cId="2078659485" sldId="530"/>
        </pc:sldMkLst>
        <pc:spChg chg="mod">
          <ac:chgData name="Tabea Monz" userId="S::t.monz@tum.de::f46a5392-c507-4495-8454-0a2fbbcf0cda" providerId="AD" clId="Web-{952378A2-165E-80BE-AD53-7CFA7B5ED19C}" dt="2025-01-20T14:21:16.329" v="644" actId="20577"/>
          <ac:spMkLst>
            <pc:docMk/>
            <pc:sldMk cId="2078659485" sldId="530"/>
            <ac:spMk id="3" creationId="{A68BB057-B8C6-3C0B-23E1-6E6A0F06BDF0}"/>
          </ac:spMkLst>
        </pc:spChg>
        <pc:spChg chg="mod">
          <ac:chgData name="Tabea Monz" userId="S::t.monz@tum.de::f46a5392-c507-4495-8454-0a2fbbcf0cda" providerId="AD" clId="Web-{952378A2-165E-80BE-AD53-7CFA7B5ED19C}" dt="2025-01-20T14:14:14.708" v="281" actId="20577"/>
          <ac:spMkLst>
            <pc:docMk/>
            <pc:sldMk cId="2078659485" sldId="530"/>
            <ac:spMk id="10" creationId="{72C9F6A6-A520-1851-F229-7C9C5DAA1C36}"/>
          </ac:spMkLst>
        </pc:spChg>
      </pc:sldChg>
    </pc:docChg>
  </pc:docChgLst>
  <pc:docChgLst>
    <pc:chgData name="Tabea Monz" userId="S::t.monz@tum.de::f46a5392-c507-4495-8454-0a2fbbcf0cda" providerId="AD" clId="Web-{AB33218D-5B4C-534A-1F2E-5419192F031A}"/>
    <pc:docChg chg="addSld modSld">
      <pc:chgData name="Tabea Monz" userId="S::t.monz@tum.de::f46a5392-c507-4495-8454-0a2fbbcf0cda" providerId="AD" clId="Web-{AB33218D-5B4C-534A-1F2E-5419192F031A}" dt="2025-01-20T16:54:35.826" v="672" actId="1076"/>
      <pc:docMkLst>
        <pc:docMk/>
      </pc:docMkLst>
      <pc:sldChg chg="modSp">
        <pc:chgData name="Tabea Monz" userId="S::t.monz@tum.de::f46a5392-c507-4495-8454-0a2fbbcf0cda" providerId="AD" clId="Web-{AB33218D-5B4C-534A-1F2E-5419192F031A}" dt="2025-01-20T16:14:08.026" v="22" actId="20577"/>
        <pc:sldMkLst>
          <pc:docMk/>
          <pc:sldMk cId="1729817831" sldId="324"/>
        </pc:sldMkLst>
        <pc:spChg chg="mod">
          <ac:chgData name="Tabea Monz" userId="S::t.monz@tum.de::f46a5392-c507-4495-8454-0a2fbbcf0cda" providerId="AD" clId="Web-{AB33218D-5B4C-534A-1F2E-5419192F031A}" dt="2025-01-20T16:14:08.026" v="22" actId="20577"/>
          <ac:spMkLst>
            <pc:docMk/>
            <pc:sldMk cId="1729817831" sldId="324"/>
            <ac:spMk id="370" creationId="{00000000-0000-0000-0000-000000000000}"/>
          </ac:spMkLst>
        </pc:spChg>
      </pc:sldChg>
      <pc:sldChg chg="modSp modCm">
        <pc:chgData name="Tabea Monz" userId="S::t.monz@tum.de::f46a5392-c507-4495-8454-0a2fbbcf0cda" providerId="AD" clId="Web-{AB33218D-5B4C-534A-1F2E-5419192F031A}" dt="2025-01-20T16:34:02.871" v="100" actId="20577"/>
        <pc:sldMkLst>
          <pc:docMk/>
          <pc:sldMk cId="2917893767" sldId="413"/>
        </pc:sldMkLst>
        <pc:spChg chg="mod">
          <ac:chgData name="Tabea Monz" userId="S::t.monz@tum.de::f46a5392-c507-4495-8454-0a2fbbcf0cda" providerId="AD" clId="Web-{AB33218D-5B4C-534A-1F2E-5419192F031A}" dt="2025-01-20T16:34:02.871" v="100" actId="20577"/>
          <ac:spMkLst>
            <pc:docMk/>
            <pc:sldMk cId="2917893767" sldId="413"/>
            <ac:spMk id="2" creationId="{7C35A735-EEF3-68C6-A791-283E6C0ED182}"/>
          </ac:spMkLst>
        </pc:spChg>
        <pc:extLst>
          <p:ext xmlns:p="http://schemas.openxmlformats.org/presentationml/2006/main" uri="{D6D511B9-2390-475A-947B-AFAB55BFBCF1}">
            <pc226:cmChg xmlns:pc226="http://schemas.microsoft.com/office/powerpoint/2022/06/main/command" chg="mod">
              <pc226:chgData name="Tabea Monz" userId="S::t.monz@tum.de::f46a5392-c507-4495-8454-0a2fbbcf0cda" providerId="AD" clId="Web-{AB33218D-5B4C-534A-1F2E-5419192F031A}" dt="2025-01-20T16:33:56.261" v="99" actId="20577"/>
              <pc2:cmMkLst xmlns:pc2="http://schemas.microsoft.com/office/powerpoint/2019/9/main/command">
                <pc:docMk/>
                <pc:sldMk cId="2917893767" sldId="413"/>
                <pc2:cmMk id="{017BE961-F01C-4208-A8E5-0DA2C90B192C}"/>
              </pc2:cmMkLst>
            </pc226:cmChg>
          </p:ext>
        </pc:extLst>
      </pc:sldChg>
      <pc:sldChg chg="modSp modCm">
        <pc:chgData name="Tabea Monz" userId="S::t.monz@tum.de::f46a5392-c507-4495-8454-0a2fbbcf0cda" providerId="AD" clId="Web-{AB33218D-5B4C-534A-1F2E-5419192F031A}" dt="2025-01-20T16:34:50.591" v="124" actId="20577"/>
        <pc:sldMkLst>
          <pc:docMk/>
          <pc:sldMk cId="1301827841" sldId="415"/>
        </pc:sldMkLst>
        <pc:spChg chg="mod">
          <ac:chgData name="Tabea Monz" userId="S::t.monz@tum.de::f46a5392-c507-4495-8454-0a2fbbcf0cda" providerId="AD" clId="Web-{AB33218D-5B4C-534A-1F2E-5419192F031A}" dt="2025-01-20T16:34:41.872" v="117" actId="20577"/>
          <ac:spMkLst>
            <pc:docMk/>
            <pc:sldMk cId="1301827841" sldId="415"/>
            <ac:spMk id="2" creationId="{7C35A735-EEF3-68C6-A791-283E6C0ED182}"/>
          </ac:spMkLst>
        </pc:spChg>
        <pc:extLst>
          <p:ext xmlns:p="http://schemas.openxmlformats.org/presentationml/2006/main" uri="{D6D511B9-2390-475A-947B-AFAB55BFBCF1}">
            <pc226:cmChg xmlns:pc226="http://schemas.microsoft.com/office/powerpoint/2022/06/main/command" chg="mod">
              <pc226:chgData name="Tabea Monz" userId="S::t.monz@tum.de::f46a5392-c507-4495-8454-0a2fbbcf0cda" providerId="AD" clId="Web-{AB33218D-5B4C-534A-1F2E-5419192F031A}" dt="2025-01-20T16:34:40.028" v="116" actId="20577"/>
              <pc2:cmMkLst xmlns:pc2="http://schemas.microsoft.com/office/powerpoint/2019/9/main/command">
                <pc:docMk/>
                <pc:sldMk cId="1301827841" sldId="415"/>
                <pc2:cmMk id="{5F110900-BCBB-4BD5-834F-336DBC9A6020}"/>
              </pc2:cmMkLst>
            </pc226:cmChg>
          </p:ext>
        </pc:extLst>
      </pc:sldChg>
      <pc:sldChg chg="modSp">
        <pc:chgData name="Tabea Monz" userId="S::t.monz@tum.de::f46a5392-c507-4495-8454-0a2fbbcf0cda" providerId="AD" clId="Web-{AB33218D-5B4C-534A-1F2E-5419192F031A}" dt="2025-01-20T16:35:04.326" v="130" actId="20577"/>
        <pc:sldMkLst>
          <pc:docMk/>
          <pc:sldMk cId="2009955331" sldId="416"/>
        </pc:sldMkLst>
        <pc:spChg chg="mod">
          <ac:chgData name="Tabea Monz" userId="S::t.monz@tum.de::f46a5392-c507-4495-8454-0a2fbbcf0cda" providerId="AD" clId="Web-{AB33218D-5B4C-534A-1F2E-5419192F031A}" dt="2025-01-20T16:35:04.326" v="130" actId="20577"/>
          <ac:spMkLst>
            <pc:docMk/>
            <pc:sldMk cId="2009955331" sldId="416"/>
            <ac:spMk id="2" creationId="{7C35A735-EEF3-68C6-A791-283E6C0ED182}"/>
          </ac:spMkLst>
        </pc:spChg>
      </pc:sldChg>
      <pc:sldChg chg="modSp">
        <pc:chgData name="Tabea Monz" userId="S::t.monz@tum.de::f46a5392-c507-4495-8454-0a2fbbcf0cda" providerId="AD" clId="Web-{AB33218D-5B4C-534A-1F2E-5419192F031A}" dt="2025-01-20T16:31:17.958" v="44" actId="20577"/>
        <pc:sldMkLst>
          <pc:docMk/>
          <pc:sldMk cId="2695125514" sldId="419"/>
        </pc:sldMkLst>
      </pc:sldChg>
      <pc:sldChg chg="modSp">
        <pc:chgData name="Tabea Monz" userId="S::t.monz@tum.de::f46a5392-c507-4495-8454-0a2fbbcf0cda" providerId="AD" clId="Web-{AB33218D-5B4C-534A-1F2E-5419192F031A}" dt="2025-01-20T16:13:59.135" v="19" actId="20577"/>
        <pc:sldMkLst>
          <pc:docMk/>
          <pc:sldMk cId="53411462" sldId="420"/>
        </pc:sldMkLst>
        <pc:spChg chg="mod">
          <ac:chgData name="Tabea Monz" userId="S::t.monz@tum.de::f46a5392-c507-4495-8454-0a2fbbcf0cda" providerId="AD" clId="Web-{AB33218D-5B4C-534A-1F2E-5419192F031A}" dt="2025-01-20T16:13:39.853" v="12" actId="20577"/>
          <ac:spMkLst>
            <pc:docMk/>
            <pc:sldMk cId="53411462" sldId="420"/>
            <ac:spMk id="343" creationId="{00000000-0000-0000-0000-000000000000}"/>
          </ac:spMkLst>
        </pc:spChg>
        <pc:spChg chg="mod">
          <ac:chgData name="Tabea Monz" userId="S::t.monz@tum.de::f46a5392-c507-4495-8454-0a2fbbcf0cda" providerId="AD" clId="Web-{AB33218D-5B4C-534A-1F2E-5419192F031A}" dt="2025-01-20T16:13:59.135" v="19" actId="20577"/>
          <ac:spMkLst>
            <pc:docMk/>
            <pc:sldMk cId="53411462" sldId="420"/>
            <ac:spMk id="344" creationId="{00000000-0000-0000-0000-000000000000}"/>
          </ac:spMkLst>
        </pc:spChg>
        <pc:spChg chg="mod">
          <ac:chgData name="Tabea Monz" userId="S::t.monz@tum.de::f46a5392-c507-4495-8454-0a2fbbcf0cda" providerId="AD" clId="Web-{AB33218D-5B4C-534A-1F2E-5419192F031A}" dt="2025-01-20T16:13:51.588" v="15" actId="20577"/>
          <ac:spMkLst>
            <pc:docMk/>
            <pc:sldMk cId="53411462" sldId="420"/>
            <ac:spMk id="353" creationId="{00000000-0000-0000-0000-000000000000}"/>
          </ac:spMkLst>
        </pc:spChg>
      </pc:sldChg>
      <pc:sldChg chg="modSp">
        <pc:chgData name="Tabea Monz" userId="S::t.monz@tum.de::f46a5392-c507-4495-8454-0a2fbbcf0cda" providerId="AD" clId="Web-{AB33218D-5B4C-534A-1F2E-5419192F031A}" dt="2025-01-20T16:33:14.322" v="91" actId="20577"/>
        <pc:sldMkLst>
          <pc:docMk/>
          <pc:sldMk cId="2151159792" sldId="422"/>
        </pc:sldMkLst>
        <pc:spChg chg="mod">
          <ac:chgData name="Tabea Monz" userId="S::t.monz@tum.de::f46a5392-c507-4495-8454-0a2fbbcf0cda" providerId="AD" clId="Web-{AB33218D-5B4C-534A-1F2E-5419192F031A}" dt="2025-01-20T16:33:14.322" v="91" actId="20577"/>
          <ac:spMkLst>
            <pc:docMk/>
            <pc:sldMk cId="2151159792" sldId="422"/>
            <ac:spMk id="3" creationId="{A68BB057-B8C6-3C0B-23E1-6E6A0F06BDF0}"/>
          </ac:spMkLst>
        </pc:spChg>
      </pc:sldChg>
      <pc:sldChg chg="modSp">
        <pc:chgData name="Tabea Monz" userId="S::t.monz@tum.de::f46a5392-c507-4495-8454-0a2fbbcf0cda" providerId="AD" clId="Web-{AB33218D-5B4C-534A-1F2E-5419192F031A}" dt="2025-01-20T16:37:56.177" v="185" actId="1076"/>
        <pc:sldMkLst>
          <pc:docMk/>
          <pc:sldMk cId="1124866894" sldId="431"/>
        </pc:sldMkLst>
        <pc:spChg chg="mod">
          <ac:chgData name="Tabea Monz" userId="S::t.monz@tum.de::f46a5392-c507-4495-8454-0a2fbbcf0cda" providerId="AD" clId="Web-{AB33218D-5B4C-534A-1F2E-5419192F031A}" dt="2025-01-20T16:37:41.364" v="182" actId="20577"/>
          <ac:spMkLst>
            <pc:docMk/>
            <pc:sldMk cId="1124866894" sldId="431"/>
            <ac:spMk id="13" creationId="{297BCC4E-565C-1558-8BAB-6D8AB3F90894}"/>
          </ac:spMkLst>
        </pc:spChg>
        <pc:picChg chg="mod">
          <ac:chgData name="Tabea Monz" userId="S::t.monz@tum.de::f46a5392-c507-4495-8454-0a2fbbcf0cda" providerId="AD" clId="Web-{AB33218D-5B4C-534A-1F2E-5419192F031A}" dt="2025-01-20T16:37:56.177" v="185" actId="1076"/>
          <ac:picMkLst>
            <pc:docMk/>
            <pc:sldMk cId="1124866894" sldId="431"/>
            <ac:picMk id="12" creationId="{97CC425E-D815-5A0E-2EB5-3F85DED31CED}"/>
          </ac:picMkLst>
        </pc:picChg>
      </pc:sldChg>
      <pc:sldChg chg="modSp">
        <pc:chgData name="Tabea Monz" userId="S::t.monz@tum.de::f46a5392-c507-4495-8454-0a2fbbcf0cda" providerId="AD" clId="Web-{AB33218D-5B4C-534A-1F2E-5419192F031A}" dt="2025-01-20T16:37:26.629" v="180" actId="20577"/>
        <pc:sldMkLst>
          <pc:docMk/>
          <pc:sldMk cId="517569460" sldId="432"/>
        </pc:sldMkLst>
        <pc:spChg chg="mod">
          <ac:chgData name="Tabea Monz" userId="S::t.monz@tum.de::f46a5392-c507-4495-8454-0a2fbbcf0cda" providerId="AD" clId="Web-{AB33218D-5B4C-534A-1F2E-5419192F031A}" dt="2025-01-20T16:37:26.629" v="180" actId="20577"/>
          <ac:spMkLst>
            <pc:docMk/>
            <pc:sldMk cId="517569460" sldId="432"/>
            <ac:spMk id="7" creationId="{093A833E-F483-48B3-840B-1348CCE3E9B7}"/>
          </ac:spMkLst>
        </pc:spChg>
      </pc:sldChg>
      <pc:sldChg chg="modSp">
        <pc:chgData name="Tabea Monz" userId="S::t.monz@tum.de::f46a5392-c507-4495-8454-0a2fbbcf0cda" providerId="AD" clId="Web-{AB33218D-5B4C-534A-1F2E-5419192F031A}" dt="2025-01-20T16:38:08.552" v="190" actId="20577"/>
        <pc:sldMkLst>
          <pc:docMk/>
          <pc:sldMk cId="229481133" sldId="433"/>
        </pc:sldMkLst>
        <pc:spChg chg="mod">
          <ac:chgData name="Tabea Monz" userId="S::t.monz@tum.de::f46a5392-c507-4495-8454-0a2fbbcf0cda" providerId="AD" clId="Web-{AB33218D-5B4C-534A-1F2E-5419192F031A}" dt="2025-01-20T16:38:08.552" v="190" actId="20577"/>
          <ac:spMkLst>
            <pc:docMk/>
            <pc:sldMk cId="229481133" sldId="433"/>
            <ac:spMk id="7" creationId="{093A833E-F483-48B3-840B-1348CCE3E9B7}"/>
          </ac:spMkLst>
        </pc:spChg>
      </pc:sldChg>
      <pc:sldChg chg="modSp">
        <pc:chgData name="Tabea Monz" userId="S::t.monz@tum.de::f46a5392-c507-4495-8454-0a2fbbcf0cda" providerId="AD" clId="Web-{AB33218D-5B4C-534A-1F2E-5419192F031A}" dt="2025-01-20T16:39:04.992" v="202" actId="20577"/>
        <pc:sldMkLst>
          <pc:docMk/>
          <pc:sldMk cId="4194572957" sldId="438"/>
        </pc:sldMkLst>
        <pc:spChg chg="mod">
          <ac:chgData name="Tabea Monz" userId="S::t.monz@tum.de::f46a5392-c507-4495-8454-0a2fbbcf0cda" providerId="AD" clId="Web-{AB33218D-5B4C-534A-1F2E-5419192F031A}" dt="2025-01-20T16:38:54.398" v="195" actId="20577"/>
          <ac:spMkLst>
            <pc:docMk/>
            <pc:sldMk cId="4194572957" sldId="438"/>
            <ac:spMk id="5" creationId="{76B444AA-4E28-7B7F-9628-5B3CAA88EAA8}"/>
          </ac:spMkLst>
        </pc:spChg>
        <pc:spChg chg="mod">
          <ac:chgData name="Tabea Monz" userId="S::t.monz@tum.de::f46a5392-c507-4495-8454-0a2fbbcf0cda" providerId="AD" clId="Web-{AB33218D-5B4C-534A-1F2E-5419192F031A}" dt="2025-01-20T16:39:03.023" v="200" actId="20577"/>
          <ac:spMkLst>
            <pc:docMk/>
            <pc:sldMk cId="4194572957" sldId="438"/>
            <ac:spMk id="6" creationId="{6DF86D60-0015-7EE3-E26C-7026312103B3}"/>
          </ac:spMkLst>
        </pc:spChg>
        <pc:spChg chg="mod">
          <ac:chgData name="Tabea Monz" userId="S::t.monz@tum.de::f46a5392-c507-4495-8454-0a2fbbcf0cda" providerId="AD" clId="Web-{AB33218D-5B4C-534A-1F2E-5419192F031A}" dt="2025-01-20T16:39:04.992" v="202" actId="20577"/>
          <ac:spMkLst>
            <pc:docMk/>
            <pc:sldMk cId="4194572957" sldId="438"/>
            <ac:spMk id="8" creationId="{5406D053-ADB2-636E-938A-6045887B9A82}"/>
          </ac:spMkLst>
        </pc:spChg>
      </pc:sldChg>
      <pc:sldChg chg="modSp">
        <pc:chgData name="Tabea Monz" userId="S::t.monz@tum.de::f46a5392-c507-4495-8454-0a2fbbcf0cda" providerId="AD" clId="Web-{AB33218D-5B4C-534A-1F2E-5419192F031A}" dt="2025-01-20T16:39:40.150" v="216" actId="20577"/>
        <pc:sldMkLst>
          <pc:docMk/>
          <pc:sldMk cId="1520970842" sldId="439"/>
        </pc:sldMkLst>
        <pc:spChg chg="mod">
          <ac:chgData name="Tabea Monz" userId="S::t.monz@tum.de::f46a5392-c507-4495-8454-0a2fbbcf0cda" providerId="AD" clId="Web-{AB33218D-5B4C-534A-1F2E-5419192F031A}" dt="2025-01-20T16:39:40.150" v="216" actId="20577"/>
          <ac:spMkLst>
            <pc:docMk/>
            <pc:sldMk cId="1520970842" sldId="439"/>
            <ac:spMk id="4" creationId="{B3C49E0C-2BB0-1134-4C5A-6AB89CCDCF9B}"/>
          </ac:spMkLst>
        </pc:spChg>
      </pc:sldChg>
      <pc:sldChg chg="modSp">
        <pc:chgData name="Tabea Monz" userId="S::t.monz@tum.de::f46a5392-c507-4495-8454-0a2fbbcf0cda" providerId="AD" clId="Web-{AB33218D-5B4C-534A-1F2E-5419192F031A}" dt="2025-01-20T16:39:29.852" v="212" actId="20577"/>
        <pc:sldMkLst>
          <pc:docMk/>
          <pc:sldMk cId="868224661" sldId="440"/>
        </pc:sldMkLst>
        <pc:spChg chg="mod">
          <ac:chgData name="Tabea Monz" userId="S::t.monz@tum.de::f46a5392-c507-4495-8454-0a2fbbcf0cda" providerId="AD" clId="Web-{AB33218D-5B4C-534A-1F2E-5419192F031A}" dt="2025-01-20T16:39:22.946" v="209" actId="20577"/>
          <ac:spMkLst>
            <pc:docMk/>
            <pc:sldMk cId="868224661" sldId="440"/>
            <ac:spMk id="4" creationId="{B3C49E0C-2BB0-1134-4C5A-6AB89CCDCF9B}"/>
          </ac:spMkLst>
        </pc:spChg>
        <pc:spChg chg="mod">
          <ac:chgData name="Tabea Monz" userId="S::t.monz@tum.de::f46a5392-c507-4495-8454-0a2fbbcf0cda" providerId="AD" clId="Web-{AB33218D-5B4C-534A-1F2E-5419192F031A}" dt="2025-01-20T16:39:29.852" v="212" actId="20577"/>
          <ac:spMkLst>
            <pc:docMk/>
            <pc:sldMk cId="868224661" sldId="440"/>
            <ac:spMk id="6" creationId="{E9BF1E26-FF86-A9E4-DF62-590C6BDB5CB0}"/>
          </ac:spMkLst>
        </pc:spChg>
      </pc:sldChg>
      <pc:sldChg chg="modSp">
        <pc:chgData name="Tabea Monz" userId="S::t.monz@tum.de::f46a5392-c507-4495-8454-0a2fbbcf0cda" providerId="AD" clId="Web-{AB33218D-5B4C-534A-1F2E-5419192F031A}" dt="2025-01-20T16:13:07.008" v="10" actId="20577"/>
        <pc:sldMkLst>
          <pc:docMk/>
          <pc:sldMk cId="1424476061" sldId="453"/>
        </pc:sldMkLst>
        <pc:spChg chg="mod">
          <ac:chgData name="Tabea Monz" userId="S::t.monz@tum.de::f46a5392-c507-4495-8454-0a2fbbcf0cda" providerId="AD" clId="Web-{AB33218D-5B4C-534A-1F2E-5419192F031A}" dt="2025-01-20T16:13:07.008" v="10" actId="20577"/>
          <ac:spMkLst>
            <pc:docMk/>
            <pc:sldMk cId="1424476061" sldId="453"/>
            <ac:spMk id="2" creationId="{FC44FA33-28F7-BD26-5DA9-43D478B0822F}"/>
          </ac:spMkLst>
        </pc:spChg>
        <pc:spChg chg="mod">
          <ac:chgData name="Tabea Monz" userId="S::t.monz@tum.de::f46a5392-c507-4495-8454-0a2fbbcf0cda" providerId="AD" clId="Web-{AB33218D-5B4C-534A-1F2E-5419192F031A}" dt="2025-01-20T15:25:07.912" v="4"/>
          <ac:spMkLst>
            <pc:docMk/>
            <pc:sldMk cId="1424476061" sldId="453"/>
            <ac:spMk id="7" creationId="{093A833E-F483-48B3-840B-1348CCE3E9B7}"/>
          </ac:spMkLst>
        </pc:spChg>
      </pc:sldChg>
      <pc:sldChg chg="modSp">
        <pc:chgData name="Tabea Monz" userId="S::t.monz@tum.de::f46a5392-c507-4495-8454-0a2fbbcf0cda" providerId="AD" clId="Web-{AB33218D-5B4C-534A-1F2E-5419192F031A}" dt="2025-01-20T16:46:23.510" v="357" actId="20577"/>
        <pc:sldMkLst>
          <pc:docMk/>
          <pc:sldMk cId="817820870" sldId="454"/>
        </pc:sldMkLst>
        <pc:spChg chg="mod">
          <ac:chgData name="Tabea Monz" userId="S::t.monz@tum.de::f46a5392-c507-4495-8454-0a2fbbcf0cda" providerId="AD" clId="Web-{AB33218D-5B4C-534A-1F2E-5419192F031A}" dt="2025-01-20T16:46:23.510" v="357" actId="20577"/>
          <ac:spMkLst>
            <pc:docMk/>
            <pc:sldMk cId="817820870" sldId="454"/>
            <ac:spMk id="2" creationId="{FC44FA33-28F7-BD26-5DA9-43D478B0822F}"/>
          </ac:spMkLst>
        </pc:spChg>
      </pc:sldChg>
      <pc:sldChg chg="modSp">
        <pc:chgData name="Tabea Monz" userId="S::t.monz@tum.de::f46a5392-c507-4495-8454-0a2fbbcf0cda" providerId="AD" clId="Web-{AB33218D-5B4C-534A-1F2E-5419192F031A}" dt="2025-01-20T16:42:43.220" v="269" actId="20577"/>
        <pc:sldMkLst>
          <pc:docMk/>
          <pc:sldMk cId="1847491735" sldId="457"/>
        </pc:sldMkLst>
        <pc:spChg chg="mod">
          <ac:chgData name="Tabea Monz" userId="S::t.monz@tum.de::f46a5392-c507-4495-8454-0a2fbbcf0cda" providerId="AD" clId="Web-{AB33218D-5B4C-534A-1F2E-5419192F031A}" dt="2025-01-20T16:42:43.220" v="269" actId="20577"/>
          <ac:spMkLst>
            <pc:docMk/>
            <pc:sldMk cId="1847491735" sldId="457"/>
            <ac:spMk id="4" creationId="{48D64B73-8253-00F7-D08E-D8A85D735ED8}"/>
          </ac:spMkLst>
        </pc:spChg>
        <pc:spChg chg="mod">
          <ac:chgData name="Tabea Monz" userId="S::t.monz@tum.de::f46a5392-c507-4495-8454-0a2fbbcf0cda" providerId="AD" clId="Web-{AB33218D-5B4C-534A-1F2E-5419192F031A}" dt="2025-01-20T16:42:19.750" v="263" actId="20577"/>
          <ac:spMkLst>
            <pc:docMk/>
            <pc:sldMk cId="1847491735" sldId="457"/>
            <ac:spMk id="7" creationId="{093A833E-F483-48B3-840B-1348CCE3E9B7}"/>
          </ac:spMkLst>
        </pc:spChg>
      </pc:sldChg>
      <pc:sldChg chg="modSp">
        <pc:chgData name="Tabea Monz" userId="S::t.monz@tum.de::f46a5392-c507-4495-8454-0a2fbbcf0cda" providerId="AD" clId="Web-{AB33218D-5B4C-534A-1F2E-5419192F031A}" dt="2025-01-20T16:41:22.732" v="247" actId="20577"/>
        <pc:sldMkLst>
          <pc:docMk/>
          <pc:sldMk cId="357846227" sldId="458"/>
        </pc:sldMkLst>
        <pc:spChg chg="mod">
          <ac:chgData name="Tabea Monz" userId="S::t.monz@tum.de::f46a5392-c507-4495-8454-0a2fbbcf0cda" providerId="AD" clId="Web-{AB33218D-5B4C-534A-1F2E-5419192F031A}" dt="2025-01-20T16:41:22.732" v="247" actId="20577"/>
          <ac:spMkLst>
            <pc:docMk/>
            <pc:sldMk cId="357846227" sldId="458"/>
            <ac:spMk id="7" creationId="{093A833E-F483-48B3-840B-1348CCE3E9B7}"/>
          </ac:spMkLst>
        </pc:spChg>
      </pc:sldChg>
      <pc:sldChg chg="modSp">
        <pc:chgData name="Tabea Monz" userId="S::t.monz@tum.de::f46a5392-c507-4495-8454-0a2fbbcf0cda" providerId="AD" clId="Web-{AB33218D-5B4C-534A-1F2E-5419192F031A}" dt="2025-01-20T16:40:14.839" v="224" actId="1076"/>
        <pc:sldMkLst>
          <pc:docMk/>
          <pc:sldMk cId="1531778204" sldId="459"/>
        </pc:sldMkLst>
        <pc:spChg chg="mod">
          <ac:chgData name="Tabea Monz" userId="S::t.monz@tum.de::f46a5392-c507-4495-8454-0a2fbbcf0cda" providerId="AD" clId="Web-{AB33218D-5B4C-534A-1F2E-5419192F031A}" dt="2025-01-20T16:40:14.839" v="224" actId="1076"/>
          <ac:spMkLst>
            <pc:docMk/>
            <pc:sldMk cId="1531778204" sldId="459"/>
            <ac:spMk id="12" creationId="{EC796D91-099D-B86F-571C-362D7452578E}"/>
          </ac:spMkLst>
        </pc:spChg>
        <pc:spChg chg="mod">
          <ac:chgData name="Tabea Monz" userId="S::t.monz@tum.de::f46a5392-c507-4495-8454-0a2fbbcf0cda" providerId="AD" clId="Web-{AB33218D-5B4C-534A-1F2E-5419192F031A}" dt="2025-01-20T16:40:09.963" v="223" actId="1076"/>
          <ac:spMkLst>
            <pc:docMk/>
            <pc:sldMk cId="1531778204" sldId="459"/>
            <ac:spMk id="13" creationId="{A02C6431-8DE9-0B13-5309-0319D9BE8C7F}"/>
          </ac:spMkLst>
        </pc:spChg>
        <pc:spChg chg="mod">
          <ac:chgData name="Tabea Monz" userId="S::t.monz@tum.de::f46a5392-c507-4495-8454-0a2fbbcf0cda" providerId="AD" clId="Web-{AB33218D-5B4C-534A-1F2E-5419192F031A}" dt="2025-01-20T16:40:01.744" v="222" actId="20577"/>
          <ac:spMkLst>
            <pc:docMk/>
            <pc:sldMk cId="1531778204" sldId="459"/>
            <ac:spMk id="14" creationId="{53333BFA-F9D6-8FD8-18F4-CE8089AB37FD}"/>
          </ac:spMkLst>
        </pc:spChg>
      </pc:sldChg>
      <pc:sldChg chg="modSp">
        <pc:chgData name="Tabea Monz" userId="S::t.monz@tum.de::f46a5392-c507-4495-8454-0a2fbbcf0cda" providerId="AD" clId="Web-{AB33218D-5B4C-534A-1F2E-5419192F031A}" dt="2025-01-20T16:40:49.887" v="238" actId="20577"/>
        <pc:sldMkLst>
          <pc:docMk/>
          <pc:sldMk cId="3470424952" sldId="460"/>
        </pc:sldMkLst>
        <pc:spChg chg="mod">
          <ac:chgData name="Tabea Monz" userId="S::t.monz@tum.de::f46a5392-c507-4495-8454-0a2fbbcf0cda" providerId="AD" clId="Web-{AB33218D-5B4C-534A-1F2E-5419192F031A}" dt="2025-01-20T16:40:49.887" v="238" actId="20577"/>
          <ac:spMkLst>
            <pc:docMk/>
            <pc:sldMk cId="3470424952" sldId="460"/>
            <ac:spMk id="7" creationId="{093A833E-F483-48B3-840B-1348CCE3E9B7}"/>
          </ac:spMkLst>
        </pc:spChg>
      </pc:sldChg>
      <pc:sldChg chg="modSp">
        <pc:chgData name="Tabea Monz" userId="S::t.monz@tum.de::f46a5392-c507-4495-8454-0a2fbbcf0cda" providerId="AD" clId="Web-{AB33218D-5B4C-534A-1F2E-5419192F031A}" dt="2025-01-20T16:31:46.021" v="55" actId="20577"/>
        <pc:sldMkLst>
          <pc:docMk/>
          <pc:sldMk cId="791977806" sldId="463"/>
        </pc:sldMkLst>
      </pc:sldChg>
      <pc:sldChg chg="modSp">
        <pc:chgData name="Tabea Monz" userId="S::t.monz@tum.de::f46a5392-c507-4495-8454-0a2fbbcf0cda" providerId="AD" clId="Web-{AB33218D-5B4C-534A-1F2E-5419192F031A}" dt="2025-01-20T16:15:50.874" v="29" actId="20577"/>
        <pc:sldMkLst>
          <pc:docMk/>
          <pc:sldMk cId="2719264391" sldId="464"/>
        </pc:sldMkLst>
      </pc:sldChg>
      <pc:sldChg chg="modSp">
        <pc:chgData name="Tabea Monz" userId="S::t.monz@tum.de::f46a5392-c507-4495-8454-0a2fbbcf0cda" providerId="AD" clId="Web-{AB33218D-5B4C-534A-1F2E-5419192F031A}" dt="2025-01-20T16:32:36.898" v="76" actId="20577"/>
        <pc:sldMkLst>
          <pc:docMk/>
          <pc:sldMk cId="2672423252" sldId="465"/>
        </pc:sldMkLst>
      </pc:sldChg>
      <pc:sldChg chg="modSp">
        <pc:chgData name="Tabea Monz" userId="S::t.monz@tum.de::f46a5392-c507-4495-8454-0a2fbbcf0cda" providerId="AD" clId="Web-{AB33218D-5B4C-534A-1F2E-5419192F031A}" dt="2025-01-20T16:32:16.773" v="70" actId="20577"/>
        <pc:sldMkLst>
          <pc:docMk/>
          <pc:sldMk cId="97499985" sldId="466"/>
        </pc:sldMkLst>
        <pc:spChg chg="mod">
          <ac:chgData name="Tabea Monz" userId="S::t.monz@tum.de::f46a5392-c507-4495-8454-0a2fbbcf0cda" providerId="AD" clId="Web-{AB33218D-5B4C-534A-1F2E-5419192F031A}" dt="2025-01-20T16:32:02.163" v="60" actId="20577"/>
          <ac:spMkLst>
            <pc:docMk/>
            <pc:sldMk cId="97499985" sldId="466"/>
            <ac:spMk id="2" creationId="{FC44FA33-28F7-BD26-5DA9-43D478B0822F}"/>
          </ac:spMkLst>
        </pc:spChg>
        <pc:spChg chg="mod">
          <ac:chgData name="Tabea Monz" userId="S::t.monz@tum.de::f46a5392-c507-4495-8454-0a2fbbcf0cda" providerId="AD" clId="Web-{AB33218D-5B4C-534A-1F2E-5419192F031A}" dt="2025-01-20T16:32:16.773" v="70" actId="20577"/>
          <ac:spMkLst>
            <pc:docMk/>
            <pc:sldMk cId="97499985" sldId="466"/>
            <ac:spMk id="7" creationId="{093A833E-F483-48B3-840B-1348CCE3E9B7}"/>
          </ac:spMkLst>
        </pc:spChg>
      </pc:sldChg>
      <pc:sldChg chg="modSp">
        <pc:chgData name="Tabea Monz" userId="S::t.monz@tum.de::f46a5392-c507-4495-8454-0a2fbbcf0cda" providerId="AD" clId="Web-{AB33218D-5B4C-534A-1F2E-5419192F031A}" dt="2025-01-20T16:37:06.550" v="176" actId="20577"/>
        <pc:sldMkLst>
          <pc:docMk/>
          <pc:sldMk cId="3199544241" sldId="467"/>
        </pc:sldMkLst>
        <pc:spChg chg="mod">
          <ac:chgData name="Tabea Monz" userId="S::t.monz@tum.de::f46a5392-c507-4495-8454-0a2fbbcf0cda" providerId="AD" clId="Web-{AB33218D-5B4C-534A-1F2E-5419192F031A}" dt="2025-01-20T16:37:06.550" v="176" actId="20577"/>
          <ac:spMkLst>
            <pc:docMk/>
            <pc:sldMk cId="3199544241" sldId="467"/>
            <ac:spMk id="3" creationId="{A68BB057-B8C6-3C0B-23E1-6E6A0F06BDF0}"/>
          </ac:spMkLst>
        </pc:spChg>
        <pc:spChg chg="mod">
          <ac:chgData name="Tabea Monz" userId="S::t.monz@tum.de::f46a5392-c507-4495-8454-0a2fbbcf0cda" providerId="AD" clId="Web-{AB33218D-5B4C-534A-1F2E-5419192F031A}" dt="2025-01-20T16:36:26.611" v="156" actId="20577"/>
          <ac:spMkLst>
            <pc:docMk/>
            <pc:sldMk cId="3199544241" sldId="467"/>
            <ac:spMk id="10" creationId="{72C9F6A6-A520-1851-F229-7C9C5DAA1C36}"/>
          </ac:spMkLst>
        </pc:spChg>
      </pc:sldChg>
      <pc:sldChg chg="modSp">
        <pc:chgData name="Tabea Monz" userId="S::t.monz@tum.de::f46a5392-c507-4495-8454-0a2fbbcf0cda" providerId="AD" clId="Web-{AB33218D-5B4C-534A-1F2E-5419192F031A}" dt="2025-01-20T16:47:01.527" v="373" actId="20577"/>
        <pc:sldMkLst>
          <pc:docMk/>
          <pc:sldMk cId="2142852525" sldId="471"/>
        </pc:sldMkLst>
        <pc:spChg chg="mod">
          <ac:chgData name="Tabea Monz" userId="S::t.monz@tum.de::f46a5392-c507-4495-8454-0a2fbbcf0cda" providerId="AD" clId="Web-{AB33218D-5B4C-534A-1F2E-5419192F031A}" dt="2025-01-20T16:47:01.527" v="373" actId="20577"/>
          <ac:spMkLst>
            <pc:docMk/>
            <pc:sldMk cId="2142852525" sldId="471"/>
            <ac:spMk id="370" creationId="{00000000-0000-0000-0000-000000000000}"/>
          </ac:spMkLst>
        </pc:spChg>
      </pc:sldChg>
      <pc:sldChg chg="modSp">
        <pc:chgData name="Tabea Monz" userId="S::t.monz@tum.de::f46a5392-c507-4495-8454-0a2fbbcf0cda" providerId="AD" clId="Web-{AB33218D-5B4C-534A-1F2E-5419192F031A}" dt="2025-01-20T16:47:12.324" v="376" actId="20577"/>
        <pc:sldMkLst>
          <pc:docMk/>
          <pc:sldMk cId="2108892166" sldId="472"/>
        </pc:sldMkLst>
        <pc:spChg chg="mod">
          <ac:chgData name="Tabea Monz" userId="S::t.monz@tum.de::f46a5392-c507-4495-8454-0a2fbbcf0cda" providerId="AD" clId="Web-{AB33218D-5B4C-534A-1F2E-5419192F031A}" dt="2025-01-20T16:47:12.324" v="376" actId="20577"/>
          <ac:spMkLst>
            <pc:docMk/>
            <pc:sldMk cId="2108892166" sldId="472"/>
            <ac:spMk id="10" creationId="{72C9F6A6-A520-1851-F229-7C9C5DAA1C36}"/>
          </ac:spMkLst>
        </pc:spChg>
      </pc:sldChg>
      <pc:sldChg chg="modSp">
        <pc:chgData name="Tabea Monz" userId="S::t.monz@tum.de::f46a5392-c507-4495-8454-0a2fbbcf0cda" providerId="AD" clId="Web-{AB33218D-5B4C-534A-1F2E-5419192F031A}" dt="2025-01-20T16:47:21.262" v="379" actId="20577"/>
        <pc:sldMkLst>
          <pc:docMk/>
          <pc:sldMk cId="3639066523" sldId="473"/>
        </pc:sldMkLst>
        <pc:spChg chg="mod">
          <ac:chgData name="Tabea Monz" userId="S::t.monz@tum.de::f46a5392-c507-4495-8454-0a2fbbcf0cda" providerId="AD" clId="Web-{AB33218D-5B4C-534A-1F2E-5419192F031A}" dt="2025-01-20T16:47:21.262" v="379" actId="20577"/>
          <ac:spMkLst>
            <pc:docMk/>
            <pc:sldMk cId="3639066523" sldId="473"/>
            <ac:spMk id="10" creationId="{72C9F6A6-A520-1851-F229-7C9C5DAA1C36}"/>
          </ac:spMkLst>
        </pc:spChg>
      </pc:sldChg>
      <pc:sldChg chg="modSp">
        <pc:chgData name="Tabea Monz" userId="S::t.monz@tum.de::f46a5392-c507-4495-8454-0a2fbbcf0cda" providerId="AD" clId="Web-{AB33218D-5B4C-534A-1F2E-5419192F031A}" dt="2025-01-20T16:47:27.012" v="380" actId="20577"/>
        <pc:sldMkLst>
          <pc:docMk/>
          <pc:sldMk cId="497507390" sldId="474"/>
        </pc:sldMkLst>
        <pc:spChg chg="mod">
          <ac:chgData name="Tabea Monz" userId="S::t.monz@tum.de::f46a5392-c507-4495-8454-0a2fbbcf0cda" providerId="AD" clId="Web-{AB33218D-5B4C-534A-1F2E-5419192F031A}" dt="2025-01-20T16:47:27.012" v="380" actId="20577"/>
          <ac:spMkLst>
            <pc:docMk/>
            <pc:sldMk cId="497507390" sldId="474"/>
            <ac:spMk id="10" creationId="{72C9F6A6-A520-1851-F229-7C9C5DAA1C36}"/>
          </ac:spMkLst>
        </pc:spChg>
      </pc:sldChg>
      <pc:sldChg chg="modSp">
        <pc:chgData name="Tabea Monz" userId="S::t.monz@tum.de::f46a5392-c507-4495-8454-0a2fbbcf0cda" providerId="AD" clId="Web-{AB33218D-5B4C-534A-1F2E-5419192F031A}" dt="2025-01-20T16:47:49.076" v="384" actId="1076"/>
        <pc:sldMkLst>
          <pc:docMk/>
          <pc:sldMk cId="3180930297" sldId="478"/>
        </pc:sldMkLst>
        <pc:spChg chg="mod">
          <ac:chgData name="Tabea Monz" userId="S::t.monz@tum.de::f46a5392-c507-4495-8454-0a2fbbcf0cda" providerId="AD" clId="Web-{AB33218D-5B4C-534A-1F2E-5419192F031A}" dt="2025-01-20T16:47:47.169" v="383" actId="20577"/>
          <ac:spMkLst>
            <pc:docMk/>
            <pc:sldMk cId="3180930297" sldId="478"/>
            <ac:spMk id="3" creationId="{A68BB057-B8C6-3C0B-23E1-6E6A0F06BDF0}"/>
          </ac:spMkLst>
        </pc:spChg>
        <pc:picChg chg="mod">
          <ac:chgData name="Tabea Monz" userId="S::t.monz@tum.de::f46a5392-c507-4495-8454-0a2fbbcf0cda" providerId="AD" clId="Web-{AB33218D-5B4C-534A-1F2E-5419192F031A}" dt="2025-01-20T16:47:49.076" v="384" actId="1076"/>
          <ac:picMkLst>
            <pc:docMk/>
            <pc:sldMk cId="3180930297" sldId="478"/>
            <ac:picMk id="8" creationId="{8967C9B2-9839-DA3B-73EF-BD7EE80D7838}"/>
          </ac:picMkLst>
        </pc:picChg>
      </pc:sldChg>
      <pc:sldChg chg="modSp">
        <pc:chgData name="Tabea Monz" userId="S::t.monz@tum.de::f46a5392-c507-4495-8454-0a2fbbcf0cda" providerId="AD" clId="Web-{AB33218D-5B4C-534A-1F2E-5419192F031A}" dt="2025-01-20T16:48:06.420" v="390" actId="20577"/>
        <pc:sldMkLst>
          <pc:docMk/>
          <pc:sldMk cId="2906566002" sldId="480"/>
        </pc:sldMkLst>
        <pc:spChg chg="mod">
          <ac:chgData name="Tabea Monz" userId="S::t.monz@tum.de::f46a5392-c507-4495-8454-0a2fbbcf0cda" providerId="AD" clId="Web-{AB33218D-5B4C-534A-1F2E-5419192F031A}" dt="2025-01-20T16:48:06.420" v="390" actId="20577"/>
          <ac:spMkLst>
            <pc:docMk/>
            <pc:sldMk cId="2906566002" sldId="480"/>
            <ac:spMk id="3" creationId="{A68BB057-B8C6-3C0B-23E1-6E6A0F06BDF0}"/>
          </ac:spMkLst>
        </pc:spChg>
        <pc:spChg chg="mod">
          <ac:chgData name="Tabea Monz" userId="S::t.monz@tum.de::f46a5392-c507-4495-8454-0a2fbbcf0cda" providerId="AD" clId="Web-{AB33218D-5B4C-534A-1F2E-5419192F031A}" dt="2025-01-20T16:47:56.263" v="387" actId="20577"/>
          <ac:spMkLst>
            <pc:docMk/>
            <pc:sldMk cId="2906566002" sldId="480"/>
            <ac:spMk id="10" creationId="{72C9F6A6-A520-1851-F229-7C9C5DAA1C36}"/>
          </ac:spMkLst>
        </pc:spChg>
      </pc:sldChg>
      <pc:sldChg chg="modSp modCm">
        <pc:chgData name="Tabea Monz" userId="S::t.monz@tum.de::f46a5392-c507-4495-8454-0a2fbbcf0cda" providerId="AD" clId="Web-{AB33218D-5B4C-534A-1F2E-5419192F031A}" dt="2025-01-20T16:48:18.936" v="395" actId="20577"/>
        <pc:sldMkLst>
          <pc:docMk/>
          <pc:sldMk cId="1127800617" sldId="481"/>
        </pc:sldMkLst>
        <pc:spChg chg="mod">
          <ac:chgData name="Tabea Monz" userId="S::t.monz@tum.de::f46a5392-c507-4495-8454-0a2fbbcf0cda" providerId="AD" clId="Web-{AB33218D-5B4C-534A-1F2E-5419192F031A}" dt="2025-01-20T16:48:18.936" v="395" actId="20577"/>
          <ac:spMkLst>
            <pc:docMk/>
            <pc:sldMk cId="1127800617" sldId="481"/>
            <ac:spMk id="3" creationId="{A68BB057-B8C6-3C0B-23E1-6E6A0F06BDF0}"/>
          </ac:spMkLst>
        </pc:spChg>
        <pc:spChg chg="mod">
          <ac:chgData name="Tabea Monz" userId="S::t.monz@tum.de::f46a5392-c507-4495-8454-0a2fbbcf0cda" providerId="AD" clId="Web-{AB33218D-5B4C-534A-1F2E-5419192F031A}" dt="2025-01-20T16:48:12.030" v="392" actId="20577"/>
          <ac:spMkLst>
            <pc:docMk/>
            <pc:sldMk cId="1127800617" sldId="481"/>
            <ac:spMk id="10" creationId="{72C9F6A6-A520-1851-F229-7C9C5DAA1C36}"/>
          </ac:spMkLst>
        </pc:spChg>
        <pc:extLst>
          <p:ext xmlns:p="http://schemas.openxmlformats.org/presentationml/2006/main" uri="{D6D511B9-2390-475A-947B-AFAB55BFBCF1}">
            <pc226:cmChg xmlns:pc226="http://schemas.microsoft.com/office/powerpoint/2022/06/main/command" chg="mod">
              <pc226:chgData name="Tabea Monz" userId="S::t.monz@tum.de::f46a5392-c507-4495-8454-0a2fbbcf0cda" providerId="AD" clId="Web-{AB33218D-5B4C-534A-1F2E-5419192F031A}" dt="2025-01-20T16:48:17.217" v="394" actId="20577"/>
              <pc2:cmMkLst xmlns:pc2="http://schemas.microsoft.com/office/powerpoint/2019/9/main/command">
                <pc:docMk/>
                <pc:sldMk cId="1127800617" sldId="481"/>
                <pc2:cmMk id="{397EEDB4-8996-4B29-A2A2-FD5DBCA780D0}"/>
              </pc2:cmMkLst>
            </pc226:cmChg>
          </p:ext>
        </pc:extLst>
      </pc:sldChg>
      <pc:sldChg chg="modSp">
        <pc:chgData name="Tabea Monz" userId="S::t.monz@tum.de::f46a5392-c507-4495-8454-0a2fbbcf0cda" providerId="AD" clId="Web-{AB33218D-5B4C-534A-1F2E-5419192F031A}" dt="2025-01-20T16:48:30.827" v="397" actId="20577"/>
        <pc:sldMkLst>
          <pc:docMk/>
          <pc:sldMk cId="870885669" sldId="484"/>
        </pc:sldMkLst>
      </pc:sldChg>
      <pc:sldChg chg="modSp">
        <pc:chgData name="Tabea Monz" userId="S::t.monz@tum.de::f46a5392-c507-4495-8454-0a2fbbcf0cda" providerId="AD" clId="Web-{AB33218D-5B4C-534A-1F2E-5419192F031A}" dt="2025-01-20T16:49:48.268" v="432" actId="20577"/>
        <pc:sldMkLst>
          <pc:docMk/>
          <pc:sldMk cId="1171163376" sldId="489"/>
        </pc:sldMkLst>
        <pc:spChg chg="mod">
          <ac:chgData name="Tabea Monz" userId="S::t.monz@tum.de::f46a5392-c507-4495-8454-0a2fbbcf0cda" providerId="AD" clId="Web-{AB33218D-5B4C-534A-1F2E-5419192F031A}" dt="2025-01-20T16:49:39.674" v="431" actId="20577"/>
          <ac:spMkLst>
            <pc:docMk/>
            <pc:sldMk cId="1171163376" sldId="489"/>
            <ac:spMk id="3" creationId="{97D24FF4-5754-3128-6F4A-F20BDF26B40C}"/>
          </ac:spMkLst>
        </pc:spChg>
        <pc:spChg chg="mod">
          <ac:chgData name="Tabea Monz" userId="S::t.monz@tum.de::f46a5392-c507-4495-8454-0a2fbbcf0cda" providerId="AD" clId="Web-{AB33218D-5B4C-534A-1F2E-5419192F031A}" dt="2025-01-20T16:49:48.268" v="432" actId="20577"/>
          <ac:spMkLst>
            <pc:docMk/>
            <pc:sldMk cId="1171163376" sldId="489"/>
            <ac:spMk id="27" creationId="{521267FD-FB0B-36B6-F2B1-622C9814748B}"/>
          </ac:spMkLst>
        </pc:spChg>
      </pc:sldChg>
      <pc:sldChg chg="modSp">
        <pc:chgData name="Tabea Monz" userId="S::t.monz@tum.de::f46a5392-c507-4495-8454-0a2fbbcf0cda" providerId="AD" clId="Web-{AB33218D-5B4C-534A-1F2E-5419192F031A}" dt="2025-01-20T16:50:26.238" v="441" actId="20577"/>
        <pc:sldMkLst>
          <pc:docMk/>
          <pc:sldMk cId="3798407279" sldId="492"/>
        </pc:sldMkLst>
        <pc:spChg chg="mod">
          <ac:chgData name="Tabea Monz" userId="S::t.monz@tum.de::f46a5392-c507-4495-8454-0a2fbbcf0cda" providerId="AD" clId="Web-{AB33218D-5B4C-534A-1F2E-5419192F031A}" dt="2025-01-20T16:50:26.238" v="441" actId="20577"/>
          <ac:spMkLst>
            <pc:docMk/>
            <pc:sldMk cId="3798407279" sldId="492"/>
            <ac:spMk id="4" creationId="{9B123004-F34F-1F2A-C1F8-7D7DE310B2BD}"/>
          </ac:spMkLst>
        </pc:spChg>
      </pc:sldChg>
      <pc:sldChg chg="modSp">
        <pc:chgData name="Tabea Monz" userId="S::t.monz@tum.de::f46a5392-c507-4495-8454-0a2fbbcf0cda" providerId="AD" clId="Web-{AB33218D-5B4C-534A-1F2E-5419192F031A}" dt="2025-01-20T16:48:50.062" v="408" actId="20577"/>
        <pc:sldMkLst>
          <pc:docMk/>
          <pc:sldMk cId="3320074347" sldId="493"/>
        </pc:sldMkLst>
        <pc:spChg chg="mod">
          <ac:chgData name="Tabea Monz" userId="S::t.monz@tum.de::f46a5392-c507-4495-8454-0a2fbbcf0cda" providerId="AD" clId="Web-{AB33218D-5B4C-534A-1F2E-5419192F031A}" dt="2025-01-20T16:48:50.062" v="408" actId="20577"/>
          <ac:spMkLst>
            <pc:docMk/>
            <pc:sldMk cId="3320074347" sldId="493"/>
            <ac:spMk id="10" creationId="{72C9F6A6-A520-1851-F229-7C9C5DAA1C36}"/>
          </ac:spMkLst>
        </pc:spChg>
      </pc:sldChg>
      <pc:sldChg chg="modSp">
        <pc:chgData name="Tabea Monz" userId="S::t.monz@tum.de::f46a5392-c507-4495-8454-0a2fbbcf0cda" providerId="AD" clId="Web-{AB33218D-5B4C-534A-1F2E-5419192F031A}" dt="2025-01-20T16:50:11.503" v="439" actId="20577"/>
        <pc:sldMkLst>
          <pc:docMk/>
          <pc:sldMk cId="2737919768" sldId="497"/>
        </pc:sldMkLst>
        <pc:spChg chg="mod">
          <ac:chgData name="Tabea Monz" userId="S::t.monz@tum.de::f46a5392-c507-4495-8454-0a2fbbcf0cda" providerId="AD" clId="Web-{AB33218D-5B4C-534A-1F2E-5419192F031A}" dt="2025-01-20T16:50:11.503" v="439" actId="20577"/>
          <ac:spMkLst>
            <pc:docMk/>
            <pc:sldMk cId="2737919768" sldId="497"/>
            <ac:spMk id="4" creationId="{9B123004-F34F-1F2A-C1F8-7D7DE310B2BD}"/>
          </ac:spMkLst>
        </pc:spChg>
      </pc:sldChg>
      <pc:sldChg chg="modSp">
        <pc:chgData name="Tabea Monz" userId="S::t.monz@tum.de::f46a5392-c507-4495-8454-0a2fbbcf0cda" providerId="AD" clId="Web-{AB33218D-5B4C-534A-1F2E-5419192F031A}" dt="2025-01-20T16:50:59.115" v="453" actId="20577"/>
        <pc:sldMkLst>
          <pc:docMk/>
          <pc:sldMk cId="1221604805" sldId="498"/>
        </pc:sldMkLst>
        <pc:spChg chg="mod">
          <ac:chgData name="Tabea Monz" userId="S::t.monz@tum.de::f46a5392-c507-4495-8454-0a2fbbcf0cda" providerId="AD" clId="Web-{AB33218D-5B4C-534A-1F2E-5419192F031A}" dt="2025-01-20T16:50:49.130" v="446" actId="20577"/>
          <ac:spMkLst>
            <pc:docMk/>
            <pc:sldMk cId="1221604805" sldId="498"/>
            <ac:spMk id="3" creationId="{A6B12ECE-67B6-C0BC-0F4F-41E8C2BBC17F}"/>
          </ac:spMkLst>
        </pc:spChg>
        <pc:spChg chg="mod">
          <ac:chgData name="Tabea Monz" userId="S::t.monz@tum.de::f46a5392-c507-4495-8454-0a2fbbcf0cda" providerId="AD" clId="Web-{AB33218D-5B4C-534A-1F2E-5419192F031A}" dt="2025-01-20T16:50:59.115" v="453" actId="20577"/>
          <ac:spMkLst>
            <pc:docMk/>
            <pc:sldMk cId="1221604805" sldId="498"/>
            <ac:spMk id="4" creationId="{876FEF59-7A15-7112-BD8B-3C728A4499CF}"/>
          </ac:spMkLst>
        </pc:spChg>
      </pc:sldChg>
      <pc:sldChg chg="modSp">
        <pc:chgData name="Tabea Monz" userId="S::t.monz@tum.de::f46a5392-c507-4495-8454-0a2fbbcf0cda" providerId="AD" clId="Web-{AB33218D-5B4C-534A-1F2E-5419192F031A}" dt="2025-01-20T16:51:08.209" v="458" actId="20577"/>
        <pc:sldMkLst>
          <pc:docMk/>
          <pc:sldMk cId="3115704760" sldId="501"/>
        </pc:sldMkLst>
        <pc:spChg chg="mod">
          <ac:chgData name="Tabea Monz" userId="S::t.monz@tum.de::f46a5392-c507-4495-8454-0a2fbbcf0cda" providerId="AD" clId="Web-{AB33218D-5B4C-534A-1F2E-5419192F031A}" dt="2025-01-20T16:51:08.209" v="458" actId="20577"/>
          <ac:spMkLst>
            <pc:docMk/>
            <pc:sldMk cId="3115704760" sldId="501"/>
            <ac:spMk id="4" creationId="{876FEF59-7A15-7112-BD8B-3C728A4499CF}"/>
          </ac:spMkLst>
        </pc:spChg>
      </pc:sldChg>
      <pc:sldChg chg="modSp">
        <pc:chgData name="Tabea Monz" userId="S::t.monz@tum.de::f46a5392-c507-4495-8454-0a2fbbcf0cda" providerId="AD" clId="Web-{AB33218D-5B4C-534A-1F2E-5419192F031A}" dt="2025-01-20T16:51:24.850" v="468" actId="20577"/>
        <pc:sldMkLst>
          <pc:docMk/>
          <pc:sldMk cId="234722134" sldId="502"/>
        </pc:sldMkLst>
        <pc:spChg chg="mod">
          <ac:chgData name="Tabea Monz" userId="S::t.monz@tum.de::f46a5392-c507-4495-8454-0a2fbbcf0cda" providerId="AD" clId="Web-{AB33218D-5B4C-534A-1F2E-5419192F031A}" dt="2025-01-20T16:51:24.850" v="468" actId="20577"/>
          <ac:spMkLst>
            <pc:docMk/>
            <pc:sldMk cId="234722134" sldId="502"/>
            <ac:spMk id="4" creationId="{876FEF59-7A15-7112-BD8B-3C728A4499CF}"/>
          </ac:spMkLst>
        </pc:spChg>
      </pc:sldChg>
      <pc:sldChg chg="modSp">
        <pc:chgData name="Tabea Monz" userId="S::t.monz@tum.de::f46a5392-c507-4495-8454-0a2fbbcf0cda" providerId="AD" clId="Web-{AB33218D-5B4C-534A-1F2E-5419192F031A}" dt="2025-01-20T16:51:43.882" v="477" actId="20577"/>
        <pc:sldMkLst>
          <pc:docMk/>
          <pc:sldMk cId="57748740" sldId="503"/>
        </pc:sldMkLst>
        <pc:spChg chg="mod">
          <ac:chgData name="Tabea Monz" userId="S::t.monz@tum.de::f46a5392-c507-4495-8454-0a2fbbcf0cda" providerId="AD" clId="Web-{AB33218D-5B4C-534A-1F2E-5419192F031A}" dt="2025-01-20T16:51:43.882" v="477" actId="20577"/>
          <ac:spMkLst>
            <pc:docMk/>
            <pc:sldMk cId="57748740" sldId="503"/>
            <ac:spMk id="4" creationId="{876FEF59-7A15-7112-BD8B-3C728A4499CF}"/>
          </ac:spMkLst>
        </pc:spChg>
      </pc:sldChg>
      <pc:sldChg chg="modSp">
        <pc:chgData name="Tabea Monz" userId="S::t.monz@tum.de::f46a5392-c507-4495-8454-0a2fbbcf0cda" providerId="AD" clId="Web-{AB33218D-5B4C-534A-1F2E-5419192F031A}" dt="2025-01-20T16:51:55.257" v="488" actId="20577"/>
        <pc:sldMkLst>
          <pc:docMk/>
          <pc:sldMk cId="1498583131" sldId="504"/>
        </pc:sldMkLst>
        <pc:spChg chg="mod">
          <ac:chgData name="Tabea Monz" userId="S::t.monz@tum.de::f46a5392-c507-4495-8454-0a2fbbcf0cda" providerId="AD" clId="Web-{AB33218D-5B4C-534A-1F2E-5419192F031A}" dt="2025-01-20T16:51:47.913" v="480" actId="20577"/>
          <ac:spMkLst>
            <pc:docMk/>
            <pc:sldMk cId="1498583131" sldId="504"/>
            <ac:spMk id="3" creationId="{A6B12ECE-67B6-C0BC-0F4F-41E8C2BBC17F}"/>
          </ac:spMkLst>
        </pc:spChg>
        <pc:spChg chg="mod">
          <ac:chgData name="Tabea Monz" userId="S::t.monz@tum.de::f46a5392-c507-4495-8454-0a2fbbcf0cda" providerId="AD" clId="Web-{AB33218D-5B4C-534A-1F2E-5419192F031A}" dt="2025-01-20T16:51:55.257" v="488" actId="20577"/>
          <ac:spMkLst>
            <pc:docMk/>
            <pc:sldMk cId="1498583131" sldId="504"/>
            <ac:spMk id="4" creationId="{876FEF59-7A15-7112-BD8B-3C728A4499CF}"/>
          </ac:spMkLst>
        </pc:spChg>
      </pc:sldChg>
      <pc:sldChg chg="modSp">
        <pc:chgData name="Tabea Monz" userId="S::t.monz@tum.de::f46a5392-c507-4495-8454-0a2fbbcf0cda" providerId="AD" clId="Web-{AB33218D-5B4C-534A-1F2E-5419192F031A}" dt="2025-01-20T16:52:28.181" v="509" actId="20577"/>
        <pc:sldMkLst>
          <pc:docMk/>
          <pc:sldMk cId="1776786375" sldId="505"/>
        </pc:sldMkLst>
        <pc:spChg chg="mod">
          <ac:chgData name="Tabea Monz" userId="S::t.monz@tum.de::f46a5392-c507-4495-8454-0a2fbbcf0cda" providerId="AD" clId="Web-{AB33218D-5B4C-534A-1F2E-5419192F031A}" dt="2025-01-20T16:52:28.181" v="509" actId="20577"/>
          <ac:spMkLst>
            <pc:docMk/>
            <pc:sldMk cId="1776786375" sldId="505"/>
            <ac:spMk id="3" creationId="{A6B12ECE-67B6-C0BC-0F4F-41E8C2BBC17F}"/>
          </ac:spMkLst>
        </pc:spChg>
      </pc:sldChg>
      <pc:sldChg chg="modSp">
        <pc:chgData name="Tabea Monz" userId="S::t.monz@tum.de::f46a5392-c507-4495-8454-0a2fbbcf0cda" providerId="AD" clId="Web-{AB33218D-5B4C-534A-1F2E-5419192F031A}" dt="2025-01-20T16:52:12.633" v="502" actId="20577"/>
        <pc:sldMkLst>
          <pc:docMk/>
          <pc:sldMk cId="860330575" sldId="506"/>
        </pc:sldMkLst>
        <pc:spChg chg="mod">
          <ac:chgData name="Tabea Monz" userId="S::t.monz@tum.de::f46a5392-c507-4495-8454-0a2fbbcf0cda" providerId="AD" clId="Web-{AB33218D-5B4C-534A-1F2E-5419192F031A}" dt="2025-01-20T16:52:01.070" v="491" actId="20577"/>
          <ac:spMkLst>
            <pc:docMk/>
            <pc:sldMk cId="860330575" sldId="506"/>
            <ac:spMk id="3" creationId="{A6B12ECE-67B6-C0BC-0F4F-41E8C2BBC17F}"/>
          </ac:spMkLst>
        </pc:spChg>
        <pc:spChg chg="mod">
          <ac:chgData name="Tabea Monz" userId="S::t.monz@tum.de::f46a5392-c507-4495-8454-0a2fbbcf0cda" providerId="AD" clId="Web-{AB33218D-5B4C-534A-1F2E-5419192F031A}" dt="2025-01-20T16:52:12.633" v="502" actId="20577"/>
          <ac:spMkLst>
            <pc:docMk/>
            <pc:sldMk cId="860330575" sldId="506"/>
            <ac:spMk id="4" creationId="{876FEF59-7A15-7112-BD8B-3C728A4499CF}"/>
          </ac:spMkLst>
        </pc:spChg>
      </pc:sldChg>
      <pc:sldChg chg="modSp">
        <pc:chgData name="Tabea Monz" userId="S::t.monz@tum.de::f46a5392-c507-4495-8454-0a2fbbcf0cda" providerId="AD" clId="Web-{AB33218D-5B4C-534A-1F2E-5419192F031A}" dt="2025-01-20T16:35:44.625" v="137" actId="20577"/>
        <pc:sldMkLst>
          <pc:docMk/>
          <pc:sldMk cId="4224467506" sldId="507"/>
        </pc:sldMkLst>
        <pc:spChg chg="mod">
          <ac:chgData name="Tabea Monz" userId="S::t.monz@tum.de::f46a5392-c507-4495-8454-0a2fbbcf0cda" providerId="AD" clId="Web-{AB33218D-5B4C-534A-1F2E-5419192F031A}" dt="2025-01-20T16:35:37.671" v="133" actId="20577"/>
          <ac:spMkLst>
            <pc:docMk/>
            <pc:sldMk cId="4224467506" sldId="507"/>
            <ac:spMk id="2" creationId="{8E478CEE-AF49-5111-8531-C764E46CCE31}"/>
          </ac:spMkLst>
        </pc:spChg>
        <pc:spChg chg="mod">
          <ac:chgData name="Tabea Monz" userId="S::t.monz@tum.de::f46a5392-c507-4495-8454-0a2fbbcf0cda" providerId="AD" clId="Web-{AB33218D-5B4C-534A-1F2E-5419192F031A}" dt="2025-01-20T16:35:44.625" v="137" actId="20577"/>
          <ac:spMkLst>
            <pc:docMk/>
            <pc:sldMk cId="4224467506" sldId="507"/>
            <ac:spMk id="5" creationId="{C6C1DE69-C16F-1EDC-9C43-DC0DA48FCB16}"/>
          </ac:spMkLst>
        </pc:spChg>
      </pc:sldChg>
      <pc:sldChg chg="modSp">
        <pc:chgData name="Tabea Monz" userId="S::t.monz@tum.de::f46a5392-c507-4495-8454-0a2fbbcf0cda" providerId="AD" clId="Web-{AB33218D-5B4C-534A-1F2E-5419192F031A}" dt="2025-01-20T16:38:20.350" v="192" actId="20577"/>
        <pc:sldMkLst>
          <pc:docMk/>
          <pc:sldMk cId="2577258771" sldId="508"/>
        </pc:sldMkLst>
        <pc:spChg chg="mod">
          <ac:chgData name="Tabea Monz" userId="S::t.monz@tum.de::f46a5392-c507-4495-8454-0a2fbbcf0cda" providerId="AD" clId="Web-{AB33218D-5B4C-534A-1F2E-5419192F031A}" dt="2025-01-20T16:38:20.350" v="192" actId="20577"/>
          <ac:spMkLst>
            <pc:docMk/>
            <pc:sldMk cId="2577258771" sldId="508"/>
            <ac:spMk id="2" creationId="{44B68612-41AC-C231-617E-7D2CD05A87B9}"/>
          </ac:spMkLst>
        </pc:spChg>
      </pc:sldChg>
      <pc:sldChg chg="modSp">
        <pc:chgData name="Tabea Monz" userId="S::t.monz@tum.de::f46a5392-c507-4495-8454-0a2fbbcf0cda" providerId="AD" clId="Web-{AB33218D-5B4C-534A-1F2E-5419192F031A}" dt="2025-01-20T16:41:38.436" v="250" actId="20577"/>
        <pc:sldMkLst>
          <pc:docMk/>
          <pc:sldMk cId="3070425127" sldId="509"/>
        </pc:sldMkLst>
        <pc:spChg chg="mod">
          <ac:chgData name="Tabea Monz" userId="S::t.monz@tum.de::f46a5392-c507-4495-8454-0a2fbbcf0cda" providerId="AD" clId="Web-{AB33218D-5B4C-534A-1F2E-5419192F031A}" dt="2025-01-20T16:41:38.436" v="250" actId="20577"/>
          <ac:spMkLst>
            <pc:docMk/>
            <pc:sldMk cId="3070425127" sldId="509"/>
            <ac:spMk id="7" creationId="{C1435208-C7EE-D9F3-F13A-26DB39C28F72}"/>
          </ac:spMkLst>
        </pc:spChg>
      </pc:sldChg>
      <pc:sldChg chg="modSp">
        <pc:chgData name="Tabea Monz" userId="S::t.monz@tum.de::f46a5392-c507-4495-8454-0a2fbbcf0cda" providerId="AD" clId="Web-{AB33218D-5B4C-534A-1F2E-5419192F031A}" dt="2025-01-20T16:42:57.142" v="271" actId="20577"/>
        <pc:sldMkLst>
          <pc:docMk/>
          <pc:sldMk cId="1332287277" sldId="511"/>
        </pc:sldMkLst>
        <pc:spChg chg="mod">
          <ac:chgData name="Tabea Monz" userId="S::t.monz@tum.de::f46a5392-c507-4495-8454-0a2fbbcf0cda" providerId="AD" clId="Web-{AB33218D-5B4C-534A-1F2E-5419192F031A}" dt="2025-01-20T16:42:57.142" v="271" actId="20577"/>
          <ac:spMkLst>
            <pc:docMk/>
            <pc:sldMk cId="1332287277" sldId="511"/>
            <ac:spMk id="4" creationId="{779BDB53-8B06-21B7-1EE8-F01E2F15A7F5}"/>
          </ac:spMkLst>
        </pc:spChg>
      </pc:sldChg>
      <pc:sldChg chg="modSp">
        <pc:chgData name="Tabea Monz" userId="S::t.monz@tum.de::f46a5392-c507-4495-8454-0a2fbbcf0cda" providerId="AD" clId="Web-{AB33218D-5B4C-534A-1F2E-5419192F031A}" dt="2025-01-20T16:42:06.812" v="261" actId="20577"/>
        <pc:sldMkLst>
          <pc:docMk/>
          <pc:sldMk cId="1864901742" sldId="512"/>
        </pc:sldMkLst>
        <pc:spChg chg="mod">
          <ac:chgData name="Tabea Monz" userId="S::t.monz@tum.de::f46a5392-c507-4495-8454-0a2fbbcf0cda" providerId="AD" clId="Web-{AB33218D-5B4C-534A-1F2E-5419192F031A}" dt="2025-01-20T16:42:06.812" v="261" actId="20577"/>
          <ac:spMkLst>
            <pc:docMk/>
            <pc:sldMk cId="1864901742" sldId="512"/>
            <ac:spMk id="4" creationId="{0803E9FC-F9AA-B63F-9DC9-1D926D628206}"/>
          </ac:spMkLst>
        </pc:spChg>
      </pc:sldChg>
      <pc:sldChg chg="modSp">
        <pc:chgData name="Tabea Monz" userId="S::t.monz@tum.de::f46a5392-c507-4495-8454-0a2fbbcf0cda" providerId="AD" clId="Web-{AB33218D-5B4C-534A-1F2E-5419192F031A}" dt="2025-01-20T16:41:51.327" v="255" actId="20577"/>
        <pc:sldMkLst>
          <pc:docMk/>
          <pc:sldMk cId="3597819125" sldId="513"/>
        </pc:sldMkLst>
        <pc:spChg chg="mod">
          <ac:chgData name="Tabea Monz" userId="S::t.monz@tum.de::f46a5392-c507-4495-8454-0a2fbbcf0cda" providerId="AD" clId="Web-{AB33218D-5B4C-534A-1F2E-5419192F031A}" dt="2025-01-20T16:41:51.327" v="255" actId="20577"/>
          <ac:spMkLst>
            <pc:docMk/>
            <pc:sldMk cId="3597819125" sldId="513"/>
            <ac:spMk id="4" creationId="{EFA33CA8-9C39-6D5A-43ED-7119D383A01D}"/>
          </ac:spMkLst>
        </pc:spChg>
      </pc:sldChg>
      <pc:sldChg chg="modSp">
        <pc:chgData name="Tabea Monz" userId="S::t.monz@tum.de::f46a5392-c507-4495-8454-0a2fbbcf0cda" providerId="AD" clId="Web-{AB33218D-5B4C-534A-1F2E-5419192F031A}" dt="2025-01-20T16:45:22.163" v="334" actId="20577"/>
        <pc:sldMkLst>
          <pc:docMk/>
          <pc:sldMk cId="1535654365" sldId="516"/>
        </pc:sldMkLst>
        <pc:spChg chg="mod">
          <ac:chgData name="Tabea Monz" userId="S::t.monz@tum.de::f46a5392-c507-4495-8454-0a2fbbcf0cda" providerId="AD" clId="Web-{AB33218D-5B4C-534A-1F2E-5419192F031A}" dt="2025-01-20T16:45:22.163" v="334" actId="20577"/>
          <ac:spMkLst>
            <pc:docMk/>
            <pc:sldMk cId="1535654365" sldId="516"/>
            <ac:spMk id="4105" creationId="{6AD64A80-0CB9-D742-B9C2-3F74EA74B71E}"/>
          </ac:spMkLst>
        </pc:spChg>
      </pc:sldChg>
      <pc:sldChg chg="modSp">
        <pc:chgData name="Tabea Monz" userId="S::t.monz@tum.de::f46a5392-c507-4495-8454-0a2fbbcf0cda" providerId="AD" clId="Web-{AB33218D-5B4C-534A-1F2E-5419192F031A}" dt="2025-01-20T16:46:03.431" v="354" actId="20577"/>
        <pc:sldMkLst>
          <pc:docMk/>
          <pc:sldMk cId="47603278" sldId="517"/>
        </pc:sldMkLst>
        <pc:spChg chg="mod">
          <ac:chgData name="Tabea Monz" userId="S::t.monz@tum.de::f46a5392-c507-4495-8454-0a2fbbcf0cda" providerId="AD" clId="Web-{AB33218D-5B4C-534A-1F2E-5419192F031A}" dt="2025-01-20T16:46:03.431" v="354" actId="20577"/>
          <ac:spMkLst>
            <pc:docMk/>
            <pc:sldMk cId="47603278" sldId="517"/>
            <ac:spMk id="4105" creationId="{4A448783-DC95-8024-73A6-EDC1EB4C146D}"/>
          </ac:spMkLst>
        </pc:spChg>
      </pc:sldChg>
      <pc:sldChg chg="modSp">
        <pc:chgData name="Tabea Monz" userId="S::t.monz@tum.de::f46a5392-c507-4495-8454-0a2fbbcf0cda" providerId="AD" clId="Web-{AB33218D-5B4C-534A-1F2E-5419192F031A}" dt="2025-01-20T16:36:15.532" v="153" actId="20577"/>
        <pc:sldMkLst>
          <pc:docMk/>
          <pc:sldMk cId="1607909624" sldId="518"/>
        </pc:sldMkLst>
        <pc:spChg chg="mod">
          <ac:chgData name="Tabea Monz" userId="S::t.monz@tum.de::f46a5392-c507-4495-8454-0a2fbbcf0cda" providerId="AD" clId="Web-{AB33218D-5B4C-534A-1F2E-5419192F031A}" dt="2025-01-20T16:36:15.532" v="153" actId="20577"/>
          <ac:spMkLst>
            <pc:docMk/>
            <pc:sldMk cId="1607909624" sldId="518"/>
            <ac:spMk id="2" creationId="{8E478CEE-AF49-5111-8531-C764E46CCE31}"/>
          </ac:spMkLst>
        </pc:spChg>
      </pc:sldChg>
      <pc:sldChg chg="modSp">
        <pc:chgData name="Tabea Monz" userId="S::t.monz@tum.de::f46a5392-c507-4495-8454-0a2fbbcf0cda" providerId="AD" clId="Web-{AB33218D-5B4C-534A-1F2E-5419192F031A}" dt="2025-01-20T16:36:05.782" v="151" actId="20577"/>
        <pc:sldMkLst>
          <pc:docMk/>
          <pc:sldMk cId="3654683049" sldId="519"/>
        </pc:sldMkLst>
        <pc:spChg chg="mod">
          <ac:chgData name="Tabea Monz" userId="S::t.monz@tum.de::f46a5392-c507-4495-8454-0a2fbbcf0cda" providerId="AD" clId="Web-{AB33218D-5B4C-534A-1F2E-5419192F031A}" dt="2025-01-20T16:35:48.640" v="139" actId="20577"/>
          <ac:spMkLst>
            <pc:docMk/>
            <pc:sldMk cId="3654683049" sldId="519"/>
            <ac:spMk id="2" creationId="{8E478CEE-AF49-5111-8531-C764E46CCE31}"/>
          </ac:spMkLst>
        </pc:spChg>
        <pc:spChg chg="mod">
          <ac:chgData name="Tabea Monz" userId="S::t.monz@tum.de::f46a5392-c507-4495-8454-0a2fbbcf0cda" providerId="AD" clId="Web-{AB33218D-5B4C-534A-1F2E-5419192F031A}" dt="2025-01-20T16:36:05.782" v="151" actId="20577"/>
          <ac:spMkLst>
            <pc:docMk/>
            <pc:sldMk cId="3654683049" sldId="519"/>
            <ac:spMk id="5" creationId="{C6C1DE69-C16F-1EDC-9C43-DC0DA48FCB16}"/>
          </ac:spMkLst>
        </pc:spChg>
      </pc:sldChg>
      <pc:sldChg chg="modSp">
        <pc:chgData name="Tabea Monz" userId="S::t.monz@tum.de::f46a5392-c507-4495-8454-0a2fbbcf0cda" providerId="AD" clId="Web-{AB33218D-5B4C-534A-1F2E-5419192F031A}" dt="2025-01-20T15:25:23.163" v="7"/>
        <pc:sldMkLst>
          <pc:docMk/>
          <pc:sldMk cId="3290228841" sldId="520"/>
        </pc:sldMkLst>
      </pc:sldChg>
      <pc:sldChg chg="modSp">
        <pc:chgData name="Tabea Monz" userId="S::t.monz@tum.de::f46a5392-c507-4495-8454-0a2fbbcf0cda" providerId="AD" clId="Web-{AB33218D-5B4C-534A-1F2E-5419192F031A}" dt="2025-01-20T15:25:32.007" v="8"/>
        <pc:sldMkLst>
          <pc:docMk/>
          <pc:sldMk cId="1817473934" sldId="521"/>
        </pc:sldMkLst>
        <pc:spChg chg="mod">
          <ac:chgData name="Tabea Monz" userId="S::t.monz@tum.de::f46a5392-c507-4495-8454-0a2fbbcf0cda" providerId="AD" clId="Web-{AB33218D-5B4C-534A-1F2E-5419192F031A}" dt="2025-01-20T15:25:32.007" v="8"/>
          <ac:spMkLst>
            <pc:docMk/>
            <pc:sldMk cId="1817473934" sldId="521"/>
            <ac:spMk id="7" creationId="{093A833E-F483-48B3-840B-1348CCE3E9B7}"/>
          </ac:spMkLst>
        </pc:spChg>
      </pc:sldChg>
      <pc:sldChg chg="modSp">
        <pc:chgData name="Tabea Monz" userId="S::t.monz@tum.de::f46a5392-c507-4495-8454-0a2fbbcf0cda" providerId="AD" clId="Web-{AB33218D-5B4C-534A-1F2E-5419192F031A}" dt="2025-01-20T16:46:37.479" v="360" actId="20577"/>
        <pc:sldMkLst>
          <pc:docMk/>
          <pc:sldMk cId="4263844469" sldId="522"/>
        </pc:sldMkLst>
        <pc:spChg chg="mod">
          <ac:chgData name="Tabea Monz" userId="S::t.monz@tum.de::f46a5392-c507-4495-8454-0a2fbbcf0cda" providerId="AD" clId="Web-{AB33218D-5B4C-534A-1F2E-5419192F031A}" dt="2025-01-20T16:46:37.479" v="360" actId="20577"/>
          <ac:spMkLst>
            <pc:docMk/>
            <pc:sldMk cId="4263844469" sldId="522"/>
            <ac:spMk id="3" creationId="{71D7839C-83BD-2181-CE85-FD0A06094290}"/>
          </ac:spMkLst>
        </pc:spChg>
      </pc:sldChg>
      <pc:sldChg chg="modSp">
        <pc:chgData name="Tabea Monz" userId="S::t.monz@tum.de::f46a5392-c507-4495-8454-0a2fbbcf0cda" providerId="AD" clId="Web-{AB33218D-5B4C-534A-1F2E-5419192F031A}" dt="2025-01-20T16:46:55.792" v="371" actId="20577"/>
        <pc:sldMkLst>
          <pc:docMk/>
          <pc:sldMk cId="1734971410" sldId="523"/>
        </pc:sldMkLst>
        <pc:spChg chg="mod">
          <ac:chgData name="Tabea Monz" userId="S::t.monz@tum.de::f46a5392-c507-4495-8454-0a2fbbcf0cda" providerId="AD" clId="Web-{AB33218D-5B4C-534A-1F2E-5419192F031A}" dt="2025-01-20T16:46:55.792" v="371" actId="20577"/>
          <ac:spMkLst>
            <pc:docMk/>
            <pc:sldMk cId="1734971410" sldId="523"/>
            <ac:spMk id="3" creationId="{71D7839C-83BD-2181-CE85-FD0A06094290}"/>
          </ac:spMkLst>
        </pc:spChg>
      </pc:sldChg>
      <pc:sldChg chg="modSp">
        <pc:chgData name="Tabea Monz" userId="S::t.monz@tum.de::f46a5392-c507-4495-8454-0a2fbbcf0cda" providerId="AD" clId="Web-{AB33218D-5B4C-534A-1F2E-5419192F031A}" dt="2025-01-20T16:49:35.721" v="430" actId="20577"/>
        <pc:sldMkLst>
          <pc:docMk/>
          <pc:sldMk cId="768184713" sldId="524"/>
        </pc:sldMkLst>
        <pc:spChg chg="mod">
          <ac:chgData name="Tabea Monz" userId="S::t.monz@tum.de::f46a5392-c507-4495-8454-0a2fbbcf0cda" providerId="AD" clId="Web-{AB33218D-5B4C-534A-1F2E-5419192F031A}" dt="2025-01-20T16:49:17.876" v="416" actId="20577"/>
          <ac:spMkLst>
            <pc:docMk/>
            <pc:sldMk cId="768184713" sldId="524"/>
            <ac:spMk id="3" creationId="{A912F618-00CA-4246-B004-F4DB4C9206B3}"/>
          </ac:spMkLst>
        </pc:spChg>
        <pc:spChg chg="mod">
          <ac:chgData name="Tabea Monz" userId="S::t.monz@tum.de::f46a5392-c507-4495-8454-0a2fbbcf0cda" providerId="AD" clId="Web-{AB33218D-5B4C-534A-1F2E-5419192F031A}" dt="2025-01-20T16:49:35.721" v="430" actId="20577"/>
          <ac:spMkLst>
            <pc:docMk/>
            <pc:sldMk cId="768184713" sldId="524"/>
            <ac:spMk id="4" creationId="{BA32D710-C7AF-DBFD-A215-85B8C4A9FCFA}"/>
          </ac:spMkLst>
        </pc:spChg>
      </pc:sldChg>
      <pc:sldChg chg="modSp">
        <pc:chgData name="Tabea Monz" userId="S::t.monz@tum.de::f46a5392-c507-4495-8454-0a2fbbcf0cda" providerId="AD" clId="Web-{AB33218D-5B4C-534A-1F2E-5419192F031A}" dt="2025-01-20T16:48:38.531" v="399" actId="20577"/>
        <pc:sldMkLst>
          <pc:docMk/>
          <pc:sldMk cId="2028081553" sldId="527"/>
        </pc:sldMkLst>
        <pc:spChg chg="mod">
          <ac:chgData name="Tabea Monz" userId="S::t.monz@tum.de::f46a5392-c507-4495-8454-0a2fbbcf0cda" providerId="AD" clId="Web-{AB33218D-5B4C-534A-1F2E-5419192F031A}" dt="2025-01-20T16:48:38.531" v="399" actId="20577"/>
          <ac:spMkLst>
            <pc:docMk/>
            <pc:sldMk cId="2028081553" sldId="527"/>
            <ac:spMk id="4" creationId="{846FAB98-47C2-2A06-4B1E-62DBAB39DDC5}"/>
          </ac:spMkLst>
        </pc:spChg>
      </pc:sldChg>
      <pc:sldChg chg="modSp">
        <pc:chgData name="Tabea Monz" userId="S::t.monz@tum.de::f46a5392-c507-4495-8454-0a2fbbcf0cda" providerId="AD" clId="Web-{AB33218D-5B4C-534A-1F2E-5419192F031A}" dt="2025-01-20T16:49:04.735" v="409" actId="20577"/>
        <pc:sldMkLst>
          <pc:docMk/>
          <pc:sldMk cId="4270764766" sldId="528"/>
        </pc:sldMkLst>
        <pc:spChg chg="mod">
          <ac:chgData name="Tabea Monz" userId="S::t.monz@tum.de::f46a5392-c507-4495-8454-0a2fbbcf0cda" providerId="AD" clId="Web-{AB33218D-5B4C-534A-1F2E-5419192F031A}" dt="2025-01-20T16:49:04.735" v="409" actId="20577"/>
          <ac:spMkLst>
            <pc:docMk/>
            <pc:sldMk cId="4270764766" sldId="528"/>
            <ac:spMk id="3" creationId="{888D40BC-4E23-7B90-B1DE-BEAC84719203}"/>
          </ac:spMkLst>
        </pc:spChg>
      </pc:sldChg>
      <pc:sldChg chg="modSp">
        <pc:chgData name="Tabea Monz" userId="S::t.monz@tum.de::f46a5392-c507-4495-8454-0a2fbbcf0cda" providerId="AD" clId="Web-{AB33218D-5B4C-534A-1F2E-5419192F031A}" dt="2025-01-20T16:34:23.559" v="108" actId="20577"/>
        <pc:sldMkLst>
          <pc:docMk/>
          <pc:sldMk cId="263433117" sldId="529"/>
        </pc:sldMkLst>
        <pc:spChg chg="mod">
          <ac:chgData name="Tabea Monz" userId="S::t.monz@tum.de::f46a5392-c507-4495-8454-0a2fbbcf0cda" providerId="AD" clId="Web-{AB33218D-5B4C-534A-1F2E-5419192F031A}" dt="2025-01-20T16:34:23.559" v="108" actId="20577"/>
          <ac:spMkLst>
            <pc:docMk/>
            <pc:sldMk cId="263433117" sldId="529"/>
            <ac:spMk id="3" creationId="{A68BB057-B8C6-3C0B-23E1-6E6A0F06BDF0}"/>
          </ac:spMkLst>
        </pc:spChg>
        <pc:spChg chg="mod">
          <ac:chgData name="Tabea Monz" userId="S::t.monz@tum.de::f46a5392-c507-4495-8454-0a2fbbcf0cda" providerId="AD" clId="Web-{AB33218D-5B4C-534A-1F2E-5419192F031A}" dt="2025-01-20T16:34:12.387" v="104" actId="20577"/>
          <ac:spMkLst>
            <pc:docMk/>
            <pc:sldMk cId="263433117" sldId="529"/>
            <ac:spMk id="10" creationId="{72C9F6A6-A520-1851-F229-7C9C5DAA1C36}"/>
          </ac:spMkLst>
        </pc:spChg>
      </pc:sldChg>
      <pc:sldChg chg="modSp">
        <pc:chgData name="Tabea Monz" userId="S::t.monz@tum.de::f46a5392-c507-4495-8454-0a2fbbcf0cda" providerId="AD" clId="Web-{AB33218D-5B4C-534A-1F2E-5419192F031A}" dt="2025-01-20T16:47:14.559" v="378" actId="20577"/>
        <pc:sldMkLst>
          <pc:docMk/>
          <pc:sldMk cId="2078659485" sldId="530"/>
        </pc:sldMkLst>
        <pc:spChg chg="mod">
          <ac:chgData name="Tabea Monz" userId="S::t.monz@tum.de::f46a5392-c507-4495-8454-0a2fbbcf0cda" providerId="AD" clId="Web-{AB33218D-5B4C-534A-1F2E-5419192F031A}" dt="2025-01-20T16:47:14.559" v="378" actId="20577"/>
          <ac:spMkLst>
            <pc:docMk/>
            <pc:sldMk cId="2078659485" sldId="530"/>
            <ac:spMk id="10" creationId="{72C9F6A6-A520-1851-F229-7C9C5DAA1C36}"/>
          </ac:spMkLst>
        </pc:spChg>
      </pc:sldChg>
      <pc:sldChg chg="addSp delSp modSp add replId">
        <pc:chgData name="Tabea Monz" userId="S::t.monz@tum.de::f46a5392-c507-4495-8454-0a2fbbcf0cda" providerId="AD" clId="Web-{AB33218D-5B4C-534A-1F2E-5419192F031A}" dt="2025-01-20T16:54:35.826" v="672" actId="1076"/>
        <pc:sldMkLst>
          <pc:docMk/>
          <pc:sldMk cId="1851689942" sldId="531"/>
        </pc:sldMkLst>
        <pc:spChg chg="mod">
          <ac:chgData name="Tabea Monz" userId="S::t.monz@tum.de::f46a5392-c507-4495-8454-0a2fbbcf0cda" providerId="AD" clId="Web-{AB33218D-5B4C-534A-1F2E-5419192F031A}" dt="2025-01-20T16:52:40.369" v="515" actId="20577"/>
          <ac:spMkLst>
            <pc:docMk/>
            <pc:sldMk cId="1851689942" sldId="531"/>
            <ac:spMk id="3" creationId="{A6B12ECE-67B6-C0BC-0F4F-41E8C2BBC17F}"/>
          </ac:spMkLst>
        </pc:spChg>
        <pc:spChg chg="mod">
          <ac:chgData name="Tabea Monz" userId="S::t.monz@tum.de::f46a5392-c507-4495-8454-0a2fbbcf0cda" providerId="AD" clId="Web-{AB33218D-5B4C-534A-1F2E-5419192F031A}" dt="2025-01-20T16:53:38.105" v="662" actId="20577"/>
          <ac:spMkLst>
            <pc:docMk/>
            <pc:sldMk cId="1851689942" sldId="531"/>
            <ac:spMk id="4" creationId="{876FEF59-7A15-7112-BD8B-3C728A4499CF}"/>
          </ac:spMkLst>
        </pc:spChg>
        <pc:picChg chg="add mod">
          <ac:chgData name="Tabea Monz" userId="S::t.monz@tum.de::f46a5392-c507-4495-8454-0a2fbbcf0cda" providerId="AD" clId="Web-{AB33218D-5B4C-534A-1F2E-5419192F031A}" dt="2025-01-20T16:54:32.826" v="671" actId="1076"/>
          <ac:picMkLst>
            <pc:docMk/>
            <pc:sldMk cId="1851689942" sldId="531"/>
            <ac:picMk id="2" creationId="{33A56DC9-E7D2-075A-D48C-1C3420C79D34}"/>
          </ac:picMkLst>
        </pc:picChg>
        <pc:picChg chg="add mod">
          <ac:chgData name="Tabea Monz" userId="S::t.monz@tum.de::f46a5392-c507-4495-8454-0a2fbbcf0cda" providerId="AD" clId="Web-{AB33218D-5B4C-534A-1F2E-5419192F031A}" dt="2025-01-20T16:54:35.826" v="672" actId="1076"/>
          <ac:picMkLst>
            <pc:docMk/>
            <pc:sldMk cId="1851689942" sldId="531"/>
            <ac:picMk id="6" creationId="{319C0110-4807-56C5-2292-5C2EFF0C2BF0}"/>
          </ac:picMkLst>
        </pc:picChg>
      </pc:sldChg>
    </pc:docChg>
  </pc:docChgLst>
  <pc:docChgLst>
    <pc:chgData name="Nina Steger" userId="efda762e-901d-408b-befd-9a071afe5357" providerId="ADAL" clId="{46F91F38-CAB6-FD48-8DF2-0F6E00138C02}"/>
    <pc:docChg chg="custSel delSld modSld">
      <pc:chgData name="Nina Steger" userId="efda762e-901d-408b-befd-9a071afe5357" providerId="ADAL" clId="{46F91F38-CAB6-FD48-8DF2-0F6E00138C02}" dt="2025-02-01T17:03:40.819" v="30" actId="20577"/>
      <pc:docMkLst>
        <pc:docMk/>
      </pc:docMkLst>
      <pc:sldChg chg="delSp modSp mod">
        <pc:chgData name="Nina Steger" userId="efda762e-901d-408b-befd-9a071afe5357" providerId="ADAL" clId="{46F91F38-CAB6-FD48-8DF2-0F6E00138C02}" dt="2025-02-01T16:54:15.524" v="2" actId="478"/>
        <pc:sldMkLst>
          <pc:docMk/>
          <pc:sldMk cId="53411462" sldId="420"/>
        </pc:sldMkLst>
        <pc:spChg chg="mod">
          <ac:chgData name="Nina Steger" userId="efda762e-901d-408b-befd-9a071afe5357" providerId="ADAL" clId="{46F91F38-CAB6-FD48-8DF2-0F6E00138C02}" dt="2025-02-01T16:53:32.889" v="0"/>
          <ac:spMkLst>
            <pc:docMk/>
            <pc:sldMk cId="53411462" sldId="420"/>
            <ac:spMk id="346" creationId="{00000000-0000-0000-0000-000000000000}"/>
          </ac:spMkLst>
        </pc:spChg>
        <pc:spChg chg="mod">
          <ac:chgData name="Nina Steger" userId="efda762e-901d-408b-befd-9a071afe5357" providerId="ADAL" clId="{46F91F38-CAB6-FD48-8DF2-0F6E00138C02}" dt="2025-02-01T16:54:09.484" v="1"/>
          <ac:spMkLst>
            <pc:docMk/>
            <pc:sldMk cId="53411462" sldId="420"/>
            <ac:spMk id="349" creationId="{00000000-0000-0000-0000-000000000000}"/>
          </ac:spMkLst>
        </pc:spChg>
      </pc:sldChg>
      <pc:sldChg chg="modSp mod">
        <pc:chgData name="Nina Steger" userId="efda762e-901d-408b-befd-9a071afe5357" providerId="ADAL" clId="{46F91F38-CAB6-FD48-8DF2-0F6E00138C02}" dt="2025-02-01T16:57:51.224" v="14" actId="20577"/>
        <pc:sldMkLst>
          <pc:docMk/>
          <pc:sldMk cId="2151159792" sldId="422"/>
        </pc:sldMkLst>
        <pc:spChg chg="mod">
          <ac:chgData name="Nina Steger" userId="efda762e-901d-408b-befd-9a071afe5357" providerId="ADAL" clId="{46F91F38-CAB6-FD48-8DF2-0F6E00138C02}" dt="2025-02-01T16:57:51.224" v="14" actId="20577"/>
          <ac:spMkLst>
            <pc:docMk/>
            <pc:sldMk cId="2151159792" sldId="422"/>
            <ac:spMk id="10" creationId="{72C9F6A6-A520-1851-F229-7C9C5DAA1C36}"/>
          </ac:spMkLst>
        </pc:spChg>
      </pc:sldChg>
      <pc:sldChg chg="modSp mod modCm">
        <pc:chgData name="Nina Steger" userId="efda762e-901d-408b-befd-9a071afe5357" providerId="ADAL" clId="{46F91F38-CAB6-FD48-8DF2-0F6E00138C02}" dt="2025-02-01T17:00:24.484" v="18" actId="20577"/>
        <pc:sldMkLst>
          <pc:docMk/>
          <pc:sldMk cId="893487297" sldId="423"/>
        </pc:sldMkLst>
        <pc:spChg chg="mod">
          <ac:chgData name="Nina Steger" userId="efda762e-901d-408b-befd-9a071afe5357" providerId="ADAL" clId="{46F91F38-CAB6-FD48-8DF2-0F6E00138C02}" dt="2025-02-01T17:00:24.484" v="18" actId="20577"/>
          <ac:spMkLst>
            <pc:docMk/>
            <pc:sldMk cId="893487297" sldId="423"/>
            <ac:spMk id="3" creationId="{A68BB057-B8C6-3C0B-23E1-6E6A0F06BDF0}"/>
          </ac:spMkLst>
        </pc:spChg>
        <pc:spChg chg="mod">
          <ac:chgData name="Nina Steger" userId="efda762e-901d-408b-befd-9a071afe5357" providerId="ADAL" clId="{46F91F38-CAB6-FD48-8DF2-0F6E00138C02}" dt="2025-02-01T16:59:37.385" v="16" actId="20577"/>
          <ac:spMkLst>
            <pc:docMk/>
            <pc:sldMk cId="893487297" sldId="423"/>
            <ac:spMk id="10" creationId="{72C9F6A6-A520-1851-F229-7C9C5DAA1C36}"/>
          </ac:spMkLst>
        </pc:spChg>
        <pc:extLst>
          <p:ext xmlns:p="http://schemas.openxmlformats.org/presentationml/2006/main" uri="{D6D511B9-2390-475A-947B-AFAB55BFBCF1}">
            <pc226:cmChg xmlns:pc226="http://schemas.microsoft.com/office/powerpoint/2022/06/main/command" chg="mod">
              <pc226:chgData name="Nina Steger" userId="efda762e-901d-408b-befd-9a071afe5357" providerId="ADAL" clId="{46F91F38-CAB6-FD48-8DF2-0F6E00138C02}" dt="2025-02-01T16:59:36.284" v="15" actId="20577"/>
              <pc2:cmMkLst xmlns:pc2="http://schemas.microsoft.com/office/powerpoint/2019/9/main/command">
                <pc:docMk/>
                <pc:sldMk cId="893487297" sldId="423"/>
                <pc2:cmMk id="{E7701180-AF68-4B0B-8337-618CC86EAC69}"/>
              </pc2:cmMkLst>
            </pc226:cmChg>
          </p:ext>
        </pc:extLst>
      </pc:sldChg>
      <pc:sldChg chg="modSp del mod">
        <pc:chgData name="Nina Steger" userId="efda762e-901d-408b-befd-9a071afe5357" providerId="ADAL" clId="{46F91F38-CAB6-FD48-8DF2-0F6E00138C02}" dt="2025-02-01T16:56:40.138" v="10" actId="2696"/>
        <pc:sldMkLst>
          <pc:docMk/>
          <pc:sldMk cId="2672423252" sldId="465"/>
        </pc:sldMkLst>
      </pc:sldChg>
      <pc:sldChg chg="addSp modSp mod">
        <pc:chgData name="Nina Steger" userId="efda762e-901d-408b-befd-9a071afe5357" providerId="ADAL" clId="{46F91F38-CAB6-FD48-8DF2-0F6E00138C02}" dt="2025-02-01T16:56:36.435" v="9"/>
        <pc:sldMkLst>
          <pc:docMk/>
          <pc:sldMk cId="4108241009" sldId="536"/>
        </pc:sldMkLst>
        <pc:spChg chg="mod">
          <ac:chgData name="Nina Steger" userId="efda762e-901d-408b-befd-9a071afe5357" providerId="ADAL" clId="{46F91F38-CAB6-FD48-8DF2-0F6E00138C02}" dt="2025-02-01T16:56:04.810" v="6" actId="20577"/>
          <ac:spMkLst>
            <pc:docMk/>
            <pc:sldMk cId="4108241009" sldId="536"/>
            <ac:spMk id="3" creationId="{32F438D3-E5D9-315F-DABC-873866EA2715}"/>
          </ac:spMkLst>
        </pc:spChg>
        <pc:picChg chg="add mod">
          <ac:chgData name="Nina Steger" userId="efda762e-901d-408b-befd-9a071afe5357" providerId="ADAL" clId="{46F91F38-CAB6-FD48-8DF2-0F6E00138C02}" dt="2025-02-01T16:56:30.477" v="8"/>
          <ac:picMkLst>
            <pc:docMk/>
            <pc:sldMk cId="4108241009" sldId="536"/>
            <ac:picMk id="4" creationId="{5851D1BD-27BA-DD72-7BEC-95FFAE858BE8}"/>
          </ac:picMkLst>
        </pc:picChg>
        <pc:picChg chg="add mod">
          <ac:chgData name="Nina Steger" userId="efda762e-901d-408b-befd-9a071afe5357" providerId="ADAL" clId="{46F91F38-CAB6-FD48-8DF2-0F6E00138C02}" dt="2025-02-01T16:56:36.435" v="9"/>
          <ac:picMkLst>
            <pc:docMk/>
            <pc:sldMk cId="4108241009" sldId="536"/>
            <ac:picMk id="5" creationId="{FE3E03AB-5973-D8A1-A4D5-60431901A0C8}"/>
          </ac:picMkLst>
        </pc:picChg>
      </pc:sldChg>
    </pc:docChg>
  </pc:docChgLst>
  <pc:docChgLst>
    <pc:chgData name="Era Poudel" userId="S::era.poudel@tum.de::4038d143-4a25-4ddb-a450-cddf29410981" providerId="AD" clId="Web-{D7883C85-8D29-3A74-B7E3-92DDF67C3180}"/>
    <pc:docChg chg="addSld delSld modSld sldOrd">
      <pc:chgData name="Era Poudel" userId="S::era.poudel@tum.de::4038d143-4a25-4ddb-a450-cddf29410981" providerId="AD" clId="Web-{D7883C85-8D29-3A74-B7E3-92DDF67C3180}" dt="2025-01-09T12:33:19.260" v="270" actId="20577"/>
      <pc:docMkLst>
        <pc:docMk/>
      </pc:docMkLst>
      <pc:sldChg chg="ord">
        <pc:chgData name="Era Poudel" userId="S::era.poudel@tum.de::4038d143-4a25-4ddb-a450-cddf29410981" providerId="AD" clId="Web-{D7883C85-8D29-3A74-B7E3-92DDF67C3180}" dt="2025-01-09T11:10:55.556" v="53"/>
        <pc:sldMkLst>
          <pc:docMk/>
          <pc:sldMk cId="1864215644" sldId="403"/>
        </pc:sldMkLst>
      </pc:sldChg>
      <pc:sldChg chg="modSp">
        <pc:chgData name="Era Poudel" userId="S::era.poudel@tum.de::4038d143-4a25-4ddb-a450-cddf29410981" providerId="AD" clId="Web-{D7883C85-8D29-3A74-B7E3-92DDF67C3180}" dt="2025-01-09T10:44:48.356" v="11" actId="20577"/>
        <pc:sldMkLst>
          <pc:docMk/>
          <pc:sldMk cId="1796853716" sldId="418"/>
        </pc:sldMkLst>
        <pc:spChg chg="mod">
          <ac:chgData name="Era Poudel" userId="S::era.poudel@tum.de::4038d143-4a25-4ddb-a450-cddf29410981" providerId="AD" clId="Web-{D7883C85-8D29-3A74-B7E3-92DDF67C3180}" dt="2025-01-09T10:44:48.356" v="11" actId="20577"/>
          <ac:spMkLst>
            <pc:docMk/>
            <pc:sldMk cId="1796853716" sldId="418"/>
            <ac:spMk id="2" creationId="{FC44FA33-28F7-BD26-5DA9-43D478B0822F}"/>
          </ac:spMkLst>
        </pc:spChg>
      </pc:sldChg>
      <pc:sldChg chg="modSp">
        <pc:chgData name="Era Poudel" userId="S::era.poudel@tum.de::4038d143-4a25-4ddb-a450-cddf29410981" providerId="AD" clId="Web-{D7883C85-8D29-3A74-B7E3-92DDF67C3180}" dt="2025-01-09T10:53:38.777" v="13" actId="20577"/>
        <pc:sldMkLst>
          <pc:docMk/>
          <pc:sldMk cId="2695125514" sldId="419"/>
        </pc:sldMkLst>
      </pc:sldChg>
      <pc:sldChg chg="addSp delSp modSp">
        <pc:chgData name="Era Poudel" userId="S::era.poudel@tum.de::4038d143-4a25-4ddb-a450-cddf29410981" providerId="AD" clId="Web-{D7883C85-8D29-3A74-B7E3-92DDF67C3180}" dt="2025-01-09T11:06:48.565" v="52" actId="1076"/>
        <pc:sldMkLst>
          <pc:docMk/>
          <pc:sldMk cId="1077311152" sldId="427"/>
        </pc:sldMkLst>
      </pc:sldChg>
      <pc:sldChg chg="modSp modNotes">
        <pc:chgData name="Era Poudel" userId="S::era.poudel@tum.de::4038d143-4a25-4ddb-a450-cddf29410981" providerId="AD" clId="Web-{D7883C85-8D29-3A74-B7E3-92DDF67C3180}" dt="2025-01-09T11:57:30.230" v="225" actId="20577"/>
        <pc:sldMkLst>
          <pc:docMk/>
          <pc:sldMk cId="1124866894" sldId="431"/>
        </pc:sldMkLst>
        <pc:spChg chg="mod">
          <ac:chgData name="Era Poudel" userId="S::era.poudel@tum.de::4038d143-4a25-4ddb-a450-cddf29410981" providerId="AD" clId="Web-{D7883C85-8D29-3A74-B7E3-92DDF67C3180}" dt="2025-01-09T11:57:30.230" v="225" actId="20577"/>
          <ac:spMkLst>
            <pc:docMk/>
            <pc:sldMk cId="1124866894" sldId="431"/>
            <ac:spMk id="13" creationId="{297BCC4E-565C-1558-8BAB-6D8AB3F90894}"/>
          </ac:spMkLst>
        </pc:spChg>
      </pc:sldChg>
      <pc:sldChg chg="modSp">
        <pc:chgData name="Era Poudel" userId="S::era.poudel@tum.de::4038d143-4a25-4ddb-a450-cddf29410981" providerId="AD" clId="Web-{D7883C85-8D29-3A74-B7E3-92DDF67C3180}" dt="2025-01-09T11:30:55.247" v="121" actId="20577"/>
        <pc:sldMkLst>
          <pc:docMk/>
          <pc:sldMk cId="517569460" sldId="432"/>
        </pc:sldMkLst>
        <pc:spChg chg="mod">
          <ac:chgData name="Era Poudel" userId="S::era.poudel@tum.de::4038d143-4a25-4ddb-a450-cddf29410981" providerId="AD" clId="Web-{D7883C85-8D29-3A74-B7E3-92DDF67C3180}" dt="2025-01-09T11:30:55.247" v="121" actId="20577"/>
          <ac:spMkLst>
            <pc:docMk/>
            <pc:sldMk cId="517569460" sldId="432"/>
            <ac:spMk id="7" creationId="{093A833E-F483-48B3-840B-1348CCE3E9B7}"/>
          </ac:spMkLst>
        </pc:spChg>
      </pc:sldChg>
      <pc:sldChg chg="modSp">
        <pc:chgData name="Era Poudel" userId="S::era.poudel@tum.de::4038d143-4a25-4ddb-a450-cddf29410981" providerId="AD" clId="Web-{D7883C85-8D29-3A74-B7E3-92DDF67C3180}" dt="2025-01-09T11:34:46.800" v="144" actId="20577"/>
        <pc:sldMkLst>
          <pc:docMk/>
          <pc:sldMk cId="229481133" sldId="433"/>
        </pc:sldMkLst>
        <pc:spChg chg="mod">
          <ac:chgData name="Era Poudel" userId="S::era.poudel@tum.de::4038d143-4a25-4ddb-a450-cddf29410981" providerId="AD" clId="Web-{D7883C85-8D29-3A74-B7E3-92DDF67C3180}" dt="2025-01-09T11:34:46.800" v="144" actId="20577"/>
          <ac:spMkLst>
            <pc:docMk/>
            <pc:sldMk cId="229481133" sldId="433"/>
            <ac:spMk id="7" creationId="{093A833E-F483-48B3-840B-1348CCE3E9B7}"/>
          </ac:spMkLst>
        </pc:spChg>
      </pc:sldChg>
      <pc:sldChg chg="addSp delSp modSp del">
        <pc:chgData name="Era Poudel" userId="S::era.poudel@tum.de::4038d143-4a25-4ddb-a450-cddf29410981" providerId="AD" clId="Web-{D7883C85-8D29-3A74-B7E3-92DDF67C3180}" dt="2025-01-09T11:52:38.143" v="163"/>
        <pc:sldMkLst>
          <pc:docMk/>
          <pc:sldMk cId="2195179850" sldId="434"/>
        </pc:sldMkLst>
      </pc:sldChg>
      <pc:sldChg chg="addSp delSp modSp">
        <pc:chgData name="Era Poudel" userId="S::era.poudel@tum.de::4038d143-4a25-4ddb-a450-cddf29410981" providerId="AD" clId="Web-{D7883C85-8D29-3A74-B7E3-92DDF67C3180}" dt="2025-01-09T11:53:18.035" v="167" actId="20577"/>
        <pc:sldMkLst>
          <pc:docMk/>
          <pc:sldMk cId="3844447289" sldId="435"/>
        </pc:sldMkLst>
        <pc:spChg chg="mod">
          <ac:chgData name="Era Poudel" userId="S::era.poudel@tum.de::4038d143-4a25-4ddb-a450-cddf29410981" providerId="AD" clId="Web-{D7883C85-8D29-3A74-B7E3-92DDF67C3180}" dt="2025-01-09T11:53:18.035" v="167" actId="20577"/>
          <ac:spMkLst>
            <pc:docMk/>
            <pc:sldMk cId="3844447289" sldId="435"/>
            <ac:spMk id="3" creationId="{A68BB057-B8C6-3C0B-23E1-6E6A0F06BDF0}"/>
          </ac:spMkLst>
        </pc:spChg>
      </pc:sldChg>
      <pc:sldChg chg="delSp modSp">
        <pc:chgData name="Era Poudel" userId="S::era.poudel@tum.de::4038d143-4a25-4ddb-a450-cddf29410981" providerId="AD" clId="Web-{D7883C85-8D29-3A74-B7E3-92DDF67C3180}" dt="2025-01-09T11:54:26.271" v="186"/>
        <pc:sldMkLst>
          <pc:docMk/>
          <pc:sldMk cId="562415771" sldId="436"/>
        </pc:sldMkLst>
        <pc:spChg chg="mod">
          <ac:chgData name="Era Poudel" userId="S::era.poudel@tum.de::4038d143-4a25-4ddb-a450-cddf29410981" providerId="AD" clId="Web-{D7883C85-8D29-3A74-B7E3-92DDF67C3180}" dt="2025-01-09T11:54:03.271" v="185" actId="20577"/>
          <ac:spMkLst>
            <pc:docMk/>
            <pc:sldMk cId="562415771" sldId="436"/>
            <ac:spMk id="10" creationId="{72C9F6A6-A520-1851-F229-7C9C5DAA1C36}"/>
          </ac:spMkLst>
        </pc:spChg>
      </pc:sldChg>
      <pc:sldChg chg="addSp delSp modSp add del">
        <pc:chgData name="Era Poudel" userId="S::era.poudel@tum.de::4038d143-4a25-4ddb-a450-cddf29410981" providerId="AD" clId="Web-{D7883C85-8D29-3A74-B7E3-92DDF67C3180}" dt="2025-01-09T11:58:37.279" v="237" actId="20577"/>
        <pc:sldMkLst>
          <pc:docMk/>
          <pc:sldMk cId="3225259573" sldId="437"/>
        </pc:sldMkLst>
        <pc:spChg chg="mod">
          <ac:chgData name="Era Poudel" userId="S::era.poudel@tum.de::4038d143-4a25-4ddb-a450-cddf29410981" providerId="AD" clId="Web-{D7883C85-8D29-3A74-B7E3-92DDF67C3180}" dt="2025-01-09T11:58:37.279" v="237" actId="20577"/>
          <ac:spMkLst>
            <pc:docMk/>
            <pc:sldMk cId="3225259573" sldId="437"/>
            <ac:spMk id="6" creationId="{4FF764EA-76B3-3A38-B166-FE8619239428}"/>
          </ac:spMkLst>
        </pc:spChg>
        <pc:spChg chg="mod">
          <ac:chgData name="Era Poudel" userId="S::era.poudel@tum.de::4038d143-4a25-4ddb-a450-cddf29410981" providerId="AD" clId="Web-{D7883C85-8D29-3A74-B7E3-92DDF67C3180}" dt="2025-01-09T11:57:37.464" v="230" actId="20577"/>
          <ac:spMkLst>
            <pc:docMk/>
            <pc:sldMk cId="3225259573" sldId="437"/>
            <ac:spMk id="10" creationId="{72C9F6A6-A520-1851-F229-7C9C5DAA1C36}"/>
          </ac:spMkLst>
        </pc:spChg>
        <pc:picChg chg="add">
          <ac:chgData name="Era Poudel" userId="S::era.poudel@tum.de::4038d143-4a25-4ddb-a450-cddf29410981" providerId="AD" clId="Web-{D7883C85-8D29-3A74-B7E3-92DDF67C3180}" dt="2025-01-09T11:56:32.150" v="212"/>
          <ac:picMkLst>
            <pc:docMk/>
            <pc:sldMk cId="3225259573" sldId="437"/>
            <ac:picMk id="4" creationId="{A9441DFE-8A2A-F968-BEF3-FA1FAC1FFFFC}"/>
          </ac:picMkLst>
        </pc:picChg>
      </pc:sldChg>
      <pc:sldChg chg="delSp">
        <pc:chgData name="Era Poudel" userId="S::era.poudel@tum.de::4038d143-4a25-4ddb-a450-cddf29410981" providerId="AD" clId="Web-{D7883C85-8D29-3A74-B7E3-92DDF67C3180}" dt="2025-01-09T12:04:19.429" v="238"/>
        <pc:sldMkLst>
          <pc:docMk/>
          <pc:sldMk cId="4194572957" sldId="438"/>
        </pc:sldMkLst>
      </pc:sldChg>
      <pc:sldChg chg="ord">
        <pc:chgData name="Era Poudel" userId="S::era.poudel@tum.de::4038d143-4a25-4ddb-a450-cddf29410981" providerId="AD" clId="Web-{D7883C85-8D29-3A74-B7E3-92DDF67C3180}" dt="2025-01-09T10:54:18.965" v="14"/>
        <pc:sldMkLst>
          <pc:docMk/>
          <pc:sldMk cId="2719264391" sldId="464"/>
        </pc:sldMkLst>
      </pc:sldChg>
      <pc:sldChg chg="modSp">
        <pc:chgData name="Era Poudel" userId="S::era.poudel@tum.de::4038d143-4a25-4ddb-a450-cddf29410981" providerId="AD" clId="Web-{D7883C85-8D29-3A74-B7E3-92DDF67C3180}" dt="2025-01-09T11:01:43.791" v="47" actId="1076"/>
        <pc:sldMkLst>
          <pc:docMk/>
          <pc:sldMk cId="2672423252" sldId="465"/>
        </pc:sldMkLst>
      </pc:sldChg>
      <pc:sldChg chg="modSp">
        <pc:chgData name="Era Poudel" userId="S::era.poudel@tum.de::4038d143-4a25-4ddb-a450-cddf29410981" providerId="AD" clId="Web-{D7883C85-8D29-3A74-B7E3-92DDF67C3180}" dt="2025-01-09T10:58:19.910" v="17" actId="20577"/>
        <pc:sldMkLst>
          <pc:docMk/>
          <pc:sldMk cId="97499985" sldId="466"/>
        </pc:sldMkLst>
        <pc:spChg chg="mod">
          <ac:chgData name="Era Poudel" userId="S::era.poudel@tum.de::4038d143-4a25-4ddb-a450-cddf29410981" providerId="AD" clId="Web-{D7883C85-8D29-3A74-B7E3-92DDF67C3180}" dt="2025-01-09T10:58:19.910" v="17" actId="20577"/>
          <ac:spMkLst>
            <pc:docMk/>
            <pc:sldMk cId="97499985" sldId="466"/>
            <ac:spMk id="7" creationId="{093A833E-F483-48B3-840B-1348CCE3E9B7}"/>
          </ac:spMkLst>
        </pc:spChg>
      </pc:sldChg>
      <pc:sldChg chg="ord">
        <pc:chgData name="Era Poudel" userId="S::era.poudel@tum.de::4038d143-4a25-4ddb-a450-cddf29410981" providerId="AD" clId="Web-{D7883C85-8D29-3A74-B7E3-92DDF67C3180}" dt="2025-01-09T12:29:57.801" v="239"/>
        <pc:sldMkLst>
          <pc:docMk/>
          <pc:sldMk cId="699582035" sldId="488"/>
        </pc:sldMkLst>
      </pc:sldChg>
      <pc:sldChg chg="del">
        <pc:chgData name="Era Poudel" userId="S::era.poudel@tum.de::4038d143-4a25-4ddb-a450-cddf29410981" providerId="AD" clId="Web-{D7883C85-8D29-3A74-B7E3-92DDF67C3180}" dt="2025-01-09T12:31:18.772" v="240"/>
        <pc:sldMkLst>
          <pc:docMk/>
          <pc:sldMk cId="1383033920" sldId="494"/>
        </pc:sldMkLst>
      </pc:sldChg>
      <pc:sldChg chg="modSp">
        <pc:chgData name="Era Poudel" userId="S::era.poudel@tum.de::4038d143-4a25-4ddb-a450-cddf29410981" providerId="AD" clId="Web-{D7883C85-8D29-3A74-B7E3-92DDF67C3180}" dt="2025-01-09T12:33:19.260" v="270" actId="20577"/>
        <pc:sldMkLst>
          <pc:docMk/>
          <pc:sldMk cId="3115704760" sldId="501"/>
        </pc:sldMkLst>
        <pc:spChg chg="mod">
          <ac:chgData name="Era Poudel" userId="S::era.poudel@tum.de::4038d143-4a25-4ddb-a450-cddf29410981" providerId="AD" clId="Web-{D7883C85-8D29-3A74-B7E3-92DDF67C3180}" dt="2025-01-09T12:32:31.165" v="251" actId="20577"/>
          <ac:spMkLst>
            <pc:docMk/>
            <pc:sldMk cId="3115704760" sldId="501"/>
            <ac:spMk id="3" creationId="{A6B12ECE-67B6-C0BC-0F4F-41E8C2BBC17F}"/>
          </ac:spMkLst>
        </pc:spChg>
        <pc:spChg chg="mod">
          <ac:chgData name="Era Poudel" userId="S::era.poudel@tum.de::4038d143-4a25-4ddb-a450-cddf29410981" providerId="AD" clId="Web-{D7883C85-8D29-3A74-B7E3-92DDF67C3180}" dt="2025-01-09T12:33:19.260" v="270" actId="20577"/>
          <ac:spMkLst>
            <pc:docMk/>
            <pc:sldMk cId="3115704760" sldId="501"/>
            <ac:spMk id="4" creationId="{876FEF59-7A15-7112-BD8B-3C728A4499CF}"/>
          </ac:spMkLst>
        </pc:spChg>
      </pc:sldChg>
      <pc:sldChg chg="modSp new">
        <pc:chgData name="Era Poudel" userId="S::era.poudel@tum.de::4038d143-4a25-4ddb-a450-cddf29410981" providerId="AD" clId="Web-{D7883C85-8D29-3A74-B7E3-92DDF67C3180}" dt="2025-01-09T11:21:01.917" v="114" actId="20577"/>
        <pc:sldMkLst>
          <pc:docMk/>
          <pc:sldMk cId="4224467506" sldId="507"/>
        </pc:sldMkLst>
        <pc:spChg chg="mod">
          <ac:chgData name="Era Poudel" userId="S::era.poudel@tum.de::4038d143-4a25-4ddb-a450-cddf29410981" providerId="AD" clId="Web-{D7883C85-8D29-3A74-B7E3-92DDF67C3180}" dt="2025-01-09T11:21:01.917" v="114" actId="20577"/>
          <ac:spMkLst>
            <pc:docMk/>
            <pc:sldMk cId="4224467506" sldId="507"/>
            <ac:spMk id="2" creationId="{8E478CEE-AF49-5111-8531-C764E46CCE31}"/>
          </ac:spMkLst>
        </pc:spChg>
      </pc:sldChg>
      <pc:sldChg chg="add del">
        <pc:chgData name="Era Poudel" userId="S::era.poudel@tum.de::4038d143-4a25-4ddb-a450-cddf29410981" providerId="AD" clId="Web-{D7883C85-8D29-3A74-B7E3-92DDF67C3180}" dt="2025-01-09T11:44:46.833" v="146"/>
        <pc:sldMkLst>
          <pc:docMk/>
          <pc:sldMk cId="373550321" sldId="508"/>
        </pc:sldMkLst>
      </pc:sldChg>
      <pc:sldMasterChg chg="addSldLayout delSldLayout">
        <pc:chgData name="Era Poudel" userId="S::era.poudel@tum.de::4038d143-4a25-4ddb-a450-cddf29410981" providerId="AD" clId="Web-{D7883C85-8D29-3A74-B7E3-92DDF67C3180}" dt="2025-01-09T11:44:46.833" v="146"/>
        <pc:sldMasterMkLst>
          <pc:docMk/>
          <pc:sldMasterMk cId="0" sldId="2147483669"/>
        </pc:sldMasterMkLst>
        <pc:sldLayoutChg chg="add del">
          <pc:chgData name="Era Poudel" userId="S::era.poudel@tum.de::4038d143-4a25-4ddb-a450-cddf29410981" providerId="AD" clId="Web-{D7883C85-8D29-3A74-B7E3-92DDF67C3180}" dt="2025-01-09T11:44:46.833" v="146"/>
          <pc:sldLayoutMkLst>
            <pc:docMk/>
            <pc:sldMasterMk cId="0" sldId="2147483669"/>
            <pc:sldLayoutMk cId="2162719650" sldId="2147483673"/>
          </pc:sldLayoutMkLst>
        </pc:sldLayoutChg>
      </pc:sldMasterChg>
    </pc:docChg>
  </pc:docChgLst>
  <pc:docChgLst>
    <pc:chgData name="Tabea Monz" userId="S::t.monz@tum.de::f46a5392-c507-4495-8454-0a2fbbcf0cda" providerId="AD" clId="Web-{B5996430-FCC5-6440-EF54-7DFB9EDC56BC}"/>
    <pc:docChg chg="addSld delSld modSld">
      <pc:chgData name="Tabea Monz" userId="S::t.monz@tum.de::f46a5392-c507-4495-8454-0a2fbbcf0cda" providerId="AD" clId="Web-{B5996430-FCC5-6440-EF54-7DFB9EDC56BC}" dt="2024-12-15T17:59:30.840" v="1091" actId="20577"/>
      <pc:docMkLst>
        <pc:docMk/>
      </pc:docMkLst>
      <pc:sldChg chg="addSp delSp modSp add replId modNotes">
        <pc:chgData name="Tabea Monz" userId="S::t.monz@tum.de::f46a5392-c507-4495-8454-0a2fbbcf0cda" providerId="AD" clId="Web-{B5996430-FCC5-6440-EF54-7DFB9EDC56BC}" dt="2024-12-15T16:39:53.774" v="59" actId="20577"/>
        <pc:sldMkLst>
          <pc:docMk/>
          <pc:sldMk cId="2108892166" sldId="472"/>
        </pc:sldMkLst>
        <pc:spChg chg="mod">
          <ac:chgData name="Tabea Monz" userId="S::t.monz@tum.de::f46a5392-c507-4495-8454-0a2fbbcf0cda" providerId="AD" clId="Web-{B5996430-FCC5-6440-EF54-7DFB9EDC56BC}" dt="2024-12-15T16:39:53.774" v="59" actId="20577"/>
          <ac:spMkLst>
            <pc:docMk/>
            <pc:sldMk cId="2108892166" sldId="472"/>
            <ac:spMk id="3" creationId="{A68BB057-B8C6-3C0B-23E1-6E6A0F06BDF0}"/>
          </ac:spMkLst>
        </pc:spChg>
        <pc:spChg chg="mod">
          <ac:chgData name="Tabea Monz" userId="S::t.monz@tum.de::f46a5392-c507-4495-8454-0a2fbbcf0cda" providerId="AD" clId="Web-{B5996430-FCC5-6440-EF54-7DFB9EDC56BC}" dt="2024-12-15T16:19:37.417" v="4" actId="20577"/>
          <ac:spMkLst>
            <pc:docMk/>
            <pc:sldMk cId="2108892166" sldId="472"/>
            <ac:spMk id="10" creationId="{72C9F6A6-A520-1851-F229-7C9C5DAA1C36}"/>
          </ac:spMkLst>
        </pc:spChg>
        <pc:picChg chg="add mod modCrop">
          <ac:chgData name="Tabea Monz" userId="S::t.monz@tum.de::f46a5392-c507-4495-8454-0a2fbbcf0cda" providerId="AD" clId="Web-{B5996430-FCC5-6440-EF54-7DFB9EDC56BC}" dt="2024-12-15T16:39:08.741" v="53" actId="1076"/>
          <ac:picMkLst>
            <pc:docMk/>
            <pc:sldMk cId="2108892166" sldId="472"/>
            <ac:picMk id="6" creationId="{85AD24EA-EAAD-4699-F533-971CDC5F5066}"/>
          </ac:picMkLst>
        </pc:picChg>
        <pc:picChg chg="mod">
          <ac:chgData name="Tabea Monz" userId="S::t.monz@tum.de::f46a5392-c507-4495-8454-0a2fbbcf0cda" providerId="AD" clId="Web-{B5996430-FCC5-6440-EF54-7DFB9EDC56BC}" dt="2024-12-15T16:38:43.146" v="50" actId="1076"/>
          <ac:picMkLst>
            <pc:docMk/>
            <pc:sldMk cId="2108892166" sldId="472"/>
            <ac:picMk id="19" creationId="{07D92C56-89DA-4779-F42E-0575B27D415B}"/>
          </ac:picMkLst>
        </pc:picChg>
      </pc:sldChg>
      <pc:sldChg chg="addSp delSp modSp add replId modNotes">
        <pc:chgData name="Tabea Monz" userId="S::t.monz@tum.de::f46a5392-c507-4495-8454-0a2fbbcf0cda" providerId="AD" clId="Web-{B5996430-FCC5-6440-EF54-7DFB9EDC56BC}" dt="2024-12-15T17:28:13.896" v="420" actId="20577"/>
        <pc:sldMkLst>
          <pc:docMk/>
          <pc:sldMk cId="3639066523" sldId="473"/>
        </pc:sldMkLst>
        <pc:spChg chg="mod">
          <ac:chgData name="Tabea Monz" userId="S::t.monz@tum.de::f46a5392-c507-4495-8454-0a2fbbcf0cda" providerId="AD" clId="Web-{B5996430-FCC5-6440-EF54-7DFB9EDC56BC}" dt="2024-12-15T17:28:13.896" v="420" actId="20577"/>
          <ac:spMkLst>
            <pc:docMk/>
            <pc:sldMk cId="3639066523" sldId="473"/>
            <ac:spMk id="3" creationId="{A68BB057-B8C6-3C0B-23E1-6E6A0F06BDF0}"/>
          </ac:spMkLst>
        </pc:spChg>
        <pc:picChg chg="add mod">
          <ac:chgData name="Tabea Monz" userId="S::t.monz@tum.de::f46a5392-c507-4495-8454-0a2fbbcf0cda" providerId="AD" clId="Web-{B5996430-FCC5-6440-EF54-7DFB9EDC56BC}" dt="2024-12-15T16:50:18.797" v="181" actId="1076"/>
          <ac:picMkLst>
            <pc:docMk/>
            <pc:sldMk cId="3639066523" sldId="473"/>
            <ac:picMk id="4" creationId="{81C02923-F50E-5E6D-C971-48B62F14816F}"/>
          </ac:picMkLst>
        </pc:picChg>
        <pc:picChg chg="add mod">
          <ac:chgData name="Tabea Monz" userId="S::t.monz@tum.de::f46a5392-c507-4495-8454-0a2fbbcf0cda" providerId="AD" clId="Web-{B5996430-FCC5-6440-EF54-7DFB9EDC56BC}" dt="2024-12-15T16:50:21.235" v="182" actId="1076"/>
          <ac:picMkLst>
            <pc:docMk/>
            <pc:sldMk cId="3639066523" sldId="473"/>
            <ac:picMk id="5" creationId="{C8DC64E1-3764-B986-0DFF-E872DD6C7A30}"/>
          </ac:picMkLst>
        </pc:picChg>
      </pc:sldChg>
      <pc:sldChg chg="addSp modSp add replId modNotes">
        <pc:chgData name="Tabea Monz" userId="S::t.monz@tum.de::f46a5392-c507-4495-8454-0a2fbbcf0cda" providerId="AD" clId="Web-{B5996430-FCC5-6440-EF54-7DFB9EDC56BC}" dt="2024-12-15T17:27:37.551" v="416" actId="1076"/>
        <pc:sldMkLst>
          <pc:docMk/>
          <pc:sldMk cId="497507390" sldId="474"/>
        </pc:sldMkLst>
        <pc:spChg chg="mod">
          <ac:chgData name="Tabea Monz" userId="S::t.monz@tum.de::f46a5392-c507-4495-8454-0a2fbbcf0cda" providerId="AD" clId="Web-{B5996430-FCC5-6440-EF54-7DFB9EDC56BC}" dt="2024-12-15T17:26:58.612" v="406" actId="20577"/>
          <ac:spMkLst>
            <pc:docMk/>
            <pc:sldMk cId="497507390" sldId="474"/>
            <ac:spMk id="3" creationId="{A68BB057-B8C6-3C0B-23E1-6E6A0F06BDF0}"/>
          </ac:spMkLst>
        </pc:spChg>
        <pc:picChg chg="add mod modCrop">
          <ac:chgData name="Tabea Monz" userId="S::t.monz@tum.de::f46a5392-c507-4495-8454-0a2fbbcf0cda" providerId="AD" clId="Web-{B5996430-FCC5-6440-EF54-7DFB9EDC56BC}" dt="2024-12-15T17:27:37.551" v="416" actId="1076"/>
          <ac:picMkLst>
            <pc:docMk/>
            <pc:sldMk cId="497507390" sldId="474"/>
            <ac:picMk id="2" creationId="{E5AFD6C8-8F80-70E4-8914-19236018873F}"/>
          </ac:picMkLst>
        </pc:picChg>
      </pc:sldChg>
      <pc:sldChg chg="delSp modSp add replId modNotes">
        <pc:chgData name="Tabea Monz" userId="S::t.monz@tum.de::f46a5392-c507-4495-8454-0a2fbbcf0cda" providerId="AD" clId="Web-{B5996430-FCC5-6440-EF54-7DFB9EDC56BC}" dt="2024-12-15T17:35:16.209" v="684" actId="20577"/>
        <pc:sldMkLst>
          <pc:docMk/>
          <pc:sldMk cId="22287784" sldId="475"/>
        </pc:sldMkLst>
        <pc:spChg chg="mod">
          <ac:chgData name="Tabea Monz" userId="S::t.monz@tum.de::f46a5392-c507-4495-8454-0a2fbbcf0cda" providerId="AD" clId="Web-{B5996430-FCC5-6440-EF54-7DFB9EDC56BC}" dt="2024-12-15T17:35:16.209" v="684" actId="20577"/>
          <ac:spMkLst>
            <pc:docMk/>
            <pc:sldMk cId="22287784" sldId="475"/>
            <ac:spMk id="3" creationId="{A68BB057-B8C6-3C0B-23E1-6E6A0F06BDF0}"/>
          </ac:spMkLst>
        </pc:spChg>
        <pc:spChg chg="mod">
          <ac:chgData name="Tabea Monz" userId="S::t.monz@tum.de::f46a5392-c507-4495-8454-0a2fbbcf0cda" providerId="AD" clId="Web-{B5996430-FCC5-6440-EF54-7DFB9EDC56BC}" dt="2024-12-15T17:28:51.320" v="436" actId="20577"/>
          <ac:spMkLst>
            <pc:docMk/>
            <pc:sldMk cId="22287784" sldId="475"/>
            <ac:spMk id="10" creationId="{72C9F6A6-A520-1851-F229-7C9C5DAA1C36}"/>
          </ac:spMkLst>
        </pc:spChg>
      </pc:sldChg>
      <pc:sldChg chg="modSp add del replId">
        <pc:chgData name="Tabea Monz" userId="S::t.monz@tum.de::f46a5392-c507-4495-8454-0a2fbbcf0cda" providerId="AD" clId="Web-{B5996430-FCC5-6440-EF54-7DFB9EDC56BC}" dt="2024-12-15T17:39:01.186" v="774"/>
        <pc:sldMkLst>
          <pc:docMk/>
          <pc:sldMk cId="3448301427" sldId="476"/>
        </pc:sldMkLst>
      </pc:sldChg>
      <pc:sldChg chg="addSp modSp add replId modNotes">
        <pc:chgData name="Tabea Monz" userId="S::t.monz@tum.de::f46a5392-c507-4495-8454-0a2fbbcf0cda" providerId="AD" clId="Web-{B5996430-FCC5-6440-EF54-7DFB9EDC56BC}" dt="2024-12-15T17:59:30.840" v="1091" actId="20577"/>
        <pc:sldMkLst>
          <pc:docMk/>
          <pc:sldMk cId="1943273535" sldId="477"/>
        </pc:sldMkLst>
        <pc:spChg chg="mod">
          <ac:chgData name="Tabea Monz" userId="S::t.monz@tum.de::f46a5392-c507-4495-8454-0a2fbbcf0cda" providerId="AD" clId="Web-{B5996430-FCC5-6440-EF54-7DFB9EDC56BC}" dt="2024-12-15T17:59:30.840" v="1091" actId="20577"/>
          <ac:spMkLst>
            <pc:docMk/>
            <pc:sldMk cId="1943273535" sldId="477"/>
            <ac:spMk id="3" creationId="{A68BB057-B8C6-3C0B-23E1-6E6A0F06BDF0}"/>
          </ac:spMkLst>
        </pc:spChg>
        <pc:picChg chg="add mod">
          <ac:chgData name="Tabea Monz" userId="S::t.monz@tum.de::f46a5392-c507-4495-8454-0a2fbbcf0cda" providerId="AD" clId="Web-{B5996430-FCC5-6440-EF54-7DFB9EDC56BC}" dt="2024-12-15T17:55:59.208" v="1059" actId="1076"/>
          <ac:picMkLst>
            <pc:docMk/>
            <pc:sldMk cId="1943273535" sldId="477"/>
            <ac:picMk id="2" creationId="{8BE8A092-7CA2-4344-4E60-AEAB5EC2347D}"/>
          </ac:picMkLst>
        </pc:picChg>
      </pc:sldChg>
    </pc:docChg>
  </pc:docChgLst>
  <pc:docChgLst>
    <pc:chgData name="Michael Erhart" userId="98da372c-72c5-4996-9771-1294c2473103" providerId="ADAL" clId="{0798A1BE-85C9-4FBA-97ED-3C9AF458FAA5}"/>
    <pc:docChg chg="modSld">
      <pc:chgData name="Michael Erhart" userId="98da372c-72c5-4996-9771-1294c2473103" providerId="ADAL" clId="{0798A1BE-85C9-4FBA-97ED-3C9AF458FAA5}" dt="2025-03-12T10:27:48.228" v="40" actId="1076"/>
      <pc:docMkLst>
        <pc:docMk/>
      </pc:docMkLst>
      <pc:sldChg chg="addSp modSp mod">
        <pc:chgData name="Michael Erhart" userId="98da372c-72c5-4996-9771-1294c2473103" providerId="ADAL" clId="{0798A1BE-85C9-4FBA-97ED-3C9AF458FAA5}" dt="2025-03-12T10:27:48.228" v="40" actId="1076"/>
        <pc:sldMkLst>
          <pc:docMk/>
          <pc:sldMk cId="0" sldId="256"/>
        </pc:sldMkLst>
        <pc:spChg chg="mod">
          <ac:chgData name="Michael Erhart" userId="98da372c-72c5-4996-9771-1294c2473103" providerId="ADAL" clId="{0798A1BE-85C9-4FBA-97ED-3C9AF458FAA5}" dt="2025-03-12T10:27:42.193" v="39" actId="1037"/>
          <ac:spMkLst>
            <pc:docMk/>
            <pc:sldMk cId="0" sldId="256"/>
            <ac:spMk id="23" creationId="{5824B33B-FA17-4A6A-843C-45D0837FD167}"/>
          </ac:spMkLst>
        </pc:spChg>
        <pc:picChg chg="add mod">
          <ac:chgData name="Michael Erhart" userId="98da372c-72c5-4996-9771-1294c2473103" providerId="ADAL" clId="{0798A1BE-85C9-4FBA-97ED-3C9AF458FAA5}" dt="2025-03-12T10:27:48.228" v="40" actId="1076"/>
          <ac:picMkLst>
            <pc:docMk/>
            <pc:sldMk cId="0" sldId="256"/>
            <ac:picMk id="4" creationId="{C1B31828-D7D0-8863-AB94-4993A5FCD048}"/>
          </ac:picMkLst>
        </pc:picChg>
      </pc:sldChg>
    </pc:docChg>
  </pc:docChgLst>
  <pc:docChgLst>
    <pc:chgData name="Ömer Taha Sevimli" userId="S::omer.sevimli@tum.de::d68fb2f4-76b1-4cfc-96e6-800a7d956fcb" providerId="AD" clId="Web-{B173BD95-6C17-A2F7-02C1-B9EA7B59D19E}"/>
    <pc:docChg chg="addSld modSld">
      <pc:chgData name="Ömer Taha Sevimli" userId="S::omer.sevimli@tum.de::d68fb2f4-76b1-4cfc-96e6-800a7d956fcb" providerId="AD" clId="Web-{B173BD95-6C17-A2F7-02C1-B9EA7B59D19E}" dt="2025-01-03T14:41:18.926" v="105" actId="20577"/>
      <pc:docMkLst>
        <pc:docMk/>
      </pc:docMkLst>
      <pc:sldChg chg="addSp delSp modSp new">
        <pc:chgData name="Ömer Taha Sevimli" userId="S::omer.sevimli@tum.de::d68fb2f4-76b1-4cfc-96e6-800a7d956fcb" providerId="AD" clId="Web-{B173BD95-6C17-A2F7-02C1-B9EA7B59D19E}" dt="2025-01-03T14:41:18.926" v="105" actId="20577"/>
        <pc:sldMkLst>
          <pc:docMk/>
          <pc:sldMk cId="3915227008" sldId="490"/>
        </pc:sldMkLst>
      </pc:sldChg>
    </pc:docChg>
  </pc:docChgLst>
  <pc:docChgLst>
    <pc:chgData name="Tabea Monz" userId="S::t.monz@tum.de::f46a5392-c507-4495-8454-0a2fbbcf0cda" providerId="AD" clId="Web-{1B774CAA-79C5-B13C-A2F2-E738ED85F501}"/>
    <pc:docChg chg="modSld">
      <pc:chgData name="Tabea Monz" userId="S::t.monz@tum.de::f46a5392-c507-4495-8454-0a2fbbcf0cda" providerId="AD" clId="Web-{1B774CAA-79C5-B13C-A2F2-E738ED85F501}" dt="2024-11-22T14:33:14.807" v="25" actId="20577"/>
      <pc:docMkLst>
        <pc:docMk/>
      </pc:docMkLst>
      <pc:sldChg chg="addSp modSp">
        <pc:chgData name="Tabea Monz" userId="S::t.monz@tum.de::f46a5392-c507-4495-8454-0a2fbbcf0cda" providerId="AD" clId="Web-{1B774CAA-79C5-B13C-A2F2-E738ED85F501}" dt="2024-11-22T14:33:14.807" v="25" actId="20577"/>
        <pc:sldMkLst>
          <pc:docMk/>
          <pc:sldMk cId="1424476061" sldId="453"/>
        </pc:sldMkLst>
      </pc:sldChg>
    </pc:docChg>
  </pc:docChgLst>
  <pc:docChgLst>
    <pc:chgData name="Era Poudel" userId="S::era.poudel@tum.de::4038d143-4a25-4ddb-a450-cddf29410981" providerId="AD" clId="Web-{1543B09E-11EF-4B1A-69D6-B04176EB55BD}"/>
    <pc:docChg chg="addSld modSld sldOrd">
      <pc:chgData name="Era Poudel" userId="S::era.poudel@tum.de::4038d143-4a25-4ddb-a450-cddf29410981" providerId="AD" clId="Web-{1543B09E-11EF-4B1A-69D6-B04176EB55BD}" dt="2024-11-25T23:05:16.719" v="469" actId="14100"/>
      <pc:docMkLst>
        <pc:docMk/>
      </pc:docMkLst>
      <pc:sldChg chg="addSp delSp modSp add ord replId">
        <pc:chgData name="Era Poudel" userId="S::era.poudel@tum.de::4038d143-4a25-4ddb-a450-cddf29410981" providerId="AD" clId="Web-{1543B09E-11EF-4B1A-69D6-B04176EB55BD}" dt="2024-11-25T22:50:52.427" v="66" actId="1076"/>
        <pc:sldMkLst>
          <pc:docMk/>
          <pc:sldMk cId="3720484670" sldId="456"/>
        </pc:sldMkLst>
      </pc:sldChg>
      <pc:sldChg chg="addSp delSp modSp add replId">
        <pc:chgData name="Era Poudel" userId="S::era.poudel@tum.de::4038d143-4a25-4ddb-a450-cddf29410981" providerId="AD" clId="Web-{1543B09E-11EF-4B1A-69D6-B04176EB55BD}" dt="2024-11-25T22:55:32.335" v="200" actId="1076"/>
        <pc:sldMkLst>
          <pc:docMk/>
          <pc:sldMk cId="1847491735" sldId="457"/>
        </pc:sldMkLst>
      </pc:sldChg>
      <pc:sldChg chg="addSp delSp modSp add replId">
        <pc:chgData name="Era Poudel" userId="S::era.poudel@tum.de::4038d143-4a25-4ddb-a450-cddf29410981" providerId="AD" clId="Web-{1543B09E-11EF-4B1A-69D6-B04176EB55BD}" dt="2024-11-25T23:00:45.057" v="293" actId="1076"/>
        <pc:sldMkLst>
          <pc:docMk/>
          <pc:sldMk cId="357846227" sldId="458"/>
        </pc:sldMkLst>
      </pc:sldChg>
      <pc:sldChg chg="delSp modSp add replId">
        <pc:chgData name="Era Poudel" userId="S::era.poudel@tum.de::4038d143-4a25-4ddb-a450-cddf29410981" providerId="AD" clId="Web-{1543B09E-11EF-4B1A-69D6-B04176EB55BD}" dt="2024-11-25T23:02:17.693" v="337" actId="1076"/>
        <pc:sldMkLst>
          <pc:docMk/>
          <pc:sldMk cId="1531778204" sldId="459"/>
        </pc:sldMkLst>
      </pc:sldChg>
      <pc:sldChg chg="modSp add replId">
        <pc:chgData name="Era Poudel" userId="S::era.poudel@tum.de::4038d143-4a25-4ddb-a450-cddf29410981" providerId="AD" clId="Web-{1543B09E-11EF-4B1A-69D6-B04176EB55BD}" dt="2024-11-25T23:05:16.719" v="469" actId="14100"/>
        <pc:sldMkLst>
          <pc:docMk/>
          <pc:sldMk cId="3470424952" sldId="460"/>
        </pc:sldMkLst>
      </pc:sldChg>
      <pc:sldChg chg="modSp add ord replId">
        <pc:chgData name="Era Poudel" userId="S::era.poudel@tum.de::4038d143-4a25-4ddb-a450-cddf29410981" providerId="AD" clId="Web-{1543B09E-11EF-4B1A-69D6-B04176EB55BD}" dt="2024-11-25T23:04:55.999" v="449" actId="20577"/>
        <pc:sldMkLst>
          <pc:docMk/>
          <pc:sldMk cId="2942631285" sldId="461"/>
        </pc:sldMkLst>
      </pc:sldChg>
    </pc:docChg>
  </pc:docChgLst>
  <pc:docChgLst>
    <pc:chgData name="Ömer Taha Sevimli" userId="S::omer.sevimli@tum.de::d68fb2f4-76b1-4cfc-96e6-800a7d956fcb" providerId="AD" clId="Web-{C22B8F1D-E64B-0D72-D52D-7CF0C86AB497}"/>
    <pc:docChg chg="modSld">
      <pc:chgData name="Ömer Taha Sevimli" userId="S::omer.sevimli@tum.de::d68fb2f4-76b1-4cfc-96e6-800a7d956fcb" providerId="AD" clId="Web-{C22B8F1D-E64B-0D72-D52D-7CF0C86AB497}" dt="2025-01-09T11:28:45.526" v="1" actId="20577"/>
      <pc:docMkLst>
        <pc:docMk/>
      </pc:docMkLst>
      <pc:sldChg chg="modSp">
        <pc:chgData name="Ömer Taha Sevimli" userId="S::omer.sevimli@tum.de::d68fb2f4-76b1-4cfc-96e6-800a7d956fcb" providerId="AD" clId="Web-{C22B8F1D-E64B-0D72-D52D-7CF0C86AB497}" dt="2025-01-09T11:28:45.526" v="1" actId="20577"/>
        <pc:sldMkLst>
          <pc:docMk/>
          <pc:sldMk cId="22287784" sldId="475"/>
        </pc:sldMkLst>
        <pc:spChg chg="mod">
          <ac:chgData name="Ömer Taha Sevimli" userId="S::omer.sevimli@tum.de::d68fb2f4-76b1-4cfc-96e6-800a7d956fcb" providerId="AD" clId="Web-{C22B8F1D-E64B-0D72-D52D-7CF0C86AB497}" dt="2025-01-09T11:28:45.526" v="1" actId="20577"/>
          <ac:spMkLst>
            <pc:docMk/>
            <pc:sldMk cId="22287784" sldId="475"/>
            <ac:spMk id="3" creationId="{A68BB057-B8C6-3C0B-23E1-6E6A0F06BDF0}"/>
          </ac:spMkLst>
        </pc:spChg>
      </pc:sldChg>
    </pc:docChg>
  </pc:docChgLst>
  <pc:docChgLst>
    <pc:chgData name="Ömer Taha Sevimli" userId="S::omer.sevimli@tum.de::d68fb2f4-76b1-4cfc-96e6-800a7d956fcb" providerId="AD" clId="Web-{36E1EF98-27E2-2215-5BE9-6C150C7BE843}"/>
    <pc:docChg chg="modSld">
      <pc:chgData name="Ömer Taha Sevimli" userId="S::omer.sevimli@tum.de::d68fb2f4-76b1-4cfc-96e6-800a7d956fcb" providerId="AD" clId="Web-{36E1EF98-27E2-2215-5BE9-6C150C7BE843}" dt="2025-01-12T14:39:04.468" v="32" actId="1076"/>
      <pc:docMkLst>
        <pc:docMk/>
      </pc:docMkLst>
      <pc:sldChg chg="addSp modSp">
        <pc:chgData name="Ömer Taha Sevimli" userId="S::omer.sevimli@tum.de::d68fb2f4-76b1-4cfc-96e6-800a7d956fcb" providerId="AD" clId="Web-{36E1EF98-27E2-2215-5BE9-6C150C7BE843}" dt="2025-01-12T14:36:24.102" v="10" actId="1076"/>
        <pc:sldMkLst>
          <pc:docMk/>
          <pc:sldMk cId="2917893767" sldId="413"/>
        </pc:sldMkLst>
        <pc:spChg chg="mod">
          <ac:chgData name="Ömer Taha Sevimli" userId="S::omer.sevimli@tum.de::d68fb2f4-76b1-4cfc-96e6-800a7d956fcb" providerId="AD" clId="Web-{36E1EF98-27E2-2215-5BE9-6C150C7BE843}" dt="2025-01-12T14:35:11.693" v="1" actId="20577"/>
          <ac:spMkLst>
            <pc:docMk/>
            <pc:sldMk cId="2917893767" sldId="413"/>
            <ac:spMk id="30" creationId="{88F149BF-F6D7-AED1-F290-E0FAABCC4B04}"/>
          </ac:spMkLst>
        </pc:spChg>
        <pc:picChg chg="add mod">
          <ac:chgData name="Ömer Taha Sevimli" userId="S::omer.sevimli@tum.de::d68fb2f4-76b1-4cfc-96e6-800a7d956fcb" providerId="AD" clId="Web-{36E1EF98-27E2-2215-5BE9-6C150C7BE843}" dt="2025-01-12T14:36:21.086" v="8" actId="1076"/>
          <ac:picMkLst>
            <pc:docMk/>
            <pc:sldMk cId="2917893767" sldId="413"/>
            <ac:picMk id="3" creationId="{A2E89D5A-B161-C0C8-EC61-DADF8427461D}"/>
          </ac:picMkLst>
        </pc:picChg>
      </pc:sldChg>
      <pc:sldChg chg="addSp modSp">
        <pc:chgData name="Ömer Taha Sevimli" userId="S::omer.sevimli@tum.de::d68fb2f4-76b1-4cfc-96e6-800a7d956fcb" providerId="AD" clId="Web-{36E1EF98-27E2-2215-5BE9-6C150C7BE843}" dt="2025-01-12T14:37:56.371" v="22" actId="1076"/>
        <pc:sldMkLst>
          <pc:docMk/>
          <pc:sldMk cId="1301827841" sldId="415"/>
        </pc:sldMkLst>
        <pc:spChg chg="mod">
          <ac:chgData name="Ömer Taha Sevimli" userId="S::omer.sevimli@tum.de::d68fb2f4-76b1-4cfc-96e6-800a7d956fcb" providerId="AD" clId="Web-{36E1EF98-27E2-2215-5BE9-6C150C7BE843}" dt="2025-01-12T14:36:58.353" v="15" actId="1076"/>
          <ac:spMkLst>
            <pc:docMk/>
            <pc:sldMk cId="1301827841" sldId="415"/>
            <ac:spMk id="30" creationId="{88F149BF-F6D7-AED1-F290-E0FAABCC4B04}"/>
          </ac:spMkLst>
        </pc:spChg>
        <pc:picChg chg="add mod">
          <ac:chgData name="Ömer Taha Sevimli" userId="S::omer.sevimli@tum.de::d68fb2f4-76b1-4cfc-96e6-800a7d956fcb" providerId="AD" clId="Web-{36E1EF98-27E2-2215-5BE9-6C150C7BE843}" dt="2025-01-12T14:37:56.371" v="22" actId="1076"/>
          <ac:picMkLst>
            <pc:docMk/>
            <pc:sldMk cId="1301827841" sldId="415"/>
            <ac:picMk id="6" creationId="{28ED989F-914F-B2CD-E7D5-A15A00399D6C}"/>
          </ac:picMkLst>
        </pc:picChg>
      </pc:sldChg>
      <pc:sldChg chg="addSp modSp">
        <pc:chgData name="Ömer Taha Sevimli" userId="S::omer.sevimli@tum.de::d68fb2f4-76b1-4cfc-96e6-800a7d956fcb" providerId="AD" clId="Web-{36E1EF98-27E2-2215-5BE9-6C150C7BE843}" dt="2025-01-12T14:39:04.468" v="32" actId="1076"/>
        <pc:sldMkLst>
          <pc:docMk/>
          <pc:sldMk cId="2009955331" sldId="416"/>
        </pc:sldMkLst>
        <pc:spChg chg="mod">
          <ac:chgData name="Ömer Taha Sevimli" userId="S::omer.sevimli@tum.de::d68fb2f4-76b1-4cfc-96e6-800a7d956fcb" providerId="AD" clId="Web-{36E1EF98-27E2-2215-5BE9-6C150C7BE843}" dt="2025-01-12T14:38:20.888" v="24" actId="1076"/>
          <ac:spMkLst>
            <pc:docMk/>
            <pc:sldMk cId="2009955331" sldId="416"/>
            <ac:spMk id="30" creationId="{88F149BF-F6D7-AED1-F290-E0FAABCC4B04}"/>
          </ac:spMkLst>
        </pc:spChg>
      </pc:sldChg>
    </pc:docChg>
  </pc:docChgLst>
  <pc:docChgLst>
    <pc:chgData name="Ömer Taha Sevimli" userId="S::omer.sevimli@tum.de::d68fb2f4-76b1-4cfc-96e6-800a7d956fcb" providerId="AD" clId="Web-{7C2B15BF-6DF2-19C7-A537-3FC4AF699577}"/>
    <pc:docChg chg="modSld">
      <pc:chgData name="Ömer Taha Sevimli" userId="S::omer.sevimli@tum.de::d68fb2f4-76b1-4cfc-96e6-800a7d956fcb" providerId="AD" clId="Web-{7C2B15BF-6DF2-19C7-A537-3FC4AF699577}" dt="2025-01-28T18:47:02.814" v="1"/>
      <pc:docMkLst>
        <pc:docMk/>
      </pc:docMkLst>
      <pc:sldChg chg="addSp delSp">
        <pc:chgData name="Ömer Taha Sevimli" userId="S::omer.sevimli@tum.de::d68fb2f4-76b1-4cfc-96e6-800a7d956fcb" providerId="AD" clId="Web-{7C2B15BF-6DF2-19C7-A537-3FC4AF699577}" dt="2025-01-28T18:47:02.814" v="1"/>
        <pc:sldMkLst>
          <pc:docMk/>
          <pc:sldMk cId="2009955331" sldId="416"/>
        </pc:sldMkLst>
        <pc:picChg chg="add del">
          <ac:chgData name="Ömer Taha Sevimli" userId="S::omer.sevimli@tum.de::d68fb2f4-76b1-4cfc-96e6-800a7d956fcb" providerId="AD" clId="Web-{7C2B15BF-6DF2-19C7-A537-3FC4AF699577}" dt="2025-01-28T18:47:02.814" v="1"/>
          <ac:picMkLst>
            <pc:docMk/>
            <pc:sldMk cId="2009955331" sldId="416"/>
            <ac:picMk id="5" creationId="{8BBADE3E-448F-9246-BCC1-1AE3B54AAFC2}"/>
          </ac:picMkLst>
        </pc:picChg>
      </pc:sldChg>
    </pc:docChg>
  </pc:docChgLst>
  <pc:docChgLst>
    <pc:chgData name="Era Poudel" userId="S::era.poudel@tum.de::4038d143-4a25-4ddb-a450-cddf29410981" providerId="AD" clId="Web-{476DD55A-C67B-2C90-1938-C962FF75950A}"/>
    <pc:docChg chg="addSld delSld modSld sldOrd">
      <pc:chgData name="Era Poudel" userId="S::era.poudel@tum.de::4038d143-4a25-4ddb-a450-cddf29410981" providerId="AD" clId="Web-{476DD55A-C67B-2C90-1938-C962FF75950A}" dt="2025-01-04T16:26:59.335" v="170" actId="20577"/>
      <pc:docMkLst>
        <pc:docMk/>
      </pc:docMkLst>
      <pc:sldChg chg="addSp delSp modSp modNotes">
        <pc:chgData name="Era Poudel" userId="S::era.poudel@tum.de::4038d143-4a25-4ddb-a450-cddf29410981" providerId="AD" clId="Web-{476DD55A-C67B-2C90-1938-C962FF75950A}" dt="2025-01-04T16:25:02.018" v="163"/>
        <pc:sldMkLst>
          <pc:docMk/>
          <pc:sldMk cId="1124866894" sldId="431"/>
        </pc:sldMkLst>
        <pc:spChg chg="mod">
          <ac:chgData name="Era Poudel" userId="S::era.poudel@tum.de::4038d143-4a25-4ddb-a450-cddf29410981" providerId="AD" clId="Web-{476DD55A-C67B-2C90-1938-C962FF75950A}" dt="2025-01-04T16:19:54.990" v="42" actId="1076"/>
          <ac:spMkLst>
            <pc:docMk/>
            <pc:sldMk cId="1124866894" sldId="431"/>
            <ac:spMk id="2" creationId="{FC44FA33-28F7-BD26-5DA9-43D478B0822F}"/>
          </ac:spMkLst>
        </pc:spChg>
        <pc:spChg chg="mod">
          <ac:chgData name="Era Poudel" userId="S::era.poudel@tum.de::4038d143-4a25-4ddb-a450-cddf29410981" providerId="AD" clId="Web-{476DD55A-C67B-2C90-1938-C962FF75950A}" dt="2025-01-04T16:19:38.599" v="39" actId="20577"/>
          <ac:spMkLst>
            <pc:docMk/>
            <pc:sldMk cId="1124866894" sldId="431"/>
            <ac:spMk id="13" creationId="{297BCC4E-565C-1558-8BAB-6D8AB3F90894}"/>
          </ac:spMkLst>
        </pc:spChg>
        <pc:picChg chg="add mod">
          <ac:chgData name="Era Poudel" userId="S::era.poudel@tum.de::4038d143-4a25-4ddb-a450-cddf29410981" providerId="AD" clId="Web-{476DD55A-C67B-2C90-1938-C962FF75950A}" dt="2025-01-04T16:19:47.193" v="41" actId="1076"/>
          <ac:picMkLst>
            <pc:docMk/>
            <pc:sldMk cId="1124866894" sldId="431"/>
            <ac:picMk id="3" creationId="{C60BCEBB-92C3-54B4-B393-B344EBA68557}"/>
          </ac:picMkLst>
        </pc:picChg>
      </pc:sldChg>
      <pc:sldChg chg="modSp ord">
        <pc:chgData name="Era Poudel" userId="S::era.poudel@tum.de::4038d143-4a25-4ddb-a450-cddf29410981" providerId="AD" clId="Web-{476DD55A-C67B-2C90-1938-C962FF75950A}" dt="2025-01-04T16:26:22.584" v="167" actId="20577"/>
        <pc:sldMkLst>
          <pc:docMk/>
          <pc:sldMk cId="517569460" sldId="432"/>
        </pc:sldMkLst>
        <pc:spChg chg="mod">
          <ac:chgData name="Era Poudel" userId="S::era.poudel@tum.de::4038d143-4a25-4ddb-a450-cddf29410981" providerId="AD" clId="Web-{476DD55A-C67B-2C90-1938-C962FF75950A}" dt="2025-01-04T16:26:22.584" v="167" actId="20577"/>
          <ac:spMkLst>
            <pc:docMk/>
            <pc:sldMk cId="517569460" sldId="432"/>
            <ac:spMk id="7" creationId="{093A833E-F483-48B3-840B-1348CCE3E9B7}"/>
          </ac:spMkLst>
        </pc:spChg>
      </pc:sldChg>
      <pc:sldChg chg="modSp">
        <pc:chgData name="Era Poudel" userId="S::era.poudel@tum.de::4038d143-4a25-4ddb-a450-cddf29410981" providerId="AD" clId="Web-{476DD55A-C67B-2C90-1938-C962FF75950A}" dt="2025-01-04T16:26:59.335" v="170" actId="20577"/>
        <pc:sldMkLst>
          <pc:docMk/>
          <pc:sldMk cId="562415771" sldId="436"/>
        </pc:sldMkLst>
        <pc:spChg chg="mod">
          <ac:chgData name="Era Poudel" userId="S::era.poudel@tum.de::4038d143-4a25-4ddb-a450-cddf29410981" providerId="AD" clId="Web-{476DD55A-C67B-2C90-1938-C962FF75950A}" dt="2025-01-04T16:26:59.335" v="170" actId="20577"/>
          <ac:spMkLst>
            <pc:docMk/>
            <pc:sldMk cId="562415771" sldId="436"/>
            <ac:spMk id="10" creationId="{72C9F6A6-A520-1851-F229-7C9C5DAA1C36}"/>
          </ac:spMkLst>
        </pc:spChg>
      </pc:sldChg>
      <pc:sldChg chg="delSp modSp add del replId">
        <pc:chgData name="Era Poudel" userId="S::era.poudel@tum.de::4038d143-4a25-4ddb-a450-cddf29410981" providerId="AD" clId="Web-{476DD55A-C67B-2C90-1938-C962FF75950A}" dt="2025-01-04T16:26:31.490" v="168"/>
        <pc:sldMkLst>
          <pc:docMk/>
          <pc:sldMk cId="1287920662" sldId="491"/>
        </pc:sldMkLst>
      </pc:sldChg>
    </pc:docChg>
  </pc:docChgLst>
  <pc:docChgLst>
    <pc:chgData name="Era Poudel" userId="4038d143-4a25-4ddb-a450-cddf29410981" providerId="ADAL" clId="{906627EE-020F-4A3C-BFE9-4533EE4A79EC}"/>
    <pc:docChg chg="undo custSel addSld delSld modSld sldOrd">
      <pc:chgData name="Era Poudel" userId="4038d143-4a25-4ddb-a450-cddf29410981" providerId="ADAL" clId="{906627EE-020F-4A3C-BFE9-4533EE4A79EC}" dt="2025-01-26T14:51:19.780" v="7836" actId="20577"/>
      <pc:docMkLst>
        <pc:docMk/>
      </pc:docMkLst>
      <pc:sldChg chg="modSp mod">
        <pc:chgData name="Era Poudel" userId="4038d143-4a25-4ddb-a450-cddf29410981" providerId="ADAL" clId="{906627EE-020F-4A3C-BFE9-4533EE4A79EC}" dt="2025-01-26T12:30:37.152" v="6521" actId="1076"/>
        <pc:sldMkLst>
          <pc:docMk/>
          <pc:sldMk cId="1864215644" sldId="403"/>
        </pc:sldMkLst>
        <pc:picChg chg="mod">
          <ac:chgData name="Era Poudel" userId="4038d143-4a25-4ddb-a450-cddf29410981" providerId="ADAL" clId="{906627EE-020F-4A3C-BFE9-4533EE4A79EC}" dt="2025-01-26T12:30:32.382" v="6520" actId="1076"/>
          <ac:picMkLst>
            <pc:docMk/>
            <pc:sldMk cId="1864215644" sldId="403"/>
            <ac:picMk id="4" creationId="{4BE2DA42-3435-4DEE-9AAD-DC11F2AD287E}"/>
          </ac:picMkLst>
        </pc:picChg>
        <pc:picChg chg="mod">
          <ac:chgData name="Era Poudel" userId="4038d143-4a25-4ddb-a450-cddf29410981" providerId="ADAL" clId="{906627EE-020F-4A3C-BFE9-4533EE4A79EC}" dt="2025-01-26T12:30:37.152" v="6521" actId="1076"/>
          <ac:picMkLst>
            <pc:docMk/>
            <pc:sldMk cId="1864215644" sldId="403"/>
            <ac:picMk id="7" creationId="{17BFA7A6-2709-BE53-57BB-E3E682E5C1D3}"/>
          </ac:picMkLst>
        </pc:picChg>
        <pc:picChg chg="mod">
          <ac:chgData name="Era Poudel" userId="4038d143-4a25-4ddb-a450-cddf29410981" providerId="ADAL" clId="{906627EE-020F-4A3C-BFE9-4533EE4A79EC}" dt="2025-01-26T12:30:00.467" v="6514" actId="14100"/>
          <ac:picMkLst>
            <pc:docMk/>
            <pc:sldMk cId="1864215644" sldId="403"/>
            <ac:picMk id="8" creationId="{CAA947D0-8BC4-8E7B-468E-68006811759C}"/>
          </ac:picMkLst>
        </pc:picChg>
      </pc:sldChg>
      <pc:sldChg chg="addSp delSp modSp mod">
        <pc:chgData name="Era Poudel" userId="4038d143-4a25-4ddb-a450-cddf29410981" providerId="ADAL" clId="{906627EE-020F-4A3C-BFE9-4533EE4A79EC}" dt="2025-01-26T12:46:44.044" v="6697" actId="1076"/>
        <pc:sldMkLst>
          <pc:docMk/>
          <pc:sldMk cId="2917893767" sldId="413"/>
        </pc:sldMkLst>
        <pc:spChg chg="mod">
          <ac:chgData name="Era Poudel" userId="4038d143-4a25-4ddb-a450-cddf29410981" providerId="ADAL" clId="{906627EE-020F-4A3C-BFE9-4533EE4A79EC}" dt="2025-01-26T12:36:24.805" v="6544" actId="20577"/>
          <ac:spMkLst>
            <pc:docMk/>
            <pc:sldMk cId="2917893767" sldId="413"/>
            <ac:spMk id="2" creationId="{7C35A735-EEF3-68C6-A791-283E6C0ED182}"/>
          </ac:spMkLst>
        </pc:spChg>
        <pc:spChg chg="mod">
          <ac:chgData name="Era Poudel" userId="4038d143-4a25-4ddb-a450-cddf29410981" providerId="ADAL" clId="{906627EE-020F-4A3C-BFE9-4533EE4A79EC}" dt="2025-01-26T12:46:44.044" v="6697" actId="1076"/>
          <ac:spMkLst>
            <pc:docMk/>
            <pc:sldMk cId="2917893767" sldId="413"/>
            <ac:spMk id="30" creationId="{88F149BF-F6D7-AED1-F290-E0FAABCC4B04}"/>
          </ac:spMkLst>
        </pc:spChg>
        <pc:picChg chg="mod">
          <ac:chgData name="Era Poudel" userId="4038d143-4a25-4ddb-a450-cddf29410981" providerId="ADAL" clId="{906627EE-020F-4A3C-BFE9-4533EE4A79EC}" dt="2025-01-26T12:37:59.605" v="6548" actId="1076"/>
          <ac:picMkLst>
            <pc:docMk/>
            <pc:sldMk cId="2917893767" sldId="413"/>
            <ac:picMk id="3" creationId="{A2E89D5A-B161-C0C8-EC61-DADF8427461D}"/>
          </ac:picMkLst>
        </pc:picChg>
        <pc:picChg chg="add mod">
          <ac:chgData name="Era Poudel" userId="4038d143-4a25-4ddb-a450-cddf29410981" providerId="ADAL" clId="{906627EE-020F-4A3C-BFE9-4533EE4A79EC}" dt="2025-01-26T12:46:39.090" v="6696" actId="1076"/>
          <ac:picMkLst>
            <pc:docMk/>
            <pc:sldMk cId="2917893767" sldId="413"/>
            <ac:picMk id="6" creationId="{45E3C8CF-A068-4C3D-8622-9FD62B6AE3DC}"/>
          </ac:picMkLst>
        </pc:picChg>
      </pc:sldChg>
      <pc:sldChg chg="modSp mod">
        <pc:chgData name="Era Poudel" userId="4038d143-4a25-4ddb-a450-cddf29410981" providerId="ADAL" clId="{906627EE-020F-4A3C-BFE9-4533EE4A79EC}" dt="2025-01-26T12:47:29.376" v="6705" actId="1076"/>
        <pc:sldMkLst>
          <pc:docMk/>
          <pc:sldMk cId="1301827841" sldId="415"/>
        </pc:sldMkLst>
        <pc:spChg chg="mod">
          <ac:chgData name="Era Poudel" userId="4038d143-4a25-4ddb-a450-cddf29410981" providerId="ADAL" clId="{906627EE-020F-4A3C-BFE9-4533EE4A79EC}" dt="2025-01-26T12:44:43.502" v="6692" actId="1076"/>
          <ac:spMkLst>
            <pc:docMk/>
            <pc:sldMk cId="1301827841" sldId="415"/>
            <ac:spMk id="30" creationId="{88F149BF-F6D7-AED1-F290-E0FAABCC4B04}"/>
          </ac:spMkLst>
        </pc:spChg>
        <pc:picChg chg="mod">
          <ac:chgData name="Era Poudel" userId="4038d143-4a25-4ddb-a450-cddf29410981" providerId="ADAL" clId="{906627EE-020F-4A3C-BFE9-4533EE4A79EC}" dt="2025-01-26T12:47:29.376" v="6705" actId="1076"/>
          <ac:picMkLst>
            <pc:docMk/>
            <pc:sldMk cId="1301827841" sldId="415"/>
            <ac:picMk id="6" creationId="{28ED989F-914F-B2CD-E7D5-A15A00399D6C}"/>
          </ac:picMkLst>
        </pc:picChg>
        <pc:picChg chg="mod">
          <ac:chgData name="Era Poudel" userId="4038d143-4a25-4ddb-a450-cddf29410981" providerId="ADAL" clId="{906627EE-020F-4A3C-BFE9-4533EE4A79EC}" dt="2025-01-26T12:47:19.336" v="6703" actId="1076"/>
          <ac:picMkLst>
            <pc:docMk/>
            <pc:sldMk cId="1301827841" sldId="415"/>
            <ac:picMk id="7" creationId="{ACFB92EB-A72D-A5A7-22BD-F8CA5E697849}"/>
          </ac:picMkLst>
        </pc:picChg>
      </pc:sldChg>
      <pc:sldChg chg="delSp modSp mod">
        <pc:chgData name="Era Poudel" userId="4038d143-4a25-4ddb-a450-cddf29410981" providerId="ADAL" clId="{906627EE-020F-4A3C-BFE9-4533EE4A79EC}" dt="2025-01-26T12:49:28.127" v="6712" actId="1036"/>
        <pc:sldMkLst>
          <pc:docMk/>
          <pc:sldMk cId="2009955331" sldId="416"/>
        </pc:sldMkLst>
        <pc:spChg chg="mod">
          <ac:chgData name="Era Poudel" userId="4038d143-4a25-4ddb-a450-cddf29410981" providerId="ADAL" clId="{906627EE-020F-4A3C-BFE9-4533EE4A79EC}" dt="2025-01-26T12:48:45.580" v="6710" actId="14100"/>
          <ac:spMkLst>
            <pc:docMk/>
            <pc:sldMk cId="2009955331" sldId="416"/>
            <ac:spMk id="30" creationId="{88F149BF-F6D7-AED1-F290-E0FAABCC4B04}"/>
          </ac:spMkLst>
        </pc:spChg>
        <pc:picChg chg="mod">
          <ac:chgData name="Era Poudel" userId="4038d143-4a25-4ddb-a450-cddf29410981" providerId="ADAL" clId="{906627EE-020F-4A3C-BFE9-4533EE4A79EC}" dt="2025-01-26T12:49:22.319" v="6711" actId="1076"/>
          <ac:picMkLst>
            <pc:docMk/>
            <pc:sldMk cId="2009955331" sldId="416"/>
            <ac:picMk id="5" creationId="{8BBADE3E-448F-9246-BCC1-1AE3B54AAFC2}"/>
          </ac:picMkLst>
        </pc:picChg>
        <pc:picChg chg="mod">
          <ac:chgData name="Era Poudel" userId="4038d143-4a25-4ddb-a450-cddf29410981" providerId="ADAL" clId="{906627EE-020F-4A3C-BFE9-4533EE4A79EC}" dt="2025-01-26T12:49:28.127" v="6712" actId="1036"/>
          <ac:picMkLst>
            <pc:docMk/>
            <pc:sldMk cId="2009955331" sldId="416"/>
            <ac:picMk id="6" creationId="{53BB5CC1-1581-2027-13A6-D0E88F048DB3}"/>
          </ac:picMkLst>
        </pc:picChg>
      </pc:sldChg>
      <pc:sldChg chg="modSp mod">
        <pc:chgData name="Era Poudel" userId="4038d143-4a25-4ddb-a450-cddf29410981" providerId="ADAL" clId="{906627EE-020F-4A3C-BFE9-4533EE4A79EC}" dt="2025-01-26T12:19:57.834" v="6500" actId="1076"/>
        <pc:sldMkLst>
          <pc:docMk/>
          <pc:sldMk cId="1796853716" sldId="418"/>
        </pc:sldMkLst>
        <pc:spChg chg="mod">
          <ac:chgData name="Era Poudel" userId="4038d143-4a25-4ddb-a450-cddf29410981" providerId="ADAL" clId="{906627EE-020F-4A3C-BFE9-4533EE4A79EC}" dt="2025-01-13T20:23:26.978" v="18" actId="20577"/>
          <ac:spMkLst>
            <pc:docMk/>
            <pc:sldMk cId="1796853716" sldId="418"/>
            <ac:spMk id="2" creationId="{FC44FA33-28F7-BD26-5DA9-43D478B0822F}"/>
          </ac:spMkLst>
        </pc:spChg>
        <pc:spChg chg="mod">
          <ac:chgData name="Era Poudel" userId="4038d143-4a25-4ddb-a450-cddf29410981" providerId="ADAL" clId="{906627EE-020F-4A3C-BFE9-4533EE4A79EC}" dt="2025-01-26T12:18:16.985" v="6497" actId="20577"/>
          <ac:spMkLst>
            <pc:docMk/>
            <pc:sldMk cId="1796853716" sldId="418"/>
            <ac:spMk id="5" creationId="{720F1362-04C6-B030-BF62-1DC72CA896B3}"/>
          </ac:spMkLst>
        </pc:spChg>
        <pc:spChg chg="mod">
          <ac:chgData name="Era Poudel" userId="4038d143-4a25-4ddb-a450-cddf29410981" providerId="ADAL" clId="{906627EE-020F-4A3C-BFE9-4533EE4A79EC}" dt="2025-01-26T12:19:57.834" v="6500" actId="1076"/>
          <ac:spMkLst>
            <pc:docMk/>
            <pc:sldMk cId="1796853716" sldId="418"/>
            <ac:spMk id="7" creationId="{9DD95804-1691-753F-647A-3DCB956242D7}"/>
          </ac:spMkLst>
        </pc:spChg>
        <pc:spChg chg="mod">
          <ac:chgData name="Era Poudel" userId="4038d143-4a25-4ddb-a450-cddf29410981" providerId="ADAL" clId="{906627EE-020F-4A3C-BFE9-4533EE4A79EC}" dt="2025-01-26T12:19:51.348" v="6499" actId="1076"/>
          <ac:spMkLst>
            <pc:docMk/>
            <pc:sldMk cId="1796853716" sldId="418"/>
            <ac:spMk id="25" creationId="{D8B2AAD1-0B38-A918-C4B1-64B711162C62}"/>
          </ac:spMkLst>
        </pc:spChg>
        <pc:picChg chg="mod">
          <ac:chgData name="Era Poudel" userId="4038d143-4a25-4ddb-a450-cddf29410981" providerId="ADAL" clId="{906627EE-020F-4A3C-BFE9-4533EE4A79EC}" dt="2025-01-26T12:17:36.126" v="6493" actId="1076"/>
          <ac:picMkLst>
            <pc:docMk/>
            <pc:sldMk cId="1796853716" sldId="418"/>
            <ac:picMk id="13" creationId="{06FA4507-6F4F-5B2E-E778-AA0E059CC68C}"/>
          </ac:picMkLst>
        </pc:picChg>
      </pc:sldChg>
      <pc:sldChg chg="modSp mod">
        <pc:chgData name="Era Poudel" userId="4038d143-4a25-4ddb-a450-cddf29410981" providerId="ADAL" clId="{906627EE-020F-4A3C-BFE9-4533EE4A79EC}" dt="2025-01-26T12:25:09.981" v="6507" actId="1076"/>
        <pc:sldMkLst>
          <pc:docMk/>
          <pc:sldMk cId="2695125514" sldId="419"/>
        </pc:sldMkLst>
      </pc:sldChg>
      <pc:sldChg chg="modSp mod ord">
        <pc:chgData name="Era Poudel" userId="4038d143-4a25-4ddb-a450-cddf29410981" providerId="ADAL" clId="{906627EE-020F-4A3C-BFE9-4533EE4A79EC}" dt="2025-01-13T20:23:45.100" v="20" actId="1076"/>
        <pc:sldMkLst>
          <pc:docMk/>
          <pc:sldMk cId="53411462" sldId="420"/>
        </pc:sldMkLst>
        <pc:spChg chg="mod">
          <ac:chgData name="Era Poudel" userId="4038d143-4a25-4ddb-a450-cddf29410981" providerId="ADAL" clId="{906627EE-020F-4A3C-BFE9-4533EE4A79EC}" dt="2025-01-13T20:23:45.100" v="20" actId="1076"/>
          <ac:spMkLst>
            <pc:docMk/>
            <pc:sldMk cId="53411462" sldId="420"/>
            <ac:spMk id="348" creationId="{00000000-0000-0000-0000-000000000000}"/>
          </ac:spMkLst>
        </pc:spChg>
      </pc:sldChg>
      <pc:sldChg chg="modSp mod modCm">
        <pc:chgData name="Era Poudel" userId="4038d143-4a25-4ddb-a450-cddf29410981" providerId="ADAL" clId="{906627EE-020F-4A3C-BFE9-4533EE4A79EC}" dt="2025-01-26T12:31:38.167" v="6526" actId="20577"/>
        <pc:sldMkLst>
          <pc:docMk/>
          <pc:sldMk cId="893487297" sldId="423"/>
        </pc:sldMkLst>
        <pc:spChg chg="mod">
          <ac:chgData name="Era Poudel" userId="4038d143-4a25-4ddb-a450-cddf29410981" providerId="ADAL" clId="{906627EE-020F-4A3C-BFE9-4533EE4A79EC}" dt="2025-01-26T12:31:38.167" v="6526" actId="20577"/>
          <ac:spMkLst>
            <pc:docMk/>
            <pc:sldMk cId="893487297" sldId="423"/>
            <ac:spMk id="3" creationId="{A68BB057-B8C6-3C0B-23E1-6E6A0F06BDF0}"/>
          </ac:spMkLst>
        </pc:spChg>
        <pc:extLst>
          <p:ext xmlns:p="http://schemas.openxmlformats.org/presentationml/2006/main" uri="{D6D511B9-2390-475A-947B-AFAB55BFBCF1}">
            <pc226:cmChg xmlns:pc226="http://schemas.microsoft.com/office/powerpoint/2022/06/main/command" chg="mod">
              <pc226:chgData name="Era Poudel" userId="4038d143-4a25-4ddb-a450-cddf29410981" providerId="ADAL" clId="{906627EE-020F-4A3C-BFE9-4533EE4A79EC}" dt="2025-01-26T12:31:38.167" v="6526" actId="20577"/>
              <pc2:cmMkLst xmlns:pc2="http://schemas.microsoft.com/office/powerpoint/2019/9/main/command">
                <pc:docMk/>
                <pc:sldMk cId="893487297" sldId="423"/>
                <pc2:cmMk id="{E7701180-AF68-4B0B-8337-618CC86EAC69}"/>
              </pc2:cmMkLst>
            </pc226:cmChg>
          </p:ext>
        </pc:extLst>
      </pc:sldChg>
      <pc:sldChg chg="modSp mod">
        <pc:chgData name="Era Poudel" userId="4038d143-4a25-4ddb-a450-cddf29410981" providerId="ADAL" clId="{906627EE-020F-4A3C-BFE9-4533EE4A79EC}" dt="2025-01-26T12:32:12.007" v="6533" actId="20577"/>
        <pc:sldMkLst>
          <pc:docMk/>
          <pc:sldMk cId="2709478305" sldId="424"/>
        </pc:sldMkLst>
        <pc:spChg chg="mod">
          <ac:chgData name="Era Poudel" userId="4038d143-4a25-4ddb-a450-cddf29410981" providerId="ADAL" clId="{906627EE-020F-4A3C-BFE9-4533EE4A79EC}" dt="2025-01-26T12:32:12.007" v="6533" actId="20577"/>
          <ac:spMkLst>
            <pc:docMk/>
            <pc:sldMk cId="2709478305" sldId="424"/>
            <ac:spMk id="3" creationId="{A68BB057-B8C6-3C0B-23E1-6E6A0F06BDF0}"/>
          </ac:spMkLst>
        </pc:spChg>
      </pc:sldChg>
      <pc:sldChg chg="del">
        <pc:chgData name="Era Poudel" userId="4038d143-4a25-4ddb-a450-cddf29410981" providerId="ADAL" clId="{906627EE-020F-4A3C-BFE9-4533EE4A79EC}" dt="2025-01-13T21:06:53.184" v="1112" actId="2696"/>
        <pc:sldMkLst>
          <pc:docMk/>
          <pc:sldMk cId="3087859215" sldId="428"/>
        </pc:sldMkLst>
      </pc:sldChg>
      <pc:sldChg chg="addSp delSp modSp mod">
        <pc:chgData name="Era Poudel" userId="4038d143-4a25-4ddb-a450-cddf29410981" providerId="ADAL" clId="{906627EE-020F-4A3C-BFE9-4533EE4A79EC}" dt="2025-01-13T20:51:28.085" v="828" actId="478"/>
        <pc:sldMkLst>
          <pc:docMk/>
          <pc:sldMk cId="3617843503" sldId="430"/>
        </pc:sldMkLst>
        <pc:spChg chg="mod">
          <ac:chgData name="Era Poudel" userId="4038d143-4a25-4ddb-a450-cddf29410981" providerId="ADAL" clId="{906627EE-020F-4A3C-BFE9-4533EE4A79EC}" dt="2025-01-13T20:49:00.842" v="702" actId="1076"/>
          <ac:spMkLst>
            <pc:docMk/>
            <pc:sldMk cId="3617843503" sldId="430"/>
            <ac:spMk id="7" creationId="{093A833E-F483-48B3-840B-1348CCE3E9B7}"/>
          </ac:spMkLst>
        </pc:spChg>
      </pc:sldChg>
      <pc:sldChg chg="modSp mod">
        <pc:chgData name="Era Poudel" userId="4038d143-4a25-4ddb-a450-cddf29410981" providerId="ADAL" clId="{906627EE-020F-4A3C-BFE9-4533EE4A79EC}" dt="2025-01-26T12:57:24.745" v="6800" actId="1076"/>
        <pc:sldMkLst>
          <pc:docMk/>
          <pc:sldMk cId="1124866894" sldId="431"/>
        </pc:sldMkLst>
        <pc:spChg chg="mod">
          <ac:chgData name="Era Poudel" userId="4038d143-4a25-4ddb-a450-cddf29410981" providerId="ADAL" clId="{906627EE-020F-4A3C-BFE9-4533EE4A79EC}" dt="2025-01-13T20:28:38.474" v="238" actId="1076"/>
          <ac:spMkLst>
            <pc:docMk/>
            <pc:sldMk cId="1124866894" sldId="431"/>
            <ac:spMk id="2" creationId="{FC44FA33-28F7-BD26-5DA9-43D478B0822F}"/>
          </ac:spMkLst>
        </pc:spChg>
        <pc:spChg chg="mod">
          <ac:chgData name="Era Poudel" userId="4038d143-4a25-4ddb-a450-cddf29410981" providerId="ADAL" clId="{906627EE-020F-4A3C-BFE9-4533EE4A79EC}" dt="2025-01-13T20:51:04.045" v="823" actId="2711"/>
          <ac:spMkLst>
            <pc:docMk/>
            <pc:sldMk cId="1124866894" sldId="431"/>
            <ac:spMk id="13" creationId="{297BCC4E-565C-1558-8BAB-6D8AB3F90894}"/>
          </ac:spMkLst>
        </pc:spChg>
        <pc:picChg chg="mod">
          <ac:chgData name="Era Poudel" userId="4038d143-4a25-4ddb-a450-cddf29410981" providerId="ADAL" clId="{906627EE-020F-4A3C-BFE9-4533EE4A79EC}" dt="2025-01-26T12:57:24.745" v="6800" actId="1076"/>
          <ac:picMkLst>
            <pc:docMk/>
            <pc:sldMk cId="1124866894" sldId="431"/>
            <ac:picMk id="3" creationId="{C60BCEBB-92C3-54B4-B393-B344EBA68557}"/>
          </ac:picMkLst>
        </pc:picChg>
        <pc:picChg chg="mod">
          <ac:chgData name="Era Poudel" userId="4038d143-4a25-4ddb-a450-cddf29410981" providerId="ADAL" clId="{906627EE-020F-4A3C-BFE9-4533EE4A79EC}" dt="2025-01-13T20:27:04.974" v="32" actId="1076"/>
          <ac:picMkLst>
            <pc:docMk/>
            <pc:sldMk cId="1124866894" sldId="431"/>
            <ac:picMk id="5" creationId="{D55CB658-8CBC-622F-A148-53E5D00C8164}"/>
          </ac:picMkLst>
        </pc:picChg>
        <pc:picChg chg="mod">
          <ac:chgData name="Era Poudel" userId="4038d143-4a25-4ddb-a450-cddf29410981" providerId="ADAL" clId="{906627EE-020F-4A3C-BFE9-4533EE4A79EC}" dt="2025-01-13T20:26:58.591" v="29" actId="1076"/>
          <ac:picMkLst>
            <pc:docMk/>
            <pc:sldMk cId="1124866894" sldId="431"/>
            <ac:picMk id="6" creationId="{971582C8-9475-AA6B-4D0F-B82E8E78BFB6}"/>
          </ac:picMkLst>
        </pc:picChg>
        <pc:picChg chg="mod">
          <ac:chgData name="Era Poudel" userId="4038d143-4a25-4ddb-a450-cddf29410981" providerId="ADAL" clId="{906627EE-020F-4A3C-BFE9-4533EE4A79EC}" dt="2025-01-13T20:27:03.111" v="31" actId="1076"/>
          <ac:picMkLst>
            <pc:docMk/>
            <pc:sldMk cId="1124866894" sldId="431"/>
            <ac:picMk id="8" creationId="{9C5D3973-D363-57CA-8879-B9B43DC13A02}"/>
          </ac:picMkLst>
        </pc:picChg>
        <pc:picChg chg="mod">
          <ac:chgData name="Era Poudel" userId="4038d143-4a25-4ddb-a450-cddf29410981" providerId="ADAL" clId="{906627EE-020F-4A3C-BFE9-4533EE4A79EC}" dt="2025-01-13T20:27:00.870" v="30" actId="1076"/>
          <ac:picMkLst>
            <pc:docMk/>
            <pc:sldMk cId="1124866894" sldId="431"/>
            <ac:picMk id="10" creationId="{6D7B31F9-C57E-F7B4-B4F3-0E846FBDC54D}"/>
          </ac:picMkLst>
        </pc:picChg>
        <pc:picChg chg="mod">
          <ac:chgData name="Era Poudel" userId="4038d143-4a25-4ddb-a450-cddf29410981" providerId="ADAL" clId="{906627EE-020F-4A3C-BFE9-4533EE4A79EC}" dt="2025-01-26T12:57:21.655" v="6799" actId="1076"/>
          <ac:picMkLst>
            <pc:docMk/>
            <pc:sldMk cId="1124866894" sldId="431"/>
            <ac:picMk id="12" creationId="{97CC425E-D815-5A0E-2EB5-3F85DED31CED}"/>
          </ac:picMkLst>
        </pc:picChg>
      </pc:sldChg>
      <pc:sldChg chg="addSp delSp modSp mod">
        <pc:chgData name="Era Poudel" userId="4038d143-4a25-4ddb-a450-cddf29410981" providerId="ADAL" clId="{906627EE-020F-4A3C-BFE9-4533EE4A79EC}" dt="2025-01-26T12:57:13.883" v="6798" actId="1076"/>
        <pc:sldMkLst>
          <pc:docMk/>
          <pc:sldMk cId="517569460" sldId="432"/>
        </pc:sldMkLst>
        <pc:spChg chg="mod">
          <ac:chgData name="Era Poudel" userId="4038d143-4a25-4ddb-a450-cddf29410981" providerId="ADAL" clId="{906627EE-020F-4A3C-BFE9-4533EE4A79EC}" dt="2025-01-19T20:29:12.327" v="3731" actId="20577"/>
          <ac:spMkLst>
            <pc:docMk/>
            <pc:sldMk cId="517569460" sldId="432"/>
            <ac:spMk id="2" creationId="{FC44FA33-28F7-BD26-5DA9-43D478B0822F}"/>
          </ac:spMkLst>
        </pc:spChg>
        <pc:spChg chg="mod">
          <ac:chgData name="Era Poudel" userId="4038d143-4a25-4ddb-a450-cddf29410981" providerId="ADAL" clId="{906627EE-020F-4A3C-BFE9-4533EE4A79EC}" dt="2025-01-26T12:57:09.280" v="6796" actId="1076"/>
          <ac:spMkLst>
            <pc:docMk/>
            <pc:sldMk cId="517569460" sldId="432"/>
            <ac:spMk id="7" creationId="{093A833E-F483-48B3-840B-1348CCE3E9B7}"/>
          </ac:spMkLst>
        </pc:spChg>
        <pc:picChg chg="mod">
          <ac:chgData name="Era Poudel" userId="4038d143-4a25-4ddb-a450-cddf29410981" providerId="ADAL" clId="{906627EE-020F-4A3C-BFE9-4533EE4A79EC}" dt="2025-01-26T12:57:13.883" v="6798" actId="1076"/>
          <ac:picMkLst>
            <pc:docMk/>
            <pc:sldMk cId="517569460" sldId="432"/>
            <ac:picMk id="3" creationId="{A62F9F41-A4CE-D62C-6539-56C863712A21}"/>
          </ac:picMkLst>
        </pc:picChg>
        <pc:picChg chg="add mod">
          <ac:chgData name="Era Poudel" userId="4038d143-4a25-4ddb-a450-cddf29410981" providerId="ADAL" clId="{906627EE-020F-4A3C-BFE9-4533EE4A79EC}" dt="2025-01-26T12:57:10.886" v="6797" actId="1076"/>
          <ac:picMkLst>
            <pc:docMk/>
            <pc:sldMk cId="517569460" sldId="432"/>
            <ac:picMk id="5" creationId="{7AC88602-712C-DA81-231E-7E452F0B24CF}"/>
          </ac:picMkLst>
        </pc:picChg>
      </pc:sldChg>
      <pc:sldChg chg="addSp delSp modSp mod modClrScheme chgLayout">
        <pc:chgData name="Era Poudel" userId="4038d143-4a25-4ddb-a450-cddf29410981" providerId="ADAL" clId="{906627EE-020F-4A3C-BFE9-4533EE4A79EC}" dt="2025-01-26T13:01:57.922" v="6857" actId="20577"/>
        <pc:sldMkLst>
          <pc:docMk/>
          <pc:sldMk cId="229481133" sldId="433"/>
        </pc:sldMkLst>
        <pc:spChg chg="mod">
          <ac:chgData name="Era Poudel" userId="4038d143-4a25-4ddb-a450-cddf29410981" providerId="ADAL" clId="{906627EE-020F-4A3C-BFE9-4533EE4A79EC}" dt="2025-01-19T21:02:14.576" v="4169" actId="26606"/>
          <ac:spMkLst>
            <pc:docMk/>
            <pc:sldMk cId="229481133" sldId="433"/>
            <ac:spMk id="2" creationId="{FC44FA33-28F7-BD26-5DA9-43D478B0822F}"/>
          </ac:spMkLst>
        </pc:spChg>
        <pc:spChg chg="add mod">
          <ac:chgData name="Era Poudel" userId="4038d143-4a25-4ddb-a450-cddf29410981" providerId="ADAL" clId="{906627EE-020F-4A3C-BFE9-4533EE4A79EC}" dt="2025-01-26T13:00:16.847" v="6839" actId="20577"/>
          <ac:spMkLst>
            <pc:docMk/>
            <pc:sldMk cId="229481133" sldId="433"/>
            <ac:spMk id="3" creationId="{B9639F9A-3EE3-D473-B408-F9A5825628B0}"/>
          </ac:spMkLst>
        </pc:spChg>
        <pc:spChg chg="add mod">
          <ac:chgData name="Era Poudel" userId="4038d143-4a25-4ddb-a450-cddf29410981" providerId="ADAL" clId="{906627EE-020F-4A3C-BFE9-4533EE4A79EC}" dt="2025-01-26T13:00:55.065" v="6851" actId="20577"/>
          <ac:spMkLst>
            <pc:docMk/>
            <pc:sldMk cId="229481133" sldId="433"/>
            <ac:spMk id="5" creationId="{70AEAA3F-A4D0-932B-9DBB-AB74F42488D0}"/>
          </ac:spMkLst>
        </pc:spChg>
        <pc:spChg chg="mod">
          <ac:chgData name="Era Poudel" userId="4038d143-4a25-4ddb-a450-cddf29410981" providerId="ADAL" clId="{906627EE-020F-4A3C-BFE9-4533EE4A79EC}" dt="2025-01-26T13:01:57.922" v="6857" actId="20577"/>
          <ac:spMkLst>
            <pc:docMk/>
            <pc:sldMk cId="229481133" sldId="433"/>
            <ac:spMk id="7" creationId="{093A833E-F483-48B3-840B-1348CCE3E9B7}"/>
          </ac:spMkLst>
        </pc:spChg>
        <pc:picChg chg="add mod ord">
          <ac:chgData name="Era Poudel" userId="4038d143-4a25-4ddb-a450-cddf29410981" providerId="ADAL" clId="{906627EE-020F-4A3C-BFE9-4533EE4A79EC}" dt="2025-01-19T21:02:14.576" v="4169" actId="26606"/>
          <ac:picMkLst>
            <pc:docMk/>
            <pc:sldMk cId="229481133" sldId="433"/>
            <ac:picMk id="4" creationId="{D619E547-1500-8F56-FE23-88DD8CFF20B7}"/>
          </ac:picMkLst>
        </pc:picChg>
        <pc:cxnChg chg="add mod">
          <ac:chgData name="Era Poudel" userId="4038d143-4a25-4ddb-a450-cddf29410981" providerId="ADAL" clId="{906627EE-020F-4A3C-BFE9-4533EE4A79EC}" dt="2025-01-26T13:00:21.725" v="6840" actId="13822"/>
          <ac:cxnSpMkLst>
            <pc:docMk/>
            <pc:sldMk cId="229481133" sldId="433"/>
            <ac:cxnSpMk id="8" creationId="{74877E80-2240-867E-3D32-C4AFC4E5383C}"/>
          </ac:cxnSpMkLst>
        </pc:cxnChg>
        <pc:cxnChg chg="add mod">
          <ac:chgData name="Era Poudel" userId="4038d143-4a25-4ddb-a450-cddf29410981" providerId="ADAL" clId="{906627EE-020F-4A3C-BFE9-4533EE4A79EC}" dt="2025-01-26T13:01:04.684" v="6853" actId="14100"/>
          <ac:cxnSpMkLst>
            <pc:docMk/>
            <pc:sldMk cId="229481133" sldId="433"/>
            <ac:cxnSpMk id="11" creationId="{9258CF3F-7575-57CD-6D28-659EDD6F195C}"/>
          </ac:cxnSpMkLst>
        </pc:cxnChg>
      </pc:sldChg>
      <pc:sldChg chg="addSp delSp modSp mod">
        <pc:chgData name="Era Poudel" userId="4038d143-4a25-4ddb-a450-cddf29410981" providerId="ADAL" clId="{906627EE-020F-4A3C-BFE9-4533EE4A79EC}" dt="2025-01-26T13:29:06.201" v="6870" actId="1076"/>
        <pc:sldMkLst>
          <pc:docMk/>
          <pc:sldMk cId="3844447289" sldId="435"/>
        </pc:sldMkLst>
        <pc:spChg chg="mod">
          <ac:chgData name="Era Poudel" userId="4038d143-4a25-4ddb-a450-cddf29410981" providerId="ADAL" clId="{906627EE-020F-4A3C-BFE9-4533EE4A79EC}" dt="2025-01-20T16:36:40.389" v="5940" actId="20577"/>
          <ac:spMkLst>
            <pc:docMk/>
            <pc:sldMk cId="3844447289" sldId="435"/>
            <ac:spMk id="3" creationId="{A68BB057-B8C6-3C0B-23E1-6E6A0F06BDF0}"/>
          </ac:spMkLst>
        </pc:spChg>
        <pc:spChg chg="mod">
          <ac:chgData name="Era Poudel" userId="4038d143-4a25-4ddb-a450-cddf29410981" providerId="ADAL" clId="{906627EE-020F-4A3C-BFE9-4533EE4A79EC}" dt="2025-01-19T20:29:49.390" v="3773" actId="20577"/>
          <ac:spMkLst>
            <pc:docMk/>
            <pc:sldMk cId="3844447289" sldId="435"/>
            <ac:spMk id="10" creationId="{72C9F6A6-A520-1851-F229-7C9C5DAA1C36}"/>
          </ac:spMkLst>
        </pc:spChg>
        <pc:picChg chg="add mod">
          <ac:chgData name="Era Poudel" userId="4038d143-4a25-4ddb-a450-cddf29410981" providerId="ADAL" clId="{906627EE-020F-4A3C-BFE9-4533EE4A79EC}" dt="2025-01-26T13:29:06.201" v="6870" actId="1076"/>
          <ac:picMkLst>
            <pc:docMk/>
            <pc:sldMk cId="3844447289" sldId="435"/>
            <ac:picMk id="2" creationId="{AFE8C7EE-417C-EB32-3D13-F738C934F49E}"/>
          </ac:picMkLst>
        </pc:picChg>
        <pc:picChg chg="add mod">
          <ac:chgData name="Era Poudel" userId="4038d143-4a25-4ddb-a450-cddf29410981" providerId="ADAL" clId="{906627EE-020F-4A3C-BFE9-4533EE4A79EC}" dt="2025-01-13T20:36:08.012" v="423" actId="1076"/>
          <ac:picMkLst>
            <pc:docMk/>
            <pc:sldMk cId="3844447289" sldId="435"/>
            <ac:picMk id="4" creationId="{5C005BB0-FFFB-7286-3BF4-AD39F9971C56}"/>
          </ac:picMkLst>
        </pc:picChg>
      </pc:sldChg>
      <pc:sldChg chg="addSp delSp modSp mod">
        <pc:chgData name="Era Poudel" userId="4038d143-4a25-4ddb-a450-cddf29410981" providerId="ADAL" clId="{906627EE-020F-4A3C-BFE9-4533EE4A79EC}" dt="2025-01-26T13:30:04.731" v="6896" actId="20577"/>
        <pc:sldMkLst>
          <pc:docMk/>
          <pc:sldMk cId="562415771" sldId="436"/>
        </pc:sldMkLst>
        <pc:spChg chg="add mod">
          <ac:chgData name="Era Poudel" userId="4038d143-4a25-4ddb-a450-cddf29410981" providerId="ADAL" clId="{906627EE-020F-4A3C-BFE9-4533EE4A79EC}" dt="2025-01-19T20:30:07.827" v="3776" actId="1076"/>
          <ac:spMkLst>
            <pc:docMk/>
            <pc:sldMk cId="562415771" sldId="436"/>
            <ac:spMk id="3" creationId="{FC883197-9BBB-7E15-9F51-7E05B7E20DBE}"/>
          </ac:spMkLst>
        </pc:spChg>
        <pc:spChg chg="mod">
          <ac:chgData name="Era Poudel" userId="4038d143-4a25-4ddb-a450-cddf29410981" providerId="ADAL" clId="{906627EE-020F-4A3C-BFE9-4533EE4A79EC}" dt="2025-01-26T13:30:04.731" v="6896" actId="20577"/>
          <ac:spMkLst>
            <pc:docMk/>
            <pc:sldMk cId="562415771" sldId="436"/>
            <ac:spMk id="10" creationId="{72C9F6A6-A520-1851-F229-7C9C5DAA1C36}"/>
          </ac:spMkLst>
        </pc:spChg>
        <pc:picChg chg="add mod">
          <ac:chgData name="Era Poudel" userId="4038d143-4a25-4ddb-a450-cddf29410981" providerId="ADAL" clId="{906627EE-020F-4A3C-BFE9-4533EE4A79EC}" dt="2025-01-26T13:29:57.132" v="6883" actId="1076"/>
          <ac:picMkLst>
            <pc:docMk/>
            <pc:sldMk cId="562415771" sldId="436"/>
            <ac:picMk id="5" creationId="{4BECE79A-FBE5-25C4-6E5C-86BBE56D612F}"/>
          </ac:picMkLst>
        </pc:picChg>
      </pc:sldChg>
      <pc:sldChg chg="modSp mod">
        <pc:chgData name="Era Poudel" userId="4038d143-4a25-4ddb-a450-cddf29410981" providerId="ADAL" clId="{906627EE-020F-4A3C-BFE9-4533EE4A79EC}" dt="2025-01-26T13:32:02.002" v="6908" actId="20577"/>
        <pc:sldMkLst>
          <pc:docMk/>
          <pc:sldMk cId="3225259573" sldId="437"/>
        </pc:sldMkLst>
        <pc:spChg chg="mod">
          <ac:chgData name="Era Poudel" userId="4038d143-4a25-4ddb-a450-cddf29410981" providerId="ADAL" clId="{906627EE-020F-4A3C-BFE9-4533EE4A79EC}" dt="2025-01-26T13:32:02.002" v="6908" actId="20577"/>
          <ac:spMkLst>
            <pc:docMk/>
            <pc:sldMk cId="3225259573" sldId="437"/>
            <ac:spMk id="6" creationId="{4FF764EA-76B3-3A38-B166-FE8619239428}"/>
          </ac:spMkLst>
        </pc:spChg>
        <pc:picChg chg="mod">
          <ac:chgData name="Era Poudel" userId="4038d143-4a25-4ddb-a450-cddf29410981" providerId="ADAL" clId="{906627EE-020F-4A3C-BFE9-4533EE4A79EC}" dt="2025-01-13T20:47:57.456" v="693" actId="1076"/>
          <ac:picMkLst>
            <pc:docMk/>
            <pc:sldMk cId="3225259573" sldId="437"/>
            <ac:picMk id="4" creationId="{A9441DFE-8A2A-F968-BEF3-FA1FAC1FFFFC}"/>
          </ac:picMkLst>
        </pc:picChg>
      </pc:sldChg>
      <pc:sldChg chg="addSp delSp modSp mod">
        <pc:chgData name="Era Poudel" userId="4038d143-4a25-4ddb-a450-cddf29410981" providerId="ADAL" clId="{906627EE-020F-4A3C-BFE9-4533EE4A79EC}" dt="2025-01-26T13:33:00.341" v="6913" actId="20577"/>
        <pc:sldMkLst>
          <pc:docMk/>
          <pc:sldMk cId="4194572957" sldId="438"/>
        </pc:sldMkLst>
        <pc:spChg chg="add mod">
          <ac:chgData name="Era Poudel" userId="4038d143-4a25-4ddb-a450-cddf29410981" providerId="ADAL" clId="{906627EE-020F-4A3C-BFE9-4533EE4A79EC}" dt="2025-01-26T13:33:00.341" v="6913" actId="20577"/>
          <ac:spMkLst>
            <pc:docMk/>
            <pc:sldMk cId="4194572957" sldId="438"/>
            <ac:spMk id="5" creationId="{76B444AA-4E28-7B7F-9628-5B3CAA88EAA8}"/>
          </ac:spMkLst>
        </pc:spChg>
        <pc:spChg chg="add mod">
          <ac:chgData name="Era Poudel" userId="4038d143-4a25-4ddb-a450-cddf29410981" providerId="ADAL" clId="{906627EE-020F-4A3C-BFE9-4533EE4A79EC}" dt="2025-01-26T13:32:40.249" v="6911" actId="208"/>
          <ac:spMkLst>
            <pc:docMk/>
            <pc:sldMk cId="4194572957" sldId="438"/>
            <ac:spMk id="6" creationId="{6DF86D60-0015-7EE3-E26C-7026312103B3}"/>
          </ac:spMkLst>
        </pc:spChg>
        <pc:spChg chg="add mod">
          <ac:chgData name="Era Poudel" userId="4038d143-4a25-4ddb-a450-cddf29410981" providerId="ADAL" clId="{906627EE-020F-4A3C-BFE9-4533EE4A79EC}" dt="2025-01-26T13:32:40.249" v="6911" actId="208"/>
          <ac:spMkLst>
            <pc:docMk/>
            <pc:sldMk cId="4194572957" sldId="438"/>
            <ac:spMk id="7" creationId="{E8DD1345-E565-7BFB-C8CA-31BDC993A236}"/>
          </ac:spMkLst>
        </pc:spChg>
        <pc:spChg chg="add mod">
          <ac:chgData name="Era Poudel" userId="4038d143-4a25-4ddb-a450-cddf29410981" providerId="ADAL" clId="{906627EE-020F-4A3C-BFE9-4533EE4A79EC}" dt="2025-01-26T13:32:40.249" v="6911" actId="208"/>
          <ac:spMkLst>
            <pc:docMk/>
            <pc:sldMk cId="4194572957" sldId="438"/>
            <ac:spMk id="8" creationId="{5406D053-ADB2-636E-938A-6045887B9A82}"/>
          </ac:spMkLst>
        </pc:spChg>
        <pc:spChg chg="add mod ord">
          <ac:chgData name="Era Poudel" userId="4038d143-4a25-4ddb-a450-cddf29410981" providerId="ADAL" clId="{906627EE-020F-4A3C-BFE9-4533EE4A79EC}" dt="2025-01-26T13:32:46.326" v="6912" actId="208"/>
          <ac:spMkLst>
            <pc:docMk/>
            <pc:sldMk cId="4194572957" sldId="438"/>
            <ac:spMk id="9" creationId="{3EA523DA-8B1F-516E-F273-6A15FE2C71F1}"/>
          </ac:spMkLst>
        </pc:spChg>
      </pc:sldChg>
      <pc:sldChg chg="modSp mod">
        <pc:chgData name="Era Poudel" userId="4038d143-4a25-4ddb-a450-cddf29410981" providerId="ADAL" clId="{906627EE-020F-4A3C-BFE9-4533EE4A79EC}" dt="2025-01-13T20:47:17.630" v="686" actId="255"/>
        <pc:sldMkLst>
          <pc:docMk/>
          <pc:sldMk cId="1520970842" sldId="439"/>
        </pc:sldMkLst>
        <pc:spChg chg="mod">
          <ac:chgData name="Era Poudel" userId="4038d143-4a25-4ddb-a450-cddf29410981" providerId="ADAL" clId="{906627EE-020F-4A3C-BFE9-4533EE4A79EC}" dt="2025-01-13T20:47:17.630" v="686" actId="255"/>
          <ac:spMkLst>
            <pc:docMk/>
            <pc:sldMk cId="1520970842" sldId="439"/>
            <ac:spMk id="4" creationId="{B3C49E0C-2BB0-1134-4C5A-6AB89CCDCF9B}"/>
          </ac:spMkLst>
        </pc:spChg>
      </pc:sldChg>
      <pc:sldChg chg="addSp modSp mod">
        <pc:chgData name="Era Poudel" userId="4038d143-4a25-4ddb-a450-cddf29410981" providerId="ADAL" clId="{906627EE-020F-4A3C-BFE9-4533EE4A79EC}" dt="2025-01-13T20:47:27.179" v="687" actId="255"/>
        <pc:sldMkLst>
          <pc:docMk/>
          <pc:sldMk cId="868224661" sldId="440"/>
        </pc:sldMkLst>
        <pc:spChg chg="mod">
          <ac:chgData name="Era Poudel" userId="4038d143-4a25-4ddb-a450-cddf29410981" providerId="ADAL" clId="{906627EE-020F-4A3C-BFE9-4533EE4A79EC}" dt="2025-01-13T20:47:27.179" v="687" actId="255"/>
          <ac:spMkLst>
            <pc:docMk/>
            <pc:sldMk cId="868224661" sldId="440"/>
            <ac:spMk id="4" creationId="{B3C49E0C-2BB0-1134-4C5A-6AB89CCDCF9B}"/>
          </ac:spMkLst>
        </pc:spChg>
        <pc:picChg chg="add mod">
          <ac:chgData name="Era Poudel" userId="4038d143-4a25-4ddb-a450-cddf29410981" providerId="ADAL" clId="{906627EE-020F-4A3C-BFE9-4533EE4A79EC}" dt="2025-01-13T20:46:53.279" v="682" actId="1076"/>
          <ac:picMkLst>
            <pc:docMk/>
            <pc:sldMk cId="868224661" sldId="440"/>
            <ac:picMk id="5" creationId="{6772A7D9-4E70-C6C0-5D41-3647FEDFE94C}"/>
          </ac:picMkLst>
        </pc:picChg>
      </pc:sldChg>
      <pc:sldChg chg="del">
        <pc:chgData name="Era Poudel" userId="4038d143-4a25-4ddb-a450-cddf29410981" providerId="ADAL" clId="{906627EE-020F-4A3C-BFE9-4533EE4A79EC}" dt="2025-01-13T21:14:18.808" v="1201" actId="47"/>
        <pc:sldMkLst>
          <pc:docMk/>
          <pc:sldMk cId="2864035022" sldId="441"/>
        </pc:sldMkLst>
      </pc:sldChg>
      <pc:sldChg chg="del">
        <pc:chgData name="Era Poudel" userId="4038d143-4a25-4ddb-a450-cddf29410981" providerId="ADAL" clId="{906627EE-020F-4A3C-BFE9-4533EE4A79EC}" dt="2025-01-13T21:14:24.140" v="1202" actId="47"/>
        <pc:sldMkLst>
          <pc:docMk/>
          <pc:sldMk cId="1192158195" sldId="442"/>
        </pc:sldMkLst>
      </pc:sldChg>
      <pc:sldChg chg="del">
        <pc:chgData name="Era Poudel" userId="4038d143-4a25-4ddb-a450-cddf29410981" providerId="ADAL" clId="{906627EE-020F-4A3C-BFE9-4533EE4A79EC}" dt="2025-01-13T21:14:28.081" v="1203" actId="47"/>
        <pc:sldMkLst>
          <pc:docMk/>
          <pc:sldMk cId="2371020979" sldId="449"/>
        </pc:sldMkLst>
      </pc:sldChg>
      <pc:sldChg chg="del">
        <pc:chgData name="Era Poudel" userId="4038d143-4a25-4ddb-a450-cddf29410981" providerId="ADAL" clId="{906627EE-020F-4A3C-BFE9-4533EE4A79EC}" dt="2025-01-13T21:14:29.437" v="1204" actId="47"/>
        <pc:sldMkLst>
          <pc:docMk/>
          <pc:sldMk cId="2107707667" sldId="450"/>
        </pc:sldMkLst>
      </pc:sldChg>
      <pc:sldChg chg="del">
        <pc:chgData name="Era Poudel" userId="4038d143-4a25-4ddb-a450-cddf29410981" providerId="ADAL" clId="{906627EE-020F-4A3C-BFE9-4533EE4A79EC}" dt="2025-01-13T21:14:30.807" v="1205" actId="47"/>
        <pc:sldMkLst>
          <pc:docMk/>
          <pc:sldMk cId="2127971661" sldId="451"/>
        </pc:sldMkLst>
      </pc:sldChg>
      <pc:sldChg chg="addSp modSp mod">
        <pc:chgData name="Era Poudel" userId="4038d143-4a25-4ddb-a450-cddf29410981" providerId="ADAL" clId="{906627EE-020F-4A3C-BFE9-4533EE4A79EC}" dt="2025-01-26T14:10:36.121" v="7123" actId="113"/>
        <pc:sldMkLst>
          <pc:docMk/>
          <pc:sldMk cId="1424476061" sldId="453"/>
        </pc:sldMkLst>
        <pc:spChg chg="add mod">
          <ac:chgData name="Era Poudel" userId="4038d143-4a25-4ddb-a450-cddf29410981" providerId="ADAL" clId="{906627EE-020F-4A3C-BFE9-4533EE4A79EC}" dt="2025-01-26T14:10:36.121" v="7123" actId="113"/>
          <ac:spMkLst>
            <pc:docMk/>
            <pc:sldMk cId="1424476061" sldId="453"/>
            <ac:spMk id="3" creationId="{A83FC6EC-14BE-6E67-54A2-97BEE9BD8BD7}"/>
          </ac:spMkLst>
        </pc:spChg>
        <pc:spChg chg="mod">
          <ac:chgData name="Era Poudel" userId="4038d143-4a25-4ddb-a450-cddf29410981" providerId="ADAL" clId="{906627EE-020F-4A3C-BFE9-4533EE4A79EC}" dt="2025-01-26T14:08:59.937" v="7092" actId="113"/>
          <ac:spMkLst>
            <pc:docMk/>
            <pc:sldMk cId="1424476061" sldId="453"/>
            <ac:spMk id="7" creationId="{093A833E-F483-48B3-840B-1348CCE3E9B7}"/>
          </ac:spMkLst>
        </pc:spChg>
      </pc:sldChg>
      <pc:sldChg chg="modSp mod">
        <pc:chgData name="Era Poudel" userId="4038d143-4a25-4ddb-a450-cddf29410981" providerId="ADAL" clId="{906627EE-020F-4A3C-BFE9-4533EE4A79EC}" dt="2025-01-26T13:55:25.800" v="7060" actId="14100"/>
        <pc:sldMkLst>
          <pc:docMk/>
          <pc:sldMk cId="817820870" sldId="454"/>
        </pc:sldMkLst>
        <pc:spChg chg="mod">
          <ac:chgData name="Era Poudel" userId="4038d143-4a25-4ddb-a450-cddf29410981" providerId="ADAL" clId="{906627EE-020F-4A3C-BFE9-4533EE4A79EC}" dt="2025-01-26T13:55:25.800" v="7060" actId="14100"/>
          <ac:spMkLst>
            <pc:docMk/>
            <pc:sldMk cId="817820870" sldId="454"/>
            <ac:spMk id="4" creationId="{563D4711-AEA2-95AC-569F-F2C15FAB8A40}"/>
          </ac:spMkLst>
        </pc:spChg>
      </pc:sldChg>
      <pc:sldChg chg="modSp mod">
        <pc:chgData name="Era Poudel" userId="4038d143-4a25-4ddb-a450-cddf29410981" providerId="ADAL" clId="{906627EE-020F-4A3C-BFE9-4533EE4A79EC}" dt="2025-01-19T14:49:09.573" v="3382" actId="20577"/>
        <pc:sldMkLst>
          <pc:docMk/>
          <pc:sldMk cId="3720484670" sldId="456"/>
        </pc:sldMkLst>
        <pc:spChg chg="mod">
          <ac:chgData name="Era Poudel" userId="4038d143-4a25-4ddb-a450-cddf29410981" providerId="ADAL" clId="{906627EE-020F-4A3C-BFE9-4533EE4A79EC}" dt="2025-01-19T14:49:09.573" v="3382" actId="20577"/>
          <ac:spMkLst>
            <pc:docMk/>
            <pc:sldMk cId="3720484670" sldId="456"/>
            <ac:spMk id="7" creationId="{093A833E-F483-48B3-840B-1348CCE3E9B7}"/>
          </ac:spMkLst>
        </pc:spChg>
        <pc:picChg chg="mod">
          <ac:chgData name="Era Poudel" userId="4038d143-4a25-4ddb-a450-cddf29410981" providerId="ADAL" clId="{906627EE-020F-4A3C-BFE9-4533EE4A79EC}" dt="2025-01-13T20:47:08.907" v="685" actId="1076"/>
          <ac:picMkLst>
            <pc:docMk/>
            <pc:sldMk cId="3720484670" sldId="456"/>
            <ac:picMk id="3" creationId="{65B40682-AF88-8C95-ED0B-F5598D28AD90}"/>
          </ac:picMkLst>
        </pc:picChg>
      </pc:sldChg>
      <pc:sldChg chg="modSp mod ord">
        <pc:chgData name="Era Poudel" userId="4038d143-4a25-4ddb-a450-cddf29410981" providerId="ADAL" clId="{906627EE-020F-4A3C-BFE9-4533EE4A79EC}" dt="2025-01-26T13:45:28.620" v="7026" actId="1076"/>
        <pc:sldMkLst>
          <pc:docMk/>
          <pc:sldMk cId="1847491735" sldId="457"/>
        </pc:sldMkLst>
        <pc:spChg chg="mod">
          <ac:chgData name="Era Poudel" userId="4038d143-4a25-4ddb-a450-cddf29410981" providerId="ADAL" clId="{906627EE-020F-4A3C-BFE9-4533EE4A79EC}" dt="2025-01-26T13:45:05.162" v="7023" actId="1076"/>
          <ac:spMkLst>
            <pc:docMk/>
            <pc:sldMk cId="1847491735" sldId="457"/>
            <ac:spMk id="2" creationId="{FC44FA33-28F7-BD26-5DA9-43D478B0822F}"/>
          </ac:spMkLst>
        </pc:spChg>
        <pc:spChg chg="mod">
          <ac:chgData name="Era Poudel" userId="4038d143-4a25-4ddb-a450-cddf29410981" providerId="ADAL" clId="{906627EE-020F-4A3C-BFE9-4533EE4A79EC}" dt="2025-01-26T13:45:28.620" v="7026" actId="1076"/>
          <ac:spMkLst>
            <pc:docMk/>
            <pc:sldMk cId="1847491735" sldId="457"/>
            <ac:spMk id="6" creationId="{6BDAF780-8078-F0F2-32CA-4C0F6C0C4C4D}"/>
          </ac:spMkLst>
        </pc:spChg>
        <pc:spChg chg="mod">
          <ac:chgData name="Era Poudel" userId="4038d143-4a25-4ddb-a450-cddf29410981" providerId="ADAL" clId="{906627EE-020F-4A3C-BFE9-4533EE4A79EC}" dt="2025-01-13T21:15:07.731" v="1206" actId="20577"/>
          <ac:spMkLst>
            <pc:docMk/>
            <pc:sldMk cId="1847491735" sldId="457"/>
            <ac:spMk id="7" creationId="{093A833E-F483-48B3-840B-1348CCE3E9B7}"/>
          </ac:spMkLst>
        </pc:spChg>
      </pc:sldChg>
      <pc:sldChg chg="modSp mod ord modNotesTx">
        <pc:chgData name="Era Poudel" userId="4038d143-4a25-4ddb-a450-cddf29410981" providerId="ADAL" clId="{906627EE-020F-4A3C-BFE9-4533EE4A79EC}" dt="2025-01-26T13:39:43.690" v="6956" actId="113"/>
        <pc:sldMkLst>
          <pc:docMk/>
          <pc:sldMk cId="357846227" sldId="458"/>
        </pc:sldMkLst>
        <pc:spChg chg="mod">
          <ac:chgData name="Era Poudel" userId="4038d143-4a25-4ddb-a450-cddf29410981" providerId="ADAL" clId="{906627EE-020F-4A3C-BFE9-4533EE4A79EC}" dt="2025-01-26T13:39:43.690" v="6956" actId="113"/>
          <ac:spMkLst>
            <pc:docMk/>
            <pc:sldMk cId="357846227" sldId="458"/>
            <ac:spMk id="7" creationId="{093A833E-F483-48B3-840B-1348CCE3E9B7}"/>
          </ac:spMkLst>
        </pc:spChg>
      </pc:sldChg>
      <pc:sldChg chg="addSp delSp modSp mod ord">
        <pc:chgData name="Era Poudel" userId="4038d143-4a25-4ddb-a450-cddf29410981" providerId="ADAL" clId="{906627EE-020F-4A3C-BFE9-4533EE4A79EC}" dt="2025-01-26T13:36:03.267" v="6931" actId="1076"/>
        <pc:sldMkLst>
          <pc:docMk/>
          <pc:sldMk cId="1531778204" sldId="459"/>
        </pc:sldMkLst>
        <pc:spChg chg="add mod">
          <ac:chgData name="Era Poudel" userId="4038d143-4a25-4ddb-a450-cddf29410981" providerId="ADAL" clId="{906627EE-020F-4A3C-BFE9-4533EE4A79EC}" dt="2025-01-26T13:35:36.777" v="6924" actId="1076"/>
          <ac:spMkLst>
            <pc:docMk/>
            <pc:sldMk cId="1531778204" sldId="459"/>
            <ac:spMk id="12" creationId="{EC796D91-099D-B86F-571C-362D7452578E}"/>
          </ac:spMkLst>
        </pc:spChg>
        <pc:spChg chg="add mod">
          <ac:chgData name="Era Poudel" userId="4038d143-4a25-4ddb-a450-cddf29410981" providerId="ADAL" clId="{906627EE-020F-4A3C-BFE9-4533EE4A79EC}" dt="2025-01-26T13:35:52.226" v="6928" actId="1076"/>
          <ac:spMkLst>
            <pc:docMk/>
            <pc:sldMk cId="1531778204" sldId="459"/>
            <ac:spMk id="13" creationId="{A02C6431-8DE9-0B13-5309-0319D9BE8C7F}"/>
          </ac:spMkLst>
        </pc:spChg>
        <pc:spChg chg="add mod ord">
          <ac:chgData name="Era Poudel" userId="4038d143-4a25-4ddb-a450-cddf29410981" providerId="ADAL" clId="{906627EE-020F-4A3C-BFE9-4533EE4A79EC}" dt="2025-01-26T13:36:03.267" v="6931" actId="1076"/>
          <ac:spMkLst>
            <pc:docMk/>
            <pc:sldMk cId="1531778204" sldId="459"/>
            <ac:spMk id="14" creationId="{53333BFA-F9D6-8FD8-18F4-CE8089AB37FD}"/>
          </ac:spMkLst>
        </pc:spChg>
        <pc:spChg chg="add mod ord">
          <ac:chgData name="Era Poudel" userId="4038d143-4a25-4ddb-a450-cddf29410981" providerId="ADAL" clId="{906627EE-020F-4A3C-BFE9-4533EE4A79EC}" dt="2025-01-26T13:35:28.836" v="6923" actId="208"/>
          <ac:spMkLst>
            <pc:docMk/>
            <pc:sldMk cId="1531778204" sldId="459"/>
            <ac:spMk id="15" creationId="{07A3846D-1A11-DA75-A01E-1A8CAB962FFD}"/>
          </ac:spMkLst>
        </pc:spChg>
        <pc:picChg chg="add mod ord">
          <ac:chgData name="Era Poudel" userId="4038d143-4a25-4ddb-a450-cddf29410981" providerId="ADAL" clId="{906627EE-020F-4A3C-BFE9-4533EE4A79EC}" dt="2025-01-26T13:35:38.664" v="6925" actId="1076"/>
          <ac:picMkLst>
            <pc:docMk/>
            <pc:sldMk cId="1531778204" sldId="459"/>
            <ac:picMk id="4" creationId="{08F9E5B6-F57D-E8F9-C270-FF6A13781561}"/>
          </ac:picMkLst>
        </pc:picChg>
        <pc:picChg chg="add mod ord">
          <ac:chgData name="Era Poudel" userId="4038d143-4a25-4ddb-a450-cddf29410981" providerId="ADAL" clId="{906627EE-020F-4A3C-BFE9-4533EE4A79EC}" dt="2025-01-26T13:35:54.595" v="6929" actId="1076"/>
          <ac:picMkLst>
            <pc:docMk/>
            <pc:sldMk cId="1531778204" sldId="459"/>
            <ac:picMk id="6" creationId="{2B739D1D-3B5C-3A5C-43D3-0B62B7A09A3F}"/>
          </ac:picMkLst>
        </pc:picChg>
        <pc:picChg chg="add mod ord">
          <ac:chgData name="Era Poudel" userId="4038d143-4a25-4ddb-a450-cddf29410981" providerId="ADAL" clId="{906627EE-020F-4A3C-BFE9-4533EE4A79EC}" dt="2025-01-26T13:35:58.715" v="6930" actId="1076"/>
          <ac:picMkLst>
            <pc:docMk/>
            <pc:sldMk cId="1531778204" sldId="459"/>
            <ac:picMk id="11" creationId="{7A6203C1-03E9-F9ED-ED6E-EA30CB515803}"/>
          </ac:picMkLst>
        </pc:picChg>
      </pc:sldChg>
      <pc:sldChg chg="addSp modSp mod ord">
        <pc:chgData name="Era Poudel" userId="4038d143-4a25-4ddb-a450-cddf29410981" providerId="ADAL" clId="{906627EE-020F-4A3C-BFE9-4533EE4A79EC}" dt="2025-01-26T13:36:20.068" v="6942" actId="20577"/>
        <pc:sldMkLst>
          <pc:docMk/>
          <pc:sldMk cId="3470424952" sldId="460"/>
        </pc:sldMkLst>
        <pc:spChg chg="mod">
          <ac:chgData name="Era Poudel" userId="4038d143-4a25-4ddb-a450-cddf29410981" providerId="ADAL" clId="{906627EE-020F-4A3C-BFE9-4533EE4A79EC}" dt="2025-01-13T21:04:21.498" v="1086" actId="1076"/>
          <ac:spMkLst>
            <pc:docMk/>
            <pc:sldMk cId="3470424952" sldId="460"/>
            <ac:spMk id="2" creationId="{FC44FA33-28F7-BD26-5DA9-43D478B0822F}"/>
          </ac:spMkLst>
        </pc:spChg>
        <pc:spChg chg="mod">
          <ac:chgData name="Era Poudel" userId="4038d143-4a25-4ddb-a450-cddf29410981" providerId="ADAL" clId="{906627EE-020F-4A3C-BFE9-4533EE4A79EC}" dt="2025-01-26T13:36:20.068" v="6942" actId="20577"/>
          <ac:spMkLst>
            <pc:docMk/>
            <pc:sldMk cId="3470424952" sldId="460"/>
            <ac:spMk id="7" creationId="{093A833E-F483-48B3-840B-1348CCE3E9B7}"/>
          </ac:spMkLst>
        </pc:spChg>
        <pc:picChg chg="add mod">
          <ac:chgData name="Era Poudel" userId="4038d143-4a25-4ddb-a450-cddf29410981" providerId="ADAL" clId="{906627EE-020F-4A3C-BFE9-4533EE4A79EC}" dt="2025-01-13T21:03:07.781" v="962" actId="1076"/>
          <ac:picMkLst>
            <pc:docMk/>
            <pc:sldMk cId="3470424952" sldId="460"/>
            <ac:picMk id="3" creationId="{FF2AE534-15E7-7A8E-82F4-9E8B1431ED50}"/>
          </ac:picMkLst>
        </pc:picChg>
      </pc:sldChg>
      <pc:sldChg chg="addSp delSp modSp mod ord modNotesTx">
        <pc:chgData name="Era Poudel" userId="4038d143-4a25-4ddb-a450-cddf29410981" providerId="ADAL" clId="{906627EE-020F-4A3C-BFE9-4533EE4A79EC}" dt="2025-01-26T13:38:52.680" v="6955" actId="20577"/>
        <pc:sldMkLst>
          <pc:docMk/>
          <pc:sldMk cId="2942631285" sldId="461"/>
        </pc:sldMkLst>
        <pc:spChg chg="mod">
          <ac:chgData name="Era Poudel" userId="4038d143-4a25-4ddb-a450-cddf29410981" providerId="ADAL" clId="{906627EE-020F-4A3C-BFE9-4533EE4A79EC}" dt="2025-01-26T13:38:52.680" v="6955" actId="20577"/>
          <ac:spMkLst>
            <pc:docMk/>
            <pc:sldMk cId="2942631285" sldId="461"/>
            <ac:spMk id="3" creationId="{A68BB057-B8C6-3C0B-23E1-6E6A0F06BDF0}"/>
          </ac:spMkLst>
        </pc:spChg>
        <pc:spChg chg="mod">
          <ac:chgData name="Era Poudel" userId="4038d143-4a25-4ddb-a450-cddf29410981" providerId="ADAL" clId="{906627EE-020F-4A3C-BFE9-4533EE4A79EC}" dt="2025-01-13T21:04:48.513" v="1107" actId="20577"/>
          <ac:spMkLst>
            <pc:docMk/>
            <pc:sldMk cId="2942631285" sldId="461"/>
            <ac:spMk id="10" creationId="{72C9F6A6-A520-1851-F229-7C9C5DAA1C36}"/>
          </ac:spMkLst>
        </pc:spChg>
        <pc:picChg chg="add mod">
          <ac:chgData name="Era Poudel" userId="4038d143-4a25-4ddb-a450-cddf29410981" providerId="ADAL" clId="{906627EE-020F-4A3C-BFE9-4533EE4A79EC}" dt="2025-01-13T21:05:02.955" v="1109" actId="1076"/>
          <ac:picMkLst>
            <pc:docMk/>
            <pc:sldMk cId="2942631285" sldId="461"/>
            <ac:picMk id="4" creationId="{BFBC8C26-D424-E4A8-6226-C69095BEDA07}"/>
          </ac:picMkLst>
        </pc:picChg>
      </pc:sldChg>
      <pc:sldChg chg="modSp mod">
        <pc:chgData name="Era Poudel" userId="4038d143-4a25-4ddb-a450-cddf29410981" providerId="ADAL" clId="{906627EE-020F-4A3C-BFE9-4533EE4A79EC}" dt="2025-01-13T20:24:46.380" v="25" actId="123"/>
        <pc:sldMkLst>
          <pc:docMk/>
          <pc:sldMk cId="791977806" sldId="463"/>
        </pc:sldMkLst>
      </pc:sldChg>
      <pc:sldChg chg="modSp mod">
        <pc:chgData name="Era Poudel" userId="4038d143-4a25-4ddb-a450-cddf29410981" providerId="ADAL" clId="{906627EE-020F-4A3C-BFE9-4533EE4A79EC}" dt="2025-01-26T12:21:44.049" v="6505" actId="20577"/>
        <pc:sldMkLst>
          <pc:docMk/>
          <pc:sldMk cId="2719264391" sldId="464"/>
        </pc:sldMkLst>
      </pc:sldChg>
      <pc:sldChg chg="modSp mod">
        <pc:chgData name="Era Poudel" userId="4038d143-4a25-4ddb-a450-cddf29410981" providerId="ADAL" clId="{906627EE-020F-4A3C-BFE9-4533EE4A79EC}" dt="2025-01-26T12:27:23.494" v="6512" actId="21"/>
        <pc:sldMkLst>
          <pc:docMk/>
          <pc:sldMk cId="2672423252" sldId="465"/>
        </pc:sldMkLst>
      </pc:sldChg>
      <pc:sldChg chg="modSp mod">
        <pc:chgData name="Era Poudel" userId="4038d143-4a25-4ddb-a450-cddf29410981" providerId="ADAL" clId="{906627EE-020F-4A3C-BFE9-4533EE4A79EC}" dt="2025-01-26T12:25:55.309" v="6508" actId="1076"/>
        <pc:sldMkLst>
          <pc:docMk/>
          <pc:sldMk cId="97499985" sldId="466"/>
        </pc:sldMkLst>
        <pc:spChg chg="mod">
          <ac:chgData name="Era Poudel" userId="4038d143-4a25-4ddb-a450-cddf29410981" providerId="ADAL" clId="{906627EE-020F-4A3C-BFE9-4533EE4A79EC}" dt="2025-01-26T12:25:55.309" v="6508" actId="1076"/>
          <ac:spMkLst>
            <pc:docMk/>
            <pc:sldMk cId="97499985" sldId="466"/>
            <ac:spMk id="7" creationId="{093A833E-F483-48B3-840B-1348CCE3E9B7}"/>
          </ac:spMkLst>
        </pc:spChg>
      </pc:sldChg>
      <pc:sldChg chg="modSp mod">
        <pc:chgData name="Era Poudel" userId="4038d143-4a25-4ddb-a450-cddf29410981" providerId="ADAL" clId="{906627EE-020F-4A3C-BFE9-4533EE4A79EC}" dt="2025-01-26T12:54:45.287" v="6790" actId="20577"/>
        <pc:sldMkLst>
          <pc:docMk/>
          <pc:sldMk cId="3199544241" sldId="467"/>
        </pc:sldMkLst>
        <pc:spChg chg="mod">
          <ac:chgData name="Era Poudel" userId="4038d143-4a25-4ddb-a450-cddf29410981" providerId="ADAL" clId="{906627EE-020F-4A3C-BFE9-4533EE4A79EC}" dt="2025-01-26T12:54:45.287" v="6790" actId="20577"/>
          <ac:spMkLst>
            <pc:docMk/>
            <pc:sldMk cId="3199544241" sldId="467"/>
            <ac:spMk id="3" creationId="{A68BB057-B8C6-3C0B-23E1-6E6A0F06BDF0}"/>
          </ac:spMkLst>
        </pc:spChg>
        <pc:picChg chg="mod">
          <ac:chgData name="Era Poudel" userId="4038d143-4a25-4ddb-a450-cddf29410981" providerId="ADAL" clId="{906627EE-020F-4A3C-BFE9-4533EE4A79EC}" dt="2025-01-26T12:54:40.347" v="6784" actId="1076"/>
          <ac:picMkLst>
            <pc:docMk/>
            <pc:sldMk cId="3199544241" sldId="467"/>
            <ac:picMk id="2" creationId="{B6ACA213-C194-725A-DE28-436C86726D71}"/>
          </ac:picMkLst>
        </pc:picChg>
        <pc:picChg chg="mod">
          <ac:chgData name="Era Poudel" userId="4038d143-4a25-4ddb-a450-cddf29410981" providerId="ADAL" clId="{906627EE-020F-4A3C-BFE9-4533EE4A79EC}" dt="2025-01-26T12:54:38.261" v="6783" actId="1076"/>
          <ac:picMkLst>
            <pc:docMk/>
            <pc:sldMk cId="3199544241" sldId="467"/>
            <ac:picMk id="5" creationId="{83F91464-4976-B6AE-F109-6B3C61088E70}"/>
          </ac:picMkLst>
        </pc:picChg>
        <pc:picChg chg="mod">
          <ac:chgData name="Era Poudel" userId="4038d143-4a25-4ddb-a450-cddf29410981" providerId="ADAL" clId="{906627EE-020F-4A3C-BFE9-4533EE4A79EC}" dt="2025-01-26T12:54:35.734" v="6782" actId="1076"/>
          <ac:picMkLst>
            <pc:docMk/>
            <pc:sldMk cId="3199544241" sldId="467"/>
            <ac:picMk id="6" creationId="{224CFFBF-1385-F781-F12B-0B234BEE0A30}"/>
          </ac:picMkLst>
        </pc:picChg>
        <pc:picChg chg="mod">
          <ac:chgData name="Era Poudel" userId="4038d143-4a25-4ddb-a450-cddf29410981" providerId="ADAL" clId="{906627EE-020F-4A3C-BFE9-4533EE4A79EC}" dt="2025-01-26T12:54:30.231" v="6781" actId="1076"/>
          <ac:picMkLst>
            <pc:docMk/>
            <pc:sldMk cId="3199544241" sldId="467"/>
            <ac:picMk id="7" creationId="{4A7BC04C-B4BF-5CE8-4AD7-D0DDFB55B598}"/>
          </ac:picMkLst>
        </pc:picChg>
      </pc:sldChg>
      <pc:sldChg chg="modSp mod">
        <pc:chgData name="Era Poudel" userId="4038d143-4a25-4ddb-a450-cddf29410981" providerId="ADAL" clId="{906627EE-020F-4A3C-BFE9-4533EE4A79EC}" dt="2025-01-26T14:07:51.735" v="7086" actId="20577"/>
        <pc:sldMkLst>
          <pc:docMk/>
          <pc:sldMk cId="2471492575" sldId="479"/>
        </pc:sldMkLst>
        <pc:spChg chg="mod">
          <ac:chgData name="Era Poudel" userId="4038d143-4a25-4ddb-a450-cddf29410981" providerId="ADAL" clId="{906627EE-020F-4A3C-BFE9-4533EE4A79EC}" dt="2025-01-26T14:01:25.461" v="7066" actId="20577"/>
          <ac:spMkLst>
            <pc:docMk/>
            <pc:sldMk cId="2471492575" sldId="479"/>
            <ac:spMk id="3" creationId="{A68BB057-B8C6-3C0B-23E1-6E6A0F06BDF0}"/>
          </ac:spMkLst>
        </pc:spChg>
      </pc:sldChg>
      <pc:sldChg chg="addSp modSp mod modNotesTx">
        <pc:chgData name="Era Poudel" userId="4038d143-4a25-4ddb-a450-cddf29410981" providerId="ADAL" clId="{906627EE-020F-4A3C-BFE9-4533EE4A79EC}" dt="2025-01-26T14:17:51.385" v="7311" actId="113"/>
        <pc:sldMkLst>
          <pc:docMk/>
          <pc:sldMk cId="1177039627" sldId="483"/>
        </pc:sldMkLst>
        <pc:spChg chg="mod">
          <ac:chgData name="Era Poudel" userId="4038d143-4a25-4ddb-a450-cddf29410981" providerId="ADAL" clId="{906627EE-020F-4A3C-BFE9-4533EE4A79EC}" dt="2025-01-26T14:17:51.385" v="7311" actId="113"/>
          <ac:spMkLst>
            <pc:docMk/>
            <pc:sldMk cId="1177039627" sldId="483"/>
            <ac:spMk id="3" creationId="{A68BB057-B8C6-3C0B-23E1-6E6A0F06BDF0}"/>
          </ac:spMkLst>
        </pc:spChg>
        <pc:spChg chg="add mod">
          <ac:chgData name="Era Poudel" userId="4038d143-4a25-4ddb-a450-cddf29410981" providerId="ADAL" clId="{906627EE-020F-4A3C-BFE9-4533EE4A79EC}" dt="2025-01-19T22:21:40.803" v="5387" actId="2711"/>
          <ac:spMkLst>
            <pc:docMk/>
            <pc:sldMk cId="1177039627" sldId="483"/>
            <ac:spMk id="5" creationId="{5BE5A228-C22F-62FF-02E8-2B13BF63DCAF}"/>
          </ac:spMkLst>
        </pc:spChg>
        <pc:spChg chg="mod">
          <ac:chgData name="Era Poudel" userId="4038d143-4a25-4ddb-a450-cddf29410981" providerId="ADAL" clId="{906627EE-020F-4A3C-BFE9-4533EE4A79EC}" dt="2025-01-26T14:15:32.018" v="7177" actId="20577"/>
          <ac:spMkLst>
            <pc:docMk/>
            <pc:sldMk cId="1177039627" sldId="483"/>
            <ac:spMk id="10" creationId="{72C9F6A6-A520-1851-F229-7C9C5DAA1C36}"/>
          </ac:spMkLst>
        </pc:spChg>
        <pc:picChg chg="mod">
          <ac:chgData name="Era Poudel" userId="4038d143-4a25-4ddb-a450-cddf29410981" providerId="ADAL" clId="{906627EE-020F-4A3C-BFE9-4533EE4A79EC}" dt="2025-01-19T22:21:58.272" v="5392" actId="1076"/>
          <ac:picMkLst>
            <pc:docMk/>
            <pc:sldMk cId="1177039627" sldId="483"/>
            <ac:picMk id="2" creationId="{CC8BBD86-7B79-D3EA-360E-62BC05CE0BC5}"/>
          </ac:picMkLst>
        </pc:picChg>
        <pc:picChg chg="add mod">
          <ac:chgData name="Era Poudel" userId="4038d143-4a25-4ddb-a450-cddf29410981" providerId="ADAL" clId="{906627EE-020F-4A3C-BFE9-4533EE4A79EC}" dt="2025-01-26T14:14:46.735" v="7129" actId="1076"/>
          <ac:picMkLst>
            <pc:docMk/>
            <pc:sldMk cId="1177039627" sldId="483"/>
            <ac:picMk id="4" creationId="{CCF36C3B-9543-CAB3-98CB-C16C3C34DC88}"/>
          </ac:picMkLst>
        </pc:picChg>
      </pc:sldChg>
      <pc:sldChg chg="addSp modSp del mod ord">
        <pc:chgData name="Era Poudel" userId="4038d143-4a25-4ddb-a450-cddf29410981" providerId="ADAL" clId="{906627EE-020F-4A3C-BFE9-4533EE4A79EC}" dt="2025-01-26T14:13:51.004" v="7126" actId="47"/>
        <pc:sldMkLst>
          <pc:docMk/>
          <pc:sldMk cId="870885669" sldId="484"/>
        </pc:sldMkLst>
      </pc:sldChg>
      <pc:sldChg chg="addSp modSp mod ord modShow">
        <pc:chgData name="Era Poudel" userId="4038d143-4a25-4ddb-a450-cddf29410981" providerId="ADAL" clId="{906627EE-020F-4A3C-BFE9-4533EE4A79EC}" dt="2025-01-26T14:22:42.163" v="7705"/>
        <pc:sldMkLst>
          <pc:docMk/>
          <pc:sldMk cId="3111227864" sldId="485"/>
        </pc:sldMkLst>
        <pc:spChg chg="mod">
          <ac:chgData name="Era Poudel" userId="4038d143-4a25-4ddb-a450-cddf29410981" providerId="ADAL" clId="{906627EE-020F-4A3C-BFE9-4533EE4A79EC}" dt="2025-01-19T22:47:54.145" v="5807" actId="1076"/>
          <ac:spMkLst>
            <pc:docMk/>
            <pc:sldMk cId="3111227864" sldId="485"/>
            <ac:spMk id="3" creationId="{0CBA4294-CC8A-200D-CA88-9F839872F5CE}"/>
          </ac:spMkLst>
        </pc:spChg>
        <pc:spChg chg="mod">
          <ac:chgData name="Era Poudel" userId="4038d143-4a25-4ddb-a450-cddf29410981" providerId="ADAL" clId="{906627EE-020F-4A3C-BFE9-4533EE4A79EC}" dt="2025-01-19T22:48:02.424" v="5810" actId="5793"/>
          <ac:spMkLst>
            <pc:docMk/>
            <pc:sldMk cId="3111227864" sldId="485"/>
            <ac:spMk id="4" creationId="{6A575FCB-CAF5-0D6F-9E4C-55E1905C55AA}"/>
          </ac:spMkLst>
        </pc:spChg>
        <pc:spChg chg="add mod">
          <ac:chgData name="Era Poudel" userId="4038d143-4a25-4ddb-a450-cddf29410981" providerId="ADAL" clId="{906627EE-020F-4A3C-BFE9-4533EE4A79EC}" dt="2025-01-19T22:47:32.962" v="5804" actId="122"/>
          <ac:spMkLst>
            <pc:docMk/>
            <pc:sldMk cId="3111227864" sldId="485"/>
            <ac:spMk id="8" creationId="{246032AC-3F4B-C1E1-0311-2BE4374B7C0F}"/>
          </ac:spMkLst>
        </pc:spChg>
        <pc:spChg chg="add mod">
          <ac:chgData name="Era Poudel" userId="4038d143-4a25-4ddb-a450-cddf29410981" providerId="ADAL" clId="{906627EE-020F-4A3C-BFE9-4533EE4A79EC}" dt="2025-01-19T22:47:42.016" v="5806" actId="1076"/>
          <ac:spMkLst>
            <pc:docMk/>
            <pc:sldMk cId="3111227864" sldId="485"/>
            <ac:spMk id="9" creationId="{CD9223B3-4A36-A619-C4F4-7C88F42E525D}"/>
          </ac:spMkLst>
        </pc:spChg>
        <pc:picChg chg="add mod">
          <ac:chgData name="Era Poudel" userId="4038d143-4a25-4ddb-a450-cddf29410981" providerId="ADAL" clId="{906627EE-020F-4A3C-BFE9-4533EE4A79EC}" dt="2025-01-19T22:45:15.481" v="5730" actId="1076"/>
          <ac:picMkLst>
            <pc:docMk/>
            <pc:sldMk cId="3111227864" sldId="485"/>
            <ac:picMk id="5" creationId="{013073CD-64D2-5FCC-3BE8-965DDC5F9CF6}"/>
          </ac:picMkLst>
        </pc:picChg>
        <pc:picChg chg="add mod modCrop">
          <ac:chgData name="Era Poudel" userId="4038d143-4a25-4ddb-a450-cddf29410981" providerId="ADAL" clId="{906627EE-020F-4A3C-BFE9-4533EE4A79EC}" dt="2025-01-19T22:46:30.553" v="5738" actId="14100"/>
          <ac:picMkLst>
            <pc:docMk/>
            <pc:sldMk cId="3111227864" sldId="485"/>
            <ac:picMk id="7" creationId="{E36C4E2E-850C-DD26-4F4B-042D38FE13DE}"/>
          </ac:picMkLst>
        </pc:picChg>
      </pc:sldChg>
      <pc:sldChg chg="delSp modSp del mod">
        <pc:chgData name="Era Poudel" userId="4038d143-4a25-4ddb-a450-cddf29410981" providerId="ADAL" clId="{906627EE-020F-4A3C-BFE9-4533EE4A79EC}" dt="2025-01-20T19:55:54.767" v="6457" actId="47"/>
        <pc:sldMkLst>
          <pc:docMk/>
          <pc:sldMk cId="2714451115" sldId="487"/>
        </pc:sldMkLst>
      </pc:sldChg>
      <pc:sldChg chg="modSp mod">
        <pc:chgData name="Era Poudel" userId="4038d143-4a25-4ddb-a450-cddf29410981" providerId="ADAL" clId="{906627EE-020F-4A3C-BFE9-4533EE4A79EC}" dt="2025-01-26T14:40:45.882" v="7789" actId="20577"/>
        <pc:sldMkLst>
          <pc:docMk/>
          <pc:sldMk cId="1171163376" sldId="489"/>
        </pc:sldMkLst>
        <pc:spChg chg="mod">
          <ac:chgData name="Era Poudel" userId="4038d143-4a25-4ddb-a450-cddf29410981" providerId="ADAL" clId="{906627EE-020F-4A3C-BFE9-4533EE4A79EC}" dt="2025-01-26T14:40:45.882" v="7789" actId="20577"/>
          <ac:spMkLst>
            <pc:docMk/>
            <pc:sldMk cId="1171163376" sldId="489"/>
            <ac:spMk id="3" creationId="{97D24FF4-5754-3128-6F4A-F20BDF26B40C}"/>
          </ac:spMkLst>
        </pc:spChg>
        <pc:spChg chg="mod">
          <ac:chgData name="Era Poudel" userId="4038d143-4a25-4ddb-a450-cddf29410981" providerId="ADAL" clId="{906627EE-020F-4A3C-BFE9-4533EE4A79EC}" dt="2025-01-26T14:40:38.464" v="7779" actId="12"/>
          <ac:spMkLst>
            <pc:docMk/>
            <pc:sldMk cId="1171163376" sldId="489"/>
            <ac:spMk id="4" creationId="{9B123004-F34F-1F2A-C1F8-7D7DE310B2BD}"/>
          </ac:spMkLst>
        </pc:spChg>
        <pc:spChg chg="mod">
          <ac:chgData name="Era Poudel" userId="4038d143-4a25-4ddb-a450-cddf29410981" providerId="ADAL" clId="{906627EE-020F-4A3C-BFE9-4533EE4A79EC}" dt="2025-01-20T19:57:16.353" v="6460" actId="255"/>
          <ac:spMkLst>
            <pc:docMk/>
            <pc:sldMk cId="1171163376" sldId="489"/>
            <ac:spMk id="27" creationId="{521267FD-FB0B-36B6-F2B1-622C9814748B}"/>
          </ac:spMkLst>
        </pc:spChg>
      </pc:sldChg>
      <pc:sldChg chg="modSp del mod ord">
        <pc:chgData name="Era Poudel" userId="4038d143-4a25-4ddb-a450-cddf29410981" providerId="ADAL" clId="{906627EE-020F-4A3C-BFE9-4533EE4A79EC}" dt="2025-01-26T14:46:44.617" v="7802" actId="47"/>
        <pc:sldMkLst>
          <pc:docMk/>
          <pc:sldMk cId="3915227008" sldId="490"/>
        </pc:sldMkLst>
      </pc:sldChg>
      <pc:sldChg chg="addSp delSp modSp mod ord">
        <pc:chgData name="Era Poudel" userId="4038d143-4a25-4ddb-a450-cddf29410981" providerId="ADAL" clId="{906627EE-020F-4A3C-BFE9-4533EE4A79EC}" dt="2025-01-26T14:14:31.579" v="7128" actId="1076"/>
        <pc:sldMkLst>
          <pc:docMk/>
          <pc:sldMk cId="3320074347" sldId="493"/>
        </pc:sldMkLst>
        <pc:spChg chg="add mod">
          <ac:chgData name="Era Poudel" userId="4038d143-4a25-4ddb-a450-cddf29410981" providerId="ADAL" clId="{906627EE-020F-4A3C-BFE9-4533EE4A79EC}" dt="2025-01-26T14:14:31.579" v="7128" actId="1076"/>
          <ac:spMkLst>
            <pc:docMk/>
            <pc:sldMk cId="3320074347" sldId="493"/>
            <ac:spMk id="2" creationId="{14589F37-CD90-0524-EBCD-D11A06691D43}"/>
          </ac:spMkLst>
        </pc:spChg>
        <pc:graphicFrameChg chg="add mod modGraphic">
          <ac:chgData name="Era Poudel" userId="4038d143-4a25-4ddb-a450-cddf29410981" providerId="ADAL" clId="{906627EE-020F-4A3C-BFE9-4533EE4A79EC}" dt="2025-01-26T14:14:12.008" v="7127" actId="2711"/>
          <ac:graphicFrameMkLst>
            <pc:docMk/>
            <pc:sldMk cId="3320074347" sldId="493"/>
            <ac:graphicFrameMk id="12" creationId="{580558F8-A13F-87AC-7DC0-7A9BF25D0622}"/>
          </ac:graphicFrameMkLst>
        </pc:graphicFrameChg>
      </pc:sldChg>
      <pc:sldChg chg="modSp del mod">
        <pc:chgData name="Era Poudel" userId="4038d143-4a25-4ddb-a450-cddf29410981" providerId="ADAL" clId="{906627EE-020F-4A3C-BFE9-4533EE4A79EC}" dt="2025-01-19T22:48:46.436" v="5813" actId="47"/>
        <pc:sldMkLst>
          <pc:docMk/>
          <pc:sldMk cId="2563935483" sldId="496"/>
        </pc:sldMkLst>
      </pc:sldChg>
      <pc:sldChg chg="modSp mod">
        <pc:chgData name="Era Poudel" userId="4038d143-4a25-4ddb-a450-cddf29410981" providerId="ADAL" clId="{906627EE-020F-4A3C-BFE9-4533EE4A79EC}" dt="2025-01-26T14:42:12.589" v="7794" actId="207"/>
        <pc:sldMkLst>
          <pc:docMk/>
          <pc:sldMk cId="2737919768" sldId="497"/>
        </pc:sldMkLst>
        <pc:spChg chg="mod">
          <ac:chgData name="Era Poudel" userId="4038d143-4a25-4ddb-a450-cddf29410981" providerId="ADAL" clId="{906627EE-020F-4A3C-BFE9-4533EE4A79EC}" dt="2025-01-26T14:42:12.589" v="7794" actId="207"/>
          <ac:spMkLst>
            <pc:docMk/>
            <pc:sldMk cId="2737919768" sldId="497"/>
            <ac:spMk id="4" creationId="{9B123004-F34F-1F2A-C1F8-7D7DE310B2BD}"/>
          </ac:spMkLst>
        </pc:spChg>
      </pc:sldChg>
      <pc:sldChg chg="modSp mod">
        <pc:chgData name="Era Poudel" userId="4038d143-4a25-4ddb-a450-cddf29410981" providerId="ADAL" clId="{906627EE-020F-4A3C-BFE9-4533EE4A79EC}" dt="2025-01-26T14:47:08.986" v="7809" actId="20577"/>
        <pc:sldMkLst>
          <pc:docMk/>
          <pc:sldMk cId="1221604805" sldId="498"/>
        </pc:sldMkLst>
        <pc:spChg chg="mod">
          <ac:chgData name="Era Poudel" userId="4038d143-4a25-4ddb-a450-cddf29410981" providerId="ADAL" clId="{906627EE-020F-4A3C-BFE9-4533EE4A79EC}" dt="2025-01-26T14:47:08.986" v="7809" actId="20577"/>
          <ac:spMkLst>
            <pc:docMk/>
            <pc:sldMk cId="1221604805" sldId="498"/>
            <ac:spMk id="3" creationId="{A6B12ECE-67B6-C0BC-0F4F-41E8C2BBC17F}"/>
          </ac:spMkLst>
        </pc:spChg>
      </pc:sldChg>
      <pc:sldChg chg="del">
        <pc:chgData name="Era Poudel" userId="4038d143-4a25-4ddb-a450-cddf29410981" providerId="ADAL" clId="{906627EE-020F-4A3C-BFE9-4533EE4A79EC}" dt="2025-01-26T14:44:26.985" v="7795" actId="47"/>
        <pc:sldMkLst>
          <pc:docMk/>
          <pc:sldMk cId="1899421536" sldId="499"/>
        </pc:sldMkLst>
      </pc:sldChg>
      <pc:sldChg chg="modSp mod">
        <pc:chgData name="Era Poudel" userId="4038d143-4a25-4ddb-a450-cddf29410981" providerId="ADAL" clId="{906627EE-020F-4A3C-BFE9-4533EE4A79EC}" dt="2025-01-26T14:48:06.776" v="7814" actId="120"/>
        <pc:sldMkLst>
          <pc:docMk/>
          <pc:sldMk cId="3115704760" sldId="501"/>
        </pc:sldMkLst>
        <pc:spChg chg="mod">
          <ac:chgData name="Era Poudel" userId="4038d143-4a25-4ddb-a450-cddf29410981" providerId="ADAL" clId="{906627EE-020F-4A3C-BFE9-4533EE4A79EC}" dt="2025-01-26T14:48:06.776" v="7814" actId="120"/>
          <ac:spMkLst>
            <pc:docMk/>
            <pc:sldMk cId="3115704760" sldId="501"/>
            <ac:spMk id="4" creationId="{876FEF59-7A15-7112-BD8B-3C728A4499CF}"/>
          </ac:spMkLst>
        </pc:spChg>
      </pc:sldChg>
      <pc:sldChg chg="modSp mod">
        <pc:chgData name="Era Poudel" userId="4038d143-4a25-4ddb-a450-cddf29410981" providerId="ADAL" clId="{906627EE-020F-4A3C-BFE9-4533EE4A79EC}" dt="2025-01-26T14:49:47.188" v="7825" actId="1076"/>
        <pc:sldMkLst>
          <pc:docMk/>
          <pc:sldMk cId="234722134" sldId="502"/>
        </pc:sldMkLst>
        <pc:spChg chg="mod">
          <ac:chgData name="Era Poudel" userId="4038d143-4a25-4ddb-a450-cddf29410981" providerId="ADAL" clId="{906627EE-020F-4A3C-BFE9-4533EE4A79EC}" dt="2025-01-26T14:49:34.811" v="7824" actId="179"/>
          <ac:spMkLst>
            <pc:docMk/>
            <pc:sldMk cId="234722134" sldId="502"/>
            <ac:spMk id="4" creationId="{876FEF59-7A15-7112-BD8B-3C728A4499CF}"/>
          </ac:spMkLst>
        </pc:spChg>
        <pc:picChg chg="mod">
          <ac:chgData name="Era Poudel" userId="4038d143-4a25-4ddb-a450-cddf29410981" providerId="ADAL" clId="{906627EE-020F-4A3C-BFE9-4533EE4A79EC}" dt="2025-01-26T14:49:47.188" v="7825" actId="1076"/>
          <ac:picMkLst>
            <pc:docMk/>
            <pc:sldMk cId="234722134" sldId="502"/>
            <ac:picMk id="2" creationId="{C72FB851-475B-9DB7-443A-23B82EB2B1FC}"/>
          </ac:picMkLst>
        </pc:picChg>
      </pc:sldChg>
      <pc:sldChg chg="modSp mod">
        <pc:chgData name="Era Poudel" userId="4038d143-4a25-4ddb-a450-cddf29410981" providerId="ADAL" clId="{906627EE-020F-4A3C-BFE9-4533EE4A79EC}" dt="2025-01-26T14:50:40.159" v="7829" actId="12"/>
        <pc:sldMkLst>
          <pc:docMk/>
          <pc:sldMk cId="57748740" sldId="503"/>
        </pc:sldMkLst>
        <pc:spChg chg="mod">
          <ac:chgData name="Era Poudel" userId="4038d143-4a25-4ddb-a450-cddf29410981" providerId="ADAL" clId="{906627EE-020F-4A3C-BFE9-4533EE4A79EC}" dt="2025-01-26T14:50:40.159" v="7829" actId="12"/>
          <ac:spMkLst>
            <pc:docMk/>
            <pc:sldMk cId="57748740" sldId="503"/>
            <ac:spMk id="4" creationId="{876FEF59-7A15-7112-BD8B-3C728A4499CF}"/>
          </ac:spMkLst>
        </pc:spChg>
      </pc:sldChg>
      <pc:sldChg chg="modSp mod">
        <pc:chgData name="Era Poudel" userId="4038d143-4a25-4ddb-a450-cddf29410981" providerId="ADAL" clId="{906627EE-020F-4A3C-BFE9-4533EE4A79EC}" dt="2025-01-26T14:50:51.293" v="7831" actId="12"/>
        <pc:sldMkLst>
          <pc:docMk/>
          <pc:sldMk cId="1498583131" sldId="504"/>
        </pc:sldMkLst>
        <pc:spChg chg="mod">
          <ac:chgData name="Era Poudel" userId="4038d143-4a25-4ddb-a450-cddf29410981" providerId="ADAL" clId="{906627EE-020F-4A3C-BFE9-4533EE4A79EC}" dt="2025-01-26T14:50:51.293" v="7831" actId="12"/>
          <ac:spMkLst>
            <pc:docMk/>
            <pc:sldMk cId="1498583131" sldId="504"/>
            <ac:spMk id="4" creationId="{876FEF59-7A15-7112-BD8B-3C728A4499CF}"/>
          </ac:spMkLst>
        </pc:spChg>
      </pc:sldChg>
      <pc:sldChg chg="modSp mod">
        <pc:chgData name="Era Poudel" userId="4038d143-4a25-4ddb-a450-cddf29410981" providerId="ADAL" clId="{906627EE-020F-4A3C-BFE9-4533EE4A79EC}" dt="2025-01-26T14:51:09.493" v="7834" actId="12"/>
        <pc:sldMkLst>
          <pc:docMk/>
          <pc:sldMk cId="1776786375" sldId="505"/>
        </pc:sldMkLst>
        <pc:spChg chg="mod">
          <ac:chgData name="Era Poudel" userId="4038d143-4a25-4ddb-a450-cddf29410981" providerId="ADAL" clId="{906627EE-020F-4A3C-BFE9-4533EE4A79EC}" dt="2025-01-26T14:51:09.493" v="7834" actId="12"/>
          <ac:spMkLst>
            <pc:docMk/>
            <pc:sldMk cId="1776786375" sldId="505"/>
            <ac:spMk id="4" creationId="{876FEF59-7A15-7112-BD8B-3C728A4499CF}"/>
          </ac:spMkLst>
        </pc:spChg>
      </pc:sldChg>
      <pc:sldChg chg="modSp mod">
        <pc:chgData name="Era Poudel" userId="4038d143-4a25-4ddb-a450-cddf29410981" providerId="ADAL" clId="{906627EE-020F-4A3C-BFE9-4533EE4A79EC}" dt="2025-01-26T14:51:03.993" v="7833" actId="12"/>
        <pc:sldMkLst>
          <pc:docMk/>
          <pc:sldMk cId="860330575" sldId="506"/>
        </pc:sldMkLst>
        <pc:spChg chg="mod">
          <ac:chgData name="Era Poudel" userId="4038d143-4a25-4ddb-a450-cddf29410981" providerId="ADAL" clId="{906627EE-020F-4A3C-BFE9-4533EE4A79EC}" dt="2025-01-26T14:51:03.993" v="7833" actId="12"/>
          <ac:spMkLst>
            <pc:docMk/>
            <pc:sldMk cId="860330575" sldId="506"/>
            <ac:spMk id="4" creationId="{876FEF59-7A15-7112-BD8B-3C728A4499CF}"/>
          </ac:spMkLst>
        </pc:spChg>
      </pc:sldChg>
      <pc:sldChg chg="modSp mod">
        <pc:chgData name="Era Poudel" userId="4038d143-4a25-4ddb-a450-cddf29410981" providerId="ADAL" clId="{906627EE-020F-4A3C-BFE9-4533EE4A79EC}" dt="2025-01-26T12:51:50.822" v="6740" actId="1076"/>
        <pc:sldMkLst>
          <pc:docMk/>
          <pc:sldMk cId="4224467506" sldId="507"/>
        </pc:sldMkLst>
        <pc:spChg chg="mod">
          <ac:chgData name="Era Poudel" userId="4038d143-4a25-4ddb-a450-cddf29410981" providerId="ADAL" clId="{906627EE-020F-4A3C-BFE9-4533EE4A79EC}" dt="2025-01-26T12:50:11.873" v="6734" actId="20577"/>
          <ac:spMkLst>
            <pc:docMk/>
            <pc:sldMk cId="4224467506" sldId="507"/>
            <ac:spMk id="5" creationId="{C6C1DE69-C16F-1EDC-9C43-DC0DA48FCB16}"/>
          </ac:spMkLst>
        </pc:spChg>
        <pc:picChg chg="mod">
          <ac:chgData name="Era Poudel" userId="4038d143-4a25-4ddb-a450-cddf29410981" providerId="ADAL" clId="{906627EE-020F-4A3C-BFE9-4533EE4A79EC}" dt="2025-01-26T12:51:50.822" v="6740" actId="1076"/>
          <ac:picMkLst>
            <pc:docMk/>
            <pc:sldMk cId="4224467506" sldId="507"/>
            <ac:picMk id="4" creationId="{E8A1526D-D460-CCA2-6A01-E5BB6B268023}"/>
          </ac:picMkLst>
        </pc:picChg>
        <pc:picChg chg="mod">
          <ac:chgData name="Era Poudel" userId="4038d143-4a25-4ddb-a450-cddf29410981" providerId="ADAL" clId="{906627EE-020F-4A3C-BFE9-4533EE4A79EC}" dt="2025-01-26T12:51:48.993" v="6739" actId="1076"/>
          <ac:picMkLst>
            <pc:docMk/>
            <pc:sldMk cId="4224467506" sldId="507"/>
            <ac:picMk id="7" creationId="{B4EA269E-50D7-7458-C915-CE7B09B38703}"/>
          </ac:picMkLst>
        </pc:picChg>
      </pc:sldChg>
      <pc:sldChg chg="addSp delSp modSp add mod ord">
        <pc:chgData name="Era Poudel" userId="4038d143-4a25-4ddb-a450-cddf29410981" providerId="ADAL" clId="{906627EE-020F-4A3C-BFE9-4533EE4A79EC}" dt="2025-01-26T13:28:08.731" v="6860" actId="1036"/>
        <pc:sldMkLst>
          <pc:docMk/>
          <pc:sldMk cId="2577258771" sldId="508"/>
        </pc:sldMkLst>
        <pc:spChg chg="mod">
          <ac:chgData name="Era Poudel" userId="4038d143-4a25-4ddb-a450-cddf29410981" providerId="ADAL" clId="{906627EE-020F-4A3C-BFE9-4533EE4A79EC}" dt="2025-01-19T20:38:12.665" v="4073" actId="20577"/>
          <ac:spMkLst>
            <pc:docMk/>
            <pc:sldMk cId="2577258771" sldId="508"/>
            <ac:spMk id="2" creationId="{44B68612-41AC-C231-617E-7D2CD05A87B9}"/>
          </ac:spMkLst>
        </pc:spChg>
        <pc:spChg chg="add mod">
          <ac:chgData name="Era Poudel" userId="4038d143-4a25-4ddb-a450-cddf29410981" providerId="ADAL" clId="{906627EE-020F-4A3C-BFE9-4533EE4A79EC}" dt="2025-01-26T13:02:30.801" v="6858" actId="1076"/>
          <ac:spMkLst>
            <pc:docMk/>
            <pc:sldMk cId="2577258771" sldId="508"/>
            <ac:spMk id="3" creationId="{1FD0D7CC-A1B7-6E53-AA80-E6360C1004C9}"/>
          </ac:spMkLst>
        </pc:spChg>
        <pc:picChg chg="mod">
          <ac:chgData name="Era Poudel" userId="4038d143-4a25-4ddb-a450-cddf29410981" providerId="ADAL" clId="{906627EE-020F-4A3C-BFE9-4533EE4A79EC}" dt="2025-01-26T13:28:08.731" v="6860" actId="1036"/>
          <ac:picMkLst>
            <pc:docMk/>
            <pc:sldMk cId="2577258771" sldId="508"/>
            <ac:picMk id="5" creationId="{038DC200-5F4E-2057-0505-DB0A236EF983}"/>
          </ac:picMkLst>
        </pc:picChg>
        <pc:picChg chg="add mod">
          <ac:chgData name="Era Poudel" userId="4038d143-4a25-4ddb-a450-cddf29410981" providerId="ADAL" clId="{906627EE-020F-4A3C-BFE9-4533EE4A79EC}" dt="2025-01-20T16:34:19.166" v="5921" actId="1076"/>
          <ac:picMkLst>
            <pc:docMk/>
            <pc:sldMk cId="2577258771" sldId="508"/>
            <ac:picMk id="8" creationId="{988503F9-EB97-4E3A-4F5A-A5345AF36835}"/>
          </ac:picMkLst>
        </pc:picChg>
      </pc:sldChg>
      <pc:sldChg chg="addSp delSp modSp add mod modNotesTx">
        <pc:chgData name="Era Poudel" userId="4038d143-4a25-4ddb-a450-cddf29410981" providerId="ADAL" clId="{906627EE-020F-4A3C-BFE9-4533EE4A79EC}" dt="2025-01-26T13:40:46.698" v="7004" actId="20577"/>
        <pc:sldMkLst>
          <pc:docMk/>
          <pc:sldMk cId="3070425127" sldId="509"/>
        </pc:sldMkLst>
        <pc:spChg chg="mod">
          <ac:chgData name="Era Poudel" userId="4038d143-4a25-4ddb-a450-cddf29410981" providerId="ADAL" clId="{906627EE-020F-4A3C-BFE9-4533EE4A79EC}" dt="2025-01-13T21:23:44.211" v="1475" actId="20577"/>
          <ac:spMkLst>
            <pc:docMk/>
            <pc:sldMk cId="3070425127" sldId="509"/>
            <ac:spMk id="2" creationId="{FBCF2A62-FD7E-7A7B-C457-FF5CD6A28BAC}"/>
          </ac:spMkLst>
        </pc:spChg>
        <pc:spChg chg="mod">
          <ac:chgData name="Era Poudel" userId="4038d143-4a25-4ddb-a450-cddf29410981" providerId="ADAL" clId="{906627EE-020F-4A3C-BFE9-4533EE4A79EC}" dt="2025-01-26T13:40:46.698" v="7004" actId="20577"/>
          <ac:spMkLst>
            <pc:docMk/>
            <pc:sldMk cId="3070425127" sldId="509"/>
            <ac:spMk id="7" creationId="{C1435208-C7EE-D9F3-F13A-26DB39C28F72}"/>
          </ac:spMkLst>
        </pc:spChg>
        <pc:picChg chg="add mod">
          <ac:chgData name="Era Poudel" userId="4038d143-4a25-4ddb-a450-cddf29410981" providerId="ADAL" clId="{906627EE-020F-4A3C-BFE9-4533EE4A79EC}" dt="2025-01-19T14:49:47.567" v="3386" actId="1076"/>
          <ac:picMkLst>
            <pc:docMk/>
            <pc:sldMk cId="3070425127" sldId="509"/>
            <ac:picMk id="1028" creationId="{A6EBD1D3-D321-8F81-9578-5810650213D9}"/>
          </ac:picMkLst>
        </pc:picChg>
      </pc:sldChg>
      <pc:sldChg chg="addSp delSp modSp add del mod ord modClrScheme chgLayout modNotesTx">
        <pc:chgData name="Era Poudel" userId="4038d143-4a25-4ddb-a450-cddf29410981" providerId="ADAL" clId="{906627EE-020F-4A3C-BFE9-4533EE4A79EC}" dt="2025-01-13T21:50:34.358" v="2527" actId="47"/>
        <pc:sldMkLst>
          <pc:docMk/>
          <pc:sldMk cId="501515211" sldId="510"/>
        </pc:sldMkLst>
      </pc:sldChg>
      <pc:sldChg chg="addSp delSp modSp new add del mod ord">
        <pc:chgData name="Era Poudel" userId="4038d143-4a25-4ddb-a450-cddf29410981" providerId="ADAL" clId="{906627EE-020F-4A3C-BFE9-4533EE4A79EC}" dt="2025-01-19T14:50:25.787" v="3393" actId="1076"/>
        <pc:sldMkLst>
          <pc:docMk/>
          <pc:sldMk cId="1332287277" sldId="511"/>
        </pc:sldMkLst>
        <pc:spChg chg="mod">
          <ac:chgData name="Era Poudel" userId="4038d143-4a25-4ddb-a450-cddf29410981" providerId="ADAL" clId="{906627EE-020F-4A3C-BFE9-4533EE4A79EC}" dt="2025-01-13T21:56:34.073" v="2592" actId="20577"/>
          <ac:spMkLst>
            <pc:docMk/>
            <pc:sldMk cId="1332287277" sldId="511"/>
            <ac:spMk id="3" creationId="{56F3143F-DD40-6C31-B7A0-8DE748B70F92}"/>
          </ac:spMkLst>
        </pc:spChg>
        <pc:spChg chg="mod">
          <ac:chgData name="Era Poudel" userId="4038d143-4a25-4ddb-a450-cddf29410981" providerId="ADAL" clId="{906627EE-020F-4A3C-BFE9-4533EE4A79EC}" dt="2025-01-19T14:50:22.116" v="3392" actId="1076"/>
          <ac:spMkLst>
            <pc:docMk/>
            <pc:sldMk cId="1332287277" sldId="511"/>
            <ac:spMk id="4" creationId="{779BDB53-8B06-21B7-1EE8-F01E2F15A7F5}"/>
          </ac:spMkLst>
        </pc:spChg>
        <pc:picChg chg="add mod">
          <ac:chgData name="Era Poudel" userId="4038d143-4a25-4ddb-a450-cddf29410981" providerId="ADAL" clId="{906627EE-020F-4A3C-BFE9-4533EE4A79EC}" dt="2025-01-13T21:43:42.421" v="2127"/>
          <ac:picMkLst>
            <pc:docMk/>
            <pc:sldMk cId="1332287277" sldId="511"/>
            <ac:picMk id="5" creationId="{16A22845-B42C-8B63-08E5-0E162A8615EF}"/>
          </ac:picMkLst>
        </pc:picChg>
        <pc:picChg chg="add mod">
          <ac:chgData name="Era Poudel" userId="4038d143-4a25-4ddb-a450-cddf29410981" providerId="ADAL" clId="{906627EE-020F-4A3C-BFE9-4533EE4A79EC}" dt="2025-01-19T14:50:25.787" v="3393" actId="1076"/>
          <ac:picMkLst>
            <pc:docMk/>
            <pc:sldMk cId="1332287277" sldId="511"/>
            <ac:picMk id="7" creationId="{543A2879-24C5-F14C-7795-DB2667013C11}"/>
          </ac:picMkLst>
        </pc:picChg>
      </pc:sldChg>
      <pc:sldChg chg="addSp delSp modSp add mod">
        <pc:chgData name="Era Poudel" userId="4038d143-4a25-4ddb-a450-cddf29410981" providerId="ADAL" clId="{906627EE-020F-4A3C-BFE9-4533EE4A79EC}" dt="2025-01-26T13:44:31.239" v="7022" actId="12"/>
        <pc:sldMkLst>
          <pc:docMk/>
          <pc:sldMk cId="1864901742" sldId="512"/>
        </pc:sldMkLst>
        <pc:spChg chg="mod">
          <ac:chgData name="Era Poudel" userId="4038d143-4a25-4ddb-a450-cddf29410981" providerId="ADAL" clId="{906627EE-020F-4A3C-BFE9-4533EE4A79EC}" dt="2025-01-26T13:44:31.239" v="7022" actId="12"/>
          <ac:spMkLst>
            <pc:docMk/>
            <pc:sldMk cId="1864901742" sldId="512"/>
            <ac:spMk id="4" creationId="{0803E9FC-F9AA-B63F-9DC9-1D926D628206}"/>
          </ac:spMkLst>
        </pc:spChg>
        <pc:spChg chg="mod">
          <ac:chgData name="Era Poudel" userId="4038d143-4a25-4ddb-a450-cddf29410981" providerId="ADAL" clId="{906627EE-020F-4A3C-BFE9-4533EE4A79EC}" dt="2025-01-19T14:50:07.922" v="3391" actId="20577"/>
          <ac:spMkLst>
            <pc:docMk/>
            <pc:sldMk cId="1864901742" sldId="512"/>
            <ac:spMk id="8" creationId="{AB92855C-BFA2-72C7-FEA1-3FCF4D0C4621}"/>
          </ac:spMkLst>
        </pc:spChg>
      </pc:sldChg>
      <pc:sldChg chg="addSp delSp modSp add mod">
        <pc:chgData name="Era Poudel" userId="4038d143-4a25-4ddb-a450-cddf29410981" providerId="ADAL" clId="{906627EE-020F-4A3C-BFE9-4533EE4A79EC}" dt="2025-01-13T21:49:06.446" v="2484" actId="1076"/>
        <pc:sldMkLst>
          <pc:docMk/>
          <pc:sldMk cId="3597819125" sldId="513"/>
        </pc:sldMkLst>
        <pc:picChg chg="add mod">
          <ac:chgData name="Era Poudel" userId="4038d143-4a25-4ddb-a450-cddf29410981" providerId="ADAL" clId="{906627EE-020F-4A3C-BFE9-4533EE4A79EC}" dt="2025-01-13T21:49:06.446" v="2484" actId="1076"/>
          <ac:picMkLst>
            <pc:docMk/>
            <pc:sldMk cId="3597819125" sldId="513"/>
            <ac:picMk id="3074" creationId="{F8133669-DD42-B2A1-FB53-827D3656C003}"/>
          </ac:picMkLst>
        </pc:picChg>
      </pc:sldChg>
      <pc:sldChg chg="delSp modSp add mod">
        <pc:chgData name="Era Poudel" userId="4038d143-4a25-4ddb-a450-cddf29410981" providerId="ADAL" clId="{906627EE-020F-4A3C-BFE9-4533EE4A79EC}" dt="2025-01-26T13:47:20.729" v="7028" actId="20577"/>
        <pc:sldMkLst>
          <pc:docMk/>
          <pc:sldMk cId="1996392344" sldId="514"/>
        </pc:sldMkLst>
        <pc:spChg chg="mod">
          <ac:chgData name="Era Poudel" userId="4038d143-4a25-4ddb-a450-cddf29410981" providerId="ADAL" clId="{906627EE-020F-4A3C-BFE9-4533EE4A79EC}" dt="2025-01-20T16:38:23.053" v="5946" actId="1076"/>
          <ac:spMkLst>
            <pc:docMk/>
            <pc:sldMk cId="1996392344" sldId="514"/>
            <ac:spMk id="3" creationId="{D5A233D9-06E4-E689-DFA3-AA019387B48F}"/>
          </ac:spMkLst>
        </pc:spChg>
        <pc:spChg chg="mod">
          <ac:chgData name="Era Poudel" userId="4038d143-4a25-4ddb-a450-cddf29410981" providerId="ADAL" clId="{906627EE-020F-4A3C-BFE9-4533EE4A79EC}" dt="2025-01-26T13:47:20.729" v="7028" actId="20577"/>
          <ac:spMkLst>
            <pc:docMk/>
            <pc:sldMk cId="1996392344" sldId="514"/>
            <ac:spMk id="4" creationId="{311F270F-C1A9-B40D-13DA-175114CE7D4F}"/>
          </ac:spMkLst>
        </pc:spChg>
      </pc:sldChg>
      <pc:sldChg chg="addSp delSp modSp new mod modClrScheme chgLayout">
        <pc:chgData name="Era Poudel" userId="4038d143-4a25-4ddb-a450-cddf29410981" providerId="ADAL" clId="{906627EE-020F-4A3C-BFE9-4533EE4A79EC}" dt="2025-01-26T13:48:04.873" v="7037" actId="20577"/>
        <pc:sldMkLst>
          <pc:docMk/>
          <pc:sldMk cId="3467730341" sldId="515"/>
        </pc:sldMkLst>
        <pc:spChg chg="mod ord">
          <ac:chgData name="Era Poudel" userId="4038d143-4a25-4ddb-a450-cddf29410981" providerId="ADAL" clId="{906627EE-020F-4A3C-BFE9-4533EE4A79EC}" dt="2025-01-13T22:08:25.997" v="3042" actId="26606"/>
          <ac:spMkLst>
            <pc:docMk/>
            <pc:sldMk cId="3467730341" sldId="515"/>
            <ac:spMk id="3" creationId="{4F039658-3167-0DA6-7D72-0340AC042233}"/>
          </ac:spMkLst>
        </pc:spChg>
        <pc:spChg chg="add mod">
          <ac:chgData name="Era Poudel" userId="4038d143-4a25-4ddb-a450-cddf29410981" providerId="ADAL" clId="{906627EE-020F-4A3C-BFE9-4533EE4A79EC}" dt="2025-01-26T13:48:04.873" v="7037" actId="20577"/>
          <ac:spMkLst>
            <pc:docMk/>
            <pc:sldMk cId="3467730341" sldId="515"/>
            <ac:spMk id="4105" creationId="{E34EFEF4-7CD1-F703-D236-06220520DAD1}"/>
          </ac:spMkLst>
        </pc:spChg>
        <pc:picChg chg="add mod">
          <ac:chgData name="Era Poudel" userId="4038d143-4a25-4ddb-a450-cddf29410981" providerId="ADAL" clId="{906627EE-020F-4A3C-BFE9-4533EE4A79EC}" dt="2025-01-19T14:50:39.099" v="3395" actId="1076"/>
          <ac:picMkLst>
            <pc:docMk/>
            <pc:sldMk cId="3467730341" sldId="515"/>
            <ac:picMk id="4100" creationId="{5A0BA062-0DE3-F805-AD72-54678013FF54}"/>
          </ac:picMkLst>
        </pc:picChg>
      </pc:sldChg>
      <pc:sldChg chg="addSp delSp modSp add mod">
        <pc:chgData name="Era Poudel" userId="4038d143-4a25-4ddb-a450-cddf29410981" providerId="ADAL" clId="{906627EE-020F-4A3C-BFE9-4533EE4A79EC}" dt="2025-01-26T13:49:15.650" v="7046" actId="313"/>
        <pc:sldMkLst>
          <pc:docMk/>
          <pc:sldMk cId="1535654365" sldId="516"/>
        </pc:sldMkLst>
        <pc:spChg chg="mod">
          <ac:chgData name="Era Poudel" userId="4038d143-4a25-4ddb-a450-cddf29410981" providerId="ADAL" clId="{906627EE-020F-4A3C-BFE9-4533EE4A79EC}" dt="2025-01-13T22:09:57.361" v="3094" actId="20577"/>
          <ac:spMkLst>
            <pc:docMk/>
            <pc:sldMk cId="1535654365" sldId="516"/>
            <ac:spMk id="3" creationId="{052B09F2-7CF7-8449-429D-C52BE3F52CA0}"/>
          </ac:spMkLst>
        </pc:spChg>
        <pc:spChg chg="mod">
          <ac:chgData name="Era Poudel" userId="4038d143-4a25-4ddb-a450-cddf29410981" providerId="ADAL" clId="{906627EE-020F-4A3C-BFE9-4533EE4A79EC}" dt="2025-01-26T13:49:15.650" v="7046" actId="313"/>
          <ac:spMkLst>
            <pc:docMk/>
            <pc:sldMk cId="1535654365" sldId="516"/>
            <ac:spMk id="4105" creationId="{6AD64A80-0CB9-D742-B9C2-3F74EA74B71E}"/>
          </ac:spMkLst>
        </pc:spChg>
        <pc:picChg chg="add mod">
          <ac:chgData name="Era Poudel" userId="4038d143-4a25-4ddb-a450-cddf29410981" providerId="ADAL" clId="{906627EE-020F-4A3C-BFE9-4533EE4A79EC}" dt="2025-01-13T22:11:23.527" v="3122" actId="1076"/>
          <ac:picMkLst>
            <pc:docMk/>
            <pc:sldMk cId="1535654365" sldId="516"/>
            <ac:picMk id="4" creationId="{E192DC34-1CCA-3687-20C7-6A5337BFFBD7}"/>
          </ac:picMkLst>
        </pc:picChg>
      </pc:sldChg>
      <pc:sldChg chg="delSp modSp add mod">
        <pc:chgData name="Era Poudel" userId="4038d143-4a25-4ddb-a450-cddf29410981" providerId="ADAL" clId="{906627EE-020F-4A3C-BFE9-4533EE4A79EC}" dt="2025-01-26T13:49:30.193" v="7047" actId="12"/>
        <pc:sldMkLst>
          <pc:docMk/>
          <pc:sldMk cId="47603278" sldId="517"/>
        </pc:sldMkLst>
        <pc:spChg chg="mod">
          <ac:chgData name="Era Poudel" userId="4038d143-4a25-4ddb-a450-cddf29410981" providerId="ADAL" clId="{906627EE-020F-4A3C-BFE9-4533EE4A79EC}" dt="2025-01-20T16:38:59.408" v="5957" actId="20577"/>
          <ac:spMkLst>
            <pc:docMk/>
            <pc:sldMk cId="47603278" sldId="517"/>
            <ac:spMk id="3" creationId="{CE38A74F-6A05-DC56-54BC-92BB39DE09E1}"/>
          </ac:spMkLst>
        </pc:spChg>
        <pc:spChg chg="mod">
          <ac:chgData name="Era Poudel" userId="4038d143-4a25-4ddb-a450-cddf29410981" providerId="ADAL" clId="{906627EE-020F-4A3C-BFE9-4533EE4A79EC}" dt="2025-01-26T13:49:30.193" v="7047" actId="12"/>
          <ac:spMkLst>
            <pc:docMk/>
            <pc:sldMk cId="47603278" sldId="517"/>
            <ac:spMk id="4105" creationId="{4A448783-DC95-8024-73A6-EDC1EB4C146D}"/>
          </ac:spMkLst>
        </pc:spChg>
      </pc:sldChg>
      <pc:sldChg chg="modSp mod">
        <pc:chgData name="Era Poudel" userId="4038d143-4a25-4ddb-a450-cddf29410981" providerId="ADAL" clId="{906627EE-020F-4A3C-BFE9-4533EE4A79EC}" dt="2025-01-26T12:52:43.165" v="6748" actId="1076"/>
        <pc:sldMkLst>
          <pc:docMk/>
          <pc:sldMk cId="3654683049" sldId="519"/>
        </pc:sldMkLst>
        <pc:spChg chg="mod">
          <ac:chgData name="Era Poudel" userId="4038d143-4a25-4ddb-a450-cddf29410981" providerId="ADAL" clId="{906627EE-020F-4A3C-BFE9-4533EE4A79EC}" dt="2025-01-26T12:52:40.074" v="6747" actId="1076"/>
          <ac:spMkLst>
            <pc:docMk/>
            <pc:sldMk cId="3654683049" sldId="519"/>
            <ac:spMk id="5" creationId="{C6C1DE69-C16F-1EDC-9C43-DC0DA48FCB16}"/>
          </ac:spMkLst>
        </pc:spChg>
        <pc:picChg chg="mod">
          <ac:chgData name="Era Poudel" userId="4038d143-4a25-4ddb-a450-cddf29410981" providerId="ADAL" clId="{906627EE-020F-4A3C-BFE9-4533EE4A79EC}" dt="2025-01-26T12:52:43.165" v="6748" actId="1076"/>
          <ac:picMkLst>
            <pc:docMk/>
            <pc:sldMk cId="3654683049" sldId="519"/>
            <ac:picMk id="3" creationId="{BD85FA4B-67FD-F8FD-2CFF-F411FF4F8DAE}"/>
          </ac:picMkLst>
        </pc:picChg>
      </pc:sldChg>
      <pc:sldChg chg="delSp modSp mod">
        <pc:chgData name="Era Poudel" userId="4038d143-4a25-4ddb-a450-cddf29410981" providerId="ADAL" clId="{906627EE-020F-4A3C-BFE9-4533EE4A79EC}" dt="2025-01-26T13:53:54.459" v="7053" actId="20577"/>
        <pc:sldMkLst>
          <pc:docMk/>
          <pc:sldMk cId="3290228841" sldId="520"/>
        </pc:sldMkLst>
        <pc:spChg chg="mod">
          <ac:chgData name="Era Poudel" userId="4038d143-4a25-4ddb-a450-cddf29410981" providerId="ADAL" clId="{906627EE-020F-4A3C-BFE9-4533EE4A79EC}" dt="2025-01-26T13:53:54.459" v="7053" actId="20577"/>
          <ac:spMkLst>
            <pc:docMk/>
            <pc:sldMk cId="3290228841" sldId="520"/>
            <ac:spMk id="2" creationId="{FC44FA33-28F7-BD26-5DA9-43D478B0822F}"/>
          </ac:spMkLst>
        </pc:spChg>
        <pc:picChg chg="mod">
          <ac:chgData name="Era Poudel" userId="4038d143-4a25-4ddb-a450-cddf29410981" providerId="ADAL" clId="{906627EE-020F-4A3C-BFE9-4533EE4A79EC}" dt="2025-01-26T13:53:33.318" v="7051" actId="1076"/>
          <ac:picMkLst>
            <pc:docMk/>
            <pc:sldMk cId="3290228841" sldId="520"/>
            <ac:picMk id="8" creationId="{051BE671-26ED-8DC9-E267-55E735B80AB1}"/>
          </ac:picMkLst>
        </pc:picChg>
      </pc:sldChg>
      <pc:sldChg chg="modSp mod">
        <pc:chgData name="Era Poudel" userId="4038d143-4a25-4ddb-a450-cddf29410981" providerId="ADAL" clId="{906627EE-020F-4A3C-BFE9-4533EE4A79EC}" dt="2025-01-26T13:54:03.731" v="7058" actId="313"/>
        <pc:sldMkLst>
          <pc:docMk/>
          <pc:sldMk cId="1817473934" sldId="521"/>
        </pc:sldMkLst>
        <pc:spChg chg="mod">
          <ac:chgData name="Era Poudel" userId="4038d143-4a25-4ddb-a450-cddf29410981" providerId="ADAL" clId="{906627EE-020F-4A3C-BFE9-4533EE4A79EC}" dt="2025-01-26T13:53:58.817" v="7055" actId="20577"/>
          <ac:spMkLst>
            <pc:docMk/>
            <pc:sldMk cId="1817473934" sldId="521"/>
            <ac:spMk id="2" creationId="{FC44FA33-28F7-BD26-5DA9-43D478B0822F}"/>
          </ac:spMkLst>
        </pc:spChg>
        <pc:spChg chg="mod">
          <ac:chgData name="Era Poudel" userId="4038d143-4a25-4ddb-a450-cddf29410981" providerId="ADAL" clId="{906627EE-020F-4A3C-BFE9-4533EE4A79EC}" dt="2025-01-26T13:54:03.731" v="7058" actId="313"/>
          <ac:spMkLst>
            <pc:docMk/>
            <pc:sldMk cId="1817473934" sldId="521"/>
            <ac:spMk id="7" creationId="{093A833E-F483-48B3-840B-1348CCE3E9B7}"/>
          </ac:spMkLst>
        </pc:spChg>
      </pc:sldChg>
      <pc:sldChg chg="modSp mod">
        <pc:chgData name="Era Poudel" userId="4038d143-4a25-4ddb-a450-cddf29410981" providerId="ADAL" clId="{906627EE-020F-4A3C-BFE9-4533EE4A79EC}" dt="2025-01-26T13:56:34.179" v="7062" actId="948"/>
        <pc:sldMkLst>
          <pc:docMk/>
          <pc:sldMk cId="1734971410" sldId="523"/>
        </pc:sldMkLst>
        <pc:spChg chg="mod">
          <ac:chgData name="Era Poudel" userId="4038d143-4a25-4ddb-a450-cddf29410981" providerId="ADAL" clId="{906627EE-020F-4A3C-BFE9-4533EE4A79EC}" dt="2025-01-26T13:56:34.179" v="7062" actId="948"/>
          <ac:spMkLst>
            <pc:docMk/>
            <pc:sldMk cId="1734971410" sldId="523"/>
            <ac:spMk id="3" creationId="{71D7839C-83BD-2181-CE85-FD0A06094290}"/>
          </ac:spMkLst>
        </pc:spChg>
      </pc:sldChg>
      <pc:sldChg chg="add">
        <pc:chgData name="Era Poudel" userId="4038d143-4a25-4ddb-a450-cddf29410981" providerId="ADAL" clId="{906627EE-020F-4A3C-BFE9-4533EE4A79EC}" dt="2025-01-19T18:11:05.844" v="3499" actId="2890"/>
        <pc:sldMkLst>
          <pc:docMk/>
          <pc:sldMk cId="768184713" sldId="524"/>
        </pc:sldMkLst>
      </pc:sldChg>
      <pc:sldChg chg="new del">
        <pc:chgData name="Era Poudel" userId="4038d143-4a25-4ddb-a450-cddf29410981" providerId="ADAL" clId="{906627EE-020F-4A3C-BFE9-4533EE4A79EC}" dt="2025-01-19T14:05:51.608" v="3208" actId="680"/>
        <pc:sldMkLst>
          <pc:docMk/>
          <pc:sldMk cId="3107530568" sldId="524"/>
        </pc:sldMkLst>
      </pc:sldChg>
      <pc:sldChg chg="addSp delSp modSp add mod ord">
        <pc:chgData name="Era Poudel" userId="4038d143-4a25-4ddb-a450-cddf29410981" providerId="ADAL" clId="{906627EE-020F-4A3C-BFE9-4533EE4A79EC}" dt="2025-01-19T21:05:38.187" v="4228" actId="14100"/>
        <pc:sldMkLst>
          <pc:docMk/>
          <pc:sldMk cId="2847488174" sldId="525"/>
        </pc:sldMkLst>
        <pc:spChg chg="mod">
          <ac:chgData name="Era Poudel" userId="4038d143-4a25-4ddb-a450-cddf29410981" providerId="ADAL" clId="{906627EE-020F-4A3C-BFE9-4533EE4A79EC}" dt="2025-01-19T21:04:05.586" v="4192" actId="1076"/>
          <ac:spMkLst>
            <pc:docMk/>
            <pc:sldMk cId="2847488174" sldId="525"/>
            <ac:spMk id="2" creationId="{C2BF4570-7B73-6190-E062-726752DAADB4}"/>
          </ac:spMkLst>
        </pc:spChg>
        <pc:picChg chg="add mod">
          <ac:chgData name="Era Poudel" userId="4038d143-4a25-4ddb-a450-cddf29410981" providerId="ADAL" clId="{906627EE-020F-4A3C-BFE9-4533EE4A79EC}" dt="2025-01-19T21:05:38.187" v="4228" actId="14100"/>
          <ac:picMkLst>
            <pc:docMk/>
            <pc:sldMk cId="2847488174" sldId="525"/>
            <ac:picMk id="4" creationId="{D8E09F3C-A3B4-B7CA-B7AA-671E3FDC15B6}"/>
          </ac:picMkLst>
        </pc:picChg>
        <pc:picChg chg="add mod">
          <ac:chgData name="Era Poudel" userId="4038d143-4a25-4ddb-a450-cddf29410981" providerId="ADAL" clId="{906627EE-020F-4A3C-BFE9-4533EE4A79EC}" dt="2025-01-19T21:05:13.028" v="4217" actId="1076"/>
          <ac:picMkLst>
            <pc:docMk/>
            <pc:sldMk cId="2847488174" sldId="525"/>
            <ac:picMk id="8" creationId="{EDC1C967-7F02-0DB0-AE8F-5BA56E1AE643}"/>
          </ac:picMkLst>
        </pc:picChg>
        <pc:picChg chg="add mod modCrop">
          <ac:chgData name="Era Poudel" userId="4038d143-4a25-4ddb-a450-cddf29410981" providerId="ADAL" clId="{906627EE-020F-4A3C-BFE9-4533EE4A79EC}" dt="2025-01-19T21:05:33.101" v="4226" actId="14100"/>
          <ac:picMkLst>
            <pc:docMk/>
            <pc:sldMk cId="2847488174" sldId="525"/>
            <ac:picMk id="10" creationId="{D2265E82-6CAC-5756-A4DB-E05499116F02}"/>
          </ac:picMkLst>
        </pc:picChg>
        <pc:picChg chg="add mod">
          <ac:chgData name="Era Poudel" userId="4038d143-4a25-4ddb-a450-cddf29410981" providerId="ADAL" clId="{906627EE-020F-4A3C-BFE9-4533EE4A79EC}" dt="2025-01-19T21:04:58.987" v="4211" actId="14100"/>
          <ac:picMkLst>
            <pc:docMk/>
            <pc:sldMk cId="2847488174" sldId="525"/>
            <ac:picMk id="12" creationId="{84DA59B7-4EA9-ECA2-05F2-E93F84165D4C}"/>
          </ac:picMkLst>
        </pc:picChg>
      </pc:sldChg>
      <pc:sldChg chg="addSp delSp modSp add del mod">
        <pc:chgData name="Era Poudel" userId="4038d143-4a25-4ddb-a450-cddf29410981" providerId="ADAL" clId="{906627EE-020F-4A3C-BFE9-4533EE4A79EC}" dt="2025-01-19T22:23:47.330" v="5418" actId="47"/>
        <pc:sldMkLst>
          <pc:docMk/>
          <pc:sldMk cId="2196611536" sldId="526"/>
        </pc:sldMkLst>
      </pc:sldChg>
      <pc:sldChg chg="new del">
        <pc:chgData name="Era Poudel" userId="4038d143-4a25-4ddb-a450-cddf29410981" providerId="ADAL" clId="{906627EE-020F-4A3C-BFE9-4533EE4A79EC}" dt="2025-01-19T20:35:28.468" v="3934" actId="680"/>
        <pc:sldMkLst>
          <pc:docMk/>
          <pc:sldMk cId="2939359016" sldId="526"/>
        </pc:sldMkLst>
      </pc:sldChg>
      <pc:sldChg chg="modSp add mod ord modNotesTx">
        <pc:chgData name="Era Poudel" userId="4038d143-4a25-4ddb-a450-cddf29410981" providerId="ADAL" clId="{906627EE-020F-4A3C-BFE9-4533EE4A79EC}" dt="2025-01-26T14:22:18.657" v="7703" actId="1076"/>
        <pc:sldMkLst>
          <pc:docMk/>
          <pc:sldMk cId="2028081553" sldId="527"/>
        </pc:sldMkLst>
        <pc:spChg chg="mod">
          <ac:chgData name="Era Poudel" userId="4038d143-4a25-4ddb-a450-cddf29410981" providerId="ADAL" clId="{906627EE-020F-4A3C-BFE9-4533EE4A79EC}" dt="2025-01-26T14:22:11.791" v="7702" actId="20577"/>
          <ac:spMkLst>
            <pc:docMk/>
            <pc:sldMk cId="2028081553" sldId="527"/>
            <ac:spMk id="3" creationId="{7CBE4843-1F5B-471E-BE56-98DFB9A63733}"/>
          </ac:spMkLst>
        </pc:spChg>
        <pc:spChg chg="mod">
          <ac:chgData name="Era Poudel" userId="4038d143-4a25-4ddb-a450-cddf29410981" providerId="ADAL" clId="{906627EE-020F-4A3C-BFE9-4533EE4A79EC}" dt="2025-01-26T14:21:52.883" v="7699" actId="113"/>
          <ac:spMkLst>
            <pc:docMk/>
            <pc:sldMk cId="2028081553" sldId="527"/>
            <ac:spMk id="4" creationId="{846FAB98-47C2-2A06-4B1E-62DBAB39DDC5}"/>
          </ac:spMkLst>
        </pc:spChg>
        <pc:picChg chg="mod">
          <ac:chgData name="Era Poudel" userId="4038d143-4a25-4ddb-a450-cddf29410981" providerId="ADAL" clId="{906627EE-020F-4A3C-BFE9-4533EE4A79EC}" dt="2025-01-26T14:22:18.657" v="7703" actId="1076"/>
          <ac:picMkLst>
            <pc:docMk/>
            <pc:sldMk cId="2028081553" sldId="527"/>
            <ac:picMk id="7" creationId="{8DD4EA10-0F0F-25F6-1B41-40996E116C00}"/>
          </ac:picMkLst>
        </pc:picChg>
      </pc:sldChg>
      <pc:sldChg chg="addSp delSp modSp add mod ord">
        <pc:chgData name="Era Poudel" userId="4038d143-4a25-4ddb-a450-cddf29410981" providerId="ADAL" clId="{906627EE-020F-4A3C-BFE9-4533EE4A79EC}" dt="2025-01-20T19:53:31.005" v="6439" actId="1076"/>
        <pc:sldMkLst>
          <pc:docMk/>
          <pc:sldMk cId="4270764766" sldId="528"/>
        </pc:sldMkLst>
        <pc:spChg chg="mod">
          <ac:chgData name="Era Poudel" userId="4038d143-4a25-4ddb-a450-cddf29410981" providerId="ADAL" clId="{906627EE-020F-4A3C-BFE9-4533EE4A79EC}" dt="2025-01-20T19:53:16.048" v="6436" actId="20577"/>
          <ac:spMkLst>
            <pc:docMk/>
            <pc:sldMk cId="4270764766" sldId="528"/>
            <ac:spMk id="3" creationId="{888D40BC-4E23-7B90-B1DE-BEAC84719203}"/>
          </ac:spMkLst>
        </pc:spChg>
        <pc:spChg chg="add mod">
          <ac:chgData name="Era Poudel" userId="4038d143-4a25-4ddb-a450-cddf29410981" providerId="ADAL" clId="{906627EE-020F-4A3C-BFE9-4533EE4A79EC}" dt="2025-01-20T19:53:27.253" v="6438" actId="1076"/>
          <ac:spMkLst>
            <pc:docMk/>
            <pc:sldMk cId="4270764766" sldId="528"/>
            <ac:spMk id="6" creationId="{C6C11CC9-5D95-7219-55B2-D855D87F163E}"/>
          </ac:spMkLst>
        </pc:spChg>
        <pc:picChg chg="add mod">
          <ac:chgData name="Era Poudel" userId="4038d143-4a25-4ddb-a450-cddf29410981" providerId="ADAL" clId="{906627EE-020F-4A3C-BFE9-4533EE4A79EC}" dt="2025-01-20T19:53:31.005" v="6439" actId="1076"/>
          <ac:picMkLst>
            <pc:docMk/>
            <pc:sldMk cId="4270764766" sldId="528"/>
            <ac:picMk id="7" creationId="{7A586810-152F-2964-CF9F-42B97E7E47E0}"/>
          </ac:picMkLst>
        </pc:picChg>
        <pc:picChg chg="add mod">
          <ac:chgData name="Era Poudel" userId="4038d143-4a25-4ddb-a450-cddf29410981" providerId="ADAL" clId="{906627EE-020F-4A3C-BFE9-4533EE4A79EC}" dt="2025-01-20T19:52:59.075" v="6401" actId="1076"/>
          <ac:picMkLst>
            <pc:docMk/>
            <pc:sldMk cId="4270764766" sldId="528"/>
            <ac:picMk id="15" creationId="{37D69C7B-84AE-C22F-982C-9ED2F9BB782F}"/>
          </ac:picMkLst>
        </pc:picChg>
      </pc:sldChg>
      <pc:sldChg chg="modSp mod">
        <pc:chgData name="Era Poudel" userId="4038d143-4a25-4ddb-a450-cddf29410981" providerId="ADAL" clId="{906627EE-020F-4A3C-BFE9-4533EE4A79EC}" dt="2025-01-26T12:44:13.389" v="6691" actId="20577"/>
        <pc:sldMkLst>
          <pc:docMk/>
          <pc:sldMk cId="263433117" sldId="529"/>
        </pc:sldMkLst>
        <pc:spChg chg="mod">
          <ac:chgData name="Era Poudel" userId="4038d143-4a25-4ddb-a450-cddf29410981" providerId="ADAL" clId="{906627EE-020F-4A3C-BFE9-4533EE4A79EC}" dt="2025-01-26T12:44:13.389" v="6691" actId="20577"/>
          <ac:spMkLst>
            <pc:docMk/>
            <pc:sldMk cId="263433117" sldId="529"/>
            <ac:spMk id="3" creationId="{A68BB057-B8C6-3C0B-23E1-6E6A0F06BDF0}"/>
          </ac:spMkLst>
        </pc:spChg>
        <pc:picChg chg="mod">
          <ac:chgData name="Era Poudel" userId="4038d143-4a25-4ddb-a450-cddf29410981" providerId="ADAL" clId="{906627EE-020F-4A3C-BFE9-4533EE4A79EC}" dt="2025-01-26T12:40:10.229" v="6565" actId="1076"/>
          <ac:picMkLst>
            <pc:docMk/>
            <pc:sldMk cId="263433117" sldId="529"/>
            <ac:picMk id="4" creationId="{3FCB0706-8E95-E545-FD87-F6B4DB3F8B5C}"/>
          </ac:picMkLst>
        </pc:picChg>
      </pc:sldChg>
      <pc:sldChg chg="modSp mod">
        <pc:chgData name="Era Poudel" userId="4038d143-4a25-4ddb-a450-cddf29410981" providerId="ADAL" clId="{906627EE-020F-4A3C-BFE9-4533EE4A79EC}" dt="2025-01-26T13:58:17.052" v="7063" actId="1076"/>
        <pc:sldMkLst>
          <pc:docMk/>
          <pc:sldMk cId="2078659485" sldId="530"/>
        </pc:sldMkLst>
        <pc:picChg chg="mod">
          <ac:chgData name="Era Poudel" userId="4038d143-4a25-4ddb-a450-cddf29410981" providerId="ADAL" clId="{906627EE-020F-4A3C-BFE9-4533EE4A79EC}" dt="2025-01-26T13:58:17.052" v="7063" actId="1076"/>
          <ac:picMkLst>
            <pc:docMk/>
            <pc:sldMk cId="2078659485" sldId="530"/>
            <ac:picMk id="5" creationId="{AC0181ED-E036-F1C4-D057-50A6E4AE184D}"/>
          </ac:picMkLst>
        </pc:picChg>
      </pc:sldChg>
      <pc:sldChg chg="modSp mod modNotesTx">
        <pc:chgData name="Era Poudel" userId="4038d143-4a25-4ddb-a450-cddf29410981" providerId="ADAL" clId="{906627EE-020F-4A3C-BFE9-4533EE4A79EC}" dt="2025-01-26T14:51:19.780" v="7836" actId="20577"/>
        <pc:sldMkLst>
          <pc:docMk/>
          <pc:sldMk cId="1851689942" sldId="531"/>
        </pc:sldMkLst>
        <pc:spChg chg="mod">
          <ac:chgData name="Era Poudel" userId="4038d143-4a25-4ddb-a450-cddf29410981" providerId="ADAL" clId="{906627EE-020F-4A3C-BFE9-4533EE4A79EC}" dt="2025-01-26T14:51:19.780" v="7836" actId="20577"/>
          <ac:spMkLst>
            <pc:docMk/>
            <pc:sldMk cId="1851689942" sldId="531"/>
            <ac:spMk id="4" creationId="{876FEF59-7A15-7112-BD8B-3C728A4499CF}"/>
          </ac:spMkLst>
        </pc:spChg>
      </pc:sldChg>
      <pc:sldChg chg="modSp add mod ord">
        <pc:chgData name="Era Poudel" userId="4038d143-4a25-4ddb-a450-cddf29410981" providerId="ADAL" clId="{906627EE-020F-4A3C-BFE9-4533EE4A79EC}" dt="2025-01-20T19:40:49.863" v="6150" actId="1076"/>
        <pc:sldMkLst>
          <pc:docMk/>
          <pc:sldMk cId="868919565" sldId="532"/>
        </pc:sldMkLst>
        <pc:spChg chg="mod">
          <ac:chgData name="Era Poudel" userId="4038d143-4a25-4ddb-a450-cddf29410981" providerId="ADAL" clId="{906627EE-020F-4A3C-BFE9-4533EE4A79EC}" dt="2025-01-20T19:39:54.457" v="5982" actId="20577"/>
          <ac:spMkLst>
            <pc:docMk/>
            <pc:sldMk cId="868919565" sldId="532"/>
            <ac:spMk id="2" creationId="{4F9B863A-44FC-CF58-AF9F-9E6E192CBC3E}"/>
          </ac:spMkLst>
        </pc:spChg>
        <pc:spChg chg="mod">
          <ac:chgData name="Era Poudel" userId="4038d143-4a25-4ddb-a450-cddf29410981" providerId="ADAL" clId="{906627EE-020F-4A3C-BFE9-4533EE4A79EC}" dt="2025-01-20T19:40:49.863" v="6150" actId="1076"/>
          <ac:spMkLst>
            <pc:docMk/>
            <pc:sldMk cId="868919565" sldId="532"/>
            <ac:spMk id="7" creationId="{56982ED7-C545-1BDF-73EF-9F4818AC74AA}"/>
          </ac:spMkLst>
        </pc:spChg>
      </pc:sldChg>
      <pc:sldChg chg="addSp delSp modSp add mod">
        <pc:chgData name="Era Poudel" userId="4038d143-4a25-4ddb-a450-cddf29410981" providerId="ADAL" clId="{906627EE-020F-4A3C-BFE9-4533EE4A79EC}" dt="2025-01-26T14:39:47.657" v="7778" actId="1076"/>
        <pc:sldMkLst>
          <pc:docMk/>
          <pc:sldMk cId="361081248" sldId="533"/>
        </pc:sldMkLst>
        <pc:spChg chg="mod">
          <ac:chgData name="Era Poudel" userId="4038d143-4a25-4ddb-a450-cddf29410981" providerId="ADAL" clId="{906627EE-020F-4A3C-BFE9-4533EE4A79EC}" dt="2025-01-26T14:39:45.843" v="7777" actId="1076"/>
          <ac:spMkLst>
            <pc:docMk/>
            <pc:sldMk cId="361081248" sldId="533"/>
            <ac:spMk id="4" creationId="{A6ABB4DB-E7C6-B174-66E8-D11AA118767E}"/>
          </ac:spMkLst>
        </pc:spChg>
        <pc:picChg chg="mod">
          <ac:chgData name="Era Poudel" userId="4038d143-4a25-4ddb-a450-cddf29410981" providerId="ADAL" clId="{906627EE-020F-4A3C-BFE9-4533EE4A79EC}" dt="2025-01-26T14:39:47.657" v="7778" actId="1076"/>
          <ac:picMkLst>
            <pc:docMk/>
            <pc:sldMk cId="361081248" sldId="533"/>
            <ac:picMk id="5" creationId="{09B2D9FD-F3A8-42A5-A558-BD18F2F01045}"/>
          </ac:picMkLst>
        </pc:picChg>
        <pc:picChg chg="add mod modCrop">
          <ac:chgData name="Era Poudel" userId="4038d143-4a25-4ddb-a450-cddf29410981" providerId="ADAL" clId="{906627EE-020F-4A3C-BFE9-4533EE4A79EC}" dt="2025-01-26T14:39:29.919" v="7774" actId="1076"/>
          <ac:picMkLst>
            <pc:docMk/>
            <pc:sldMk cId="361081248" sldId="533"/>
            <ac:picMk id="13" creationId="{804FA946-EBAE-F38F-AAE8-C98FDB00D299}"/>
          </ac:picMkLst>
        </pc:picChg>
        <pc:picChg chg="add mod">
          <ac:chgData name="Era Poudel" userId="4038d143-4a25-4ddb-a450-cddf29410981" providerId="ADAL" clId="{906627EE-020F-4A3C-BFE9-4533EE4A79EC}" dt="2025-01-26T14:39:27.446" v="7773" actId="1076"/>
          <ac:picMkLst>
            <pc:docMk/>
            <pc:sldMk cId="361081248" sldId="533"/>
            <ac:picMk id="15" creationId="{3EBBF512-027C-8655-A9CF-3747D2FE062C}"/>
          </ac:picMkLst>
        </pc:picChg>
        <pc:picChg chg="add mod">
          <ac:chgData name="Era Poudel" userId="4038d143-4a25-4ddb-a450-cddf29410981" providerId="ADAL" clId="{906627EE-020F-4A3C-BFE9-4533EE4A79EC}" dt="2025-01-26T14:39:25.485" v="7772" actId="1076"/>
          <ac:picMkLst>
            <pc:docMk/>
            <pc:sldMk cId="361081248" sldId="533"/>
            <ac:picMk id="17" creationId="{F6C11724-399A-463B-17E5-3F12AEC84DC9}"/>
          </ac:picMkLst>
        </pc:picChg>
      </pc:sldChg>
      <pc:sldChg chg="new del">
        <pc:chgData name="Era Poudel" userId="4038d143-4a25-4ddb-a450-cddf29410981" providerId="ADAL" clId="{906627EE-020F-4A3C-BFE9-4533EE4A79EC}" dt="2025-01-26T12:32:42.761" v="6535" actId="680"/>
        <pc:sldMkLst>
          <pc:docMk/>
          <pc:sldMk cId="965145827" sldId="534"/>
        </pc:sldMkLst>
      </pc:sldChg>
    </pc:docChg>
  </pc:docChgLst>
  <pc:docChgLst>
    <pc:chgData name="Era Poudel" userId="4038d143-4a25-4ddb-a450-cddf29410981" providerId="ADAL" clId="{80E1A066-2CC0-4B4B-BF70-17A1C888C271}"/>
    <pc:docChg chg="undo custSel modSld">
      <pc:chgData name="Era Poudel" userId="4038d143-4a25-4ddb-a450-cddf29410981" providerId="ADAL" clId="{80E1A066-2CC0-4B4B-BF70-17A1C888C271}" dt="2025-01-31T19:33:48.559" v="101"/>
      <pc:docMkLst>
        <pc:docMk/>
      </pc:docMkLst>
      <pc:sldChg chg="modSp mod">
        <pc:chgData name="Era Poudel" userId="4038d143-4a25-4ddb-a450-cddf29410981" providerId="ADAL" clId="{80E1A066-2CC0-4B4B-BF70-17A1C888C271}" dt="2025-01-31T19:31:02.259" v="48" actId="790"/>
        <pc:sldMkLst>
          <pc:docMk/>
          <pc:sldMk cId="0" sldId="256"/>
        </pc:sldMkLst>
        <pc:spChg chg="mod">
          <ac:chgData name="Era Poudel" userId="4038d143-4a25-4ddb-a450-cddf29410981" providerId="ADAL" clId="{80E1A066-2CC0-4B4B-BF70-17A1C888C271}" dt="2025-01-31T19:31:02.259" v="48" actId="790"/>
          <ac:spMkLst>
            <pc:docMk/>
            <pc:sldMk cId="0" sldId="256"/>
            <ac:spMk id="23" creationId="{5824B33B-FA17-4A6A-843C-45D0837FD167}"/>
          </ac:spMkLst>
        </pc:spChg>
        <pc:spChg chg="mod">
          <ac:chgData name="Era Poudel" userId="4038d143-4a25-4ddb-a450-cddf29410981" providerId="ADAL" clId="{80E1A066-2CC0-4B4B-BF70-17A1C888C271}" dt="2025-01-31T19:31:02.259" v="48" actId="790"/>
          <ac:spMkLst>
            <pc:docMk/>
            <pc:sldMk cId="0" sldId="256"/>
            <ac:spMk id="304" creationId="{00000000-0000-0000-0000-000000000000}"/>
          </ac:spMkLst>
        </pc:spChg>
        <pc:spChg chg="mod">
          <ac:chgData name="Era Poudel" userId="4038d143-4a25-4ddb-a450-cddf29410981" providerId="ADAL" clId="{80E1A066-2CC0-4B4B-BF70-17A1C888C271}" dt="2025-01-31T19:31:02.259" v="48" actId="790"/>
          <ac:spMkLst>
            <pc:docMk/>
            <pc:sldMk cId="0" sldId="256"/>
            <ac:spMk id="326" creationId="{00000000-0000-0000-0000-000000000000}"/>
          </ac:spMkLst>
        </pc:spChg>
      </pc:sldChg>
      <pc:sldChg chg="modSp mod">
        <pc:chgData name="Era Poudel" userId="4038d143-4a25-4ddb-a450-cddf29410981" providerId="ADAL" clId="{80E1A066-2CC0-4B4B-BF70-17A1C888C271}" dt="2025-01-31T19:31:02.259" v="48" actId="790"/>
        <pc:sldMkLst>
          <pc:docMk/>
          <pc:sldMk cId="1729817831" sldId="324"/>
        </pc:sldMkLst>
        <pc:spChg chg="mod">
          <ac:chgData name="Era Poudel" userId="4038d143-4a25-4ddb-a450-cddf29410981" providerId="ADAL" clId="{80E1A066-2CC0-4B4B-BF70-17A1C888C271}" dt="2025-01-31T19:31:02.259" v="48" actId="790"/>
          <ac:spMkLst>
            <pc:docMk/>
            <pc:sldMk cId="1729817831" sldId="324"/>
            <ac:spMk id="3" creationId="{0DD58FB4-2EC2-0A8E-1FE6-2156E4012461}"/>
          </ac:spMkLst>
        </pc:spChg>
        <pc:spChg chg="mod">
          <ac:chgData name="Era Poudel" userId="4038d143-4a25-4ddb-a450-cddf29410981" providerId="ADAL" clId="{80E1A066-2CC0-4B4B-BF70-17A1C888C271}" dt="2025-01-31T19:31:02.259" v="48" actId="790"/>
          <ac:spMkLst>
            <pc:docMk/>
            <pc:sldMk cId="1729817831" sldId="324"/>
            <ac:spMk id="4" creationId="{217461D9-4B71-70D4-4A84-7471FF81D649}"/>
          </ac:spMkLst>
        </pc:spChg>
        <pc:spChg chg="mod">
          <ac:chgData name="Era Poudel" userId="4038d143-4a25-4ddb-a450-cddf29410981" providerId="ADAL" clId="{80E1A066-2CC0-4B4B-BF70-17A1C888C271}" dt="2025-01-31T19:31:02.259" v="48" actId="790"/>
          <ac:spMkLst>
            <pc:docMk/>
            <pc:sldMk cId="1729817831" sldId="324"/>
            <ac:spMk id="5" creationId="{0406FD35-4156-22A9-A8A2-7DEEE4B269E1}"/>
          </ac:spMkLst>
        </pc:spChg>
        <pc:spChg chg="mod">
          <ac:chgData name="Era Poudel" userId="4038d143-4a25-4ddb-a450-cddf29410981" providerId="ADAL" clId="{80E1A066-2CC0-4B4B-BF70-17A1C888C271}" dt="2025-01-31T19:31:02.259" v="48" actId="790"/>
          <ac:spMkLst>
            <pc:docMk/>
            <pc:sldMk cId="1729817831" sldId="324"/>
            <ac:spMk id="6" creationId="{BB97ADA9-D49D-051E-7E74-F1EB30F1B728}"/>
          </ac:spMkLst>
        </pc:spChg>
        <pc:spChg chg="mod">
          <ac:chgData name="Era Poudel" userId="4038d143-4a25-4ddb-a450-cddf29410981" providerId="ADAL" clId="{80E1A066-2CC0-4B4B-BF70-17A1C888C271}" dt="2025-01-31T19:31:02.259" v="48" actId="790"/>
          <ac:spMkLst>
            <pc:docMk/>
            <pc:sldMk cId="1729817831" sldId="324"/>
            <ac:spMk id="7" creationId="{E16A3F66-421B-0DBF-3BDA-94F92F22331B}"/>
          </ac:spMkLst>
        </pc:spChg>
        <pc:spChg chg="mod">
          <ac:chgData name="Era Poudel" userId="4038d143-4a25-4ddb-a450-cddf29410981" providerId="ADAL" clId="{80E1A066-2CC0-4B4B-BF70-17A1C888C271}" dt="2025-01-31T19:31:02.259" v="48" actId="790"/>
          <ac:spMkLst>
            <pc:docMk/>
            <pc:sldMk cId="1729817831" sldId="324"/>
            <ac:spMk id="369" creationId="{00000000-0000-0000-0000-000000000000}"/>
          </ac:spMkLst>
        </pc:spChg>
        <pc:spChg chg="mod">
          <ac:chgData name="Era Poudel" userId="4038d143-4a25-4ddb-a450-cddf29410981" providerId="ADAL" clId="{80E1A066-2CC0-4B4B-BF70-17A1C888C271}" dt="2025-01-31T19:31:02.259" v="48" actId="790"/>
          <ac:spMkLst>
            <pc:docMk/>
            <pc:sldMk cId="1729817831" sldId="324"/>
            <ac:spMk id="370" creationId="{00000000-0000-0000-0000-000000000000}"/>
          </ac:spMkLst>
        </pc:spChg>
        <pc:spChg chg="mod">
          <ac:chgData name="Era Poudel" userId="4038d143-4a25-4ddb-a450-cddf29410981" providerId="ADAL" clId="{80E1A066-2CC0-4B4B-BF70-17A1C888C271}" dt="2025-01-31T19:31:02.259" v="48" actId="790"/>
          <ac:spMkLst>
            <pc:docMk/>
            <pc:sldMk cId="1729817831" sldId="324"/>
            <ac:spMk id="371" creationId="{00000000-0000-0000-0000-000000000000}"/>
          </ac:spMkLst>
        </pc:spChg>
        <pc:spChg chg="mod">
          <ac:chgData name="Era Poudel" userId="4038d143-4a25-4ddb-a450-cddf29410981" providerId="ADAL" clId="{80E1A066-2CC0-4B4B-BF70-17A1C888C271}" dt="2025-01-31T19:31:02.259" v="48" actId="790"/>
          <ac:spMkLst>
            <pc:docMk/>
            <pc:sldMk cId="1729817831" sldId="324"/>
            <ac:spMk id="372" creationId="{00000000-0000-0000-0000-000000000000}"/>
          </ac:spMkLst>
        </pc:spChg>
      </pc:sldChg>
      <pc:sldChg chg="modSp mod">
        <pc:chgData name="Era Poudel" userId="4038d143-4a25-4ddb-a450-cddf29410981" providerId="ADAL" clId="{80E1A066-2CC0-4B4B-BF70-17A1C888C271}" dt="2025-01-31T19:31:02.259" v="48" actId="790"/>
        <pc:sldMkLst>
          <pc:docMk/>
          <pc:sldMk cId="1864215644" sldId="403"/>
        </pc:sldMkLst>
        <pc:spChg chg="mod">
          <ac:chgData name="Era Poudel" userId="4038d143-4a25-4ddb-a450-cddf29410981" providerId="ADAL" clId="{80E1A066-2CC0-4B4B-BF70-17A1C888C271}" dt="2025-01-31T19:31:02.259" v="48" actId="790"/>
          <ac:spMkLst>
            <pc:docMk/>
            <pc:sldMk cId="1864215644" sldId="403"/>
            <ac:spMk id="2" creationId="{FC44FA33-28F7-BD26-5DA9-43D478B0822F}"/>
          </ac:spMkLst>
        </pc:spChg>
      </pc:sldChg>
      <pc:sldChg chg="modSp mod">
        <pc:chgData name="Era Poudel" userId="4038d143-4a25-4ddb-a450-cddf29410981" providerId="ADAL" clId="{80E1A066-2CC0-4B4B-BF70-17A1C888C271}" dt="2025-01-31T19:31:02.259" v="48" actId="790"/>
        <pc:sldMkLst>
          <pc:docMk/>
          <pc:sldMk cId="2917893767" sldId="413"/>
        </pc:sldMkLst>
        <pc:spChg chg="mod">
          <ac:chgData name="Era Poudel" userId="4038d143-4a25-4ddb-a450-cddf29410981" providerId="ADAL" clId="{80E1A066-2CC0-4B4B-BF70-17A1C888C271}" dt="2025-01-31T19:31:02.259" v="48" actId="790"/>
          <ac:spMkLst>
            <pc:docMk/>
            <pc:sldMk cId="2917893767" sldId="413"/>
            <ac:spMk id="2" creationId="{7C35A735-EEF3-68C6-A791-283E6C0ED182}"/>
          </ac:spMkLst>
        </pc:spChg>
        <pc:spChg chg="mod">
          <ac:chgData name="Era Poudel" userId="4038d143-4a25-4ddb-a450-cddf29410981" providerId="ADAL" clId="{80E1A066-2CC0-4B4B-BF70-17A1C888C271}" dt="2025-01-31T19:31:02.259" v="48" actId="790"/>
          <ac:spMkLst>
            <pc:docMk/>
            <pc:sldMk cId="2917893767" sldId="413"/>
            <ac:spMk id="30" creationId="{88F149BF-F6D7-AED1-F290-E0FAABCC4B04}"/>
          </ac:spMkLst>
        </pc:spChg>
      </pc:sldChg>
      <pc:sldChg chg="modSp mod">
        <pc:chgData name="Era Poudel" userId="4038d143-4a25-4ddb-a450-cddf29410981" providerId="ADAL" clId="{80E1A066-2CC0-4B4B-BF70-17A1C888C271}" dt="2025-01-31T19:31:02.259" v="48" actId="790"/>
        <pc:sldMkLst>
          <pc:docMk/>
          <pc:sldMk cId="1301827841" sldId="415"/>
        </pc:sldMkLst>
        <pc:spChg chg="mod">
          <ac:chgData name="Era Poudel" userId="4038d143-4a25-4ddb-a450-cddf29410981" providerId="ADAL" clId="{80E1A066-2CC0-4B4B-BF70-17A1C888C271}" dt="2025-01-31T19:31:02.259" v="48" actId="790"/>
          <ac:spMkLst>
            <pc:docMk/>
            <pc:sldMk cId="1301827841" sldId="415"/>
            <ac:spMk id="2" creationId="{7C35A735-EEF3-68C6-A791-283E6C0ED182}"/>
          </ac:spMkLst>
        </pc:spChg>
        <pc:spChg chg="mod">
          <ac:chgData name="Era Poudel" userId="4038d143-4a25-4ddb-a450-cddf29410981" providerId="ADAL" clId="{80E1A066-2CC0-4B4B-BF70-17A1C888C271}" dt="2025-01-31T19:31:02.259" v="48" actId="790"/>
          <ac:spMkLst>
            <pc:docMk/>
            <pc:sldMk cId="1301827841" sldId="415"/>
            <ac:spMk id="30" creationId="{88F149BF-F6D7-AED1-F290-E0FAABCC4B04}"/>
          </ac:spMkLst>
        </pc:spChg>
      </pc:sldChg>
      <pc:sldChg chg="modSp mod">
        <pc:chgData name="Era Poudel" userId="4038d143-4a25-4ddb-a450-cddf29410981" providerId="ADAL" clId="{80E1A066-2CC0-4B4B-BF70-17A1C888C271}" dt="2025-01-31T19:31:02.259" v="48" actId="790"/>
        <pc:sldMkLst>
          <pc:docMk/>
          <pc:sldMk cId="2009955331" sldId="416"/>
        </pc:sldMkLst>
        <pc:spChg chg="mod">
          <ac:chgData name="Era Poudel" userId="4038d143-4a25-4ddb-a450-cddf29410981" providerId="ADAL" clId="{80E1A066-2CC0-4B4B-BF70-17A1C888C271}" dt="2025-01-31T19:31:02.259" v="48" actId="790"/>
          <ac:spMkLst>
            <pc:docMk/>
            <pc:sldMk cId="2009955331" sldId="416"/>
            <ac:spMk id="2" creationId="{7C35A735-EEF3-68C6-A791-283E6C0ED182}"/>
          </ac:spMkLst>
        </pc:spChg>
        <pc:spChg chg="mod">
          <ac:chgData name="Era Poudel" userId="4038d143-4a25-4ddb-a450-cddf29410981" providerId="ADAL" clId="{80E1A066-2CC0-4B4B-BF70-17A1C888C271}" dt="2025-01-31T19:31:02.259" v="48" actId="790"/>
          <ac:spMkLst>
            <pc:docMk/>
            <pc:sldMk cId="2009955331" sldId="416"/>
            <ac:spMk id="30" creationId="{88F149BF-F6D7-AED1-F290-E0FAABCC4B04}"/>
          </ac:spMkLst>
        </pc:spChg>
      </pc:sldChg>
      <pc:sldChg chg="modSp mod">
        <pc:chgData name="Era Poudel" userId="4038d143-4a25-4ddb-a450-cddf29410981" providerId="ADAL" clId="{80E1A066-2CC0-4B4B-BF70-17A1C888C271}" dt="2025-01-31T19:31:02.259" v="48" actId="790"/>
        <pc:sldMkLst>
          <pc:docMk/>
          <pc:sldMk cId="1796853716" sldId="418"/>
        </pc:sldMkLst>
        <pc:spChg chg="mod">
          <ac:chgData name="Era Poudel" userId="4038d143-4a25-4ddb-a450-cddf29410981" providerId="ADAL" clId="{80E1A066-2CC0-4B4B-BF70-17A1C888C271}" dt="2025-01-31T19:31:02.259" v="48" actId="790"/>
          <ac:spMkLst>
            <pc:docMk/>
            <pc:sldMk cId="1796853716" sldId="418"/>
            <ac:spMk id="2" creationId="{FC44FA33-28F7-BD26-5DA9-43D478B0822F}"/>
          </ac:spMkLst>
        </pc:spChg>
        <pc:spChg chg="mod">
          <ac:chgData name="Era Poudel" userId="4038d143-4a25-4ddb-a450-cddf29410981" providerId="ADAL" clId="{80E1A066-2CC0-4B4B-BF70-17A1C888C271}" dt="2025-01-31T19:31:02.259" v="48" actId="790"/>
          <ac:spMkLst>
            <pc:docMk/>
            <pc:sldMk cId="1796853716" sldId="418"/>
            <ac:spMk id="3" creationId="{C5D22630-60A1-B0A5-527F-867FD2F46301}"/>
          </ac:spMkLst>
        </pc:spChg>
        <pc:spChg chg="mod">
          <ac:chgData name="Era Poudel" userId="4038d143-4a25-4ddb-a450-cddf29410981" providerId="ADAL" clId="{80E1A066-2CC0-4B4B-BF70-17A1C888C271}" dt="2025-01-31T19:31:02.259" v="48" actId="790"/>
          <ac:spMkLst>
            <pc:docMk/>
            <pc:sldMk cId="1796853716" sldId="418"/>
            <ac:spMk id="5" creationId="{720F1362-04C6-B030-BF62-1DC72CA896B3}"/>
          </ac:spMkLst>
        </pc:spChg>
        <pc:spChg chg="mod">
          <ac:chgData name="Era Poudel" userId="4038d143-4a25-4ddb-a450-cddf29410981" providerId="ADAL" clId="{80E1A066-2CC0-4B4B-BF70-17A1C888C271}" dt="2025-01-31T19:31:02.259" v="48" actId="790"/>
          <ac:spMkLst>
            <pc:docMk/>
            <pc:sldMk cId="1796853716" sldId="418"/>
            <ac:spMk id="7" creationId="{9DD95804-1691-753F-647A-3DCB956242D7}"/>
          </ac:spMkLst>
        </pc:spChg>
        <pc:spChg chg="mod">
          <ac:chgData name="Era Poudel" userId="4038d143-4a25-4ddb-a450-cddf29410981" providerId="ADAL" clId="{80E1A066-2CC0-4B4B-BF70-17A1C888C271}" dt="2025-01-31T19:31:02.259" v="48" actId="790"/>
          <ac:spMkLst>
            <pc:docMk/>
            <pc:sldMk cId="1796853716" sldId="418"/>
            <ac:spMk id="25" creationId="{D8B2AAD1-0B38-A918-C4B1-64B711162C62}"/>
          </ac:spMkLst>
        </pc:spChg>
      </pc:sldChg>
      <pc:sldChg chg="modSp mod">
        <pc:chgData name="Era Poudel" userId="4038d143-4a25-4ddb-a450-cddf29410981" providerId="ADAL" clId="{80E1A066-2CC0-4B4B-BF70-17A1C888C271}" dt="2025-01-31T19:31:02.259" v="48" actId="790"/>
        <pc:sldMkLst>
          <pc:docMk/>
          <pc:sldMk cId="53411462" sldId="420"/>
        </pc:sldMkLst>
        <pc:spChg chg="mod">
          <ac:chgData name="Era Poudel" userId="4038d143-4a25-4ddb-a450-cddf29410981" providerId="ADAL" clId="{80E1A066-2CC0-4B4B-BF70-17A1C888C271}" dt="2025-01-31T19:31:02.259" v="48" actId="790"/>
          <ac:spMkLst>
            <pc:docMk/>
            <pc:sldMk cId="53411462" sldId="420"/>
            <ac:spMk id="341"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44"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46"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47"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48"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49"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50"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51"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52" creationId="{00000000-0000-0000-0000-000000000000}"/>
          </ac:spMkLst>
        </pc:spChg>
        <pc:spChg chg="mod">
          <ac:chgData name="Era Poudel" userId="4038d143-4a25-4ddb-a450-cddf29410981" providerId="ADAL" clId="{80E1A066-2CC0-4B4B-BF70-17A1C888C271}" dt="2025-01-31T19:31:02.259" v="48" actId="790"/>
          <ac:spMkLst>
            <pc:docMk/>
            <pc:sldMk cId="53411462" sldId="420"/>
            <ac:spMk id="353" creationId="{00000000-0000-0000-0000-000000000000}"/>
          </ac:spMkLst>
        </pc:spChg>
      </pc:sldChg>
      <pc:sldChg chg="modSp mod">
        <pc:chgData name="Era Poudel" userId="4038d143-4a25-4ddb-a450-cddf29410981" providerId="ADAL" clId="{80E1A066-2CC0-4B4B-BF70-17A1C888C271}" dt="2025-01-31T19:31:02.259" v="48" actId="790"/>
        <pc:sldMkLst>
          <pc:docMk/>
          <pc:sldMk cId="606332018" sldId="421"/>
        </pc:sldMkLst>
        <pc:spChg chg="mod">
          <ac:chgData name="Era Poudel" userId="4038d143-4a25-4ddb-a450-cddf29410981" providerId="ADAL" clId="{80E1A066-2CC0-4B4B-BF70-17A1C888C271}" dt="2025-01-31T19:31:02.259" v="48" actId="790"/>
          <ac:spMkLst>
            <pc:docMk/>
            <pc:sldMk cId="606332018" sldId="421"/>
            <ac:spMk id="3" creationId="{A68BB057-B8C6-3C0B-23E1-6E6A0F06BDF0}"/>
          </ac:spMkLst>
        </pc:spChg>
        <pc:spChg chg="mod">
          <ac:chgData name="Era Poudel" userId="4038d143-4a25-4ddb-a450-cddf29410981" providerId="ADAL" clId="{80E1A066-2CC0-4B4B-BF70-17A1C888C271}" dt="2025-01-31T19:31:02.259" v="48" actId="790"/>
          <ac:spMkLst>
            <pc:docMk/>
            <pc:sldMk cId="606332018" sldId="421"/>
            <ac:spMk id="10" creationId="{72C9F6A6-A520-1851-F229-7C9C5DAA1C36}"/>
          </ac:spMkLst>
        </pc:spChg>
        <pc:spChg chg="mod">
          <ac:chgData name="Era Poudel" userId="4038d143-4a25-4ddb-a450-cddf29410981" providerId="ADAL" clId="{80E1A066-2CC0-4B4B-BF70-17A1C888C271}" dt="2025-01-31T19:31:02.259" v="48" actId="790"/>
          <ac:spMkLst>
            <pc:docMk/>
            <pc:sldMk cId="606332018" sldId="421"/>
            <ac:spMk id="11" creationId="{BC644A78-7A68-F534-ABB4-99AF30140EA7}"/>
          </ac:spMkLst>
        </pc:spChg>
        <pc:spChg chg="mod">
          <ac:chgData name="Era Poudel" userId="4038d143-4a25-4ddb-a450-cddf29410981" providerId="ADAL" clId="{80E1A066-2CC0-4B4B-BF70-17A1C888C271}" dt="2025-01-31T19:31:02.259" v="48" actId="790"/>
          <ac:spMkLst>
            <pc:docMk/>
            <pc:sldMk cId="606332018" sldId="421"/>
            <ac:spMk id="14" creationId="{905C949F-F4F6-D3A0-AC25-A0F7F4A3ED07}"/>
          </ac:spMkLst>
        </pc:spChg>
        <pc:spChg chg="mod">
          <ac:chgData name="Era Poudel" userId="4038d143-4a25-4ddb-a450-cddf29410981" providerId="ADAL" clId="{80E1A066-2CC0-4B4B-BF70-17A1C888C271}" dt="2025-01-31T19:31:02.259" v="48" actId="790"/>
          <ac:spMkLst>
            <pc:docMk/>
            <pc:sldMk cId="606332018" sldId="421"/>
            <ac:spMk id="16" creationId="{AB63B1AC-9CC8-AC16-E384-9ACC714ADCA8}"/>
          </ac:spMkLst>
        </pc:spChg>
        <pc:spChg chg="mod">
          <ac:chgData name="Era Poudel" userId="4038d143-4a25-4ddb-a450-cddf29410981" providerId="ADAL" clId="{80E1A066-2CC0-4B4B-BF70-17A1C888C271}" dt="2025-01-31T19:31:02.259" v="48" actId="790"/>
          <ac:spMkLst>
            <pc:docMk/>
            <pc:sldMk cId="606332018" sldId="421"/>
            <ac:spMk id="23" creationId="{BFD9B99B-C9EA-19D6-EE2E-A2C9FCC4BA9C}"/>
          </ac:spMkLst>
        </pc:spChg>
        <pc:spChg chg="mod">
          <ac:chgData name="Era Poudel" userId="4038d143-4a25-4ddb-a450-cddf29410981" providerId="ADAL" clId="{80E1A066-2CC0-4B4B-BF70-17A1C888C271}" dt="2025-01-31T19:31:02.259" v="48" actId="790"/>
          <ac:spMkLst>
            <pc:docMk/>
            <pc:sldMk cId="606332018" sldId="421"/>
            <ac:spMk id="24" creationId="{6BA19EAD-8FA2-ED91-2E05-DFFA7FF0AA61}"/>
          </ac:spMkLst>
        </pc:spChg>
      </pc:sldChg>
      <pc:sldChg chg="modSp mod">
        <pc:chgData name="Era Poudel" userId="4038d143-4a25-4ddb-a450-cddf29410981" providerId="ADAL" clId="{80E1A066-2CC0-4B4B-BF70-17A1C888C271}" dt="2025-01-31T19:31:02.259" v="48" actId="790"/>
        <pc:sldMkLst>
          <pc:docMk/>
          <pc:sldMk cId="2151159792" sldId="422"/>
        </pc:sldMkLst>
        <pc:spChg chg="mod">
          <ac:chgData name="Era Poudel" userId="4038d143-4a25-4ddb-a450-cddf29410981" providerId="ADAL" clId="{80E1A066-2CC0-4B4B-BF70-17A1C888C271}" dt="2025-01-31T19:31:02.259" v="48" actId="790"/>
          <ac:spMkLst>
            <pc:docMk/>
            <pc:sldMk cId="2151159792" sldId="422"/>
            <ac:spMk id="3" creationId="{A68BB057-B8C6-3C0B-23E1-6E6A0F06BDF0}"/>
          </ac:spMkLst>
        </pc:spChg>
        <pc:spChg chg="mod">
          <ac:chgData name="Era Poudel" userId="4038d143-4a25-4ddb-a450-cddf29410981" providerId="ADAL" clId="{80E1A066-2CC0-4B4B-BF70-17A1C888C271}" dt="2025-01-31T19:31:02.259" v="48" actId="790"/>
          <ac:spMkLst>
            <pc:docMk/>
            <pc:sldMk cId="2151159792" sldId="422"/>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893487297" sldId="423"/>
        </pc:sldMkLst>
        <pc:spChg chg="mod">
          <ac:chgData name="Era Poudel" userId="4038d143-4a25-4ddb-a450-cddf29410981" providerId="ADAL" clId="{80E1A066-2CC0-4B4B-BF70-17A1C888C271}" dt="2025-01-31T19:31:02.259" v="48" actId="790"/>
          <ac:spMkLst>
            <pc:docMk/>
            <pc:sldMk cId="893487297" sldId="423"/>
            <ac:spMk id="3" creationId="{A68BB057-B8C6-3C0B-23E1-6E6A0F06BDF0}"/>
          </ac:spMkLst>
        </pc:spChg>
        <pc:spChg chg="mod">
          <ac:chgData name="Era Poudel" userId="4038d143-4a25-4ddb-a450-cddf29410981" providerId="ADAL" clId="{80E1A066-2CC0-4B4B-BF70-17A1C888C271}" dt="2025-01-31T19:31:02.259" v="48" actId="790"/>
          <ac:spMkLst>
            <pc:docMk/>
            <pc:sldMk cId="893487297" sldId="423"/>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2709478305" sldId="424"/>
        </pc:sldMkLst>
        <pc:spChg chg="mod">
          <ac:chgData name="Era Poudel" userId="4038d143-4a25-4ddb-a450-cddf29410981" providerId="ADAL" clId="{80E1A066-2CC0-4B4B-BF70-17A1C888C271}" dt="2025-01-31T19:31:02.259" v="48" actId="790"/>
          <ac:spMkLst>
            <pc:docMk/>
            <pc:sldMk cId="2709478305" sldId="424"/>
            <ac:spMk id="3" creationId="{A68BB057-B8C6-3C0B-23E1-6E6A0F06BDF0}"/>
          </ac:spMkLst>
        </pc:spChg>
        <pc:spChg chg="mod">
          <ac:chgData name="Era Poudel" userId="4038d143-4a25-4ddb-a450-cddf29410981" providerId="ADAL" clId="{80E1A066-2CC0-4B4B-BF70-17A1C888C271}" dt="2025-01-31T19:31:02.259" v="48" actId="790"/>
          <ac:spMkLst>
            <pc:docMk/>
            <pc:sldMk cId="2709478305" sldId="424"/>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4116411667" sldId="426"/>
        </pc:sldMkLst>
        <pc:spChg chg="mod">
          <ac:chgData name="Era Poudel" userId="4038d143-4a25-4ddb-a450-cddf29410981" providerId="ADAL" clId="{80E1A066-2CC0-4B4B-BF70-17A1C888C271}" dt="2025-01-31T19:31:02.259" v="48" actId="790"/>
          <ac:spMkLst>
            <pc:docMk/>
            <pc:sldMk cId="4116411667" sldId="426"/>
            <ac:spMk id="3" creationId="{A68BB057-B8C6-3C0B-23E1-6E6A0F06BDF0}"/>
          </ac:spMkLst>
        </pc:spChg>
        <pc:spChg chg="mod">
          <ac:chgData name="Era Poudel" userId="4038d143-4a25-4ddb-a450-cddf29410981" providerId="ADAL" clId="{80E1A066-2CC0-4B4B-BF70-17A1C888C271}" dt="2025-01-31T19:31:02.259" v="48" actId="790"/>
          <ac:spMkLst>
            <pc:docMk/>
            <pc:sldMk cId="4116411667" sldId="426"/>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3617843503" sldId="430"/>
        </pc:sldMkLst>
        <pc:spChg chg="mod">
          <ac:chgData name="Era Poudel" userId="4038d143-4a25-4ddb-a450-cddf29410981" providerId="ADAL" clId="{80E1A066-2CC0-4B4B-BF70-17A1C888C271}" dt="2025-01-31T19:31:02.259" v="48" actId="790"/>
          <ac:spMkLst>
            <pc:docMk/>
            <pc:sldMk cId="3617843503" sldId="430"/>
            <ac:spMk id="2" creationId="{FC44FA33-28F7-BD26-5DA9-43D478B0822F}"/>
          </ac:spMkLst>
        </pc:spChg>
        <pc:spChg chg="mod">
          <ac:chgData name="Era Poudel" userId="4038d143-4a25-4ddb-a450-cddf29410981" providerId="ADAL" clId="{80E1A066-2CC0-4B4B-BF70-17A1C888C271}" dt="2025-01-31T19:31:02.259" v="48" actId="790"/>
          <ac:spMkLst>
            <pc:docMk/>
            <pc:sldMk cId="3617843503" sldId="430"/>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1124866894" sldId="431"/>
        </pc:sldMkLst>
        <pc:spChg chg="mod">
          <ac:chgData name="Era Poudel" userId="4038d143-4a25-4ddb-a450-cddf29410981" providerId="ADAL" clId="{80E1A066-2CC0-4B4B-BF70-17A1C888C271}" dt="2025-01-31T19:31:02.259" v="48" actId="790"/>
          <ac:spMkLst>
            <pc:docMk/>
            <pc:sldMk cId="1124866894" sldId="431"/>
            <ac:spMk id="2" creationId="{FC44FA33-28F7-BD26-5DA9-43D478B0822F}"/>
          </ac:spMkLst>
        </pc:spChg>
        <pc:spChg chg="mod">
          <ac:chgData name="Era Poudel" userId="4038d143-4a25-4ddb-a450-cddf29410981" providerId="ADAL" clId="{80E1A066-2CC0-4B4B-BF70-17A1C888C271}" dt="2025-01-31T19:31:02.259" v="48" actId="790"/>
          <ac:spMkLst>
            <pc:docMk/>
            <pc:sldMk cId="1124866894" sldId="431"/>
            <ac:spMk id="13" creationId="{297BCC4E-565C-1558-8BAB-6D8AB3F90894}"/>
          </ac:spMkLst>
        </pc:spChg>
      </pc:sldChg>
      <pc:sldChg chg="modSp mod">
        <pc:chgData name="Era Poudel" userId="4038d143-4a25-4ddb-a450-cddf29410981" providerId="ADAL" clId="{80E1A066-2CC0-4B4B-BF70-17A1C888C271}" dt="2025-01-31T19:31:02.259" v="48" actId="790"/>
        <pc:sldMkLst>
          <pc:docMk/>
          <pc:sldMk cId="517569460" sldId="432"/>
        </pc:sldMkLst>
        <pc:spChg chg="mod">
          <ac:chgData name="Era Poudel" userId="4038d143-4a25-4ddb-a450-cddf29410981" providerId="ADAL" clId="{80E1A066-2CC0-4B4B-BF70-17A1C888C271}" dt="2025-01-31T19:31:02.259" v="48" actId="790"/>
          <ac:spMkLst>
            <pc:docMk/>
            <pc:sldMk cId="517569460" sldId="432"/>
            <ac:spMk id="2" creationId="{FC44FA33-28F7-BD26-5DA9-43D478B0822F}"/>
          </ac:spMkLst>
        </pc:spChg>
        <pc:spChg chg="mod">
          <ac:chgData name="Era Poudel" userId="4038d143-4a25-4ddb-a450-cddf29410981" providerId="ADAL" clId="{80E1A066-2CC0-4B4B-BF70-17A1C888C271}" dt="2025-01-31T19:31:02.259" v="48" actId="790"/>
          <ac:spMkLst>
            <pc:docMk/>
            <pc:sldMk cId="517569460" sldId="432"/>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229481133" sldId="433"/>
        </pc:sldMkLst>
        <pc:spChg chg="mod">
          <ac:chgData name="Era Poudel" userId="4038d143-4a25-4ddb-a450-cddf29410981" providerId="ADAL" clId="{80E1A066-2CC0-4B4B-BF70-17A1C888C271}" dt="2025-01-31T19:31:02.259" v="48" actId="790"/>
          <ac:spMkLst>
            <pc:docMk/>
            <pc:sldMk cId="229481133" sldId="433"/>
            <ac:spMk id="2" creationId="{FC44FA33-28F7-BD26-5DA9-43D478B0822F}"/>
          </ac:spMkLst>
        </pc:spChg>
        <pc:spChg chg="mod">
          <ac:chgData name="Era Poudel" userId="4038d143-4a25-4ddb-a450-cddf29410981" providerId="ADAL" clId="{80E1A066-2CC0-4B4B-BF70-17A1C888C271}" dt="2025-01-31T19:31:02.259" v="48" actId="790"/>
          <ac:spMkLst>
            <pc:docMk/>
            <pc:sldMk cId="229481133" sldId="433"/>
            <ac:spMk id="3" creationId="{B9639F9A-3EE3-D473-B408-F9A5825628B0}"/>
          </ac:spMkLst>
        </pc:spChg>
        <pc:spChg chg="mod">
          <ac:chgData name="Era Poudel" userId="4038d143-4a25-4ddb-a450-cddf29410981" providerId="ADAL" clId="{80E1A066-2CC0-4B4B-BF70-17A1C888C271}" dt="2025-01-31T19:31:02.259" v="48" actId="790"/>
          <ac:spMkLst>
            <pc:docMk/>
            <pc:sldMk cId="229481133" sldId="433"/>
            <ac:spMk id="5" creationId="{70AEAA3F-A4D0-932B-9DBB-AB74F42488D0}"/>
          </ac:spMkLst>
        </pc:spChg>
        <pc:spChg chg="mod">
          <ac:chgData name="Era Poudel" userId="4038d143-4a25-4ddb-a450-cddf29410981" providerId="ADAL" clId="{80E1A066-2CC0-4B4B-BF70-17A1C888C271}" dt="2025-01-31T19:31:02.259" v="48" actId="790"/>
          <ac:spMkLst>
            <pc:docMk/>
            <pc:sldMk cId="229481133" sldId="433"/>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3844447289" sldId="435"/>
        </pc:sldMkLst>
        <pc:spChg chg="mod">
          <ac:chgData name="Era Poudel" userId="4038d143-4a25-4ddb-a450-cddf29410981" providerId="ADAL" clId="{80E1A066-2CC0-4B4B-BF70-17A1C888C271}" dt="2025-01-31T19:31:02.259" v="48" actId="790"/>
          <ac:spMkLst>
            <pc:docMk/>
            <pc:sldMk cId="3844447289" sldId="435"/>
            <ac:spMk id="3" creationId="{A68BB057-B8C6-3C0B-23E1-6E6A0F06BDF0}"/>
          </ac:spMkLst>
        </pc:spChg>
        <pc:spChg chg="mod">
          <ac:chgData name="Era Poudel" userId="4038d143-4a25-4ddb-a450-cddf29410981" providerId="ADAL" clId="{80E1A066-2CC0-4B4B-BF70-17A1C888C271}" dt="2025-01-31T19:31:02.259" v="48" actId="790"/>
          <ac:spMkLst>
            <pc:docMk/>
            <pc:sldMk cId="3844447289" sldId="435"/>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562415771" sldId="436"/>
        </pc:sldMkLst>
        <pc:spChg chg="mod">
          <ac:chgData name="Era Poudel" userId="4038d143-4a25-4ddb-a450-cddf29410981" providerId="ADAL" clId="{80E1A066-2CC0-4B4B-BF70-17A1C888C271}" dt="2025-01-31T19:31:02.259" v="48" actId="790"/>
          <ac:spMkLst>
            <pc:docMk/>
            <pc:sldMk cId="562415771" sldId="436"/>
            <ac:spMk id="3" creationId="{FC883197-9BBB-7E15-9F51-7E05B7E20DBE}"/>
          </ac:spMkLst>
        </pc:spChg>
        <pc:spChg chg="mod">
          <ac:chgData name="Era Poudel" userId="4038d143-4a25-4ddb-a450-cddf29410981" providerId="ADAL" clId="{80E1A066-2CC0-4B4B-BF70-17A1C888C271}" dt="2025-01-31T19:31:02.259" v="48" actId="790"/>
          <ac:spMkLst>
            <pc:docMk/>
            <pc:sldMk cId="562415771" sldId="436"/>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3225259573" sldId="437"/>
        </pc:sldMkLst>
        <pc:spChg chg="mod">
          <ac:chgData name="Era Poudel" userId="4038d143-4a25-4ddb-a450-cddf29410981" providerId="ADAL" clId="{80E1A066-2CC0-4B4B-BF70-17A1C888C271}" dt="2025-01-31T19:31:02.259" v="48" actId="790"/>
          <ac:spMkLst>
            <pc:docMk/>
            <pc:sldMk cId="3225259573" sldId="437"/>
            <ac:spMk id="6" creationId="{4FF764EA-76B3-3A38-B166-FE8619239428}"/>
          </ac:spMkLst>
        </pc:spChg>
        <pc:spChg chg="mod">
          <ac:chgData name="Era Poudel" userId="4038d143-4a25-4ddb-a450-cddf29410981" providerId="ADAL" clId="{80E1A066-2CC0-4B4B-BF70-17A1C888C271}" dt="2025-01-31T19:31:02.259" v="48" actId="790"/>
          <ac:spMkLst>
            <pc:docMk/>
            <pc:sldMk cId="3225259573" sldId="437"/>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4194572957" sldId="438"/>
        </pc:sldMkLst>
        <pc:spChg chg="mod">
          <ac:chgData name="Era Poudel" userId="4038d143-4a25-4ddb-a450-cddf29410981" providerId="ADAL" clId="{80E1A066-2CC0-4B4B-BF70-17A1C888C271}" dt="2025-01-31T19:31:02.259" v="48" actId="790"/>
          <ac:spMkLst>
            <pc:docMk/>
            <pc:sldMk cId="4194572957" sldId="438"/>
            <ac:spMk id="5" creationId="{76B444AA-4E28-7B7F-9628-5B3CAA88EAA8}"/>
          </ac:spMkLst>
        </pc:spChg>
        <pc:spChg chg="mod">
          <ac:chgData name="Era Poudel" userId="4038d143-4a25-4ddb-a450-cddf29410981" providerId="ADAL" clId="{80E1A066-2CC0-4B4B-BF70-17A1C888C271}" dt="2025-01-31T19:31:02.259" v="48" actId="790"/>
          <ac:spMkLst>
            <pc:docMk/>
            <pc:sldMk cId="4194572957" sldId="438"/>
            <ac:spMk id="6" creationId="{6DF86D60-0015-7EE3-E26C-7026312103B3}"/>
          </ac:spMkLst>
        </pc:spChg>
        <pc:spChg chg="mod">
          <ac:chgData name="Era Poudel" userId="4038d143-4a25-4ddb-a450-cddf29410981" providerId="ADAL" clId="{80E1A066-2CC0-4B4B-BF70-17A1C888C271}" dt="2025-01-31T19:31:02.259" v="48" actId="790"/>
          <ac:spMkLst>
            <pc:docMk/>
            <pc:sldMk cId="4194572957" sldId="438"/>
            <ac:spMk id="7" creationId="{E8DD1345-E565-7BFB-C8CA-31BDC993A236}"/>
          </ac:spMkLst>
        </pc:spChg>
        <pc:spChg chg="mod">
          <ac:chgData name="Era Poudel" userId="4038d143-4a25-4ddb-a450-cddf29410981" providerId="ADAL" clId="{80E1A066-2CC0-4B4B-BF70-17A1C888C271}" dt="2025-01-31T19:31:02.259" v="48" actId="790"/>
          <ac:spMkLst>
            <pc:docMk/>
            <pc:sldMk cId="4194572957" sldId="438"/>
            <ac:spMk id="8" creationId="{5406D053-ADB2-636E-938A-6045887B9A82}"/>
          </ac:spMkLst>
        </pc:spChg>
        <pc:spChg chg="mod">
          <ac:chgData name="Era Poudel" userId="4038d143-4a25-4ddb-a450-cddf29410981" providerId="ADAL" clId="{80E1A066-2CC0-4B4B-BF70-17A1C888C271}" dt="2025-01-31T19:31:02.259" v="48" actId="790"/>
          <ac:spMkLst>
            <pc:docMk/>
            <pc:sldMk cId="4194572957" sldId="438"/>
            <ac:spMk id="9" creationId="{3EA523DA-8B1F-516E-F273-6A15FE2C71F1}"/>
          </ac:spMkLst>
        </pc:spChg>
        <pc:spChg chg="mod">
          <ac:chgData name="Era Poudel" userId="4038d143-4a25-4ddb-a450-cddf29410981" providerId="ADAL" clId="{80E1A066-2CC0-4B4B-BF70-17A1C888C271}" dt="2025-01-31T19:31:02.259" v="48" actId="790"/>
          <ac:spMkLst>
            <pc:docMk/>
            <pc:sldMk cId="4194572957" sldId="438"/>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1520970842" sldId="439"/>
        </pc:sldMkLst>
        <pc:spChg chg="mod">
          <ac:chgData name="Era Poudel" userId="4038d143-4a25-4ddb-a450-cddf29410981" providerId="ADAL" clId="{80E1A066-2CC0-4B4B-BF70-17A1C888C271}" dt="2025-01-31T19:31:02.259" v="48" actId="790"/>
          <ac:spMkLst>
            <pc:docMk/>
            <pc:sldMk cId="1520970842" sldId="439"/>
            <ac:spMk id="3" creationId="{0B9D48BC-8CB0-DE8E-D2EA-DF6F00AE492C}"/>
          </ac:spMkLst>
        </pc:spChg>
        <pc:spChg chg="mod">
          <ac:chgData name="Era Poudel" userId="4038d143-4a25-4ddb-a450-cddf29410981" providerId="ADAL" clId="{80E1A066-2CC0-4B4B-BF70-17A1C888C271}" dt="2025-01-31T19:31:02.259" v="48" actId="790"/>
          <ac:spMkLst>
            <pc:docMk/>
            <pc:sldMk cId="1520970842" sldId="439"/>
            <ac:spMk id="4" creationId="{B3C49E0C-2BB0-1134-4C5A-6AB89CCDCF9B}"/>
          </ac:spMkLst>
        </pc:spChg>
      </pc:sldChg>
      <pc:sldChg chg="modSp mod">
        <pc:chgData name="Era Poudel" userId="4038d143-4a25-4ddb-a450-cddf29410981" providerId="ADAL" clId="{80E1A066-2CC0-4B4B-BF70-17A1C888C271}" dt="2025-01-31T19:31:02.259" v="48" actId="790"/>
        <pc:sldMkLst>
          <pc:docMk/>
          <pc:sldMk cId="868224661" sldId="440"/>
        </pc:sldMkLst>
        <pc:spChg chg="mod">
          <ac:chgData name="Era Poudel" userId="4038d143-4a25-4ddb-a450-cddf29410981" providerId="ADAL" clId="{80E1A066-2CC0-4B4B-BF70-17A1C888C271}" dt="2025-01-31T19:31:02.259" v="48" actId="790"/>
          <ac:spMkLst>
            <pc:docMk/>
            <pc:sldMk cId="868224661" sldId="440"/>
            <ac:spMk id="3" creationId="{0B9D48BC-8CB0-DE8E-D2EA-DF6F00AE492C}"/>
          </ac:spMkLst>
        </pc:spChg>
        <pc:spChg chg="mod">
          <ac:chgData name="Era Poudel" userId="4038d143-4a25-4ddb-a450-cddf29410981" providerId="ADAL" clId="{80E1A066-2CC0-4B4B-BF70-17A1C888C271}" dt="2025-01-31T19:31:02.259" v="48" actId="790"/>
          <ac:spMkLst>
            <pc:docMk/>
            <pc:sldMk cId="868224661" sldId="440"/>
            <ac:spMk id="4" creationId="{B3C49E0C-2BB0-1134-4C5A-6AB89CCDCF9B}"/>
          </ac:spMkLst>
        </pc:spChg>
        <pc:spChg chg="mod">
          <ac:chgData name="Era Poudel" userId="4038d143-4a25-4ddb-a450-cddf29410981" providerId="ADAL" clId="{80E1A066-2CC0-4B4B-BF70-17A1C888C271}" dt="2025-01-31T19:31:02.259" v="48" actId="790"/>
          <ac:spMkLst>
            <pc:docMk/>
            <pc:sldMk cId="868224661" sldId="440"/>
            <ac:spMk id="6" creationId="{E9BF1E26-FF86-A9E4-DF62-590C6BDB5CB0}"/>
          </ac:spMkLst>
        </pc:spChg>
      </pc:sldChg>
      <pc:sldChg chg="modSp mod">
        <pc:chgData name="Era Poudel" userId="4038d143-4a25-4ddb-a450-cddf29410981" providerId="ADAL" clId="{80E1A066-2CC0-4B4B-BF70-17A1C888C271}" dt="2025-01-31T19:31:02.259" v="48" actId="790"/>
        <pc:sldMkLst>
          <pc:docMk/>
          <pc:sldMk cId="3001340749" sldId="452"/>
        </pc:sldMkLst>
        <pc:spChg chg="mod">
          <ac:chgData name="Era Poudel" userId="4038d143-4a25-4ddb-a450-cddf29410981" providerId="ADAL" clId="{80E1A066-2CC0-4B4B-BF70-17A1C888C271}" dt="2025-01-31T19:31:02.259" v="48" actId="790"/>
          <ac:spMkLst>
            <pc:docMk/>
            <pc:sldMk cId="3001340749" sldId="452"/>
            <ac:spMk id="3" creationId="{0DD58FB4-2EC2-0A8E-1FE6-2156E4012461}"/>
          </ac:spMkLst>
        </pc:spChg>
        <pc:spChg chg="mod">
          <ac:chgData name="Era Poudel" userId="4038d143-4a25-4ddb-a450-cddf29410981" providerId="ADAL" clId="{80E1A066-2CC0-4B4B-BF70-17A1C888C271}" dt="2025-01-31T19:31:02.259" v="48" actId="790"/>
          <ac:spMkLst>
            <pc:docMk/>
            <pc:sldMk cId="3001340749" sldId="452"/>
            <ac:spMk id="4" creationId="{217461D9-4B71-70D4-4A84-7471FF81D649}"/>
          </ac:spMkLst>
        </pc:spChg>
        <pc:spChg chg="mod">
          <ac:chgData name="Era Poudel" userId="4038d143-4a25-4ddb-a450-cddf29410981" providerId="ADAL" clId="{80E1A066-2CC0-4B4B-BF70-17A1C888C271}" dt="2025-01-31T19:31:02.259" v="48" actId="790"/>
          <ac:spMkLst>
            <pc:docMk/>
            <pc:sldMk cId="3001340749" sldId="452"/>
            <ac:spMk id="5" creationId="{0406FD35-4156-22A9-A8A2-7DEEE4B269E1}"/>
          </ac:spMkLst>
        </pc:spChg>
        <pc:spChg chg="mod">
          <ac:chgData name="Era Poudel" userId="4038d143-4a25-4ddb-a450-cddf29410981" providerId="ADAL" clId="{80E1A066-2CC0-4B4B-BF70-17A1C888C271}" dt="2025-01-31T19:31:02.259" v="48" actId="790"/>
          <ac:spMkLst>
            <pc:docMk/>
            <pc:sldMk cId="3001340749" sldId="452"/>
            <ac:spMk id="6" creationId="{BB97ADA9-D49D-051E-7E74-F1EB30F1B728}"/>
          </ac:spMkLst>
        </pc:spChg>
        <pc:spChg chg="mod">
          <ac:chgData name="Era Poudel" userId="4038d143-4a25-4ddb-a450-cddf29410981" providerId="ADAL" clId="{80E1A066-2CC0-4B4B-BF70-17A1C888C271}" dt="2025-01-31T19:31:02.259" v="48" actId="790"/>
          <ac:spMkLst>
            <pc:docMk/>
            <pc:sldMk cId="3001340749" sldId="452"/>
            <ac:spMk id="7" creationId="{E16A3F66-421B-0DBF-3BDA-94F92F22331B}"/>
          </ac:spMkLst>
        </pc:spChg>
        <pc:spChg chg="mod">
          <ac:chgData name="Era Poudel" userId="4038d143-4a25-4ddb-a450-cddf29410981" providerId="ADAL" clId="{80E1A066-2CC0-4B4B-BF70-17A1C888C271}" dt="2025-01-31T19:31:02.259" v="48" actId="790"/>
          <ac:spMkLst>
            <pc:docMk/>
            <pc:sldMk cId="3001340749" sldId="452"/>
            <ac:spMk id="369" creationId="{00000000-0000-0000-0000-000000000000}"/>
          </ac:spMkLst>
        </pc:spChg>
        <pc:spChg chg="mod">
          <ac:chgData name="Era Poudel" userId="4038d143-4a25-4ddb-a450-cddf29410981" providerId="ADAL" clId="{80E1A066-2CC0-4B4B-BF70-17A1C888C271}" dt="2025-01-31T19:31:02.259" v="48" actId="790"/>
          <ac:spMkLst>
            <pc:docMk/>
            <pc:sldMk cId="3001340749" sldId="452"/>
            <ac:spMk id="370" creationId="{00000000-0000-0000-0000-000000000000}"/>
          </ac:spMkLst>
        </pc:spChg>
        <pc:spChg chg="mod">
          <ac:chgData name="Era Poudel" userId="4038d143-4a25-4ddb-a450-cddf29410981" providerId="ADAL" clId="{80E1A066-2CC0-4B4B-BF70-17A1C888C271}" dt="2025-01-31T19:31:02.259" v="48" actId="790"/>
          <ac:spMkLst>
            <pc:docMk/>
            <pc:sldMk cId="3001340749" sldId="452"/>
            <ac:spMk id="371" creationId="{00000000-0000-0000-0000-000000000000}"/>
          </ac:spMkLst>
        </pc:spChg>
        <pc:spChg chg="mod">
          <ac:chgData name="Era Poudel" userId="4038d143-4a25-4ddb-a450-cddf29410981" providerId="ADAL" clId="{80E1A066-2CC0-4B4B-BF70-17A1C888C271}" dt="2025-01-31T19:31:02.259" v="48" actId="790"/>
          <ac:spMkLst>
            <pc:docMk/>
            <pc:sldMk cId="3001340749" sldId="452"/>
            <ac:spMk id="372" creationId="{00000000-0000-0000-0000-000000000000}"/>
          </ac:spMkLst>
        </pc:spChg>
      </pc:sldChg>
      <pc:sldChg chg="modSp mod">
        <pc:chgData name="Era Poudel" userId="4038d143-4a25-4ddb-a450-cddf29410981" providerId="ADAL" clId="{80E1A066-2CC0-4B4B-BF70-17A1C888C271}" dt="2025-01-31T19:31:02.259" v="48" actId="790"/>
        <pc:sldMkLst>
          <pc:docMk/>
          <pc:sldMk cId="1424476061" sldId="453"/>
        </pc:sldMkLst>
        <pc:spChg chg="mod">
          <ac:chgData name="Era Poudel" userId="4038d143-4a25-4ddb-a450-cddf29410981" providerId="ADAL" clId="{80E1A066-2CC0-4B4B-BF70-17A1C888C271}" dt="2025-01-31T19:31:02.259" v="48" actId="790"/>
          <ac:spMkLst>
            <pc:docMk/>
            <pc:sldMk cId="1424476061" sldId="453"/>
            <ac:spMk id="2" creationId="{FC44FA33-28F7-BD26-5DA9-43D478B0822F}"/>
          </ac:spMkLst>
        </pc:spChg>
        <pc:spChg chg="mod">
          <ac:chgData name="Era Poudel" userId="4038d143-4a25-4ddb-a450-cddf29410981" providerId="ADAL" clId="{80E1A066-2CC0-4B4B-BF70-17A1C888C271}" dt="2025-01-31T19:31:02.259" v="48" actId="790"/>
          <ac:spMkLst>
            <pc:docMk/>
            <pc:sldMk cId="1424476061" sldId="453"/>
            <ac:spMk id="3" creationId="{A83FC6EC-14BE-6E67-54A2-97BEE9BD8BD7}"/>
          </ac:spMkLst>
        </pc:spChg>
        <pc:spChg chg="mod">
          <ac:chgData name="Era Poudel" userId="4038d143-4a25-4ddb-a450-cddf29410981" providerId="ADAL" clId="{80E1A066-2CC0-4B4B-BF70-17A1C888C271}" dt="2025-01-31T19:31:02.259" v="48" actId="790"/>
          <ac:spMkLst>
            <pc:docMk/>
            <pc:sldMk cId="1424476061" sldId="453"/>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817820870" sldId="454"/>
        </pc:sldMkLst>
        <pc:spChg chg="mod">
          <ac:chgData name="Era Poudel" userId="4038d143-4a25-4ddb-a450-cddf29410981" providerId="ADAL" clId="{80E1A066-2CC0-4B4B-BF70-17A1C888C271}" dt="2025-01-31T19:31:02.259" v="48" actId="790"/>
          <ac:spMkLst>
            <pc:docMk/>
            <pc:sldMk cId="817820870" sldId="454"/>
            <ac:spMk id="2" creationId="{FC44FA33-28F7-BD26-5DA9-43D478B0822F}"/>
          </ac:spMkLst>
        </pc:spChg>
        <pc:spChg chg="mod">
          <ac:chgData name="Era Poudel" userId="4038d143-4a25-4ddb-a450-cddf29410981" providerId="ADAL" clId="{80E1A066-2CC0-4B4B-BF70-17A1C888C271}" dt="2025-01-31T19:31:02.259" v="48" actId="790"/>
          <ac:spMkLst>
            <pc:docMk/>
            <pc:sldMk cId="817820870" sldId="454"/>
            <ac:spMk id="3" creationId="{71D7839C-83BD-2181-CE85-FD0A06094290}"/>
          </ac:spMkLst>
        </pc:spChg>
        <pc:spChg chg="mod">
          <ac:chgData name="Era Poudel" userId="4038d143-4a25-4ddb-a450-cddf29410981" providerId="ADAL" clId="{80E1A066-2CC0-4B4B-BF70-17A1C888C271}" dt="2025-01-31T19:31:02.259" v="48" actId="790"/>
          <ac:spMkLst>
            <pc:docMk/>
            <pc:sldMk cId="817820870" sldId="454"/>
            <ac:spMk id="4" creationId="{563D4711-AEA2-95AC-569F-F2C15FAB8A40}"/>
          </ac:spMkLst>
        </pc:spChg>
        <pc:spChg chg="mod">
          <ac:chgData name="Era Poudel" userId="4038d143-4a25-4ddb-a450-cddf29410981" providerId="ADAL" clId="{80E1A066-2CC0-4B4B-BF70-17A1C888C271}" dt="2025-01-31T19:31:02.259" v="48" actId="790"/>
          <ac:spMkLst>
            <pc:docMk/>
            <pc:sldMk cId="817820870" sldId="454"/>
            <ac:spMk id="8" creationId="{80B17E1F-FEA2-80EB-C9F8-0F1A70EB021E}"/>
          </ac:spMkLst>
        </pc:spChg>
      </pc:sldChg>
      <pc:sldChg chg="modSp mod">
        <pc:chgData name="Era Poudel" userId="4038d143-4a25-4ddb-a450-cddf29410981" providerId="ADAL" clId="{80E1A066-2CC0-4B4B-BF70-17A1C888C271}" dt="2025-01-31T19:31:02.259" v="48" actId="790"/>
        <pc:sldMkLst>
          <pc:docMk/>
          <pc:sldMk cId="3720484670" sldId="456"/>
        </pc:sldMkLst>
        <pc:spChg chg="mod">
          <ac:chgData name="Era Poudel" userId="4038d143-4a25-4ddb-a450-cddf29410981" providerId="ADAL" clId="{80E1A066-2CC0-4B4B-BF70-17A1C888C271}" dt="2025-01-31T19:31:02.259" v="48" actId="790"/>
          <ac:spMkLst>
            <pc:docMk/>
            <pc:sldMk cId="3720484670" sldId="456"/>
            <ac:spMk id="2" creationId="{FC44FA33-28F7-BD26-5DA9-43D478B0822F}"/>
          </ac:spMkLst>
        </pc:spChg>
        <pc:spChg chg="mod">
          <ac:chgData name="Era Poudel" userId="4038d143-4a25-4ddb-a450-cddf29410981" providerId="ADAL" clId="{80E1A066-2CC0-4B4B-BF70-17A1C888C271}" dt="2025-01-31T19:31:02.259" v="48" actId="790"/>
          <ac:spMkLst>
            <pc:docMk/>
            <pc:sldMk cId="3720484670" sldId="456"/>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1847491735" sldId="457"/>
        </pc:sldMkLst>
        <pc:spChg chg="mod">
          <ac:chgData name="Era Poudel" userId="4038d143-4a25-4ddb-a450-cddf29410981" providerId="ADAL" clId="{80E1A066-2CC0-4B4B-BF70-17A1C888C271}" dt="2025-01-31T19:31:02.259" v="48" actId="790"/>
          <ac:spMkLst>
            <pc:docMk/>
            <pc:sldMk cId="1847491735" sldId="457"/>
            <ac:spMk id="2" creationId="{FC44FA33-28F7-BD26-5DA9-43D478B0822F}"/>
          </ac:spMkLst>
        </pc:spChg>
        <pc:spChg chg="mod">
          <ac:chgData name="Era Poudel" userId="4038d143-4a25-4ddb-a450-cddf29410981" providerId="ADAL" clId="{80E1A066-2CC0-4B4B-BF70-17A1C888C271}" dt="2025-01-31T19:31:02.259" v="48" actId="790"/>
          <ac:spMkLst>
            <pc:docMk/>
            <pc:sldMk cId="1847491735" sldId="457"/>
            <ac:spMk id="4" creationId="{48D64B73-8253-00F7-D08E-D8A85D735ED8}"/>
          </ac:spMkLst>
        </pc:spChg>
        <pc:spChg chg="mod">
          <ac:chgData name="Era Poudel" userId="4038d143-4a25-4ddb-a450-cddf29410981" providerId="ADAL" clId="{80E1A066-2CC0-4B4B-BF70-17A1C888C271}" dt="2025-01-31T19:31:02.259" v="48" actId="790"/>
          <ac:spMkLst>
            <pc:docMk/>
            <pc:sldMk cId="1847491735" sldId="457"/>
            <ac:spMk id="6" creationId="{6BDAF780-8078-F0F2-32CA-4C0F6C0C4C4D}"/>
          </ac:spMkLst>
        </pc:spChg>
        <pc:spChg chg="mod">
          <ac:chgData name="Era Poudel" userId="4038d143-4a25-4ddb-a450-cddf29410981" providerId="ADAL" clId="{80E1A066-2CC0-4B4B-BF70-17A1C888C271}" dt="2025-01-31T19:31:02.259" v="48" actId="790"/>
          <ac:spMkLst>
            <pc:docMk/>
            <pc:sldMk cId="1847491735" sldId="457"/>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357846227" sldId="458"/>
        </pc:sldMkLst>
        <pc:spChg chg="mod">
          <ac:chgData name="Era Poudel" userId="4038d143-4a25-4ddb-a450-cddf29410981" providerId="ADAL" clId="{80E1A066-2CC0-4B4B-BF70-17A1C888C271}" dt="2025-01-31T19:31:02.259" v="48" actId="790"/>
          <ac:spMkLst>
            <pc:docMk/>
            <pc:sldMk cId="357846227" sldId="458"/>
            <ac:spMk id="2" creationId="{FC44FA33-28F7-BD26-5DA9-43D478B0822F}"/>
          </ac:spMkLst>
        </pc:spChg>
        <pc:spChg chg="mod">
          <ac:chgData name="Era Poudel" userId="4038d143-4a25-4ddb-a450-cddf29410981" providerId="ADAL" clId="{80E1A066-2CC0-4B4B-BF70-17A1C888C271}" dt="2025-01-31T19:31:02.259" v="48" actId="790"/>
          <ac:spMkLst>
            <pc:docMk/>
            <pc:sldMk cId="357846227" sldId="458"/>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1531778204" sldId="459"/>
        </pc:sldMkLst>
        <pc:spChg chg="mod">
          <ac:chgData name="Era Poudel" userId="4038d143-4a25-4ddb-a450-cddf29410981" providerId="ADAL" clId="{80E1A066-2CC0-4B4B-BF70-17A1C888C271}" dt="2025-01-31T19:31:02.259" v="48" actId="790"/>
          <ac:spMkLst>
            <pc:docMk/>
            <pc:sldMk cId="1531778204" sldId="459"/>
            <ac:spMk id="2" creationId="{FC44FA33-28F7-BD26-5DA9-43D478B0822F}"/>
          </ac:spMkLst>
        </pc:spChg>
        <pc:spChg chg="mod">
          <ac:chgData name="Era Poudel" userId="4038d143-4a25-4ddb-a450-cddf29410981" providerId="ADAL" clId="{80E1A066-2CC0-4B4B-BF70-17A1C888C271}" dt="2025-01-31T19:31:02.259" v="48" actId="790"/>
          <ac:spMkLst>
            <pc:docMk/>
            <pc:sldMk cId="1531778204" sldId="459"/>
            <ac:spMk id="12" creationId="{EC796D91-099D-B86F-571C-362D7452578E}"/>
          </ac:spMkLst>
        </pc:spChg>
        <pc:spChg chg="mod">
          <ac:chgData name="Era Poudel" userId="4038d143-4a25-4ddb-a450-cddf29410981" providerId="ADAL" clId="{80E1A066-2CC0-4B4B-BF70-17A1C888C271}" dt="2025-01-31T19:31:02.259" v="48" actId="790"/>
          <ac:spMkLst>
            <pc:docMk/>
            <pc:sldMk cId="1531778204" sldId="459"/>
            <ac:spMk id="13" creationId="{A02C6431-8DE9-0B13-5309-0319D9BE8C7F}"/>
          </ac:spMkLst>
        </pc:spChg>
        <pc:spChg chg="mod">
          <ac:chgData name="Era Poudel" userId="4038d143-4a25-4ddb-a450-cddf29410981" providerId="ADAL" clId="{80E1A066-2CC0-4B4B-BF70-17A1C888C271}" dt="2025-01-31T19:31:02.259" v="48" actId="790"/>
          <ac:spMkLst>
            <pc:docMk/>
            <pc:sldMk cId="1531778204" sldId="459"/>
            <ac:spMk id="14" creationId="{53333BFA-F9D6-8FD8-18F4-CE8089AB37FD}"/>
          </ac:spMkLst>
        </pc:spChg>
        <pc:spChg chg="mod">
          <ac:chgData name="Era Poudel" userId="4038d143-4a25-4ddb-a450-cddf29410981" providerId="ADAL" clId="{80E1A066-2CC0-4B4B-BF70-17A1C888C271}" dt="2025-01-31T19:31:02.259" v="48" actId="790"/>
          <ac:spMkLst>
            <pc:docMk/>
            <pc:sldMk cId="1531778204" sldId="459"/>
            <ac:spMk id="15" creationId="{07A3846D-1A11-DA75-A01E-1A8CAB962FFD}"/>
          </ac:spMkLst>
        </pc:spChg>
      </pc:sldChg>
      <pc:sldChg chg="modSp mod">
        <pc:chgData name="Era Poudel" userId="4038d143-4a25-4ddb-a450-cddf29410981" providerId="ADAL" clId="{80E1A066-2CC0-4B4B-BF70-17A1C888C271}" dt="2025-01-31T19:31:02.259" v="48" actId="790"/>
        <pc:sldMkLst>
          <pc:docMk/>
          <pc:sldMk cId="3470424952" sldId="460"/>
        </pc:sldMkLst>
        <pc:spChg chg="mod">
          <ac:chgData name="Era Poudel" userId="4038d143-4a25-4ddb-a450-cddf29410981" providerId="ADAL" clId="{80E1A066-2CC0-4B4B-BF70-17A1C888C271}" dt="2025-01-31T19:31:02.259" v="48" actId="790"/>
          <ac:spMkLst>
            <pc:docMk/>
            <pc:sldMk cId="3470424952" sldId="460"/>
            <ac:spMk id="2" creationId="{FC44FA33-28F7-BD26-5DA9-43D478B0822F}"/>
          </ac:spMkLst>
        </pc:spChg>
        <pc:spChg chg="mod">
          <ac:chgData name="Era Poudel" userId="4038d143-4a25-4ddb-a450-cddf29410981" providerId="ADAL" clId="{80E1A066-2CC0-4B4B-BF70-17A1C888C271}" dt="2025-01-31T19:31:02.259" v="48" actId="790"/>
          <ac:spMkLst>
            <pc:docMk/>
            <pc:sldMk cId="3470424952" sldId="460"/>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2942631285" sldId="461"/>
        </pc:sldMkLst>
        <pc:spChg chg="mod">
          <ac:chgData name="Era Poudel" userId="4038d143-4a25-4ddb-a450-cddf29410981" providerId="ADAL" clId="{80E1A066-2CC0-4B4B-BF70-17A1C888C271}" dt="2025-01-31T19:31:02.259" v="48" actId="790"/>
          <ac:spMkLst>
            <pc:docMk/>
            <pc:sldMk cId="2942631285" sldId="461"/>
            <ac:spMk id="3" creationId="{A68BB057-B8C6-3C0B-23E1-6E6A0F06BDF0}"/>
          </ac:spMkLst>
        </pc:spChg>
        <pc:spChg chg="mod">
          <ac:chgData name="Era Poudel" userId="4038d143-4a25-4ddb-a450-cddf29410981" providerId="ADAL" clId="{80E1A066-2CC0-4B4B-BF70-17A1C888C271}" dt="2025-01-31T19:31:02.259" v="48" actId="790"/>
          <ac:spMkLst>
            <pc:docMk/>
            <pc:sldMk cId="2942631285" sldId="461"/>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2672423252" sldId="465"/>
        </pc:sldMkLst>
      </pc:sldChg>
      <pc:sldChg chg="modSp mod">
        <pc:chgData name="Era Poudel" userId="4038d143-4a25-4ddb-a450-cddf29410981" providerId="ADAL" clId="{80E1A066-2CC0-4B4B-BF70-17A1C888C271}" dt="2025-01-31T19:31:02.259" v="48" actId="790"/>
        <pc:sldMkLst>
          <pc:docMk/>
          <pc:sldMk cId="3199544241" sldId="467"/>
        </pc:sldMkLst>
        <pc:spChg chg="mod">
          <ac:chgData name="Era Poudel" userId="4038d143-4a25-4ddb-a450-cddf29410981" providerId="ADAL" clId="{80E1A066-2CC0-4B4B-BF70-17A1C888C271}" dt="2025-01-31T19:31:02.259" v="48" actId="790"/>
          <ac:spMkLst>
            <pc:docMk/>
            <pc:sldMk cId="3199544241" sldId="467"/>
            <ac:spMk id="3" creationId="{A68BB057-B8C6-3C0B-23E1-6E6A0F06BDF0}"/>
          </ac:spMkLst>
        </pc:spChg>
        <pc:spChg chg="mod">
          <ac:chgData name="Era Poudel" userId="4038d143-4a25-4ddb-a450-cddf29410981" providerId="ADAL" clId="{80E1A066-2CC0-4B4B-BF70-17A1C888C271}" dt="2025-01-31T19:31:02.259" v="48" actId="790"/>
          <ac:spMkLst>
            <pc:docMk/>
            <pc:sldMk cId="3199544241" sldId="467"/>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16915980" sldId="470"/>
        </pc:sldMkLst>
        <pc:spChg chg="mod">
          <ac:chgData name="Era Poudel" userId="4038d143-4a25-4ddb-a450-cddf29410981" providerId="ADAL" clId="{80E1A066-2CC0-4B4B-BF70-17A1C888C271}" dt="2025-01-31T19:31:02.259" v="48" actId="790"/>
          <ac:spMkLst>
            <pc:docMk/>
            <pc:sldMk cId="16915980" sldId="470"/>
            <ac:spMk id="3" creationId="{0DD58FB4-2EC2-0A8E-1FE6-2156E4012461}"/>
          </ac:spMkLst>
        </pc:spChg>
        <pc:spChg chg="mod">
          <ac:chgData name="Era Poudel" userId="4038d143-4a25-4ddb-a450-cddf29410981" providerId="ADAL" clId="{80E1A066-2CC0-4B4B-BF70-17A1C888C271}" dt="2025-01-31T19:31:02.259" v="48" actId="790"/>
          <ac:spMkLst>
            <pc:docMk/>
            <pc:sldMk cId="16915980" sldId="470"/>
            <ac:spMk id="4" creationId="{217461D9-4B71-70D4-4A84-7471FF81D649}"/>
          </ac:spMkLst>
        </pc:spChg>
        <pc:spChg chg="mod">
          <ac:chgData name="Era Poudel" userId="4038d143-4a25-4ddb-a450-cddf29410981" providerId="ADAL" clId="{80E1A066-2CC0-4B4B-BF70-17A1C888C271}" dt="2025-01-31T19:31:02.259" v="48" actId="790"/>
          <ac:spMkLst>
            <pc:docMk/>
            <pc:sldMk cId="16915980" sldId="470"/>
            <ac:spMk id="5" creationId="{0406FD35-4156-22A9-A8A2-7DEEE4B269E1}"/>
          </ac:spMkLst>
        </pc:spChg>
        <pc:spChg chg="mod">
          <ac:chgData name="Era Poudel" userId="4038d143-4a25-4ddb-a450-cddf29410981" providerId="ADAL" clId="{80E1A066-2CC0-4B4B-BF70-17A1C888C271}" dt="2025-01-31T19:31:02.259" v="48" actId="790"/>
          <ac:spMkLst>
            <pc:docMk/>
            <pc:sldMk cId="16915980" sldId="470"/>
            <ac:spMk id="6" creationId="{BB97ADA9-D49D-051E-7E74-F1EB30F1B728}"/>
          </ac:spMkLst>
        </pc:spChg>
        <pc:spChg chg="mod">
          <ac:chgData name="Era Poudel" userId="4038d143-4a25-4ddb-a450-cddf29410981" providerId="ADAL" clId="{80E1A066-2CC0-4B4B-BF70-17A1C888C271}" dt="2025-01-31T19:31:02.259" v="48" actId="790"/>
          <ac:spMkLst>
            <pc:docMk/>
            <pc:sldMk cId="16915980" sldId="470"/>
            <ac:spMk id="7" creationId="{E16A3F66-421B-0DBF-3BDA-94F92F22331B}"/>
          </ac:spMkLst>
        </pc:spChg>
        <pc:spChg chg="mod">
          <ac:chgData name="Era Poudel" userId="4038d143-4a25-4ddb-a450-cddf29410981" providerId="ADAL" clId="{80E1A066-2CC0-4B4B-BF70-17A1C888C271}" dt="2025-01-31T19:31:02.259" v="48" actId="790"/>
          <ac:spMkLst>
            <pc:docMk/>
            <pc:sldMk cId="16915980" sldId="470"/>
            <ac:spMk id="369" creationId="{00000000-0000-0000-0000-000000000000}"/>
          </ac:spMkLst>
        </pc:spChg>
        <pc:spChg chg="mod">
          <ac:chgData name="Era Poudel" userId="4038d143-4a25-4ddb-a450-cddf29410981" providerId="ADAL" clId="{80E1A066-2CC0-4B4B-BF70-17A1C888C271}" dt="2025-01-31T19:31:02.259" v="48" actId="790"/>
          <ac:spMkLst>
            <pc:docMk/>
            <pc:sldMk cId="16915980" sldId="470"/>
            <ac:spMk id="370" creationId="{00000000-0000-0000-0000-000000000000}"/>
          </ac:spMkLst>
        </pc:spChg>
        <pc:spChg chg="mod">
          <ac:chgData name="Era Poudel" userId="4038d143-4a25-4ddb-a450-cddf29410981" providerId="ADAL" clId="{80E1A066-2CC0-4B4B-BF70-17A1C888C271}" dt="2025-01-31T19:31:02.259" v="48" actId="790"/>
          <ac:spMkLst>
            <pc:docMk/>
            <pc:sldMk cId="16915980" sldId="470"/>
            <ac:spMk id="371" creationId="{00000000-0000-0000-0000-000000000000}"/>
          </ac:spMkLst>
        </pc:spChg>
        <pc:spChg chg="mod">
          <ac:chgData name="Era Poudel" userId="4038d143-4a25-4ddb-a450-cddf29410981" providerId="ADAL" clId="{80E1A066-2CC0-4B4B-BF70-17A1C888C271}" dt="2025-01-31T19:31:02.259" v="48" actId="790"/>
          <ac:spMkLst>
            <pc:docMk/>
            <pc:sldMk cId="16915980" sldId="470"/>
            <ac:spMk id="372" creationId="{00000000-0000-0000-0000-000000000000}"/>
          </ac:spMkLst>
        </pc:spChg>
      </pc:sldChg>
      <pc:sldChg chg="modSp mod">
        <pc:chgData name="Era Poudel" userId="4038d143-4a25-4ddb-a450-cddf29410981" providerId="ADAL" clId="{80E1A066-2CC0-4B4B-BF70-17A1C888C271}" dt="2025-01-31T19:31:02.259" v="48" actId="790"/>
        <pc:sldMkLst>
          <pc:docMk/>
          <pc:sldMk cId="2142852525" sldId="471"/>
        </pc:sldMkLst>
        <pc:spChg chg="mod">
          <ac:chgData name="Era Poudel" userId="4038d143-4a25-4ddb-a450-cddf29410981" providerId="ADAL" clId="{80E1A066-2CC0-4B4B-BF70-17A1C888C271}" dt="2025-01-31T19:31:02.259" v="48" actId="790"/>
          <ac:spMkLst>
            <pc:docMk/>
            <pc:sldMk cId="2142852525" sldId="471"/>
            <ac:spMk id="3" creationId="{0DD58FB4-2EC2-0A8E-1FE6-2156E4012461}"/>
          </ac:spMkLst>
        </pc:spChg>
        <pc:spChg chg="mod">
          <ac:chgData name="Era Poudel" userId="4038d143-4a25-4ddb-a450-cddf29410981" providerId="ADAL" clId="{80E1A066-2CC0-4B4B-BF70-17A1C888C271}" dt="2025-01-31T19:31:02.259" v="48" actId="790"/>
          <ac:spMkLst>
            <pc:docMk/>
            <pc:sldMk cId="2142852525" sldId="471"/>
            <ac:spMk id="4" creationId="{217461D9-4B71-70D4-4A84-7471FF81D649}"/>
          </ac:spMkLst>
        </pc:spChg>
        <pc:spChg chg="mod">
          <ac:chgData name="Era Poudel" userId="4038d143-4a25-4ddb-a450-cddf29410981" providerId="ADAL" clId="{80E1A066-2CC0-4B4B-BF70-17A1C888C271}" dt="2025-01-31T19:31:02.259" v="48" actId="790"/>
          <ac:spMkLst>
            <pc:docMk/>
            <pc:sldMk cId="2142852525" sldId="471"/>
            <ac:spMk id="5" creationId="{0406FD35-4156-22A9-A8A2-7DEEE4B269E1}"/>
          </ac:spMkLst>
        </pc:spChg>
        <pc:spChg chg="mod">
          <ac:chgData name="Era Poudel" userId="4038d143-4a25-4ddb-a450-cddf29410981" providerId="ADAL" clId="{80E1A066-2CC0-4B4B-BF70-17A1C888C271}" dt="2025-01-31T19:31:02.259" v="48" actId="790"/>
          <ac:spMkLst>
            <pc:docMk/>
            <pc:sldMk cId="2142852525" sldId="471"/>
            <ac:spMk id="6" creationId="{BB97ADA9-D49D-051E-7E74-F1EB30F1B728}"/>
          </ac:spMkLst>
        </pc:spChg>
        <pc:spChg chg="mod">
          <ac:chgData name="Era Poudel" userId="4038d143-4a25-4ddb-a450-cddf29410981" providerId="ADAL" clId="{80E1A066-2CC0-4B4B-BF70-17A1C888C271}" dt="2025-01-31T19:31:02.259" v="48" actId="790"/>
          <ac:spMkLst>
            <pc:docMk/>
            <pc:sldMk cId="2142852525" sldId="471"/>
            <ac:spMk id="7" creationId="{E16A3F66-421B-0DBF-3BDA-94F92F22331B}"/>
          </ac:spMkLst>
        </pc:spChg>
        <pc:spChg chg="mod">
          <ac:chgData name="Era Poudel" userId="4038d143-4a25-4ddb-a450-cddf29410981" providerId="ADAL" clId="{80E1A066-2CC0-4B4B-BF70-17A1C888C271}" dt="2025-01-31T19:31:02.259" v="48" actId="790"/>
          <ac:spMkLst>
            <pc:docMk/>
            <pc:sldMk cId="2142852525" sldId="471"/>
            <ac:spMk id="369" creationId="{00000000-0000-0000-0000-000000000000}"/>
          </ac:spMkLst>
        </pc:spChg>
        <pc:spChg chg="mod">
          <ac:chgData name="Era Poudel" userId="4038d143-4a25-4ddb-a450-cddf29410981" providerId="ADAL" clId="{80E1A066-2CC0-4B4B-BF70-17A1C888C271}" dt="2025-01-31T19:31:02.259" v="48" actId="790"/>
          <ac:spMkLst>
            <pc:docMk/>
            <pc:sldMk cId="2142852525" sldId="471"/>
            <ac:spMk id="370" creationId="{00000000-0000-0000-0000-000000000000}"/>
          </ac:spMkLst>
        </pc:spChg>
        <pc:spChg chg="mod">
          <ac:chgData name="Era Poudel" userId="4038d143-4a25-4ddb-a450-cddf29410981" providerId="ADAL" clId="{80E1A066-2CC0-4B4B-BF70-17A1C888C271}" dt="2025-01-31T19:31:02.259" v="48" actId="790"/>
          <ac:spMkLst>
            <pc:docMk/>
            <pc:sldMk cId="2142852525" sldId="471"/>
            <ac:spMk id="371" creationId="{00000000-0000-0000-0000-000000000000}"/>
          </ac:spMkLst>
        </pc:spChg>
        <pc:spChg chg="mod">
          <ac:chgData name="Era Poudel" userId="4038d143-4a25-4ddb-a450-cddf29410981" providerId="ADAL" clId="{80E1A066-2CC0-4B4B-BF70-17A1C888C271}" dt="2025-01-31T19:31:02.259" v="48" actId="790"/>
          <ac:spMkLst>
            <pc:docMk/>
            <pc:sldMk cId="2142852525" sldId="471"/>
            <ac:spMk id="372" creationId="{00000000-0000-0000-0000-000000000000}"/>
          </ac:spMkLst>
        </pc:spChg>
      </pc:sldChg>
      <pc:sldChg chg="modSp mod">
        <pc:chgData name="Era Poudel" userId="4038d143-4a25-4ddb-a450-cddf29410981" providerId="ADAL" clId="{80E1A066-2CC0-4B4B-BF70-17A1C888C271}" dt="2025-01-31T19:31:02.259" v="48" actId="790"/>
        <pc:sldMkLst>
          <pc:docMk/>
          <pc:sldMk cId="2108892166" sldId="472"/>
        </pc:sldMkLst>
        <pc:spChg chg="mod">
          <ac:chgData name="Era Poudel" userId="4038d143-4a25-4ddb-a450-cddf29410981" providerId="ADAL" clId="{80E1A066-2CC0-4B4B-BF70-17A1C888C271}" dt="2025-01-31T19:31:02.259" v="48" actId="790"/>
          <ac:spMkLst>
            <pc:docMk/>
            <pc:sldMk cId="2108892166" sldId="472"/>
            <ac:spMk id="3" creationId="{A68BB057-B8C6-3C0B-23E1-6E6A0F06BDF0}"/>
          </ac:spMkLst>
        </pc:spChg>
        <pc:spChg chg="mod">
          <ac:chgData name="Era Poudel" userId="4038d143-4a25-4ddb-a450-cddf29410981" providerId="ADAL" clId="{80E1A066-2CC0-4B4B-BF70-17A1C888C271}" dt="2025-01-31T19:31:02.259" v="48" actId="790"/>
          <ac:spMkLst>
            <pc:docMk/>
            <pc:sldMk cId="2108892166" sldId="472"/>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3639066523" sldId="473"/>
        </pc:sldMkLst>
        <pc:spChg chg="mod">
          <ac:chgData name="Era Poudel" userId="4038d143-4a25-4ddb-a450-cddf29410981" providerId="ADAL" clId="{80E1A066-2CC0-4B4B-BF70-17A1C888C271}" dt="2025-01-31T19:31:02.259" v="48" actId="790"/>
          <ac:spMkLst>
            <pc:docMk/>
            <pc:sldMk cId="3639066523" sldId="473"/>
            <ac:spMk id="3" creationId="{A68BB057-B8C6-3C0B-23E1-6E6A0F06BDF0}"/>
          </ac:spMkLst>
        </pc:spChg>
        <pc:spChg chg="mod">
          <ac:chgData name="Era Poudel" userId="4038d143-4a25-4ddb-a450-cddf29410981" providerId="ADAL" clId="{80E1A066-2CC0-4B4B-BF70-17A1C888C271}" dt="2025-01-31T19:31:02.259" v="48" actId="790"/>
          <ac:spMkLst>
            <pc:docMk/>
            <pc:sldMk cId="3639066523" sldId="473"/>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497507390" sldId="474"/>
        </pc:sldMkLst>
        <pc:spChg chg="mod">
          <ac:chgData name="Era Poudel" userId="4038d143-4a25-4ddb-a450-cddf29410981" providerId="ADAL" clId="{80E1A066-2CC0-4B4B-BF70-17A1C888C271}" dt="2025-01-31T19:31:02.259" v="48" actId="790"/>
          <ac:spMkLst>
            <pc:docMk/>
            <pc:sldMk cId="497507390" sldId="474"/>
            <ac:spMk id="3" creationId="{A68BB057-B8C6-3C0B-23E1-6E6A0F06BDF0}"/>
          </ac:spMkLst>
        </pc:spChg>
        <pc:spChg chg="mod">
          <ac:chgData name="Era Poudel" userId="4038d143-4a25-4ddb-a450-cddf29410981" providerId="ADAL" clId="{80E1A066-2CC0-4B4B-BF70-17A1C888C271}" dt="2025-01-31T19:31:02.259" v="48" actId="790"/>
          <ac:spMkLst>
            <pc:docMk/>
            <pc:sldMk cId="497507390" sldId="474"/>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22287784" sldId="475"/>
        </pc:sldMkLst>
        <pc:spChg chg="mod">
          <ac:chgData name="Era Poudel" userId="4038d143-4a25-4ddb-a450-cddf29410981" providerId="ADAL" clId="{80E1A066-2CC0-4B4B-BF70-17A1C888C271}" dt="2025-01-31T19:31:02.259" v="48" actId="790"/>
          <ac:spMkLst>
            <pc:docMk/>
            <pc:sldMk cId="22287784" sldId="475"/>
            <ac:spMk id="3" creationId="{A68BB057-B8C6-3C0B-23E1-6E6A0F06BDF0}"/>
          </ac:spMkLst>
        </pc:spChg>
        <pc:spChg chg="mod">
          <ac:chgData name="Era Poudel" userId="4038d143-4a25-4ddb-a450-cddf29410981" providerId="ADAL" clId="{80E1A066-2CC0-4B4B-BF70-17A1C888C271}" dt="2025-01-31T19:31:02.259" v="48" actId="790"/>
          <ac:spMkLst>
            <pc:docMk/>
            <pc:sldMk cId="22287784" sldId="475"/>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1943273535" sldId="477"/>
        </pc:sldMkLst>
        <pc:spChg chg="mod">
          <ac:chgData name="Era Poudel" userId="4038d143-4a25-4ddb-a450-cddf29410981" providerId="ADAL" clId="{80E1A066-2CC0-4B4B-BF70-17A1C888C271}" dt="2025-01-31T19:31:02.259" v="48" actId="790"/>
          <ac:spMkLst>
            <pc:docMk/>
            <pc:sldMk cId="1943273535" sldId="477"/>
            <ac:spMk id="3" creationId="{A68BB057-B8C6-3C0B-23E1-6E6A0F06BDF0}"/>
          </ac:spMkLst>
        </pc:spChg>
        <pc:spChg chg="mod">
          <ac:chgData name="Era Poudel" userId="4038d143-4a25-4ddb-a450-cddf29410981" providerId="ADAL" clId="{80E1A066-2CC0-4B4B-BF70-17A1C888C271}" dt="2025-01-31T19:31:02.259" v="48" actId="790"/>
          <ac:spMkLst>
            <pc:docMk/>
            <pc:sldMk cId="1943273535" sldId="477"/>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3180930297" sldId="478"/>
        </pc:sldMkLst>
        <pc:spChg chg="mod">
          <ac:chgData name="Era Poudel" userId="4038d143-4a25-4ddb-a450-cddf29410981" providerId="ADAL" clId="{80E1A066-2CC0-4B4B-BF70-17A1C888C271}" dt="2025-01-31T19:31:02.259" v="48" actId="790"/>
          <ac:spMkLst>
            <pc:docMk/>
            <pc:sldMk cId="3180930297" sldId="478"/>
            <ac:spMk id="3" creationId="{A68BB057-B8C6-3C0B-23E1-6E6A0F06BDF0}"/>
          </ac:spMkLst>
        </pc:spChg>
        <pc:spChg chg="mod">
          <ac:chgData name="Era Poudel" userId="4038d143-4a25-4ddb-a450-cddf29410981" providerId="ADAL" clId="{80E1A066-2CC0-4B4B-BF70-17A1C888C271}" dt="2025-01-31T19:31:02.259" v="48" actId="790"/>
          <ac:spMkLst>
            <pc:docMk/>
            <pc:sldMk cId="3180930297" sldId="478"/>
            <ac:spMk id="5" creationId="{C9C5A7CE-A9B4-D110-5695-2575F906660B}"/>
          </ac:spMkLst>
        </pc:spChg>
        <pc:spChg chg="mod">
          <ac:chgData name="Era Poudel" userId="4038d143-4a25-4ddb-a450-cddf29410981" providerId="ADAL" clId="{80E1A066-2CC0-4B4B-BF70-17A1C888C271}" dt="2025-01-31T19:31:02.259" v="48" actId="790"/>
          <ac:spMkLst>
            <pc:docMk/>
            <pc:sldMk cId="3180930297" sldId="478"/>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2471492575" sldId="479"/>
        </pc:sldMkLst>
        <pc:spChg chg="mod">
          <ac:chgData name="Era Poudel" userId="4038d143-4a25-4ddb-a450-cddf29410981" providerId="ADAL" clId="{80E1A066-2CC0-4B4B-BF70-17A1C888C271}" dt="2025-01-31T19:31:02.259" v="48" actId="790"/>
          <ac:spMkLst>
            <pc:docMk/>
            <pc:sldMk cId="2471492575" sldId="479"/>
            <ac:spMk id="3" creationId="{A68BB057-B8C6-3C0B-23E1-6E6A0F06BDF0}"/>
          </ac:spMkLst>
        </pc:spChg>
        <pc:spChg chg="mod">
          <ac:chgData name="Era Poudel" userId="4038d143-4a25-4ddb-a450-cddf29410981" providerId="ADAL" clId="{80E1A066-2CC0-4B4B-BF70-17A1C888C271}" dt="2025-01-31T19:31:02.259" v="48" actId="790"/>
          <ac:spMkLst>
            <pc:docMk/>
            <pc:sldMk cId="2471492575" sldId="479"/>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2906566002" sldId="480"/>
        </pc:sldMkLst>
        <pc:spChg chg="mod">
          <ac:chgData name="Era Poudel" userId="4038d143-4a25-4ddb-a450-cddf29410981" providerId="ADAL" clId="{80E1A066-2CC0-4B4B-BF70-17A1C888C271}" dt="2025-01-31T19:31:02.259" v="48" actId="790"/>
          <ac:spMkLst>
            <pc:docMk/>
            <pc:sldMk cId="2906566002" sldId="480"/>
            <ac:spMk id="3" creationId="{A68BB057-B8C6-3C0B-23E1-6E6A0F06BDF0}"/>
          </ac:spMkLst>
        </pc:spChg>
        <pc:spChg chg="mod">
          <ac:chgData name="Era Poudel" userId="4038d143-4a25-4ddb-a450-cddf29410981" providerId="ADAL" clId="{80E1A066-2CC0-4B4B-BF70-17A1C888C271}" dt="2025-01-31T19:31:02.259" v="48" actId="790"/>
          <ac:spMkLst>
            <pc:docMk/>
            <pc:sldMk cId="2906566002" sldId="480"/>
            <ac:spMk id="6" creationId="{8B8AD450-11CF-2CEC-1D9C-889D3F1D0357}"/>
          </ac:spMkLst>
        </pc:spChg>
        <pc:spChg chg="mod">
          <ac:chgData name="Era Poudel" userId="4038d143-4a25-4ddb-a450-cddf29410981" providerId="ADAL" clId="{80E1A066-2CC0-4B4B-BF70-17A1C888C271}" dt="2025-01-31T19:31:02.259" v="48" actId="790"/>
          <ac:spMkLst>
            <pc:docMk/>
            <pc:sldMk cId="2906566002" sldId="480"/>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1127800617" sldId="481"/>
        </pc:sldMkLst>
        <pc:spChg chg="mod">
          <ac:chgData name="Era Poudel" userId="4038d143-4a25-4ddb-a450-cddf29410981" providerId="ADAL" clId="{80E1A066-2CC0-4B4B-BF70-17A1C888C271}" dt="2025-01-31T19:31:02.259" v="48" actId="790"/>
          <ac:spMkLst>
            <pc:docMk/>
            <pc:sldMk cId="1127800617" sldId="481"/>
            <ac:spMk id="3" creationId="{A68BB057-B8C6-3C0B-23E1-6E6A0F06BDF0}"/>
          </ac:spMkLst>
        </pc:spChg>
        <pc:spChg chg="mod">
          <ac:chgData name="Era Poudel" userId="4038d143-4a25-4ddb-a450-cddf29410981" providerId="ADAL" clId="{80E1A066-2CC0-4B4B-BF70-17A1C888C271}" dt="2025-01-31T19:31:02.259" v="48" actId="790"/>
          <ac:spMkLst>
            <pc:docMk/>
            <pc:sldMk cId="1127800617" sldId="481"/>
            <ac:spMk id="6" creationId="{6401E8E9-2525-7F0C-22FF-275B5C8AC4EA}"/>
          </ac:spMkLst>
        </pc:spChg>
        <pc:spChg chg="mod">
          <ac:chgData name="Era Poudel" userId="4038d143-4a25-4ddb-a450-cddf29410981" providerId="ADAL" clId="{80E1A066-2CC0-4B4B-BF70-17A1C888C271}" dt="2025-01-31T19:31:02.259" v="48" actId="790"/>
          <ac:spMkLst>
            <pc:docMk/>
            <pc:sldMk cId="1127800617" sldId="481"/>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1177039627" sldId="483"/>
        </pc:sldMkLst>
        <pc:spChg chg="mod">
          <ac:chgData name="Era Poudel" userId="4038d143-4a25-4ddb-a450-cddf29410981" providerId="ADAL" clId="{80E1A066-2CC0-4B4B-BF70-17A1C888C271}" dt="2025-01-31T19:31:02.259" v="48" actId="790"/>
          <ac:spMkLst>
            <pc:docMk/>
            <pc:sldMk cId="1177039627" sldId="483"/>
            <ac:spMk id="3" creationId="{A68BB057-B8C6-3C0B-23E1-6E6A0F06BDF0}"/>
          </ac:spMkLst>
        </pc:spChg>
        <pc:spChg chg="mod">
          <ac:chgData name="Era Poudel" userId="4038d143-4a25-4ddb-a450-cddf29410981" providerId="ADAL" clId="{80E1A066-2CC0-4B4B-BF70-17A1C888C271}" dt="2025-01-31T19:31:02.259" v="48" actId="790"/>
          <ac:spMkLst>
            <pc:docMk/>
            <pc:sldMk cId="1177039627" sldId="483"/>
            <ac:spMk id="5" creationId="{5BE5A228-C22F-62FF-02E8-2B13BF63DCAF}"/>
          </ac:spMkLst>
        </pc:spChg>
        <pc:spChg chg="mod">
          <ac:chgData name="Era Poudel" userId="4038d143-4a25-4ddb-a450-cddf29410981" providerId="ADAL" clId="{80E1A066-2CC0-4B4B-BF70-17A1C888C271}" dt="2025-01-31T19:31:02.259" v="48" actId="790"/>
          <ac:spMkLst>
            <pc:docMk/>
            <pc:sldMk cId="1177039627" sldId="483"/>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3111227864" sldId="485"/>
        </pc:sldMkLst>
        <pc:spChg chg="mod">
          <ac:chgData name="Era Poudel" userId="4038d143-4a25-4ddb-a450-cddf29410981" providerId="ADAL" clId="{80E1A066-2CC0-4B4B-BF70-17A1C888C271}" dt="2025-01-31T19:31:02.259" v="48" actId="790"/>
          <ac:spMkLst>
            <pc:docMk/>
            <pc:sldMk cId="3111227864" sldId="485"/>
            <ac:spMk id="3" creationId="{0CBA4294-CC8A-200D-CA88-9F839872F5CE}"/>
          </ac:spMkLst>
        </pc:spChg>
        <pc:spChg chg="mod">
          <ac:chgData name="Era Poudel" userId="4038d143-4a25-4ddb-a450-cddf29410981" providerId="ADAL" clId="{80E1A066-2CC0-4B4B-BF70-17A1C888C271}" dt="2025-01-31T19:31:02.259" v="48" actId="790"/>
          <ac:spMkLst>
            <pc:docMk/>
            <pc:sldMk cId="3111227864" sldId="485"/>
            <ac:spMk id="4" creationId="{6A575FCB-CAF5-0D6F-9E4C-55E1905C55AA}"/>
          </ac:spMkLst>
        </pc:spChg>
        <pc:spChg chg="mod">
          <ac:chgData name="Era Poudel" userId="4038d143-4a25-4ddb-a450-cddf29410981" providerId="ADAL" clId="{80E1A066-2CC0-4B4B-BF70-17A1C888C271}" dt="2025-01-31T19:31:02.259" v="48" actId="790"/>
          <ac:spMkLst>
            <pc:docMk/>
            <pc:sldMk cId="3111227864" sldId="485"/>
            <ac:spMk id="8" creationId="{246032AC-3F4B-C1E1-0311-2BE4374B7C0F}"/>
          </ac:spMkLst>
        </pc:spChg>
        <pc:spChg chg="mod">
          <ac:chgData name="Era Poudel" userId="4038d143-4a25-4ddb-a450-cddf29410981" providerId="ADAL" clId="{80E1A066-2CC0-4B4B-BF70-17A1C888C271}" dt="2025-01-31T19:31:02.259" v="48" actId="790"/>
          <ac:spMkLst>
            <pc:docMk/>
            <pc:sldMk cId="3111227864" sldId="485"/>
            <ac:spMk id="9" creationId="{CD9223B3-4A36-A619-C4F4-7C88F42E525D}"/>
          </ac:spMkLst>
        </pc:spChg>
      </pc:sldChg>
      <pc:sldChg chg="modSp mod">
        <pc:chgData name="Era Poudel" userId="4038d143-4a25-4ddb-a450-cddf29410981" providerId="ADAL" clId="{80E1A066-2CC0-4B4B-BF70-17A1C888C271}" dt="2025-01-31T19:31:02.259" v="48" actId="790"/>
        <pc:sldMkLst>
          <pc:docMk/>
          <pc:sldMk cId="1171163376" sldId="489"/>
        </pc:sldMkLst>
        <pc:spChg chg="mod">
          <ac:chgData name="Era Poudel" userId="4038d143-4a25-4ddb-a450-cddf29410981" providerId="ADAL" clId="{80E1A066-2CC0-4B4B-BF70-17A1C888C271}" dt="2025-01-31T19:31:02.259" v="48" actId="790"/>
          <ac:spMkLst>
            <pc:docMk/>
            <pc:sldMk cId="1171163376" sldId="489"/>
            <ac:spMk id="3" creationId="{97D24FF4-5754-3128-6F4A-F20BDF26B40C}"/>
          </ac:spMkLst>
        </pc:spChg>
        <pc:spChg chg="mod">
          <ac:chgData name="Era Poudel" userId="4038d143-4a25-4ddb-a450-cddf29410981" providerId="ADAL" clId="{80E1A066-2CC0-4B4B-BF70-17A1C888C271}" dt="2025-01-31T19:31:02.259" v="48" actId="790"/>
          <ac:spMkLst>
            <pc:docMk/>
            <pc:sldMk cId="1171163376" sldId="489"/>
            <ac:spMk id="4" creationId="{9B123004-F34F-1F2A-C1F8-7D7DE310B2BD}"/>
          </ac:spMkLst>
        </pc:spChg>
        <pc:spChg chg="mod">
          <ac:chgData name="Era Poudel" userId="4038d143-4a25-4ddb-a450-cddf29410981" providerId="ADAL" clId="{80E1A066-2CC0-4B4B-BF70-17A1C888C271}" dt="2025-01-31T19:31:02.259" v="48" actId="790"/>
          <ac:spMkLst>
            <pc:docMk/>
            <pc:sldMk cId="1171163376" sldId="489"/>
            <ac:spMk id="27" creationId="{521267FD-FB0B-36B6-F2B1-622C9814748B}"/>
          </ac:spMkLst>
        </pc:spChg>
      </pc:sldChg>
      <pc:sldChg chg="modSp mod">
        <pc:chgData name="Era Poudel" userId="4038d143-4a25-4ddb-a450-cddf29410981" providerId="ADAL" clId="{80E1A066-2CC0-4B4B-BF70-17A1C888C271}" dt="2025-01-31T19:31:02.259" v="48" actId="790"/>
        <pc:sldMkLst>
          <pc:docMk/>
          <pc:sldMk cId="2882732905" sldId="491"/>
        </pc:sldMkLst>
        <pc:spChg chg="mod">
          <ac:chgData name="Era Poudel" userId="4038d143-4a25-4ddb-a450-cddf29410981" providerId="ADAL" clId="{80E1A066-2CC0-4B4B-BF70-17A1C888C271}" dt="2025-01-31T19:31:02.259" v="48" actId="790"/>
          <ac:spMkLst>
            <pc:docMk/>
            <pc:sldMk cId="2882732905" sldId="491"/>
            <ac:spMk id="3" creationId="{97D24FF4-5754-3128-6F4A-F20BDF26B40C}"/>
          </ac:spMkLst>
        </pc:spChg>
        <pc:spChg chg="mod">
          <ac:chgData name="Era Poudel" userId="4038d143-4a25-4ddb-a450-cddf29410981" providerId="ADAL" clId="{80E1A066-2CC0-4B4B-BF70-17A1C888C271}" dt="2025-01-31T19:31:02.259" v="48" actId="790"/>
          <ac:spMkLst>
            <pc:docMk/>
            <pc:sldMk cId="2882732905" sldId="491"/>
            <ac:spMk id="4" creationId="{9B123004-F34F-1F2A-C1F8-7D7DE310B2BD}"/>
          </ac:spMkLst>
        </pc:spChg>
      </pc:sldChg>
      <pc:sldChg chg="modSp mod">
        <pc:chgData name="Era Poudel" userId="4038d143-4a25-4ddb-a450-cddf29410981" providerId="ADAL" clId="{80E1A066-2CC0-4B4B-BF70-17A1C888C271}" dt="2025-01-31T19:31:02.259" v="48" actId="790"/>
        <pc:sldMkLst>
          <pc:docMk/>
          <pc:sldMk cId="3798407279" sldId="492"/>
        </pc:sldMkLst>
        <pc:spChg chg="mod">
          <ac:chgData name="Era Poudel" userId="4038d143-4a25-4ddb-a450-cddf29410981" providerId="ADAL" clId="{80E1A066-2CC0-4B4B-BF70-17A1C888C271}" dt="2025-01-31T19:31:02.259" v="48" actId="790"/>
          <ac:spMkLst>
            <pc:docMk/>
            <pc:sldMk cId="3798407279" sldId="492"/>
            <ac:spMk id="3" creationId="{97D24FF4-5754-3128-6F4A-F20BDF26B40C}"/>
          </ac:spMkLst>
        </pc:spChg>
        <pc:spChg chg="mod">
          <ac:chgData name="Era Poudel" userId="4038d143-4a25-4ddb-a450-cddf29410981" providerId="ADAL" clId="{80E1A066-2CC0-4B4B-BF70-17A1C888C271}" dt="2025-01-31T19:31:02.259" v="48" actId="790"/>
          <ac:spMkLst>
            <pc:docMk/>
            <pc:sldMk cId="3798407279" sldId="492"/>
            <ac:spMk id="4" creationId="{9B123004-F34F-1F2A-C1F8-7D7DE310B2BD}"/>
          </ac:spMkLst>
        </pc:spChg>
        <pc:spChg chg="mod">
          <ac:chgData name="Era Poudel" userId="4038d143-4a25-4ddb-a450-cddf29410981" providerId="ADAL" clId="{80E1A066-2CC0-4B4B-BF70-17A1C888C271}" dt="2025-01-31T19:31:02.259" v="48" actId="790"/>
          <ac:spMkLst>
            <pc:docMk/>
            <pc:sldMk cId="3798407279" sldId="492"/>
            <ac:spMk id="5" creationId="{5B57C162-DCA9-4A0A-FAD3-D3C7B8BBAE7F}"/>
          </ac:spMkLst>
        </pc:spChg>
      </pc:sldChg>
      <pc:sldChg chg="modSp mod">
        <pc:chgData name="Era Poudel" userId="4038d143-4a25-4ddb-a450-cddf29410981" providerId="ADAL" clId="{80E1A066-2CC0-4B4B-BF70-17A1C888C271}" dt="2025-01-31T19:31:02.259" v="48" actId="790"/>
        <pc:sldMkLst>
          <pc:docMk/>
          <pc:sldMk cId="3320074347" sldId="493"/>
        </pc:sldMkLst>
        <pc:spChg chg="mod">
          <ac:chgData name="Era Poudel" userId="4038d143-4a25-4ddb-a450-cddf29410981" providerId="ADAL" clId="{80E1A066-2CC0-4B4B-BF70-17A1C888C271}" dt="2025-01-31T19:31:02.259" v="48" actId="790"/>
          <ac:spMkLst>
            <pc:docMk/>
            <pc:sldMk cId="3320074347" sldId="493"/>
            <ac:spMk id="2" creationId="{14589F37-CD90-0524-EBCD-D11A06691D43}"/>
          </ac:spMkLst>
        </pc:spChg>
        <pc:spChg chg="mod">
          <ac:chgData name="Era Poudel" userId="4038d143-4a25-4ddb-a450-cddf29410981" providerId="ADAL" clId="{80E1A066-2CC0-4B4B-BF70-17A1C888C271}" dt="2025-01-31T19:31:02.259" v="48" actId="790"/>
          <ac:spMkLst>
            <pc:docMk/>
            <pc:sldMk cId="3320074347" sldId="493"/>
            <ac:spMk id="10" creationId="{72C9F6A6-A520-1851-F229-7C9C5DAA1C36}"/>
          </ac:spMkLst>
        </pc:spChg>
        <pc:graphicFrameChg chg="modGraphic">
          <ac:chgData name="Era Poudel" userId="4038d143-4a25-4ddb-a450-cddf29410981" providerId="ADAL" clId="{80E1A066-2CC0-4B4B-BF70-17A1C888C271}" dt="2025-01-31T19:31:02.259" v="48" actId="790"/>
          <ac:graphicFrameMkLst>
            <pc:docMk/>
            <pc:sldMk cId="3320074347" sldId="493"/>
            <ac:graphicFrameMk id="12" creationId="{580558F8-A13F-87AC-7DC0-7A9BF25D0622}"/>
          </ac:graphicFrameMkLst>
        </pc:graphicFrameChg>
      </pc:sldChg>
      <pc:sldChg chg="modSp mod">
        <pc:chgData name="Era Poudel" userId="4038d143-4a25-4ddb-a450-cddf29410981" providerId="ADAL" clId="{80E1A066-2CC0-4B4B-BF70-17A1C888C271}" dt="2025-01-31T19:31:02.259" v="48" actId="790"/>
        <pc:sldMkLst>
          <pc:docMk/>
          <pc:sldMk cId="2737919768" sldId="497"/>
        </pc:sldMkLst>
        <pc:spChg chg="mod">
          <ac:chgData name="Era Poudel" userId="4038d143-4a25-4ddb-a450-cddf29410981" providerId="ADAL" clId="{80E1A066-2CC0-4B4B-BF70-17A1C888C271}" dt="2025-01-31T19:31:02.259" v="48" actId="790"/>
          <ac:spMkLst>
            <pc:docMk/>
            <pc:sldMk cId="2737919768" sldId="497"/>
            <ac:spMk id="3" creationId="{97D24FF4-5754-3128-6F4A-F20BDF26B40C}"/>
          </ac:spMkLst>
        </pc:spChg>
        <pc:spChg chg="mod">
          <ac:chgData name="Era Poudel" userId="4038d143-4a25-4ddb-a450-cddf29410981" providerId="ADAL" clId="{80E1A066-2CC0-4B4B-BF70-17A1C888C271}" dt="2025-01-31T19:31:02.259" v="48" actId="790"/>
          <ac:spMkLst>
            <pc:docMk/>
            <pc:sldMk cId="2737919768" sldId="497"/>
            <ac:spMk id="4" creationId="{9B123004-F34F-1F2A-C1F8-7D7DE310B2BD}"/>
          </ac:spMkLst>
        </pc:spChg>
      </pc:sldChg>
      <pc:sldChg chg="modSp mod">
        <pc:chgData name="Era Poudel" userId="4038d143-4a25-4ddb-a450-cddf29410981" providerId="ADAL" clId="{80E1A066-2CC0-4B4B-BF70-17A1C888C271}" dt="2025-01-31T19:31:02.259" v="48" actId="790"/>
        <pc:sldMkLst>
          <pc:docMk/>
          <pc:sldMk cId="1221604805" sldId="498"/>
        </pc:sldMkLst>
        <pc:spChg chg="mod">
          <ac:chgData name="Era Poudel" userId="4038d143-4a25-4ddb-a450-cddf29410981" providerId="ADAL" clId="{80E1A066-2CC0-4B4B-BF70-17A1C888C271}" dt="2025-01-31T19:31:02.259" v="48" actId="790"/>
          <ac:spMkLst>
            <pc:docMk/>
            <pc:sldMk cId="1221604805" sldId="498"/>
            <ac:spMk id="3" creationId="{A6B12ECE-67B6-C0BC-0F4F-41E8C2BBC17F}"/>
          </ac:spMkLst>
        </pc:spChg>
        <pc:spChg chg="mod">
          <ac:chgData name="Era Poudel" userId="4038d143-4a25-4ddb-a450-cddf29410981" providerId="ADAL" clId="{80E1A066-2CC0-4B4B-BF70-17A1C888C271}" dt="2025-01-31T19:31:02.259" v="48" actId="790"/>
          <ac:spMkLst>
            <pc:docMk/>
            <pc:sldMk cId="1221604805" sldId="498"/>
            <ac:spMk id="4" creationId="{876FEF59-7A15-7112-BD8B-3C728A4499CF}"/>
          </ac:spMkLst>
        </pc:spChg>
      </pc:sldChg>
      <pc:sldChg chg="modSp mod">
        <pc:chgData name="Era Poudel" userId="4038d143-4a25-4ddb-a450-cddf29410981" providerId="ADAL" clId="{80E1A066-2CC0-4B4B-BF70-17A1C888C271}" dt="2025-01-31T19:31:02.259" v="48" actId="790"/>
        <pc:sldMkLst>
          <pc:docMk/>
          <pc:sldMk cId="2211600402" sldId="500"/>
        </pc:sldMkLst>
        <pc:spChg chg="mod">
          <ac:chgData name="Era Poudel" userId="4038d143-4a25-4ddb-a450-cddf29410981" providerId="ADAL" clId="{80E1A066-2CC0-4B4B-BF70-17A1C888C271}" dt="2025-01-31T19:31:02.259" v="48" actId="790"/>
          <ac:spMkLst>
            <pc:docMk/>
            <pc:sldMk cId="2211600402" sldId="500"/>
            <ac:spMk id="3" creationId="{82D84E5C-E352-1F3C-D597-DB5E9A2E9E71}"/>
          </ac:spMkLst>
        </pc:spChg>
        <pc:spChg chg="mod">
          <ac:chgData name="Era Poudel" userId="4038d143-4a25-4ddb-a450-cddf29410981" providerId="ADAL" clId="{80E1A066-2CC0-4B4B-BF70-17A1C888C271}" dt="2025-01-31T19:31:02.259" v="48" actId="790"/>
          <ac:spMkLst>
            <pc:docMk/>
            <pc:sldMk cId="2211600402" sldId="500"/>
            <ac:spMk id="4" creationId="{F9186092-3B37-3A03-F5EE-5C0C2FAFB65C}"/>
          </ac:spMkLst>
        </pc:spChg>
      </pc:sldChg>
      <pc:sldChg chg="modSp mod">
        <pc:chgData name="Era Poudel" userId="4038d143-4a25-4ddb-a450-cddf29410981" providerId="ADAL" clId="{80E1A066-2CC0-4B4B-BF70-17A1C888C271}" dt="2025-01-31T19:31:02.259" v="48" actId="790"/>
        <pc:sldMkLst>
          <pc:docMk/>
          <pc:sldMk cId="3115704760" sldId="501"/>
        </pc:sldMkLst>
        <pc:spChg chg="mod">
          <ac:chgData name="Era Poudel" userId="4038d143-4a25-4ddb-a450-cddf29410981" providerId="ADAL" clId="{80E1A066-2CC0-4B4B-BF70-17A1C888C271}" dt="2025-01-31T19:31:02.259" v="48" actId="790"/>
          <ac:spMkLst>
            <pc:docMk/>
            <pc:sldMk cId="3115704760" sldId="501"/>
            <ac:spMk id="3" creationId="{A6B12ECE-67B6-C0BC-0F4F-41E8C2BBC17F}"/>
          </ac:spMkLst>
        </pc:spChg>
        <pc:spChg chg="mod">
          <ac:chgData name="Era Poudel" userId="4038d143-4a25-4ddb-a450-cddf29410981" providerId="ADAL" clId="{80E1A066-2CC0-4B4B-BF70-17A1C888C271}" dt="2025-01-31T19:31:02.259" v="48" actId="790"/>
          <ac:spMkLst>
            <pc:docMk/>
            <pc:sldMk cId="3115704760" sldId="501"/>
            <ac:spMk id="4" creationId="{876FEF59-7A15-7112-BD8B-3C728A4499CF}"/>
          </ac:spMkLst>
        </pc:spChg>
      </pc:sldChg>
      <pc:sldChg chg="modSp mod">
        <pc:chgData name="Era Poudel" userId="4038d143-4a25-4ddb-a450-cddf29410981" providerId="ADAL" clId="{80E1A066-2CC0-4B4B-BF70-17A1C888C271}" dt="2025-01-31T19:31:02.259" v="48" actId="790"/>
        <pc:sldMkLst>
          <pc:docMk/>
          <pc:sldMk cId="234722134" sldId="502"/>
        </pc:sldMkLst>
        <pc:spChg chg="mod">
          <ac:chgData name="Era Poudel" userId="4038d143-4a25-4ddb-a450-cddf29410981" providerId="ADAL" clId="{80E1A066-2CC0-4B4B-BF70-17A1C888C271}" dt="2025-01-31T19:31:02.259" v="48" actId="790"/>
          <ac:spMkLst>
            <pc:docMk/>
            <pc:sldMk cId="234722134" sldId="502"/>
            <ac:spMk id="3" creationId="{A6B12ECE-67B6-C0BC-0F4F-41E8C2BBC17F}"/>
          </ac:spMkLst>
        </pc:spChg>
        <pc:spChg chg="mod">
          <ac:chgData name="Era Poudel" userId="4038d143-4a25-4ddb-a450-cddf29410981" providerId="ADAL" clId="{80E1A066-2CC0-4B4B-BF70-17A1C888C271}" dt="2025-01-31T19:31:02.259" v="48" actId="790"/>
          <ac:spMkLst>
            <pc:docMk/>
            <pc:sldMk cId="234722134" sldId="502"/>
            <ac:spMk id="4" creationId="{876FEF59-7A15-7112-BD8B-3C728A4499CF}"/>
          </ac:spMkLst>
        </pc:spChg>
      </pc:sldChg>
      <pc:sldChg chg="modSp mod">
        <pc:chgData name="Era Poudel" userId="4038d143-4a25-4ddb-a450-cddf29410981" providerId="ADAL" clId="{80E1A066-2CC0-4B4B-BF70-17A1C888C271}" dt="2025-01-31T19:31:02.259" v="48" actId="790"/>
        <pc:sldMkLst>
          <pc:docMk/>
          <pc:sldMk cId="57748740" sldId="503"/>
        </pc:sldMkLst>
        <pc:spChg chg="mod">
          <ac:chgData name="Era Poudel" userId="4038d143-4a25-4ddb-a450-cddf29410981" providerId="ADAL" clId="{80E1A066-2CC0-4B4B-BF70-17A1C888C271}" dt="2025-01-31T19:31:02.259" v="48" actId="790"/>
          <ac:spMkLst>
            <pc:docMk/>
            <pc:sldMk cId="57748740" sldId="503"/>
            <ac:spMk id="3" creationId="{A6B12ECE-67B6-C0BC-0F4F-41E8C2BBC17F}"/>
          </ac:spMkLst>
        </pc:spChg>
        <pc:spChg chg="mod">
          <ac:chgData name="Era Poudel" userId="4038d143-4a25-4ddb-a450-cddf29410981" providerId="ADAL" clId="{80E1A066-2CC0-4B4B-BF70-17A1C888C271}" dt="2025-01-31T19:31:02.259" v="48" actId="790"/>
          <ac:spMkLst>
            <pc:docMk/>
            <pc:sldMk cId="57748740" sldId="503"/>
            <ac:spMk id="4" creationId="{876FEF59-7A15-7112-BD8B-3C728A4499CF}"/>
          </ac:spMkLst>
        </pc:spChg>
      </pc:sldChg>
      <pc:sldChg chg="modSp mod">
        <pc:chgData name="Era Poudel" userId="4038d143-4a25-4ddb-a450-cddf29410981" providerId="ADAL" clId="{80E1A066-2CC0-4B4B-BF70-17A1C888C271}" dt="2025-01-31T19:31:02.259" v="48" actId="790"/>
        <pc:sldMkLst>
          <pc:docMk/>
          <pc:sldMk cId="1498583131" sldId="504"/>
        </pc:sldMkLst>
        <pc:spChg chg="mod">
          <ac:chgData name="Era Poudel" userId="4038d143-4a25-4ddb-a450-cddf29410981" providerId="ADAL" clId="{80E1A066-2CC0-4B4B-BF70-17A1C888C271}" dt="2025-01-31T19:31:02.259" v="48" actId="790"/>
          <ac:spMkLst>
            <pc:docMk/>
            <pc:sldMk cId="1498583131" sldId="504"/>
            <ac:spMk id="3" creationId="{A6B12ECE-67B6-C0BC-0F4F-41E8C2BBC17F}"/>
          </ac:spMkLst>
        </pc:spChg>
        <pc:spChg chg="mod">
          <ac:chgData name="Era Poudel" userId="4038d143-4a25-4ddb-a450-cddf29410981" providerId="ADAL" clId="{80E1A066-2CC0-4B4B-BF70-17A1C888C271}" dt="2025-01-31T19:31:02.259" v="48" actId="790"/>
          <ac:spMkLst>
            <pc:docMk/>
            <pc:sldMk cId="1498583131" sldId="504"/>
            <ac:spMk id="4" creationId="{876FEF59-7A15-7112-BD8B-3C728A4499CF}"/>
          </ac:spMkLst>
        </pc:spChg>
      </pc:sldChg>
      <pc:sldChg chg="modSp mod">
        <pc:chgData name="Era Poudel" userId="4038d143-4a25-4ddb-a450-cddf29410981" providerId="ADAL" clId="{80E1A066-2CC0-4B4B-BF70-17A1C888C271}" dt="2025-01-31T19:31:02.259" v="48" actId="790"/>
        <pc:sldMkLst>
          <pc:docMk/>
          <pc:sldMk cId="1776786375" sldId="505"/>
        </pc:sldMkLst>
        <pc:spChg chg="mod">
          <ac:chgData name="Era Poudel" userId="4038d143-4a25-4ddb-a450-cddf29410981" providerId="ADAL" clId="{80E1A066-2CC0-4B4B-BF70-17A1C888C271}" dt="2025-01-31T19:31:02.259" v="48" actId="790"/>
          <ac:spMkLst>
            <pc:docMk/>
            <pc:sldMk cId="1776786375" sldId="505"/>
            <ac:spMk id="3" creationId="{A6B12ECE-67B6-C0BC-0F4F-41E8C2BBC17F}"/>
          </ac:spMkLst>
        </pc:spChg>
        <pc:spChg chg="mod">
          <ac:chgData name="Era Poudel" userId="4038d143-4a25-4ddb-a450-cddf29410981" providerId="ADAL" clId="{80E1A066-2CC0-4B4B-BF70-17A1C888C271}" dt="2025-01-31T19:31:02.259" v="48" actId="790"/>
          <ac:spMkLst>
            <pc:docMk/>
            <pc:sldMk cId="1776786375" sldId="505"/>
            <ac:spMk id="4" creationId="{876FEF59-7A15-7112-BD8B-3C728A4499CF}"/>
          </ac:spMkLst>
        </pc:spChg>
      </pc:sldChg>
      <pc:sldChg chg="modSp mod">
        <pc:chgData name="Era Poudel" userId="4038d143-4a25-4ddb-a450-cddf29410981" providerId="ADAL" clId="{80E1A066-2CC0-4B4B-BF70-17A1C888C271}" dt="2025-01-31T19:31:02.259" v="48" actId="790"/>
        <pc:sldMkLst>
          <pc:docMk/>
          <pc:sldMk cId="860330575" sldId="506"/>
        </pc:sldMkLst>
        <pc:spChg chg="mod">
          <ac:chgData name="Era Poudel" userId="4038d143-4a25-4ddb-a450-cddf29410981" providerId="ADAL" clId="{80E1A066-2CC0-4B4B-BF70-17A1C888C271}" dt="2025-01-31T19:31:02.259" v="48" actId="790"/>
          <ac:spMkLst>
            <pc:docMk/>
            <pc:sldMk cId="860330575" sldId="506"/>
            <ac:spMk id="3" creationId="{A6B12ECE-67B6-C0BC-0F4F-41E8C2BBC17F}"/>
          </ac:spMkLst>
        </pc:spChg>
        <pc:spChg chg="mod">
          <ac:chgData name="Era Poudel" userId="4038d143-4a25-4ddb-a450-cddf29410981" providerId="ADAL" clId="{80E1A066-2CC0-4B4B-BF70-17A1C888C271}" dt="2025-01-31T19:31:02.259" v="48" actId="790"/>
          <ac:spMkLst>
            <pc:docMk/>
            <pc:sldMk cId="860330575" sldId="506"/>
            <ac:spMk id="4" creationId="{876FEF59-7A15-7112-BD8B-3C728A4499CF}"/>
          </ac:spMkLst>
        </pc:spChg>
      </pc:sldChg>
      <pc:sldChg chg="modSp mod">
        <pc:chgData name="Era Poudel" userId="4038d143-4a25-4ddb-a450-cddf29410981" providerId="ADAL" clId="{80E1A066-2CC0-4B4B-BF70-17A1C888C271}" dt="2025-01-31T19:31:02.259" v="48" actId="790"/>
        <pc:sldMkLst>
          <pc:docMk/>
          <pc:sldMk cId="4224467506" sldId="507"/>
        </pc:sldMkLst>
        <pc:spChg chg="mod">
          <ac:chgData name="Era Poudel" userId="4038d143-4a25-4ddb-a450-cddf29410981" providerId="ADAL" clId="{80E1A066-2CC0-4B4B-BF70-17A1C888C271}" dt="2025-01-31T19:31:02.259" v="48" actId="790"/>
          <ac:spMkLst>
            <pc:docMk/>
            <pc:sldMk cId="4224467506" sldId="507"/>
            <ac:spMk id="2" creationId="{8E478CEE-AF49-5111-8531-C764E46CCE31}"/>
          </ac:spMkLst>
        </pc:spChg>
        <pc:spChg chg="mod">
          <ac:chgData name="Era Poudel" userId="4038d143-4a25-4ddb-a450-cddf29410981" providerId="ADAL" clId="{80E1A066-2CC0-4B4B-BF70-17A1C888C271}" dt="2025-01-31T19:31:02.259" v="48" actId="790"/>
          <ac:spMkLst>
            <pc:docMk/>
            <pc:sldMk cId="4224467506" sldId="507"/>
            <ac:spMk id="5" creationId="{C6C1DE69-C16F-1EDC-9C43-DC0DA48FCB16}"/>
          </ac:spMkLst>
        </pc:spChg>
      </pc:sldChg>
      <pc:sldChg chg="addSp delSp modSp mod modNotesTx">
        <pc:chgData name="Era Poudel" userId="4038d143-4a25-4ddb-a450-cddf29410981" providerId="ADAL" clId="{80E1A066-2CC0-4B4B-BF70-17A1C888C271}" dt="2025-01-31T19:33:48.559" v="101"/>
        <pc:sldMkLst>
          <pc:docMk/>
          <pc:sldMk cId="2577258771" sldId="508"/>
        </pc:sldMkLst>
        <pc:spChg chg="mod">
          <ac:chgData name="Era Poudel" userId="4038d143-4a25-4ddb-a450-cddf29410981" providerId="ADAL" clId="{80E1A066-2CC0-4B4B-BF70-17A1C888C271}" dt="2025-01-31T19:31:40.759" v="93" actId="13926"/>
          <ac:spMkLst>
            <pc:docMk/>
            <pc:sldMk cId="2577258771" sldId="508"/>
            <ac:spMk id="2" creationId="{44B68612-41AC-C231-617E-7D2CD05A87B9}"/>
          </ac:spMkLst>
        </pc:spChg>
        <pc:spChg chg="mod">
          <ac:chgData name="Era Poudel" userId="4038d143-4a25-4ddb-a450-cddf29410981" providerId="ADAL" clId="{80E1A066-2CC0-4B4B-BF70-17A1C888C271}" dt="2025-01-31T19:31:18.284" v="50" actId="1076"/>
          <ac:spMkLst>
            <pc:docMk/>
            <pc:sldMk cId="2577258771" sldId="508"/>
            <ac:spMk id="3" creationId="{1FD0D7CC-A1B7-6E53-AA80-E6360C1004C9}"/>
          </ac:spMkLst>
        </pc:spChg>
        <pc:picChg chg="add mod">
          <ac:chgData name="Era Poudel" userId="4038d143-4a25-4ddb-a450-cddf29410981" providerId="ADAL" clId="{80E1A066-2CC0-4B4B-BF70-17A1C888C271}" dt="2025-01-31T19:33:34.814" v="99" actId="1076"/>
          <ac:picMkLst>
            <pc:docMk/>
            <pc:sldMk cId="2577258771" sldId="508"/>
            <ac:picMk id="6" creationId="{974EEA20-0114-3302-00DA-85C4948D28BE}"/>
          </ac:picMkLst>
        </pc:picChg>
      </pc:sldChg>
      <pc:sldChg chg="modSp mod">
        <pc:chgData name="Era Poudel" userId="4038d143-4a25-4ddb-a450-cddf29410981" providerId="ADAL" clId="{80E1A066-2CC0-4B4B-BF70-17A1C888C271}" dt="2025-01-31T19:31:02.259" v="48" actId="790"/>
        <pc:sldMkLst>
          <pc:docMk/>
          <pc:sldMk cId="3070425127" sldId="509"/>
        </pc:sldMkLst>
        <pc:spChg chg="mod">
          <ac:chgData name="Era Poudel" userId="4038d143-4a25-4ddb-a450-cddf29410981" providerId="ADAL" clId="{80E1A066-2CC0-4B4B-BF70-17A1C888C271}" dt="2025-01-31T19:31:02.259" v="48" actId="790"/>
          <ac:spMkLst>
            <pc:docMk/>
            <pc:sldMk cId="3070425127" sldId="509"/>
            <ac:spMk id="2" creationId="{FBCF2A62-FD7E-7A7B-C457-FF5CD6A28BAC}"/>
          </ac:spMkLst>
        </pc:spChg>
        <pc:spChg chg="mod">
          <ac:chgData name="Era Poudel" userId="4038d143-4a25-4ddb-a450-cddf29410981" providerId="ADAL" clId="{80E1A066-2CC0-4B4B-BF70-17A1C888C271}" dt="2025-01-31T19:31:02.259" v="48" actId="790"/>
          <ac:spMkLst>
            <pc:docMk/>
            <pc:sldMk cId="3070425127" sldId="509"/>
            <ac:spMk id="7" creationId="{C1435208-C7EE-D9F3-F13A-26DB39C28F72}"/>
          </ac:spMkLst>
        </pc:spChg>
      </pc:sldChg>
      <pc:sldChg chg="modSp mod">
        <pc:chgData name="Era Poudel" userId="4038d143-4a25-4ddb-a450-cddf29410981" providerId="ADAL" clId="{80E1A066-2CC0-4B4B-BF70-17A1C888C271}" dt="2025-01-31T19:31:02.259" v="48" actId="790"/>
        <pc:sldMkLst>
          <pc:docMk/>
          <pc:sldMk cId="1332287277" sldId="511"/>
        </pc:sldMkLst>
        <pc:spChg chg="mod">
          <ac:chgData name="Era Poudel" userId="4038d143-4a25-4ddb-a450-cddf29410981" providerId="ADAL" clId="{80E1A066-2CC0-4B4B-BF70-17A1C888C271}" dt="2025-01-31T19:31:02.259" v="48" actId="790"/>
          <ac:spMkLst>
            <pc:docMk/>
            <pc:sldMk cId="1332287277" sldId="511"/>
            <ac:spMk id="3" creationId="{56F3143F-DD40-6C31-B7A0-8DE748B70F92}"/>
          </ac:spMkLst>
        </pc:spChg>
        <pc:spChg chg="mod">
          <ac:chgData name="Era Poudel" userId="4038d143-4a25-4ddb-a450-cddf29410981" providerId="ADAL" clId="{80E1A066-2CC0-4B4B-BF70-17A1C888C271}" dt="2025-01-31T19:31:02.259" v="48" actId="790"/>
          <ac:spMkLst>
            <pc:docMk/>
            <pc:sldMk cId="1332287277" sldId="511"/>
            <ac:spMk id="4" creationId="{779BDB53-8B06-21B7-1EE8-F01E2F15A7F5}"/>
          </ac:spMkLst>
        </pc:spChg>
      </pc:sldChg>
      <pc:sldChg chg="modSp mod">
        <pc:chgData name="Era Poudel" userId="4038d143-4a25-4ddb-a450-cddf29410981" providerId="ADAL" clId="{80E1A066-2CC0-4B4B-BF70-17A1C888C271}" dt="2025-01-31T19:31:02.259" v="48" actId="790"/>
        <pc:sldMkLst>
          <pc:docMk/>
          <pc:sldMk cId="1864901742" sldId="512"/>
        </pc:sldMkLst>
        <pc:spChg chg="mod">
          <ac:chgData name="Era Poudel" userId="4038d143-4a25-4ddb-a450-cddf29410981" providerId="ADAL" clId="{80E1A066-2CC0-4B4B-BF70-17A1C888C271}" dt="2025-01-31T19:31:02.259" v="48" actId="790"/>
          <ac:spMkLst>
            <pc:docMk/>
            <pc:sldMk cId="1864901742" sldId="512"/>
            <ac:spMk id="2" creationId="{50FFE98B-DC5F-7C5A-F2B2-9585A04EAC8D}"/>
          </ac:spMkLst>
        </pc:spChg>
        <pc:spChg chg="mod">
          <ac:chgData name="Era Poudel" userId="4038d143-4a25-4ddb-a450-cddf29410981" providerId="ADAL" clId="{80E1A066-2CC0-4B4B-BF70-17A1C888C271}" dt="2025-01-31T19:31:02.259" v="48" actId="790"/>
          <ac:spMkLst>
            <pc:docMk/>
            <pc:sldMk cId="1864901742" sldId="512"/>
            <ac:spMk id="4" creationId="{0803E9FC-F9AA-B63F-9DC9-1D926D628206}"/>
          </ac:spMkLst>
        </pc:spChg>
        <pc:spChg chg="mod">
          <ac:chgData name="Era Poudel" userId="4038d143-4a25-4ddb-a450-cddf29410981" providerId="ADAL" clId="{80E1A066-2CC0-4B4B-BF70-17A1C888C271}" dt="2025-01-31T19:31:02.259" v="48" actId="790"/>
          <ac:spMkLst>
            <pc:docMk/>
            <pc:sldMk cId="1864901742" sldId="512"/>
            <ac:spMk id="8" creationId="{AB92855C-BFA2-72C7-FEA1-3FCF4D0C4621}"/>
          </ac:spMkLst>
        </pc:spChg>
      </pc:sldChg>
      <pc:sldChg chg="modSp mod">
        <pc:chgData name="Era Poudel" userId="4038d143-4a25-4ddb-a450-cddf29410981" providerId="ADAL" clId="{80E1A066-2CC0-4B4B-BF70-17A1C888C271}" dt="2025-01-31T19:31:02.259" v="48" actId="790"/>
        <pc:sldMkLst>
          <pc:docMk/>
          <pc:sldMk cId="3597819125" sldId="513"/>
        </pc:sldMkLst>
        <pc:spChg chg="mod">
          <ac:chgData name="Era Poudel" userId="4038d143-4a25-4ddb-a450-cddf29410981" providerId="ADAL" clId="{80E1A066-2CC0-4B4B-BF70-17A1C888C271}" dt="2025-01-31T19:31:02.259" v="48" actId="790"/>
          <ac:spMkLst>
            <pc:docMk/>
            <pc:sldMk cId="3597819125" sldId="513"/>
            <ac:spMk id="2" creationId="{4CB28358-86FC-0C66-2297-ECFF8826938D}"/>
          </ac:spMkLst>
        </pc:spChg>
        <pc:spChg chg="mod">
          <ac:chgData name="Era Poudel" userId="4038d143-4a25-4ddb-a450-cddf29410981" providerId="ADAL" clId="{80E1A066-2CC0-4B4B-BF70-17A1C888C271}" dt="2025-01-31T19:31:02.259" v="48" actId="790"/>
          <ac:spMkLst>
            <pc:docMk/>
            <pc:sldMk cId="3597819125" sldId="513"/>
            <ac:spMk id="4" creationId="{EFA33CA8-9C39-6D5A-43ED-7119D383A01D}"/>
          </ac:spMkLst>
        </pc:spChg>
      </pc:sldChg>
      <pc:sldChg chg="modSp mod">
        <pc:chgData name="Era Poudel" userId="4038d143-4a25-4ddb-a450-cddf29410981" providerId="ADAL" clId="{80E1A066-2CC0-4B4B-BF70-17A1C888C271}" dt="2025-01-31T19:31:02.259" v="48" actId="790"/>
        <pc:sldMkLst>
          <pc:docMk/>
          <pc:sldMk cId="1996392344" sldId="514"/>
        </pc:sldMkLst>
        <pc:spChg chg="mod">
          <ac:chgData name="Era Poudel" userId="4038d143-4a25-4ddb-a450-cddf29410981" providerId="ADAL" clId="{80E1A066-2CC0-4B4B-BF70-17A1C888C271}" dt="2025-01-31T19:31:02.259" v="48" actId="790"/>
          <ac:spMkLst>
            <pc:docMk/>
            <pc:sldMk cId="1996392344" sldId="514"/>
            <ac:spMk id="3" creationId="{D5A233D9-06E4-E689-DFA3-AA019387B48F}"/>
          </ac:spMkLst>
        </pc:spChg>
        <pc:spChg chg="mod">
          <ac:chgData name="Era Poudel" userId="4038d143-4a25-4ddb-a450-cddf29410981" providerId="ADAL" clId="{80E1A066-2CC0-4B4B-BF70-17A1C888C271}" dt="2025-01-31T19:31:02.259" v="48" actId="790"/>
          <ac:spMkLst>
            <pc:docMk/>
            <pc:sldMk cId="1996392344" sldId="514"/>
            <ac:spMk id="4" creationId="{311F270F-C1A9-B40D-13DA-175114CE7D4F}"/>
          </ac:spMkLst>
        </pc:spChg>
      </pc:sldChg>
      <pc:sldChg chg="modSp mod">
        <pc:chgData name="Era Poudel" userId="4038d143-4a25-4ddb-a450-cddf29410981" providerId="ADAL" clId="{80E1A066-2CC0-4B4B-BF70-17A1C888C271}" dt="2025-01-31T19:31:02.259" v="48" actId="790"/>
        <pc:sldMkLst>
          <pc:docMk/>
          <pc:sldMk cId="3467730341" sldId="515"/>
        </pc:sldMkLst>
        <pc:spChg chg="mod">
          <ac:chgData name="Era Poudel" userId="4038d143-4a25-4ddb-a450-cddf29410981" providerId="ADAL" clId="{80E1A066-2CC0-4B4B-BF70-17A1C888C271}" dt="2025-01-31T19:31:02.259" v="48" actId="790"/>
          <ac:spMkLst>
            <pc:docMk/>
            <pc:sldMk cId="3467730341" sldId="515"/>
            <ac:spMk id="3" creationId="{4F039658-3167-0DA6-7D72-0340AC042233}"/>
          </ac:spMkLst>
        </pc:spChg>
        <pc:spChg chg="mod">
          <ac:chgData name="Era Poudel" userId="4038d143-4a25-4ddb-a450-cddf29410981" providerId="ADAL" clId="{80E1A066-2CC0-4B4B-BF70-17A1C888C271}" dt="2025-01-31T19:31:02.259" v="48" actId="790"/>
          <ac:spMkLst>
            <pc:docMk/>
            <pc:sldMk cId="3467730341" sldId="515"/>
            <ac:spMk id="4105" creationId="{E34EFEF4-7CD1-F703-D236-06220520DAD1}"/>
          </ac:spMkLst>
        </pc:spChg>
      </pc:sldChg>
      <pc:sldChg chg="modSp mod">
        <pc:chgData name="Era Poudel" userId="4038d143-4a25-4ddb-a450-cddf29410981" providerId="ADAL" clId="{80E1A066-2CC0-4B4B-BF70-17A1C888C271}" dt="2025-01-31T19:31:02.259" v="48" actId="790"/>
        <pc:sldMkLst>
          <pc:docMk/>
          <pc:sldMk cId="1535654365" sldId="516"/>
        </pc:sldMkLst>
        <pc:spChg chg="mod">
          <ac:chgData name="Era Poudel" userId="4038d143-4a25-4ddb-a450-cddf29410981" providerId="ADAL" clId="{80E1A066-2CC0-4B4B-BF70-17A1C888C271}" dt="2025-01-31T19:31:02.259" v="48" actId="790"/>
          <ac:spMkLst>
            <pc:docMk/>
            <pc:sldMk cId="1535654365" sldId="516"/>
            <ac:spMk id="3" creationId="{052B09F2-7CF7-8449-429D-C52BE3F52CA0}"/>
          </ac:spMkLst>
        </pc:spChg>
        <pc:spChg chg="mod">
          <ac:chgData name="Era Poudel" userId="4038d143-4a25-4ddb-a450-cddf29410981" providerId="ADAL" clId="{80E1A066-2CC0-4B4B-BF70-17A1C888C271}" dt="2025-01-31T19:31:02.259" v="48" actId="790"/>
          <ac:spMkLst>
            <pc:docMk/>
            <pc:sldMk cId="1535654365" sldId="516"/>
            <ac:spMk id="4105" creationId="{6AD64A80-0CB9-D742-B9C2-3F74EA74B71E}"/>
          </ac:spMkLst>
        </pc:spChg>
      </pc:sldChg>
      <pc:sldChg chg="modSp mod">
        <pc:chgData name="Era Poudel" userId="4038d143-4a25-4ddb-a450-cddf29410981" providerId="ADAL" clId="{80E1A066-2CC0-4B4B-BF70-17A1C888C271}" dt="2025-01-31T19:31:02.259" v="48" actId="790"/>
        <pc:sldMkLst>
          <pc:docMk/>
          <pc:sldMk cId="47603278" sldId="517"/>
        </pc:sldMkLst>
        <pc:spChg chg="mod">
          <ac:chgData name="Era Poudel" userId="4038d143-4a25-4ddb-a450-cddf29410981" providerId="ADAL" clId="{80E1A066-2CC0-4B4B-BF70-17A1C888C271}" dt="2025-01-31T19:31:02.259" v="48" actId="790"/>
          <ac:spMkLst>
            <pc:docMk/>
            <pc:sldMk cId="47603278" sldId="517"/>
            <ac:spMk id="3" creationId="{CE38A74F-6A05-DC56-54BC-92BB39DE09E1}"/>
          </ac:spMkLst>
        </pc:spChg>
        <pc:spChg chg="mod">
          <ac:chgData name="Era Poudel" userId="4038d143-4a25-4ddb-a450-cddf29410981" providerId="ADAL" clId="{80E1A066-2CC0-4B4B-BF70-17A1C888C271}" dt="2025-01-31T19:31:02.259" v="48" actId="790"/>
          <ac:spMkLst>
            <pc:docMk/>
            <pc:sldMk cId="47603278" sldId="517"/>
            <ac:spMk id="4105" creationId="{4A448783-DC95-8024-73A6-EDC1EB4C146D}"/>
          </ac:spMkLst>
        </pc:spChg>
      </pc:sldChg>
      <pc:sldChg chg="modSp mod">
        <pc:chgData name="Era Poudel" userId="4038d143-4a25-4ddb-a450-cddf29410981" providerId="ADAL" clId="{80E1A066-2CC0-4B4B-BF70-17A1C888C271}" dt="2025-01-31T19:31:02.259" v="48" actId="790"/>
        <pc:sldMkLst>
          <pc:docMk/>
          <pc:sldMk cId="1607909624" sldId="518"/>
        </pc:sldMkLst>
        <pc:spChg chg="mod">
          <ac:chgData name="Era Poudel" userId="4038d143-4a25-4ddb-a450-cddf29410981" providerId="ADAL" clId="{80E1A066-2CC0-4B4B-BF70-17A1C888C271}" dt="2025-01-31T19:31:02.259" v="48" actId="790"/>
          <ac:spMkLst>
            <pc:docMk/>
            <pc:sldMk cId="1607909624" sldId="518"/>
            <ac:spMk id="2" creationId="{8E478CEE-AF49-5111-8531-C764E46CCE31}"/>
          </ac:spMkLst>
        </pc:spChg>
        <pc:spChg chg="mod">
          <ac:chgData name="Era Poudel" userId="4038d143-4a25-4ddb-a450-cddf29410981" providerId="ADAL" clId="{80E1A066-2CC0-4B4B-BF70-17A1C888C271}" dt="2025-01-31T19:31:02.259" v="48" actId="790"/>
          <ac:spMkLst>
            <pc:docMk/>
            <pc:sldMk cId="1607909624" sldId="518"/>
            <ac:spMk id="5" creationId="{90ED87F3-7A68-2757-5EFD-5401B93A3708}"/>
          </ac:spMkLst>
        </pc:spChg>
      </pc:sldChg>
      <pc:sldChg chg="modSp mod">
        <pc:chgData name="Era Poudel" userId="4038d143-4a25-4ddb-a450-cddf29410981" providerId="ADAL" clId="{80E1A066-2CC0-4B4B-BF70-17A1C888C271}" dt="2025-01-31T19:31:02.259" v="48" actId="790"/>
        <pc:sldMkLst>
          <pc:docMk/>
          <pc:sldMk cId="3654683049" sldId="519"/>
        </pc:sldMkLst>
        <pc:spChg chg="mod">
          <ac:chgData name="Era Poudel" userId="4038d143-4a25-4ddb-a450-cddf29410981" providerId="ADAL" clId="{80E1A066-2CC0-4B4B-BF70-17A1C888C271}" dt="2025-01-31T19:31:02.259" v="48" actId="790"/>
          <ac:spMkLst>
            <pc:docMk/>
            <pc:sldMk cId="3654683049" sldId="519"/>
            <ac:spMk id="2" creationId="{8E478CEE-AF49-5111-8531-C764E46CCE31}"/>
          </ac:spMkLst>
        </pc:spChg>
        <pc:spChg chg="mod">
          <ac:chgData name="Era Poudel" userId="4038d143-4a25-4ddb-a450-cddf29410981" providerId="ADAL" clId="{80E1A066-2CC0-4B4B-BF70-17A1C888C271}" dt="2025-01-31T19:31:02.259" v="48" actId="790"/>
          <ac:spMkLst>
            <pc:docMk/>
            <pc:sldMk cId="3654683049" sldId="519"/>
            <ac:spMk id="5" creationId="{C6C1DE69-C16F-1EDC-9C43-DC0DA48FCB16}"/>
          </ac:spMkLst>
        </pc:spChg>
      </pc:sldChg>
      <pc:sldChg chg="modSp mod">
        <pc:chgData name="Era Poudel" userId="4038d143-4a25-4ddb-a450-cddf29410981" providerId="ADAL" clId="{80E1A066-2CC0-4B4B-BF70-17A1C888C271}" dt="2025-01-31T19:31:02.259" v="48" actId="790"/>
        <pc:sldMkLst>
          <pc:docMk/>
          <pc:sldMk cId="3290228841" sldId="520"/>
        </pc:sldMkLst>
        <pc:spChg chg="mod">
          <ac:chgData name="Era Poudel" userId="4038d143-4a25-4ddb-a450-cddf29410981" providerId="ADAL" clId="{80E1A066-2CC0-4B4B-BF70-17A1C888C271}" dt="2025-01-31T19:31:02.259" v="48" actId="790"/>
          <ac:spMkLst>
            <pc:docMk/>
            <pc:sldMk cId="3290228841" sldId="520"/>
            <ac:spMk id="2" creationId="{FC44FA33-28F7-BD26-5DA9-43D478B0822F}"/>
          </ac:spMkLst>
        </pc:spChg>
      </pc:sldChg>
      <pc:sldChg chg="modSp mod">
        <pc:chgData name="Era Poudel" userId="4038d143-4a25-4ddb-a450-cddf29410981" providerId="ADAL" clId="{80E1A066-2CC0-4B4B-BF70-17A1C888C271}" dt="2025-01-31T19:31:02.259" v="48" actId="790"/>
        <pc:sldMkLst>
          <pc:docMk/>
          <pc:sldMk cId="1817473934" sldId="521"/>
        </pc:sldMkLst>
        <pc:spChg chg="mod">
          <ac:chgData name="Era Poudel" userId="4038d143-4a25-4ddb-a450-cddf29410981" providerId="ADAL" clId="{80E1A066-2CC0-4B4B-BF70-17A1C888C271}" dt="2025-01-31T19:31:02.259" v="48" actId="790"/>
          <ac:spMkLst>
            <pc:docMk/>
            <pc:sldMk cId="1817473934" sldId="521"/>
            <ac:spMk id="2" creationId="{FC44FA33-28F7-BD26-5DA9-43D478B0822F}"/>
          </ac:spMkLst>
        </pc:spChg>
        <pc:spChg chg="mod">
          <ac:chgData name="Era Poudel" userId="4038d143-4a25-4ddb-a450-cddf29410981" providerId="ADAL" clId="{80E1A066-2CC0-4B4B-BF70-17A1C888C271}" dt="2025-01-31T19:31:02.259" v="48" actId="790"/>
          <ac:spMkLst>
            <pc:docMk/>
            <pc:sldMk cId="1817473934" sldId="521"/>
            <ac:spMk id="7" creationId="{093A833E-F483-48B3-840B-1348CCE3E9B7}"/>
          </ac:spMkLst>
        </pc:spChg>
      </pc:sldChg>
      <pc:sldChg chg="modSp mod">
        <pc:chgData name="Era Poudel" userId="4038d143-4a25-4ddb-a450-cddf29410981" providerId="ADAL" clId="{80E1A066-2CC0-4B4B-BF70-17A1C888C271}" dt="2025-01-31T19:31:02.259" v="48" actId="790"/>
        <pc:sldMkLst>
          <pc:docMk/>
          <pc:sldMk cId="4263844469" sldId="522"/>
        </pc:sldMkLst>
        <pc:spChg chg="mod">
          <ac:chgData name="Era Poudel" userId="4038d143-4a25-4ddb-a450-cddf29410981" providerId="ADAL" clId="{80E1A066-2CC0-4B4B-BF70-17A1C888C271}" dt="2025-01-31T19:31:02.259" v="48" actId="790"/>
          <ac:spMkLst>
            <pc:docMk/>
            <pc:sldMk cId="4263844469" sldId="522"/>
            <ac:spMk id="2" creationId="{FC44FA33-28F7-BD26-5DA9-43D478B0822F}"/>
          </ac:spMkLst>
        </pc:spChg>
        <pc:spChg chg="mod">
          <ac:chgData name="Era Poudel" userId="4038d143-4a25-4ddb-a450-cddf29410981" providerId="ADAL" clId="{80E1A066-2CC0-4B4B-BF70-17A1C888C271}" dt="2025-01-31T19:31:02.259" v="48" actId="790"/>
          <ac:spMkLst>
            <pc:docMk/>
            <pc:sldMk cId="4263844469" sldId="522"/>
            <ac:spMk id="3" creationId="{71D7839C-83BD-2181-CE85-FD0A06094290}"/>
          </ac:spMkLst>
        </pc:spChg>
        <pc:spChg chg="mod">
          <ac:chgData name="Era Poudel" userId="4038d143-4a25-4ddb-a450-cddf29410981" providerId="ADAL" clId="{80E1A066-2CC0-4B4B-BF70-17A1C888C271}" dt="2025-01-31T19:31:02.259" v="48" actId="790"/>
          <ac:spMkLst>
            <pc:docMk/>
            <pc:sldMk cId="4263844469" sldId="522"/>
            <ac:spMk id="6" creationId="{7750A480-946B-8D16-85D5-26F864ABD07C}"/>
          </ac:spMkLst>
        </pc:spChg>
      </pc:sldChg>
      <pc:sldChg chg="modSp mod">
        <pc:chgData name="Era Poudel" userId="4038d143-4a25-4ddb-a450-cddf29410981" providerId="ADAL" clId="{80E1A066-2CC0-4B4B-BF70-17A1C888C271}" dt="2025-01-31T19:31:02.259" v="48" actId="790"/>
        <pc:sldMkLst>
          <pc:docMk/>
          <pc:sldMk cId="1734971410" sldId="523"/>
        </pc:sldMkLst>
        <pc:spChg chg="mod">
          <ac:chgData name="Era Poudel" userId="4038d143-4a25-4ddb-a450-cddf29410981" providerId="ADAL" clId="{80E1A066-2CC0-4B4B-BF70-17A1C888C271}" dt="2025-01-31T19:31:02.259" v="48" actId="790"/>
          <ac:spMkLst>
            <pc:docMk/>
            <pc:sldMk cId="1734971410" sldId="523"/>
            <ac:spMk id="2" creationId="{FC44FA33-28F7-BD26-5DA9-43D478B0822F}"/>
          </ac:spMkLst>
        </pc:spChg>
        <pc:spChg chg="mod">
          <ac:chgData name="Era Poudel" userId="4038d143-4a25-4ddb-a450-cddf29410981" providerId="ADAL" clId="{80E1A066-2CC0-4B4B-BF70-17A1C888C271}" dt="2025-01-31T19:31:02.259" v="48" actId="790"/>
          <ac:spMkLst>
            <pc:docMk/>
            <pc:sldMk cId="1734971410" sldId="523"/>
            <ac:spMk id="3" creationId="{71D7839C-83BD-2181-CE85-FD0A06094290}"/>
          </ac:spMkLst>
        </pc:spChg>
      </pc:sldChg>
      <pc:sldChg chg="modSp mod">
        <pc:chgData name="Era Poudel" userId="4038d143-4a25-4ddb-a450-cddf29410981" providerId="ADAL" clId="{80E1A066-2CC0-4B4B-BF70-17A1C888C271}" dt="2025-01-31T19:31:02.259" v="48" actId="790"/>
        <pc:sldMkLst>
          <pc:docMk/>
          <pc:sldMk cId="768184713" sldId="524"/>
        </pc:sldMkLst>
        <pc:spChg chg="mod">
          <ac:chgData name="Era Poudel" userId="4038d143-4a25-4ddb-a450-cddf29410981" providerId="ADAL" clId="{80E1A066-2CC0-4B4B-BF70-17A1C888C271}" dt="2025-01-31T19:31:02.259" v="48" actId="790"/>
          <ac:spMkLst>
            <pc:docMk/>
            <pc:sldMk cId="768184713" sldId="524"/>
            <ac:spMk id="3" creationId="{A912F618-00CA-4246-B004-F4DB4C9206B3}"/>
          </ac:spMkLst>
        </pc:spChg>
        <pc:spChg chg="mod">
          <ac:chgData name="Era Poudel" userId="4038d143-4a25-4ddb-a450-cddf29410981" providerId="ADAL" clId="{80E1A066-2CC0-4B4B-BF70-17A1C888C271}" dt="2025-01-31T19:31:02.259" v="48" actId="790"/>
          <ac:spMkLst>
            <pc:docMk/>
            <pc:sldMk cId="768184713" sldId="524"/>
            <ac:spMk id="4" creationId="{BA32D710-C7AF-DBFD-A215-85B8C4A9FCFA}"/>
          </ac:spMkLst>
        </pc:spChg>
      </pc:sldChg>
      <pc:sldChg chg="modSp mod">
        <pc:chgData name="Era Poudel" userId="4038d143-4a25-4ddb-a450-cddf29410981" providerId="ADAL" clId="{80E1A066-2CC0-4B4B-BF70-17A1C888C271}" dt="2025-01-31T19:31:02.259" v="48" actId="790"/>
        <pc:sldMkLst>
          <pc:docMk/>
          <pc:sldMk cId="2847488174" sldId="525"/>
        </pc:sldMkLst>
        <pc:spChg chg="mod">
          <ac:chgData name="Era Poudel" userId="4038d143-4a25-4ddb-a450-cddf29410981" providerId="ADAL" clId="{80E1A066-2CC0-4B4B-BF70-17A1C888C271}" dt="2025-01-31T19:31:02.259" v="48" actId="790"/>
          <ac:spMkLst>
            <pc:docMk/>
            <pc:sldMk cId="2847488174" sldId="525"/>
            <ac:spMk id="2" creationId="{C2BF4570-7B73-6190-E062-726752DAADB4}"/>
          </ac:spMkLst>
        </pc:spChg>
      </pc:sldChg>
      <pc:sldChg chg="modSp mod">
        <pc:chgData name="Era Poudel" userId="4038d143-4a25-4ddb-a450-cddf29410981" providerId="ADAL" clId="{80E1A066-2CC0-4B4B-BF70-17A1C888C271}" dt="2025-01-31T19:31:02.259" v="48" actId="790"/>
        <pc:sldMkLst>
          <pc:docMk/>
          <pc:sldMk cId="2028081553" sldId="527"/>
        </pc:sldMkLst>
        <pc:spChg chg="mod">
          <ac:chgData name="Era Poudel" userId="4038d143-4a25-4ddb-a450-cddf29410981" providerId="ADAL" clId="{80E1A066-2CC0-4B4B-BF70-17A1C888C271}" dt="2025-01-31T19:31:02.259" v="48" actId="790"/>
          <ac:spMkLst>
            <pc:docMk/>
            <pc:sldMk cId="2028081553" sldId="527"/>
            <ac:spMk id="3" creationId="{7CBE4843-1F5B-471E-BE56-98DFB9A63733}"/>
          </ac:spMkLst>
        </pc:spChg>
        <pc:spChg chg="mod">
          <ac:chgData name="Era Poudel" userId="4038d143-4a25-4ddb-a450-cddf29410981" providerId="ADAL" clId="{80E1A066-2CC0-4B4B-BF70-17A1C888C271}" dt="2025-01-31T19:31:02.259" v="48" actId="790"/>
          <ac:spMkLst>
            <pc:docMk/>
            <pc:sldMk cId="2028081553" sldId="527"/>
            <ac:spMk id="4" creationId="{846FAB98-47C2-2A06-4B1E-62DBAB39DDC5}"/>
          </ac:spMkLst>
        </pc:spChg>
      </pc:sldChg>
      <pc:sldChg chg="modSp mod">
        <pc:chgData name="Era Poudel" userId="4038d143-4a25-4ddb-a450-cddf29410981" providerId="ADAL" clId="{80E1A066-2CC0-4B4B-BF70-17A1C888C271}" dt="2025-01-31T19:31:02.259" v="48" actId="790"/>
        <pc:sldMkLst>
          <pc:docMk/>
          <pc:sldMk cId="4270764766" sldId="528"/>
        </pc:sldMkLst>
        <pc:spChg chg="mod">
          <ac:chgData name="Era Poudel" userId="4038d143-4a25-4ddb-a450-cddf29410981" providerId="ADAL" clId="{80E1A066-2CC0-4B4B-BF70-17A1C888C271}" dt="2025-01-31T19:31:02.259" v="48" actId="790"/>
          <ac:spMkLst>
            <pc:docMk/>
            <pc:sldMk cId="4270764766" sldId="528"/>
            <ac:spMk id="3" creationId="{888D40BC-4E23-7B90-B1DE-BEAC84719203}"/>
          </ac:spMkLst>
        </pc:spChg>
        <pc:spChg chg="mod">
          <ac:chgData name="Era Poudel" userId="4038d143-4a25-4ddb-a450-cddf29410981" providerId="ADAL" clId="{80E1A066-2CC0-4B4B-BF70-17A1C888C271}" dt="2025-01-31T19:31:02.259" v="48" actId="790"/>
          <ac:spMkLst>
            <pc:docMk/>
            <pc:sldMk cId="4270764766" sldId="528"/>
            <ac:spMk id="6" creationId="{C6C11CC9-5D95-7219-55B2-D855D87F163E}"/>
          </ac:spMkLst>
        </pc:spChg>
      </pc:sldChg>
      <pc:sldChg chg="modSp mod">
        <pc:chgData name="Era Poudel" userId="4038d143-4a25-4ddb-a450-cddf29410981" providerId="ADAL" clId="{80E1A066-2CC0-4B4B-BF70-17A1C888C271}" dt="2025-01-31T19:31:02.259" v="48" actId="790"/>
        <pc:sldMkLst>
          <pc:docMk/>
          <pc:sldMk cId="263433117" sldId="529"/>
        </pc:sldMkLst>
        <pc:spChg chg="mod">
          <ac:chgData name="Era Poudel" userId="4038d143-4a25-4ddb-a450-cddf29410981" providerId="ADAL" clId="{80E1A066-2CC0-4B4B-BF70-17A1C888C271}" dt="2025-01-31T19:31:02.259" v="48" actId="790"/>
          <ac:spMkLst>
            <pc:docMk/>
            <pc:sldMk cId="263433117" sldId="529"/>
            <ac:spMk id="3" creationId="{A68BB057-B8C6-3C0B-23E1-6E6A0F06BDF0}"/>
          </ac:spMkLst>
        </pc:spChg>
        <pc:spChg chg="mod">
          <ac:chgData name="Era Poudel" userId="4038d143-4a25-4ddb-a450-cddf29410981" providerId="ADAL" clId="{80E1A066-2CC0-4B4B-BF70-17A1C888C271}" dt="2025-01-31T19:31:02.259" v="48" actId="790"/>
          <ac:spMkLst>
            <pc:docMk/>
            <pc:sldMk cId="263433117" sldId="529"/>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2078659485" sldId="530"/>
        </pc:sldMkLst>
        <pc:spChg chg="mod">
          <ac:chgData name="Era Poudel" userId="4038d143-4a25-4ddb-a450-cddf29410981" providerId="ADAL" clId="{80E1A066-2CC0-4B4B-BF70-17A1C888C271}" dt="2025-01-31T19:31:02.259" v="48" actId="790"/>
          <ac:spMkLst>
            <pc:docMk/>
            <pc:sldMk cId="2078659485" sldId="530"/>
            <ac:spMk id="3" creationId="{A68BB057-B8C6-3C0B-23E1-6E6A0F06BDF0}"/>
          </ac:spMkLst>
        </pc:spChg>
        <pc:spChg chg="mod">
          <ac:chgData name="Era Poudel" userId="4038d143-4a25-4ddb-a450-cddf29410981" providerId="ADAL" clId="{80E1A066-2CC0-4B4B-BF70-17A1C888C271}" dt="2025-01-31T19:31:02.259" v="48" actId="790"/>
          <ac:spMkLst>
            <pc:docMk/>
            <pc:sldMk cId="2078659485" sldId="530"/>
            <ac:spMk id="10" creationId="{72C9F6A6-A520-1851-F229-7C9C5DAA1C36}"/>
          </ac:spMkLst>
        </pc:spChg>
      </pc:sldChg>
      <pc:sldChg chg="modSp mod">
        <pc:chgData name="Era Poudel" userId="4038d143-4a25-4ddb-a450-cddf29410981" providerId="ADAL" clId="{80E1A066-2CC0-4B4B-BF70-17A1C888C271}" dt="2025-01-31T19:31:02.259" v="48" actId="790"/>
        <pc:sldMkLst>
          <pc:docMk/>
          <pc:sldMk cId="1851689942" sldId="531"/>
        </pc:sldMkLst>
        <pc:spChg chg="mod">
          <ac:chgData name="Era Poudel" userId="4038d143-4a25-4ddb-a450-cddf29410981" providerId="ADAL" clId="{80E1A066-2CC0-4B4B-BF70-17A1C888C271}" dt="2025-01-31T19:31:02.259" v="48" actId="790"/>
          <ac:spMkLst>
            <pc:docMk/>
            <pc:sldMk cId="1851689942" sldId="531"/>
            <ac:spMk id="3" creationId="{A6B12ECE-67B6-C0BC-0F4F-41E8C2BBC17F}"/>
          </ac:spMkLst>
        </pc:spChg>
        <pc:spChg chg="mod">
          <ac:chgData name="Era Poudel" userId="4038d143-4a25-4ddb-a450-cddf29410981" providerId="ADAL" clId="{80E1A066-2CC0-4B4B-BF70-17A1C888C271}" dt="2025-01-31T19:31:02.259" v="48" actId="790"/>
          <ac:spMkLst>
            <pc:docMk/>
            <pc:sldMk cId="1851689942" sldId="531"/>
            <ac:spMk id="4" creationId="{876FEF59-7A15-7112-BD8B-3C728A4499CF}"/>
          </ac:spMkLst>
        </pc:spChg>
      </pc:sldChg>
      <pc:sldChg chg="modSp mod">
        <pc:chgData name="Era Poudel" userId="4038d143-4a25-4ddb-a450-cddf29410981" providerId="ADAL" clId="{80E1A066-2CC0-4B4B-BF70-17A1C888C271}" dt="2025-01-31T19:31:02.259" v="48" actId="790"/>
        <pc:sldMkLst>
          <pc:docMk/>
          <pc:sldMk cId="868919565" sldId="532"/>
        </pc:sldMkLst>
        <pc:spChg chg="mod">
          <ac:chgData name="Era Poudel" userId="4038d143-4a25-4ddb-a450-cddf29410981" providerId="ADAL" clId="{80E1A066-2CC0-4B4B-BF70-17A1C888C271}" dt="2025-01-31T19:31:02.259" v="48" actId="790"/>
          <ac:spMkLst>
            <pc:docMk/>
            <pc:sldMk cId="868919565" sldId="532"/>
            <ac:spMk id="2" creationId="{4F9B863A-44FC-CF58-AF9F-9E6E192CBC3E}"/>
          </ac:spMkLst>
        </pc:spChg>
        <pc:spChg chg="mod">
          <ac:chgData name="Era Poudel" userId="4038d143-4a25-4ddb-a450-cddf29410981" providerId="ADAL" clId="{80E1A066-2CC0-4B4B-BF70-17A1C888C271}" dt="2025-01-31T19:31:02.259" v="48" actId="790"/>
          <ac:spMkLst>
            <pc:docMk/>
            <pc:sldMk cId="868919565" sldId="532"/>
            <ac:spMk id="7" creationId="{56982ED7-C545-1BDF-73EF-9F4818AC74AA}"/>
          </ac:spMkLst>
        </pc:spChg>
      </pc:sldChg>
      <pc:sldChg chg="modSp mod">
        <pc:chgData name="Era Poudel" userId="4038d143-4a25-4ddb-a450-cddf29410981" providerId="ADAL" clId="{80E1A066-2CC0-4B4B-BF70-17A1C888C271}" dt="2025-01-31T19:31:02.259" v="48" actId="790"/>
        <pc:sldMkLst>
          <pc:docMk/>
          <pc:sldMk cId="361081248" sldId="533"/>
        </pc:sldMkLst>
        <pc:spChg chg="mod">
          <ac:chgData name="Era Poudel" userId="4038d143-4a25-4ddb-a450-cddf29410981" providerId="ADAL" clId="{80E1A066-2CC0-4B4B-BF70-17A1C888C271}" dt="2025-01-31T19:31:02.259" v="48" actId="790"/>
          <ac:spMkLst>
            <pc:docMk/>
            <pc:sldMk cId="361081248" sldId="533"/>
            <ac:spMk id="3" creationId="{D9C92785-B160-E02B-3209-02B95743E9F0}"/>
          </ac:spMkLst>
        </pc:spChg>
        <pc:spChg chg="mod">
          <ac:chgData name="Era Poudel" userId="4038d143-4a25-4ddb-a450-cddf29410981" providerId="ADAL" clId="{80E1A066-2CC0-4B4B-BF70-17A1C888C271}" dt="2025-01-31T19:31:02.259" v="48" actId="790"/>
          <ac:spMkLst>
            <pc:docMk/>
            <pc:sldMk cId="361081248" sldId="533"/>
            <ac:spMk id="4" creationId="{A6ABB4DB-E7C6-B174-66E8-D11AA118767E}"/>
          </ac:spMkLst>
        </pc:spChg>
      </pc:sldChg>
      <pc:sldChg chg="modSp mod">
        <pc:chgData name="Era Poudel" userId="4038d143-4a25-4ddb-a450-cddf29410981" providerId="ADAL" clId="{80E1A066-2CC0-4B4B-BF70-17A1C888C271}" dt="2025-01-31T19:31:02.259" v="48" actId="790"/>
        <pc:sldMkLst>
          <pc:docMk/>
          <pc:sldMk cId="262309638" sldId="534"/>
        </pc:sldMkLst>
        <pc:spChg chg="mod">
          <ac:chgData name="Era Poudel" userId="4038d143-4a25-4ddb-a450-cddf29410981" providerId="ADAL" clId="{80E1A066-2CC0-4B4B-BF70-17A1C888C271}" dt="2025-01-31T19:31:02.259" v="48" actId="790"/>
          <ac:spMkLst>
            <pc:docMk/>
            <pc:sldMk cId="262309638" sldId="534"/>
            <ac:spMk id="2" creationId="{924B0DA8-51F1-6C7A-5E97-1CA8BFF15262}"/>
          </ac:spMkLst>
        </pc:spChg>
        <pc:spChg chg="mod">
          <ac:chgData name="Era Poudel" userId="4038d143-4a25-4ddb-a450-cddf29410981" providerId="ADAL" clId="{80E1A066-2CC0-4B4B-BF70-17A1C888C271}" dt="2025-01-31T19:31:02.259" v="48" actId="790"/>
          <ac:spMkLst>
            <pc:docMk/>
            <pc:sldMk cId="262309638" sldId="534"/>
            <ac:spMk id="3" creationId="{DDCB51F6-44B6-D2D5-BE94-06132E95A0B8}"/>
          </ac:spMkLst>
        </pc:spChg>
        <pc:spChg chg="mod">
          <ac:chgData name="Era Poudel" userId="4038d143-4a25-4ddb-a450-cddf29410981" providerId="ADAL" clId="{80E1A066-2CC0-4B4B-BF70-17A1C888C271}" dt="2025-01-31T19:31:02.259" v="48" actId="790"/>
          <ac:spMkLst>
            <pc:docMk/>
            <pc:sldMk cId="262309638" sldId="534"/>
            <ac:spMk id="5" creationId="{CDC2BC98-CA56-9CA6-42E4-7BC973F70A6A}"/>
          </ac:spMkLst>
        </pc:spChg>
        <pc:spChg chg="mod">
          <ac:chgData name="Era Poudel" userId="4038d143-4a25-4ddb-a450-cddf29410981" providerId="ADAL" clId="{80E1A066-2CC0-4B4B-BF70-17A1C888C271}" dt="2025-01-31T19:31:02.259" v="48" actId="790"/>
          <ac:spMkLst>
            <pc:docMk/>
            <pc:sldMk cId="262309638" sldId="534"/>
            <ac:spMk id="6" creationId="{3DB9BBEB-D676-A169-B419-08B25C42FFB6}"/>
          </ac:spMkLst>
        </pc:spChg>
        <pc:spChg chg="mod">
          <ac:chgData name="Era Poudel" userId="4038d143-4a25-4ddb-a450-cddf29410981" providerId="ADAL" clId="{80E1A066-2CC0-4B4B-BF70-17A1C888C271}" dt="2025-01-31T19:31:02.259" v="48" actId="790"/>
          <ac:spMkLst>
            <pc:docMk/>
            <pc:sldMk cId="262309638" sldId="534"/>
            <ac:spMk id="8" creationId="{4CDDA95C-F2E2-A738-4619-FEE1961F5B10}"/>
          </ac:spMkLst>
        </pc:spChg>
      </pc:sldChg>
      <pc:sldChg chg="modSp mod">
        <pc:chgData name="Era Poudel" userId="4038d143-4a25-4ddb-a450-cddf29410981" providerId="ADAL" clId="{80E1A066-2CC0-4B4B-BF70-17A1C888C271}" dt="2025-01-31T19:31:02.259" v="48" actId="790"/>
        <pc:sldMkLst>
          <pc:docMk/>
          <pc:sldMk cId="3328654420" sldId="535"/>
        </pc:sldMkLst>
        <pc:spChg chg="mod">
          <ac:chgData name="Era Poudel" userId="4038d143-4a25-4ddb-a450-cddf29410981" providerId="ADAL" clId="{80E1A066-2CC0-4B4B-BF70-17A1C888C271}" dt="2025-01-31T19:31:02.259" v="48" actId="790"/>
          <ac:spMkLst>
            <pc:docMk/>
            <pc:sldMk cId="3328654420" sldId="535"/>
            <ac:spMk id="2" creationId="{0D3C290B-B18A-97A5-A4B1-9F00684F933C}"/>
          </ac:spMkLst>
        </pc:spChg>
        <pc:spChg chg="mod">
          <ac:chgData name="Era Poudel" userId="4038d143-4a25-4ddb-a450-cddf29410981" providerId="ADAL" clId="{80E1A066-2CC0-4B4B-BF70-17A1C888C271}" dt="2025-01-31T19:31:02.259" v="48" actId="790"/>
          <ac:spMkLst>
            <pc:docMk/>
            <pc:sldMk cId="3328654420" sldId="535"/>
            <ac:spMk id="3" creationId="{2AB2F75C-C846-9587-ED21-4DE12760C871}"/>
          </ac:spMkLst>
        </pc:spChg>
        <pc:spChg chg="mod">
          <ac:chgData name="Era Poudel" userId="4038d143-4a25-4ddb-a450-cddf29410981" providerId="ADAL" clId="{80E1A066-2CC0-4B4B-BF70-17A1C888C271}" dt="2025-01-31T19:31:02.259" v="48" actId="790"/>
          <ac:spMkLst>
            <pc:docMk/>
            <pc:sldMk cId="3328654420" sldId="535"/>
            <ac:spMk id="5" creationId="{3477B88D-5BFE-F240-E500-3CA4A560A476}"/>
          </ac:spMkLst>
        </pc:spChg>
        <pc:spChg chg="mod">
          <ac:chgData name="Era Poudel" userId="4038d143-4a25-4ddb-a450-cddf29410981" providerId="ADAL" clId="{80E1A066-2CC0-4B4B-BF70-17A1C888C271}" dt="2025-01-31T19:31:02.259" v="48" actId="790"/>
          <ac:spMkLst>
            <pc:docMk/>
            <pc:sldMk cId="3328654420" sldId="535"/>
            <ac:spMk id="6" creationId="{39744603-28CF-718B-65F8-D15FBC6EE306}"/>
          </ac:spMkLst>
        </pc:spChg>
        <pc:spChg chg="mod">
          <ac:chgData name="Era Poudel" userId="4038d143-4a25-4ddb-a450-cddf29410981" providerId="ADAL" clId="{80E1A066-2CC0-4B4B-BF70-17A1C888C271}" dt="2025-01-31T19:31:02.259" v="48" actId="790"/>
          <ac:spMkLst>
            <pc:docMk/>
            <pc:sldMk cId="3328654420" sldId="535"/>
            <ac:spMk id="17" creationId="{64F4DE41-3455-5321-1407-4552EFB46989}"/>
          </ac:spMkLst>
        </pc:spChg>
        <pc:spChg chg="mod">
          <ac:chgData name="Era Poudel" userId="4038d143-4a25-4ddb-a450-cddf29410981" providerId="ADAL" clId="{80E1A066-2CC0-4B4B-BF70-17A1C888C271}" dt="2025-01-31T19:31:02.259" v="48" actId="790"/>
          <ac:spMkLst>
            <pc:docMk/>
            <pc:sldMk cId="3328654420" sldId="535"/>
            <ac:spMk id="18" creationId="{6E69821E-E317-35B0-0E03-DE2D07D8EE8D}"/>
          </ac:spMkLst>
        </pc:spChg>
      </pc:sldChg>
      <pc:sldChg chg="modSp mod">
        <pc:chgData name="Era Poudel" userId="4038d143-4a25-4ddb-a450-cddf29410981" providerId="ADAL" clId="{80E1A066-2CC0-4B4B-BF70-17A1C888C271}" dt="2025-01-31T19:31:02.259" v="48" actId="790"/>
        <pc:sldMkLst>
          <pc:docMk/>
          <pc:sldMk cId="4108241009" sldId="536"/>
        </pc:sldMkLst>
        <pc:spChg chg="mod">
          <ac:chgData name="Era Poudel" userId="4038d143-4a25-4ddb-a450-cddf29410981" providerId="ADAL" clId="{80E1A066-2CC0-4B4B-BF70-17A1C888C271}" dt="2025-01-31T19:31:02.259" v="48" actId="790"/>
          <ac:spMkLst>
            <pc:docMk/>
            <pc:sldMk cId="4108241009" sldId="536"/>
            <ac:spMk id="2" creationId="{B3E14DB0-CE1A-BB7B-4226-56882AE76183}"/>
          </ac:spMkLst>
        </pc:spChg>
        <pc:spChg chg="mod">
          <ac:chgData name="Era Poudel" userId="4038d143-4a25-4ddb-a450-cddf29410981" providerId="ADAL" clId="{80E1A066-2CC0-4B4B-BF70-17A1C888C271}" dt="2025-01-31T19:31:02.259" v="48" actId="790"/>
          <ac:spMkLst>
            <pc:docMk/>
            <pc:sldMk cId="4108241009" sldId="536"/>
            <ac:spMk id="3" creationId="{32F438D3-E5D9-315F-DABC-873866EA2715}"/>
          </ac:spMkLst>
        </pc:spChg>
      </pc:sldChg>
    </pc:docChg>
  </pc:docChgLst>
  <pc:docChgLst>
    <pc:chgData name="Tabea Monz" userId="S::t.monz@tum.de::f46a5392-c507-4495-8454-0a2fbbcf0cda" providerId="AD" clId="Web-{394B7757-B775-D4B5-333B-BFBD5447C21F}"/>
    <pc:docChg chg="modSld">
      <pc:chgData name="Tabea Monz" userId="S::t.monz@tum.de::f46a5392-c507-4495-8454-0a2fbbcf0cda" providerId="AD" clId="Web-{394B7757-B775-D4B5-333B-BFBD5447C21F}" dt="2024-12-16T16:49:24.507" v="45" actId="1076"/>
      <pc:docMkLst>
        <pc:docMk/>
      </pc:docMkLst>
      <pc:sldChg chg="addSp delSp modSp">
        <pc:chgData name="Tabea Monz" userId="S::t.monz@tum.de::f46a5392-c507-4495-8454-0a2fbbcf0cda" providerId="AD" clId="Web-{394B7757-B775-D4B5-333B-BFBD5447C21F}" dt="2024-12-16T16:49:24.507" v="45" actId="1076"/>
        <pc:sldMkLst>
          <pc:docMk/>
          <pc:sldMk cId="3180930297" sldId="478"/>
        </pc:sldMkLst>
        <pc:spChg chg="mod ord">
          <ac:chgData name="Tabea Monz" userId="S::t.monz@tum.de::f46a5392-c507-4495-8454-0a2fbbcf0cda" providerId="AD" clId="Web-{394B7757-B775-D4B5-333B-BFBD5447C21F}" dt="2024-12-16T16:49:20.803" v="44" actId="1076"/>
          <ac:spMkLst>
            <pc:docMk/>
            <pc:sldMk cId="3180930297" sldId="478"/>
            <ac:spMk id="5" creationId="{C9C5A7CE-A9B4-D110-5695-2575F906660B}"/>
          </ac:spMkLst>
        </pc:spChg>
        <pc:picChg chg="add mod">
          <ac:chgData name="Tabea Monz" userId="S::t.monz@tum.de::f46a5392-c507-4495-8454-0a2fbbcf0cda" providerId="AD" clId="Web-{394B7757-B775-D4B5-333B-BFBD5447C21F}" dt="2024-12-16T16:48:18.613" v="31" actId="1076"/>
          <ac:picMkLst>
            <pc:docMk/>
            <pc:sldMk cId="3180930297" sldId="478"/>
            <ac:picMk id="7" creationId="{20A14296-8EB0-6A95-9D6B-F0ABD4E5E55B}"/>
          </ac:picMkLst>
        </pc:picChg>
        <pc:cxnChg chg="mod ord">
          <ac:chgData name="Tabea Monz" userId="S::t.monz@tum.de::f46a5392-c507-4495-8454-0a2fbbcf0cda" providerId="AD" clId="Web-{394B7757-B775-D4B5-333B-BFBD5447C21F}" dt="2024-12-16T16:49:24.507" v="45" actId="1076"/>
          <ac:cxnSpMkLst>
            <pc:docMk/>
            <pc:sldMk cId="3180930297" sldId="478"/>
            <ac:cxnSpMk id="6" creationId="{BDC6E153-9CBC-9D66-9CD5-D9C8AC39167D}"/>
          </ac:cxnSpMkLst>
        </pc:cxnChg>
      </pc:sldChg>
    </pc:docChg>
  </pc:docChgLst>
  <pc:docChgLst>
    <pc:chgData name="Tabea Monz" userId="S::t.monz@tum.de::f46a5392-c507-4495-8454-0a2fbbcf0cda" providerId="AD" clId="Web-{0FCBD68F-DF73-0259-7C75-F03679BE1B2E}"/>
    <pc:docChg chg="addSld modSld">
      <pc:chgData name="Tabea Monz" userId="S::t.monz@tum.de::f46a5392-c507-4495-8454-0a2fbbcf0cda" providerId="AD" clId="Web-{0FCBD68F-DF73-0259-7C75-F03679BE1B2E}" dt="2025-01-14T13:56:41.132" v="164" actId="20577"/>
      <pc:docMkLst>
        <pc:docMk/>
      </pc:docMkLst>
      <pc:sldChg chg="modSp">
        <pc:chgData name="Tabea Monz" userId="S::t.monz@tum.de::f46a5392-c507-4495-8454-0a2fbbcf0cda" providerId="AD" clId="Web-{0FCBD68F-DF73-0259-7C75-F03679BE1B2E}" dt="2025-01-14T13:56:41.132" v="164" actId="20577"/>
        <pc:sldMkLst>
          <pc:docMk/>
          <pc:sldMk cId="1424476061" sldId="453"/>
        </pc:sldMkLst>
        <pc:spChg chg="mod">
          <ac:chgData name="Tabea Monz" userId="S::t.monz@tum.de::f46a5392-c507-4495-8454-0a2fbbcf0cda" providerId="AD" clId="Web-{0FCBD68F-DF73-0259-7C75-F03679BE1B2E}" dt="2025-01-14T13:56:41.132" v="164" actId="20577"/>
          <ac:spMkLst>
            <pc:docMk/>
            <pc:sldMk cId="1424476061" sldId="453"/>
            <ac:spMk id="7" creationId="{093A833E-F483-48B3-840B-1348CCE3E9B7}"/>
          </ac:spMkLst>
        </pc:spChg>
      </pc:sldChg>
      <pc:sldChg chg="modSp">
        <pc:chgData name="Tabea Monz" userId="S::t.monz@tum.de::f46a5392-c507-4495-8454-0a2fbbcf0cda" providerId="AD" clId="Web-{0FCBD68F-DF73-0259-7C75-F03679BE1B2E}" dt="2025-01-14T13:09:42.180" v="12" actId="20577"/>
        <pc:sldMkLst>
          <pc:docMk/>
          <pc:sldMk cId="3199544241" sldId="467"/>
        </pc:sldMkLst>
        <pc:spChg chg="mod">
          <ac:chgData name="Tabea Monz" userId="S::t.monz@tum.de::f46a5392-c507-4495-8454-0a2fbbcf0cda" providerId="AD" clId="Web-{0FCBD68F-DF73-0259-7C75-F03679BE1B2E}" dt="2025-01-14T13:09:42.180" v="12" actId="20577"/>
          <ac:spMkLst>
            <pc:docMk/>
            <pc:sldMk cId="3199544241" sldId="467"/>
            <ac:spMk id="10" creationId="{72C9F6A6-A520-1851-F229-7C9C5DAA1C36}"/>
          </ac:spMkLst>
        </pc:spChg>
      </pc:sldChg>
      <pc:sldChg chg="modSp">
        <pc:chgData name="Tabea Monz" userId="S::t.monz@tum.de::f46a5392-c507-4495-8454-0a2fbbcf0cda" providerId="AD" clId="Web-{0FCBD68F-DF73-0259-7C75-F03679BE1B2E}" dt="2025-01-14T13:32:54.263" v="144" actId="20577"/>
        <pc:sldMkLst>
          <pc:docMk/>
          <pc:sldMk cId="4224467506" sldId="507"/>
        </pc:sldMkLst>
        <pc:spChg chg="mod">
          <ac:chgData name="Tabea Monz" userId="S::t.monz@tum.de::f46a5392-c507-4495-8454-0a2fbbcf0cda" providerId="AD" clId="Web-{0FCBD68F-DF73-0259-7C75-F03679BE1B2E}" dt="2025-01-14T13:32:54.263" v="144" actId="20577"/>
          <ac:spMkLst>
            <pc:docMk/>
            <pc:sldMk cId="4224467506" sldId="507"/>
            <ac:spMk id="5" creationId="{C6C1DE69-C16F-1EDC-9C43-DC0DA48FCB16}"/>
          </ac:spMkLst>
        </pc:spChg>
      </pc:sldChg>
      <pc:sldChg chg="addSp modSp">
        <pc:chgData name="Tabea Monz" userId="S::t.monz@tum.de::f46a5392-c507-4495-8454-0a2fbbcf0cda" providerId="AD" clId="Web-{0FCBD68F-DF73-0259-7C75-F03679BE1B2E}" dt="2025-01-14T13:32:33.090" v="141" actId="20577"/>
        <pc:sldMkLst>
          <pc:docMk/>
          <pc:sldMk cId="1607909624" sldId="518"/>
        </pc:sldMkLst>
        <pc:spChg chg="add mod">
          <ac:chgData name="Tabea Monz" userId="S::t.monz@tum.de::f46a5392-c507-4495-8454-0a2fbbcf0cda" providerId="AD" clId="Web-{0FCBD68F-DF73-0259-7C75-F03679BE1B2E}" dt="2025-01-14T13:32:33.090" v="141" actId="20577"/>
          <ac:spMkLst>
            <pc:docMk/>
            <pc:sldMk cId="1607909624" sldId="518"/>
            <ac:spMk id="5" creationId="{90ED87F3-7A68-2757-5EFD-5401B93A3708}"/>
          </ac:spMkLst>
        </pc:spChg>
        <pc:picChg chg="mod">
          <ac:chgData name="Tabea Monz" userId="S::t.monz@tum.de::f46a5392-c507-4495-8454-0a2fbbcf0cda" providerId="AD" clId="Web-{0FCBD68F-DF73-0259-7C75-F03679BE1B2E}" dt="2025-01-14T13:13:27.047" v="39" actId="1076"/>
          <ac:picMkLst>
            <pc:docMk/>
            <pc:sldMk cId="1607909624" sldId="518"/>
            <ac:picMk id="3" creationId="{2A6F011B-3C3A-DC66-75BF-FE34AA9042AA}"/>
          </ac:picMkLst>
        </pc:picChg>
        <pc:picChg chg="add mod">
          <ac:chgData name="Tabea Monz" userId="S::t.monz@tum.de::f46a5392-c507-4495-8454-0a2fbbcf0cda" providerId="AD" clId="Web-{0FCBD68F-DF73-0259-7C75-F03679BE1B2E}" dt="2025-01-14T13:12:15.154" v="38" actId="1076"/>
          <ac:picMkLst>
            <pc:docMk/>
            <pc:sldMk cId="1607909624" sldId="518"/>
            <ac:picMk id="7" creationId="{08A2D873-ADBD-BCD8-8E8A-1B7D6FE63D62}"/>
          </ac:picMkLst>
        </pc:picChg>
      </pc:sldChg>
      <pc:sldChg chg="addSp delSp modSp add replId">
        <pc:chgData name="Tabea Monz" userId="S::t.monz@tum.de::f46a5392-c507-4495-8454-0a2fbbcf0cda" providerId="AD" clId="Web-{0FCBD68F-DF73-0259-7C75-F03679BE1B2E}" dt="2025-01-14T13:33:42.233" v="151" actId="1076"/>
        <pc:sldMkLst>
          <pc:docMk/>
          <pc:sldMk cId="3654683049" sldId="519"/>
        </pc:sldMkLst>
        <pc:spChg chg="mod">
          <ac:chgData name="Tabea Monz" userId="S::t.monz@tum.de::f46a5392-c507-4495-8454-0a2fbbcf0cda" providerId="AD" clId="Web-{0FCBD68F-DF73-0259-7C75-F03679BE1B2E}" dt="2025-01-14T13:32:13.214" v="137" actId="20577"/>
          <ac:spMkLst>
            <pc:docMk/>
            <pc:sldMk cId="3654683049" sldId="519"/>
            <ac:spMk id="5" creationId="{C6C1DE69-C16F-1EDC-9C43-DC0DA48FCB16}"/>
          </ac:spMkLst>
        </pc:spChg>
        <pc:picChg chg="add mod">
          <ac:chgData name="Tabea Monz" userId="S::t.monz@tum.de::f46a5392-c507-4495-8454-0a2fbbcf0cda" providerId="AD" clId="Web-{0FCBD68F-DF73-0259-7C75-F03679BE1B2E}" dt="2025-01-14T13:33:42.233" v="151" actId="1076"/>
          <ac:picMkLst>
            <pc:docMk/>
            <pc:sldMk cId="3654683049" sldId="519"/>
            <ac:picMk id="3" creationId="{BD85FA4B-67FD-F8FD-2CFF-F411FF4F8DAE}"/>
          </ac:picMkLst>
        </pc:picChg>
        <pc:picChg chg="add mod">
          <ac:chgData name="Tabea Monz" userId="S::t.monz@tum.de::f46a5392-c507-4495-8454-0a2fbbcf0cda" providerId="AD" clId="Web-{0FCBD68F-DF73-0259-7C75-F03679BE1B2E}" dt="2025-01-14T13:33:39.343" v="150" actId="1076"/>
          <ac:picMkLst>
            <pc:docMk/>
            <pc:sldMk cId="3654683049" sldId="519"/>
            <ac:picMk id="4" creationId="{B54DFB78-D1AA-0043-5FFB-B8F001A79502}"/>
          </ac:picMkLst>
        </pc:picChg>
      </pc:sldChg>
    </pc:docChg>
  </pc:docChgLst>
  <pc:docChgLst>
    <pc:chgData name="Lukas Rau" userId="S::lukas.rau@tum.de::a75e0523-20be-4fb9-acc6-1a36dfa716c4" providerId="AD" clId="Web-{912B2488-0987-896F-4D4E-6F3585BB1260}"/>
    <pc:docChg chg="modSld">
      <pc:chgData name="Lukas Rau" userId="S::lukas.rau@tum.de::a75e0523-20be-4fb9-acc6-1a36dfa716c4" providerId="AD" clId="Web-{912B2488-0987-896F-4D4E-6F3585BB1260}" dt="2025-05-13T15:09:01.686" v="2"/>
      <pc:docMkLst>
        <pc:docMk/>
      </pc:docMkLst>
      <pc:sldChg chg="delSp">
        <pc:chgData name="Lukas Rau" userId="S::lukas.rau@tum.de::a75e0523-20be-4fb9-acc6-1a36dfa716c4" providerId="AD" clId="Web-{912B2488-0987-896F-4D4E-6F3585BB1260}" dt="2025-05-13T15:08:55.499" v="1"/>
        <pc:sldMkLst>
          <pc:docMk/>
          <pc:sldMk cId="97499985" sldId="466"/>
        </pc:sldMkLst>
        <pc:spChg chg="del">
          <ac:chgData name="Lukas Rau" userId="S::lukas.rau@tum.de::a75e0523-20be-4fb9-acc6-1a36dfa716c4" providerId="AD" clId="Web-{912B2488-0987-896F-4D4E-6F3585BB1260}" dt="2025-05-13T15:08:55.499" v="1"/>
          <ac:spMkLst>
            <pc:docMk/>
            <pc:sldMk cId="97499985" sldId="466"/>
            <ac:spMk id="8" creationId="{B6BFA784-BC28-D587-660B-D52DED9A821E}"/>
          </ac:spMkLst>
        </pc:spChg>
        <pc:spChg chg="del">
          <ac:chgData name="Lukas Rau" userId="S::lukas.rau@tum.de::a75e0523-20be-4fb9-acc6-1a36dfa716c4" providerId="AD" clId="Web-{912B2488-0987-896F-4D4E-6F3585BB1260}" dt="2025-05-13T15:08:53.499" v="0"/>
          <ac:spMkLst>
            <pc:docMk/>
            <pc:sldMk cId="97499985" sldId="466"/>
            <ac:spMk id="19" creationId="{992064A6-C7FD-05B1-47E7-8D4EADBEEE40}"/>
          </ac:spMkLst>
        </pc:spChg>
      </pc:sldChg>
      <pc:sldChg chg="delSp">
        <pc:chgData name="Lukas Rau" userId="S::lukas.rau@tum.de::a75e0523-20be-4fb9-acc6-1a36dfa716c4" providerId="AD" clId="Web-{912B2488-0987-896F-4D4E-6F3585BB1260}" dt="2025-05-13T15:09:01.686" v="2"/>
        <pc:sldMkLst>
          <pc:docMk/>
          <pc:sldMk cId="262309638" sldId="534"/>
        </pc:sldMkLst>
        <pc:spChg chg="del">
          <ac:chgData name="Lukas Rau" userId="S::lukas.rau@tum.de::a75e0523-20be-4fb9-acc6-1a36dfa716c4" providerId="AD" clId="Web-{912B2488-0987-896F-4D4E-6F3585BB1260}" dt="2025-05-13T15:09:01.686" v="2"/>
          <ac:spMkLst>
            <pc:docMk/>
            <pc:sldMk cId="262309638" sldId="534"/>
            <ac:spMk id="8" creationId="{4CDDA95C-F2E2-A738-4619-FEE1961F5B10}"/>
          </ac:spMkLst>
        </pc:spChg>
      </pc:sldChg>
    </pc:docChg>
  </pc:docChgLst>
  <pc:docChgLst>
    <pc:chgData name="Ömer Taha Sevimli" userId="S::omer.sevimli@tum.de::d68fb2f4-76b1-4cfc-96e6-800a7d956fcb" providerId="AD" clId="Web-{FB66285A-5235-C4B6-6F90-EC25D1449CF2}"/>
    <pc:docChg chg="addSld modSld sldOrd">
      <pc:chgData name="Ömer Taha Sevimli" userId="S::omer.sevimli@tum.de::d68fb2f4-76b1-4cfc-96e6-800a7d956fcb" providerId="AD" clId="Web-{FB66285A-5235-C4B6-6F90-EC25D1449CF2}" dt="2025-01-20T10:19:23.677" v="218" actId="1076"/>
      <pc:docMkLst>
        <pc:docMk/>
      </pc:docMkLst>
      <pc:sldChg chg="modSp">
        <pc:chgData name="Ömer Taha Sevimli" userId="S::omer.sevimli@tum.de::d68fb2f4-76b1-4cfc-96e6-800a7d956fcb" providerId="AD" clId="Web-{FB66285A-5235-C4B6-6F90-EC25D1449CF2}" dt="2025-01-20T10:17:38.877" v="185" actId="1076"/>
        <pc:sldMkLst>
          <pc:docMk/>
          <pc:sldMk cId="2917893767" sldId="413"/>
        </pc:sldMkLst>
        <pc:spChg chg="mod">
          <ac:chgData name="Ömer Taha Sevimli" userId="S::omer.sevimli@tum.de::d68fb2f4-76b1-4cfc-96e6-800a7d956fcb" providerId="AD" clId="Web-{FB66285A-5235-C4B6-6F90-EC25D1449CF2}" dt="2025-01-20T10:17:28.392" v="183" actId="20577"/>
          <ac:spMkLst>
            <pc:docMk/>
            <pc:sldMk cId="2917893767" sldId="413"/>
            <ac:spMk id="30" creationId="{88F149BF-F6D7-AED1-F290-E0FAABCC4B04}"/>
          </ac:spMkLst>
        </pc:spChg>
        <pc:picChg chg="mod">
          <ac:chgData name="Ömer Taha Sevimli" userId="S::omer.sevimli@tum.de::d68fb2f4-76b1-4cfc-96e6-800a7d956fcb" providerId="AD" clId="Web-{FB66285A-5235-C4B6-6F90-EC25D1449CF2}" dt="2025-01-20T10:17:38.877" v="185" actId="1076"/>
          <ac:picMkLst>
            <pc:docMk/>
            <pc:sldMk cId="2917893767" sldId="413"/>
            <ac:picMk id="3" creationId="{A2E89D5A-B161-C0C8-EC61-DADF8427461D}"/>
          </ac:picMkLst>
        </pc:picChg>
      </pc:sldChg>
      <pc:sldChg chg="modSp">
        <pc:chgData name="Ömer Taha Sevimli" userId="S::omer.sevimli@tum.de::d68fb2f4-76b1-4cfc-96e6-800a7d956fcb" providerId="AD" clId="Web-{FB66285A-5235-C4B6-6F90-EC25D1449CF2}" dt="2025-01-20T10:04:46.654" v="17" actId="20577"/>
        <pc:sldMkLst>
          <pc:docMk/>
          <pc:sldMk cId="2719264391" sldId="464"/>
        </pc:sldMkLst>
      </pc:sldChg>
      <pc:sldChg chg="addSp delSp modSp add ord replId">
        <pc:chgData name="Ömer Taha Sevimli" userId="S::omer.sevimli@tum.de::d68fb2f4-76b1-4cfc-96e6-800a7d956fcb" providerId="AD" clId="Web-{FB66285A-5235-C4B6-6F90-EC25D1449CF2}" dt="2025-01-20T10:17:14.548" v="179" actId="20577"/>
        <pc:sldMkLst>
          <pc:docMk/>
          <pc:sldMk cId="263433117" sldId="529"/>
        </pc:sldMkLst>
        <pc:spChg chg="mod">
          <ac:chgData name="Ömer Taha Sevimli" userId="S::omer.sevimli@tum.de::d68fb2f4-76b1-4cfc-96e6-800a7d956fcb" providerId="AD" clId="Web-{FB66285A-5235-C4B6-6F90-EC25D1449CF2}" dt="2025-01-20T10:17:14.548" v="179" actId="20577"/>
          <ac:spMkLst>
            <pc:docMk/>
            <pc:sldMk cId="263433117" sldId="529"/>
            <ac:spMk id="3" creationId="{A68BB057-B8C6-3C0B-23E1-6E6A0F06BDF0}"/>
          </ac:spMkLst>
        </pc:spChg>
        <pc:spChg chg="mod">
          <ac:chgData name="Ömer Taha Sevimli" userId="S::omer.sevimli@tum.de::d68fb2f4-76b1-4cfc-96e6-800a7d956fcb" providerId="AD" clId="Web-{FB66285A-5235-C4B6-6F90-EC25D1449CF2}" dt="2025-01-20T10:16:41.047" v="173" actId="20577"/>
          <ac:spMkLst>
            <pc:docMk/>
            <pc:sldMk cId="263433117" sldId="529"/>
            <ac:spMk id="10" creationId="{72C9F6A6-A520-1851-F229-7C9C5DAA1C36}"/>
          </ac:spMkLst>
        </pc:spChg>
        <pc:picChg chg="add mod">
          <ac:chgData name="Ömer Taha Sevimli" userId="S::omer.sevimli@tum.de::d68fb2f4-76b1-4cfc-96e6-800a7d956fcb" providerId="AD" clId="Web-{FB66285A-5235-C4B6-6F90-EC25D1449CF2}" dt="2025-01-20T10:14:56.060" v="156" actId="1076"/>
          <ac:picMkLst>
            <pc:docMk/>
            <pc:sldMk cId="263433117" sldId="529"/>
            <ac:picMk id="4" creationId="{3FCB0706-8E95-E545-FD87-F6B4DB3F8B5C}"/>
          </ac:picMkLst>
        </pc:picChg>
      </pc:sldChg>
    </pc:docChg>
  </pc:docChgLst>
  <pc:docChgLst>
    <pc:chgData name="Tabea Monz" userId="S::t.monz@tum.de::f46a5392-c507-4495-8454-0a2fbbcf0cda" providerId="AD" clId="Web-{4D3F6511-1C2A-5AD6-539E-1BC487BD4BC5}"/>
    <pc:docChg chg="addSld delSld modSld">
      <pc:chgData name="Tabea Monz" userId="S::t.monz@tum.de::f46a5392-c507-4495-8454-0a2fbbcf0cda" providerId="AD" clId="Web-{4D3F6511-1C2A-5AD6-539E-1BC487BD4BC5}" dt="2024-12-08T20:08:40.778" v="392" actId="20577"/>
      <pc:docMkLst>
        <pc:docMk/>
      </pc:docMkLst>
      <pc:sldChg chg="addSp delSp modSp">
        <pc:chgData name="Tabea Monz" userId="S::t.monz@tum.de::f46a5392-c507-4495-8454-0a2fbbcf0cda" providerId="AD" clId="Web-{4D3F6511-1C2A-5AD6-539E-1BC487BD4BC5}" dt="2024-12-08T19:46:41.709" v="4"/>
        <pc:sldMkLst>
          <pc:docMk/>
          <pc:sldMk cId="0" sldId="256"/>
        </pc:sldMkLst>
      </pc:sldChg>
      <pc:sldChg chg="modSp">
        <pc:chgData name="Tabea Monz" userId="S::t.monz@tum.de::f46a5392-c507-4495-8454-0a2fbbcf0cda" providerId="AD" clId="Web-{4D3F6511-1C2A-5AD6-539E-1BC487BD4BC5}" dt="2024-12-08T20:05:03.317" v="351" actId="20577"/>
        <pc:sldMkLst>
          <pc:docMk/>
          <pc:sldMk cId="1729817831" sldId="324"/>
        </pc:sldMkLst>
      </pc:sldChg>
      <pc:sldChg chg="addSp modSp modNotes">
        <pc:chgData name="Tabea Monz" userId="S::t.monz@tum.de::f46a5392-c507-4495-8454-0a2fbbcf0cda" providerId="AD" clId="Web-{4D3F6511-1C2A-5AD6-539E-1BC487BD4BC5}" dt="2024-12-08T20:03:38.610" v="343" actId="20577"/>
        <pc:sldMkLst>
          <pc:docMk/>
          <pc:sldMk cId="1796853716" sldId="418"/>
        </pc:sldMkLst>
      </pc:sldChg>
      <pc:sldChg chg="modSp">
        <pc:chgData name="Tabea Monz" userId="S::t.monz@tum.de::f46a5392-c507-4495-8454-0a2fbbcf0cda" providerId="AD" clId="Web-{4D3F6511-1C2A-5AD6-539E-1BC487BD4BC5}" dt="2024-12-08T19:53:02.070" v="175" actId="20577"/>
        <pc:sldMkLst>
          <pc:docMk/>
          <pc:sldMk cId="53411462" sldId="420"/>
        </pc:sldMkLst>
      </pc:sldChg>
      <pc:sldChg chg="del">
        <pc:chgData name="Tabea Monz" userId="S::t.monz@tum.de::f46a5392-c507-4495-8454-0a2fbbcf0cda" providerId="AD" clId="Web-{4D3F6511-1C2A-5AD6-539E-1BC487BD4BC5}" dt="2024-12-08T20:06:57.899" v="363"/>
        <pc:sldMkLst>
          <pc:docMk/>
          <pc:sldMk cId="1497954861" sldId="429"/>
        </pc:sldMkLst>
      </pc:sldChg>
      <pc:sldChg chg="modSp">
        <pc:chgData name="Tabea Monz" userId="S::t.monz@tum.de::f46a5392-c507-4495-8454-0a2fbbcf0cda" providerId="AD" clId="Web-{4D3F6511-1C2A-5AD6-539E-1BC487BD4BC5}" dt="2024-12-08T20:07:50.339" v="380" actId="20577"/>
        <pc:sldMkLst>
          <pc:docMk/>
          <pc:sldMk cId="3001340749" sldId="452"/>
        </pc:sldMkLst>
      </pc:sldChg>
      <pc:sldChg chg="modSp add replId">
        <pc:chgData name="Tabea Monz" userId="S::t.monz@tum.de::f46a5392-c507-4495-8454-0a2fbbcf0cda" providerId="AD" clId="Web-{4D3F6511-1C2A-5AD6-539E-1BC487BD4BC5}" dt="2024-12-08T20:06:36.148" v="362" actId="20577"/>
        <pc:sldMkLst>
          <pc:docMk/>
          <pc:sldMk cId="16915980" sldId="470"/>
        </pc:sldMkLst>
      </pc:sldChg>
      <pc:sldChg chg="modSp add replId">
        <pc:chgData name="Tabea Monz" userId="S::t.monz@tum.de::f46a5392-c507-4495-8454-0a2fbbcf0cda" providerId="AD" clId="Web-{4D3F6511-1C2A-5AD6-539E-1BC487BD4BC5}" dt="2024-12-08T20:08:40.778" v="392" actId="20577"/>
        <pc:sldMkLst>
          <pc:docMk/>
          <pc:sldMk cId="2142852525" sldId="471"/>
        </pc:sldMkLst>
      </pc:sldChg>
      <pc:sldChg chg="modSp add del replId">
        <pc:chgData name="Tabea Monz" userId="S::t.monz@tum.de::f46a5392-c507-4495-8454-0a2fbbcf0cda" providerId="AD" clId="Web-{4D3F6511-1C2A-5AD6-539E-1BC487BD4BC5}" dt="2024-12-08T20:07:55.120" v="381"/>
        <pc:sldMkLst>
          <pc:docMk/>
          <pc:sldMk cId="2541029618" sldId="471"/>
        </pc:sldMkLst>
      </pc:sldChg>
    </pc:docChg>
  </pc:docChgLst>
  <pc:docChgLst>
    <pc:chgData name="Ömer Taha Sevimli" userId="S::omer.sevimli@tum.de::d68fb2f4-76b1-4cfc-96e6-800a7d956fcb" providerId="AD" clId="Web-{31C3957F-9011-2872-471D-98F7F210A919}"/>
    <pc:docChg chg="modSld">
      <pc:chgData name="Ömer Taha Sevimli" userId="S::omer.sevimli@tum.de::d68fb2f4-76b1-4cfc-96e6-800a7d956fcb" providerId="AD" clId="Web-{31C3957F-9011-2872-471D-98F7F210A919}" dt="2024-11-18T15:18:43.228" v="15" actId="20577"/>
      <pc:docMkLst>
        <pc:docMk/>
      </pc:docMkLst>
    </pc:docChg>
  </pc:docChgLst>
  <pc:docChgLst>
    <pc:chgData name="Ömer Taha Sevimli" userId="S::omer.sevimli@tum.de::d68fb2f4-76b1-4cfc-96e6-800a7d956fcb" providerId="AD" clId="Web-{3F2E2DFF-CAF8-B823-8FD9-9D345DBD80D3}"/>
    <pc:docChg chg="addSld modSld sldOrd">
      <pc:chgData name="Ömer Taha Sevimli" userId="S::omer.sevimli@tum.de::d68fb2f4-76b1-4cfc-96e6-800a7d956fcb" providerId="AD" clId="Web-{3F2E2DFF-CAF8-B823-8FD9-9D345DBD80D3}" dt="2024-12-16T15:38:15.777" v="203" actId="1076"/>
      <pc:docMkLst>
        <pc:docMk/>
      </pc:docMkLst>
      <pc:sldChg chg="addSp delSp modSp add ord replId">
        <pc:chgData name="Ömer Taha Sevimli" userId="S::omer.sevimli@tum.de::d68fb2f4-76b1-4cfc-96e6-800a7d956fcb" providerId="AD" clId="Web-{3F2E2DFF-CAF8-B823-8FD9-9D345DBD80D3}" dt="2024-12-16T15:38:15.777" v="203" actId="1076"/>
        <pc:sldMkLst>
          <pc:docMk/>
          <pc:sldMk cId="2906566002" sldId="480"/>
        </pc:sldMkLst>
        <pc:spChg chg="mod">
          <ac:chgData name="Ömer Taha Sevimli" userId="S::omer.sevimli@tum.de::d68fb2f4-76b1-4cfc-96e6-800a7d956fcb" providerId="AD" clId="Web-{3F2E2DFF-CAF8-B823-8FD9-9D345DBD80D3}" dt="2024-12-16T15:38:11.152" v="202" actId="20577"/>
          <ac:spMkLst>
            <pc:docMk/>
            <pc:sldMk cId="2906566002" sldId="480"/>
            <ac:spMk id="3" creationId="{A68BB057-B8C6-3C0B-23E1-6E6A0F06BDF0}"/>
          </ac:spMkLst>
        </pc:spChg>
        <pc:spChg chg="add mod">
          <ac:chgData name="Ömer Taha Sevimli" userId="S::omer.sevimli@tum.de::d68fb2f4-76b1-4cfc-96e6-800a7d956fcb" providerId="AD" clId="Web-{3F2E2DFF-CAF8-B823-8FD9-9D345DBD80D3}" dt="2024-12-16T15:38:15.777" v="203" actId="1076"/>
          <ac:spMkLst>
            <pc:docMk/>
            <pc:sldMk cId="2906566002" sldId="480"/>
            <ac:spMk id="6" creationId="{8B8AD450-11CF-2CEC-1D9C-889D3F1D0357}"/>
          </ac:spMkLst>
        </pc:spChg>
        <pc:spChg chg="mod">
          <ac:chgData name="Ömer Taha Sevimli" userId="S::omer.sevimli@tum.de::d68fb2f4-76b1-4cfc-96e6-800a7d956fcb" providerId="AD" clId="Web-{3F2E2DFF-CAF8-B823-8FD9-9D345DBD80D3}" dt="2024-12-16T14:55:41.356" v="22" actId="20577"/>
          <ac:spMkLst>
            <pc:docMk/>
            <pc:sldMk cId="2906566002" sldId="480"/>
            <ac:spMk id="10" creationId="{72C9F6A6-A520-1851-F229-7C9C5DAA1C36}"/>
          </ac:spMkLst>
        </pc:spChg>
        <pc:picChg chg="add mod">
          <ac:chgData name="Ömer Taha Sevimli" userId="S::omer.sevimli@tum.de::d68fb2f4-76b1-4cfc-96e6-800a7d956fcb" providerId="AD" clId="Web-{3F2E2DFF-CAF8-B823-8FD9-9D345DBD80D3}" dt="2024-12-16T14:59:29.973" v="77" actId="1076"/>
          <ac:picMkLst>
            <pc:docMk/>
            <pc:sldMk cId="2906566002" sldId="480"/>
            <ac:picMk id="5" creationId="{88BC00E0-E5D4-8C8F-3F4A-6DACF8E04BD8}"/>
          </ac:picMkLst>
        </pc:picChg>
      </pc:sldChg>
      <pc:sldChg chg="addSp delSp modSp add replId">
        <pc:chgData name="Ömer Taha Sevimli" userId="S::omer.sevimli@tum.de::d68fb2f4-76b1-4cfc-96e6-800a7d956fcb" providerId="AD" clId="Web-{3F2E2DFF-CAF8-B823-8FD9-9D345DBD80D3}" dt="2024-12-16T15:11:13.181" v="196" actId="20577"/>
        <pc:sldMkLst>
          <pc:docMk/>
          <pc:sldMk cId="1127800617" sldId="481"/>
        </pc:sldMkLst>
        <pc:spChg chg="mod">
          <ac:chgData name="Ömer Taha Sevimli" userId="S::omer.sevimli@tum.de::d68fb2f4-76b1-4cfc-96e6-800a7d956fcb" providerId="AD" clId="Web-{3F2E2DFF-CAF8-B823-8FD9-9D345DBD80D3}" dt="2024-12-16T15:11:13.181" v="196" actId="20577"/>
          <ac:spMkLst>
            <pc:docMk/>
            <pc:sldMk cId="1127800617" sldId="481"/>
            <ac:spMk id="3" creationId="{A68BB057-B8C6-3C0B-23E1-6E6A0F06BDF0}"/>
          </ac:spMkLst>
        </pc:spChg>
        <pc:spChg chg="mod">
          <ac:chgData name="Ömer Taha Sevimli" userId="S::omer.sevimli@tum.de::d68fb2f4-76b1-4cfc-96e6-800a7d956fcb" providerId="AD" clId="Web-{3F2E2DFF-CAF8-B823-8FD9-9D345DBD80D3}" dt="2024-12-16T15:04:11.028" v="93" actId="20577"/>
          <ac:spMkLst>
            <pc:docMk/>
            <pc:sldMk cId="1127800617" sldId="481"/>
            <ac:spMk id="10" creationId="{72C9F6A6-A520-1851-F229-7C9C5DAA1C36}"/>
          </ac:spMkLst>
        </pc:spChg>
        <pc:picChg chg="add mod">
          <ac:chgData name="Ömer Taha Sevimli" userId="S::omer.sevimli@tum.de::d68fb2f4-76b1-4cfc-96e6-800a7d956fcb" providerId="AD" clId="Web-{3F2E2DFF-CAF8-B823-8FD9-9D345DBD80D3}" dt="2024-12-16T15:07:23.862" v="194" actId="1076"/>
          <ac:picMkLst>
            <pc:docMk/>
            <pc:sldMk cId="1127800617" sldId="481"/>
            <ac:picMk id="2" creationId="{5012E21D-1D50-EF85-40FE-A8351E8C05AA}"/>
          </ac:picMkLst>
        </pc:picChg>
      </pc:sldChg>
    </pc:docChg>
  </pc:docChgLst>
  <pc:docChgLst>
    <pc:chgData name="Tabea Monz" userId="S::t.monz@tum.de::f46a5392-c507-4495-8454-0a2fbbcf0cda" providerId="AD" clId="Web-{75BDDDCB-EC03-B480-718B-37D602A490F7}"/>
    <pc:docChg chg="modSld">
      <pc:chgData name="Tabea Monz" userId="S::t.monz@tum.de::f46a5392-c507-4495-8454-0a2fbbcf0cda" providerId="AD" clId="Web-{75BDDDCB-EC03-B480-718B-37D602A490F7}" dt="2025-01-26T12:16:47.360" v="0" actId="1076"/>
      <pc:docMkLst>
        <pc:docMk/>
      </pc:docMkLst>
      <pc:sldChg chg="modSp">
        <pc:chgData name="Tabea Monz" userId="S::t.monz@tum.de::f46a5392-c507-4495-8454-0a2fbbcf0cda" providerId="AD" clId="Web-{75BDDDCB-EC03-B480-718B-37D602A490F7}" dt="2025-01-26T12:16:47.360" v="0" actId="1076"/>
        <pc:sldMkLst>
          <pc:docMk/>
          <pc:sldMk cId="1796853716" sldId="418"/>
        </pc:sldMkLst>
        <pc:picChg chg="mod">
          <ac:chgData name="Tabea Monz" userId="S::t.monz@tum.de::f46a5392-c507-4495-8454-0a2fbbcf0cda" providerId="AD" clId="Web-{75BDDDCB-EC03-B480-718B-37D602A490F7}" dt="2025-01-26T12:16:47.360" v="0" actId="1076"/>
          <ac:picMkLst>
            <pc:docMk/>
            <pc:sldMk cId="1796853716" sldId="418"/>
            <ac:picMk id="13" creationId="{06FA4507-6F4F-5B2E-E778-AA0E059CC68C}"/>
          </ac:picMkLst>
        </pc:picChg>
      </pc:sldChg>
    </pc:docChg>
  </pc:docChgLst>
  <pc:docChgLst>
    <pc:chgData name="Tabea Monz" userId="S::t.monz@tum.de::f46a5392-c507-4495-8454-0a2fbbcf0cda" providerId="AD" clId="Web-{46114BD9-A048-3ED6-69B9-CBEFE2620421}"/>
    <pc:docChg chg="addSld modSld">
      <pc:chgData name="Tabea Monz" userId="S::t.monz@tum.de::f46a5392-c507-4495-8454-0a2fbbcf0cda" providerId="AD" clId="Web-{46114BD9-A048-3ED6-69B9-CBEFE2620421}" dt="2024-11-21T10:54:37.630" v="555" actId="20577"/>
      <pc:docMkLst>
        <pc:docMk/>
      </pc:docMkLst>
      <pc:sldChg chg="modSp">
        <pc:chgData name="Tabea Monz" userId="S::t.monz@tum.de::f46a5392-c507-4495-8454-0a2fbbcf0cda" providerId="AD" clId="Web-{46114BD9-A048-3ED6-69B9-CBEFE2620421}" dt="2024-11-21T10:25:57.978" v="124" actId="14100"/>
        <pc:sldMkLst>
          <pc:docMk/>
          <pc:sldMk cId="53411462" sldId="420"/>
        </pc:sldMkLst>
      </pc:sldChg>
      <pc:sldChg chg="modSp add replId">
        <pc:chgData name="Tabea Monz" userId="S::t.monz@tum.de::f46a5392-c507-4495-8454-0a2fbbcf0cda" providerId="AD" clId="Web-{46114BD9-A048-3ED6-69B9-CBEFE2620421}" dt="2024-11-21T10:25:28.790" v="114" actId="1076"/>
        <pc:sldMkLst>
          <pc:docMk/>
          <pc:sldMk cId="3001340749" sldId="452"/>
        </pc:sldMkLst>
      </pc:sldChg>
      <pc:sldChg chg="addSp delSp modSp add replId modNotes">
        <pc:chgData name="Tabea Monz" userId="S::t.monz@tum.de::f46a5392-c507-4495-8454-0a2fbbcf0cda" providerId="AD" clId="Web-{46114BD9-A048-3ED6-69B9-CBEFE2620421}" dt="2024-11-21T10:41:31.095" v="288"/>
        <pc:sldMkLst>
          <pc:docMk/>
          <pc:sldMk cId="1424476061" sldId="453"/>
        </pc:sldMkLst>
      </pc:sldChg>
      <pc:sldChg chg="addSp delSp modSp add replId modNotes">
        <pc:chgData name="Tabea Monz" userId="S::t.monz@tum.de::f46a5392-c507-4495-8454-0a2fbbcf0cda" providerId="AD" clId="Web-{46114BD9-A048-3ED6-69B9-CBEFE2620421}" dt="2024-11-21T10:54:37.630" v="555" actId="20577"/>
        <pc:sldMkLst>
          <pc:docMk/>
          <pc:sldMk cId="817820870" sldId="454"/>
        </pc:sldMkLst>
      </pc:sldChg>
    </pc:docChg>
  </pc:docChgLst>
  <pc:docChgLst>
    <pc:chgData name="Ömer Taha Sevimli" userId="S::omer.sevimli@tum.de::d68fb2f4-76b1-4cfc-96e6-800a7d956fcb" providerId="AD" clId="Web-{C115D144-FA01-C6D3-3022-2EFE3592E9A3}"/>
    <pc:docChg chg="mod addSld delSld modSld">
      <pc:chgData name="Ömer Taha Sevimli" userId="S::omer.sevimli@tum.de::d68fb2f4-76b1-4cfc-96e6-800a7d956fcb" providerId="AD" clId="Web-{C115D144-FA01-C6D3-3022-2EFE3592E9A3}" dt="2024-11-12T16:04:38.508" v="462" actId="14100"/>
      <pc:docMkLst>
        <pc:docMk/>
      </pc:docMkLst>
      <pc:sldChg chg="delSp modSp">
        <pc:chgData name="Ömer Taha Sevimli" userId="S::omer.sevimli@tum.de::d68fb2f4-76b1-4cfc-96e6-800a7d956fcb" providerId="AD" clId="Web-{C115D144-FA01-C6D3-3022-2EFE3592E9A3}" dt="2024-11-12T15:23:57.792" v="71"/>
        <pc:sldMkLst>
          <pc:docMk/>
          <pc:sldMk cId="0" sldId="256"/>
        </pc:sldMkLst>
      </pc:sldChg>
      <pc:sldChg chg="del">
        <pc:chgData name="Ömer Taha Sevimli" userId="S::omer.sevimli@tum.de::d68fb2f4-76b1-4cfc-96e6-800a7d956fcb" providerId="AD" clId="Web-{C115D144-FA01-C6D3-3022-2EFE3592E9A3}" dt="2024-11-12T15:23:54.870" v="69"/>
        <pc:sldMkLst>
          <pc:docMk/>
          <pc:sldMk cId="0" sldId="258"/>
        </pc:sldMkLst>
      </pc:sldChg>
      <pc:sldChg chg="del">
        <pc:chgData name="Ömer Taha Sevimli" userId="S::omer.sevimli@tum.de::d68fb2f4-76b1-4cfc-96e6-800a7d956fcb" providerId="AD" clId="Web-{C115D144-FA01-C6D3-3022-2EFE3592E9A3}" dt="2024-11-12T15:23:54.854" v="66"/>
        <pc:sldMkLst>
          <pc:docMk/>
          <pc:sldMk cId="0" sldId="259"/>
        </pc:sldMkLst>
      </pc:sldChg>
      <pc:sldChg chg="modSp del">
        <pc:chgData name="Ömer Taha Sevimli" userId="S::omer.sevimli@tum.de::d68fb2f4-76b1-4cfc-96e6-800a7d956fcb" providerId="AD" clId="Web-{C115D144-FA01-C6D3-3022-2EFE3592E9A3}" dt="2024-11-12T15:23:54.854" v="68"/>
        <pc:sldMkLst>
          <pc:docMk/>
          <pc:sldMk cId="0" sldId="260"/>
        </pc:sldMkLst>
      </pc:sldChg>
      <pc:sldChg chg="del">
        <pc:chgData name="Ömer Taha Sevimli" userId="S::omer.sevimli@tum.de::d68fb2f4-76b1-4cfc-96e6-800a7d956fcb" providerId="AD" clId="Web-{C115D144-FA01-C6D3-3022-2EFE3592E9A3}" dt="2024-11-12T15:23:28.181" v="59"/>
        <pc:sldMkLst>
          <pc:docMk/>
          <pc:sldMk cId="0" sldId="261"/>
        </pc:sldMkLst>
      </pc:sldChg>
      <pc:sldChg chg="del">
        <pc:chgData name="Ömer Taha Sevimli" userId="S::omer.sevimli@tum.de::d68fb2f4-76b1-4cfc-96e6-800a7d956fcb" providerId="AD" clId="Web-{C115D144-FA01-C6D3-3022-2EFE3592E9A3}" dt="2024-11-12T15:22:18.210" v="13"/>
        <pc:sldMkLst>
          <pc:docMk/>
          <pc:sldMk cId="3431297150" sldId="262"/>
        </pc:sldMkLst>
      </pc:sldChg>
      <pc:sldChg chg="del">
        <pc:chgData name="Ömer Taha Sevimli" userId="S::omer.sevimli@tum.de::d68fb2f4-76b1-4cfc-96e6-800a7d956fcb" providerId="AD" clId="Web-{C115D144-FA01-C6D3-3022-2EFE3592E9A3}" dt="2024-11-12T15:23:54.870" v="70"/>
        <pc:sldMkLst>
          <pc:docMk/>
          <pc:sldMk cId="1245305503" sldId="263"/>
        </pc:sldMkLst>
      </pc:sldChg>
      <pc:sldChg chg="del">
        <pc:chgData name="Ömer Taha Sevimli" userId="S::omer.sevimli@tum.de::d68fb2f4-76b1-4cfc-96e6-800a7d956fcb" providerId="AD" clId="Web-{C115D144-FA01-C6D3-3022-2EFE3592E9A3}" dt="2024-11-12T15:22:18.195" v="12"/>
        <pc:sldMkLst>
          <pc:docMk/>
          <pc:sldMk cId="0" sldId="264"/>
        </pc:sldMkLst>
      </pc:sldChg>
      <pc:sldChg chg="del">
        <pc:chgData name="Ömer Taha Sevimli" userId="S::omer.sevimli@tum.de::d68fb2f4-76b1-4cfc-96e6-800a7d956fcb" providerId="AD" clId="Web-{C115D144-FA01-C6D3-3022-2EFE3592E9A3}" dt="2024-11-12T15:23:24.603" v="58"/>
        <pc:sldMkLst>
          <pc:docMk/>
          <pc:sldMk cId="0" sldId="265"/>
        </pc:sldMkLst>
      </pc:sldChg>
      <pc:sldChg chg="del">
        <pc:chgData name="Ömer Taha Sevimli" userId="S::omer.sevimli@tum.de::d68fb2f4-76b1-4cfc-96e6-800a7d956fcb" providerId="AD" clId="Web-{C115D144-FA01-C6D3-3022-2EFE3592E9A3}" dt="2024-11-12T15:22:49.165" v="33"/>
        <pc:sldMkLst>
          <pc:docMk/>
          <pc:sldMk cId="0" sldId="274"/>
        </pc:sldMkLst>
      </pc:sldChg>
      <pc:sldChg chg="del">
        <pc:chgData name="Ömer Taha Sevimli" userId="S::omer.sevimli@tum.de::d68fb2f4-76b1-4cfc-96e6-800a7d956fcb" providerId="AD" clId="Web-{C115D144-FA01-C6D3-3022-2EFE3592E9A3}" dt="2024-11-12T15:22:49.149" v="30"/>
        <pc:sldMkLst>
          <pc:docMk/>
          <pc:sldMk cId="0" sldId="276"/>
        </pc:sldMkLst>
      </pc:sldChg>
      <pc:sldChg chg="del">
        <pc:chgData name="Ömer Taha Sevimli" userId="S::omer.sevimli@tum.de::d68fb2f4-76b1-4cfc-96e6-800a7d956fcb" providerId="AD" clId="Web-{C115D144-FA01-C6D3-3022-2EFE3592E9A3}" dt="2024-11-12T15:22:49.102" v="29"/>
        <pc:sldMkLst>
          <pc:docMk/>
          <pc:sldMk cId="0" sldId="277"/>
        </pc:sldMkLst>
      </pc:sldChg>
      <pc:sldChg chg="del">
        <pc:chgData name="Ömer Taha Sevimli" userId="S::omer.sevimli@tum.de::d68fb2f4-76b1-4cfc-96e6-800a7d956fcb" providerId="AD" clId="Web-{C115D144-FA01-C6D3-3022-2EFE3592E9A3}" dt="2024-11-12T15:22:49.102" v="27"/>
        <pc:sldMkLst>
          <pc:docMk/>
          <pc:sldMk cId="0" sldId="289"/>
        </pc:sldMkLst>
      </pc:sldChg>
      <pc:sldChg chg="del">
        <pc:chgData name="Ömer Taha Sevimli" userId="S::omer.sevimli@tum.de::d68fb2f4-76b1-4cfc-96e6-800a7d956fcb" providerId="AD" clId="Web-{C115D144-FA01-C6D3-3022-2EFE3592E9A3}" dt="2024-11-12T15:22:49.055" v="26"/>
        <pc:sldMkLst>
          <pc:docMk/>
          <pc:sldMk cId="0" sldId="290"/>
        </pc:sldMkLst>
      </pc:sldChg>
      <pc:sldChg chg="del">
        <pc:chgData name="Ömer Taha Sevimli" userId="S::omer.sevimli@tum.de::d68fb2f4-76b1-4cfc-96e6-800a7d956fcb" providerId="AD" clId="Web-{C115D144-FA01-C6D3-3022-2EFE3592E9A3}" dt="2024-11-12T15:22:49.008" v="25"/>
        <pc:sldMkLst>
          <pc:docMk/>
          <pc:sldMk cId="0" sldId="291"/>
        </pc:sldMkLst>
      </pc:sldChg>
      <pc:sldChg chg="del">
        <pc:chgData name="Ömer Taha Sevimli" userId="S::omer.sevimli@tum.de::d68fb2f4-76b1-4cfc-96e6-800a7d956fcb" providerId="AD" clId="Web-{C115D144-FA01-C6D3-3022-2EFE3592E9A3}" dt="2024-11-12T15:22:48.930" v="24"/>
        <pc:sldMkLst>
          <pc:docMk/>
          <pc:sldMk cId="0" sldId="292"/>
        </pc:sldMkLst>
      </pc:sldChg>
      <pc:sldChg chg="del">
        <pc:chgData name="Ömer Taha Sevimli" userId="S::omer.sevimli@tum.de::d68fb2f4-76b1-4cfc-96e6-800a7d956fcb" providerId="AD" clId="Web-{C115D144-FA01-C6D3-3022-2EFE3592E9A3}" dt="2024-11-12T15:22:48.868" v="23"/>
        <pc:sldMkLst>
          <pc:docMk/>
          <pc:sldMk cId="0" sldId="293"/>
        </pc:sldMkLst>
      </pc:sldChg>
      <pc:sldChg chg="del">
        <pc:chgData name="Ömer Taha Sevimli" userId="S::omer.sevimli@tum.de::d68fb2f4-76b1-4cfc-96e6-800a7d956fcb" providerId="AD" clId="Web-{C115D144-FA01-C6D3-3022-2EFE3592E9A3}" dt="2024-11-12T15:22:48.790" v="22"/>
        <pc:sldMkLst>
          <pc:docMk/>
          <pc:sldMk cId="0" sldId="294"/>
        </pc:sldMkLst>
      </pc:sldChg>
      <pc:sldChg chg="del">
        <pc:chgData name="Ömer Taha Sevimli" userId="S::omer.sevimli@tum.de::d68fb2f4-76b1-4cfc-96e6-800a7d956fcb" providerId="AD" clId="Web-{C115D144-FA01-C6D3-3022-2EFE3592E9A3}" dt="2024-11-12T15:22:48.743" v="21"/>
        <pc:sldMkLst>
          <pc:docMk/>
          <pc:sldMk cId="0" sldId="295"/>
        </pc:sldMkLst>
      </pc:sldChg>
      <pc:sldChg chg="del">
        <pc:chgData name="Ömer Taha Sevimli" userId="S::omer.sevimli@tum.de::d68fb2f4-76b1-4cfc-96e6-800a7d956fcb" providerId="AD" clId="Web-{C115D144-FA01-C6D3-3022-2EFE3592E9A3}" dt="2024-11-12T15:22:18.226" v="15"/>
        <pc:sldMkLst>
          <pc:docMk/>
          <pc:sldMk cId="1679053481" sldId="298"/>
        </pc:sldMkLst>
      </pc:sldChg>
      <pc:sldChg chg="del">
        <pc:chgData name="Ömer Taha Sevimli" userId="S::omer.sevimli@tum.de::d68fb2f4-76b1-4cfc-96e6-800a7d956fcb" providerId="AD" clId="Web-{C115D144-FA01-C6D3-3022-2EFE3592E9A3}" dt="2024-11-12T15:22:49.149" v="32"/>
        <pc:sldMkLst>
          <pc:docMk/>
          <pc:sldMk cId="4766376" sldId="303"/>
        </pc:sldMkLst>
      </pc:sldChg>
      <pc:sldChg chg="del">
        <pc:chgData name="Ömer Taha Sevimli" userId="S::omer.sevimli@tum.de::d68fb2f4-76b1-4cfc-96e6-800a7d956fcb" providerId="AD" clId="Web-{C115D144-FA01-C6D3-3022-2EFE3592E9A3}" dt="2024-11-12T15:22:49.165" v="35"/>
        <pc:sldMkLst>
          <pc:docMk/>
          <pc:sldMk cId="2477554404" sldId="304"/>
        </pc:sldMkLst>
      </pc:sldChg>
      <pc:sldChg chg="del">
        <pc:chgData name="Ömer Taha Sevimli" userId="S::omer.sevimli@tum.de::d68fb2f4-76b1-4cfc-96e6-800a7d956fcb" providerId="AD" clId="Web-{C115D144-FA01-C6D3-3022-2EFE3592E9A3}" dt="2024-11-12T15:22:49.149" v="31"/>
        <pc:sldMkLst>
          <pc:docMk/>
          <pc:sldMk cId="921893546" sldId="305"/>
        </pc:sldMkLst>
      </pc:sldChg>
      <pc:sldChg chg="del">
        <pc:chgData name="Ömer Taha Sevimli" userId="S::omer.sevimli@tum.de::d68fb2f4-76b1-4cfc-96e6-800a7d956fcb" providerId="AD" clId="Web-{C115D144-FA01-C6D3-3022-2EFE3592E9A3}" dt="2024-11-12T15:22:49.165" v="34"/>
        <pc:sldMkLst>
          <pc:docMk/>
          <pc:sldMk cId="3630584464" sldId="315"/>
        </pc:sldMkLst>
      </pc:sldChg>
      <pc:sldChg chg="del">
        <pc:chgData name="Ömer Taha Sevimli" userId="S::omer.sevimli@tum.de::d68fb2f4-76b1-4cfc-96e6-800a7d956fcb" providerId="AD" clId="Web-{C115D144-FA01-C6D3-3022-2EFE3592E9A3}" dt="2024-11-12T15:23:54.854" v="63"/>
        <pc:sldMkLst>
          <pc:docMk/>
          <pc:sldMk cId="183862906" sldId="316"/>
        </pc:sldMkLst>
      </pc:sldChg>
      <pc:sldChg chg="del">
        <pc:chgData name="Ömer Taha Sevimli" userId="S::omer.sevimli@tum.de::d68fb2f4-76b1-4cfc-96e6-800a7d956fcb" providerId="AD" clId="Web-{C115D144-FA01-C6D3-3022-2EFE3592E9A3}" dt="2024-11-12T15:23:54.854" v="67"/>
        <pc:sldMkLst>
          <pc:docMk/>
          <pc:sldMk cId="4196999403" sldId="322"/>
        </pc:sldMkLst>
      </pc:sldChg>
      <pc:sldChg chg="modSp">
        <pc:chgData name="Ömer Taha Sevimli" userId="S::omer.sevimli@tum.de::d68fb2f4-76b1-4cfc-96e6-800a7d956fcb" providerId="AD" clId="Web-{C115D144-FA01-C6D3-3022-2EFE3592E9A3}" dt="2024-11-12T15:23:17.165" v="57" actId="20577"/>
        <pc:sldMkLst>
          <pc:docMk/>
          <pc:sldMk cId="1729817831" sldId="324"/>
        </pc:sldMkLst>
      </pc:sldChg>
      <pc:sldChg chg="del">
        <pc:chgData name="Ömer Taha Sevimli" userId="S::omer.sevimli@tum.de::d68fb2f4-76b1-4cfc-96e6-800a7d956fcb" providerId="AD" clId="Web-{C115D144-FA01-C6D3-3022-2EFE3592E9A3}" dt="2024-11-12T15:23:54.838" v="60"/>
        <pc:sldMkLst>
          <pc:docMk/>
          <pc:sldMk cId="2971711539" sldId="328"/>
        </pc:sldMkLst>
      </pc:sldChg>
      <pc:sldChg chg="del">
        <pc:chgData name="Ömer Taha Sevimli" userId="S::omer.sevimli@tum.de::d68fb2f4-76b1-4cfc-96e6-800a7d956fcb" providerId="AD" clId="Web-{C115D144-FA01-C6D3-3022-2EFE3592E9A3}" dt="2024-11-12T15:46:21.224" v="153"/>
        <pc:sldMkLst>
          <pc:docMk/>
          <pc:sldMk cId="2082037470" sldId="331"/>
        </pc:sldMkLst>
      </pc:sldChg>
      <pc:sldChg chg="del">
        <pc:chgData name="Ömer Taha Sevimli" userId="S::omer.sevimli@tum.de::d68fb2f4-76b1-4cfc-96e6-800a7d956fcb" providerId="AD" clId="Web-{C115D144-FA01-C6D3-3022-2EFE3592E9A3}" dt="2024-11-12T15:22:37.133" v="18"/>
        <pc:sldMkLst>
          <pc:docMk/>
          <pc:sldMk cId="2688583213" sldId="332"/>
        </pc:sldMkLst>
      </pc:sldChg>
      <pc:sldChg chg="del">
        <pc:chgData name="Ömer Taha Sevimli" userId="S::omer.sevimli@tum.de::d68fb2f4-76b1-4cfc-96e6-800a7d956fcb" providerId="AD" clId="Web-{C115D144-FA01-C6D3-3022-2EFE3592E9A3}" dt="2024-11-12T15:46:21.224" v="151"/>
        <pc:sldMkLst>
          <pc:docMk/>
          <pc:sldMk cId="3286983214" sldId="335"/>
        </pc:sldMkLst>
      </pc:sldChg>
      <pc:sldChg chg="del">
        <pc:chgData name="Ömer Taha Sevimli" userId="S::omer.sevimli@tum.de::d68fb2f4-76b1-4cfc-96e6-800a7d956fcb" providerId="AD" clId="Web-{C115D144-FA01-C6D3-3022-2EFE3592E9A3}" dt="2024-11-12T15:22:49.274" v="56"/>
        <pc:sldMkLst>
          <pc:docMk/>
          <pc:sldMk cId="3531531054" sldId="336"/>
        </pc:sldMkLst>
      </pc:sldChg>
      <pc:sldChg chg="del">
        <pc:chgData name="Ömer Taha Sevimli" userId="S::omer.sevimli@tum.de::d68fb2f4-76b1-4cfc-96e6-800a7d956fcb" providerId="AD" clId="Web-{C115D144-FA01-C6D3-3022-2EFE3592E9A3}" dt="2024-11-12T15:22:37.117" v="16"/>
        <pc:sldMkLst>
          <pc:docMk/>
          <pc:sldMk cId="1407251444" sldId="339"/>
        </pc:sldMkLst>
      </pc:sldChg>
      <pc:sldChg chg="del">
        <pc:chgData name="Ömer Taha Sevimli" userId="S::omer.sevimli@tum.de::d68fb2f4-76b1-4cfc-96e6-800a7d956fcb" providerId="AD" clId="Web-{C115D144-FA01-C6D3-3022-2EFE3592E9A3}" dt="2024-11-12T15:22:37.180" v="19"/>
        <pc:sldMkLst>
          <pc:docMk/>
          <pc:sldMk cId="1081825722" sldId="342"/>
        </pc:sldMkLst>
      </pc:sldChg>
      <pc:sldChg chg="del">
        <pc:chgData name="Ömer Taha Sevimli" userId="S::omer.sevimli@tum.de::d68fb2f4-76b1-4cfc-96e6-800a7d956fcb" providerId="AD" clId="Web-{C115D144-FA01-C6D3-3022-2EFE3592E9A3}" dt="2024-11-12T15:22:37.195" v="20"/>
        <pc:sldMkLst>
          <pc:docMk/>
          <pc:sldMk cId="4161061073" sldId="343"/>
        </pc:sldMkLst>
      </pc:sldChg>
      <pc:sldChg chg="del">
        <pc:chgData name="Ömer Taha Sevimli" userId="S::omer.sevimli@tum.de::d68fb2f4-76b1-4cfc-96e6-800a7d956fcb" providerId="AD" clId="Web-{C115D144-FA01-C6D3-3022-2EFE3592E9A3}" dt="2024-11-12T15:22:49.211" v="50"/>
        <pc:sldMkLst>
          <pc:docMk/>
          <pc:sldMk cId="638169026" sldId="346"/>
        </pc:sldMkLst>
      </pc:sldChg>
      <pc:sldChg chg="del">
        <pc:chgData name="Ömer Taha Sevimli" userId="S::omer.sevimli@tum.de::d68fb2f4-76b1-4cfc-96e6-800a7d956fcb" providerId="AD" clId="Web-{C115D144-FA01-C6D3-3022-2EFE3592E9A3}" dt="2024-11-12T15:22:49.180" v="40"/>
        <pc:sldMkLst>
          <pc:docMk/>
          <pc:sldMk cId="2545956031" sldId="350"/>
        </pc:sldMkLst>
      </pc:sldChg>
      <pc:sldChg chg="del">
        <pc:chgData name="Ömer Taha Sevimli" userId="S::omer.sevimli@tum.de::d68fb2f4-76b1-4cfc-96e6-800a7d956fcb" providerId="AD" clId="Web-{C115D144-FA01-C6D3-3022-2EFE3592E9A3}" dt="2024-11-12T15:22:49.196" v="45"/>
        <pc:sldMkLst>
          <pc:docMk/>
          <pc:sldMk cId="4151405080" sldId="354"/>
        </pc:sldMkLst>
      </pc:sldChg>
      <pc:sldChg chg="del">
        <pc:chgData name="Ömer Taha Sevimli" userId="S::omer.sevimli@tum.de::d68fb2f4-76b1-4cfc-96e6-800a7d956fcb" providerId="AD" clId="Web-{C115D144-FA01-C6D3-3022-2EFE3592E9A3}" dt="2024-11-12T15:22:49.180" v="43"/>
        <pc:sldMkLst>
          <pc:docMk/>
          <pc:sldMk cId="3061424486" sldId="355"/>
        </pc:sldMkLst>
      </pc:sldChg>
      <pc:sldChg chg="del">
        <pc:chgData name="Ömer Taha Sevimli" userId="S::omer.sevimli@tum.de::d68fb2f4-76b1-4cfc-96e6-800a7d956fcb" providerId="AD" clId="Web-{C115D144-FA01-C6D3-3022-2EFE3592E9A3}" dt="2024-11-12T15:22:49.180" v="42"/>
        <pc:sldMkLst>
          <pc:docMk/>
          <pc:sldMk cId="1052241371" sldId="356"/>
        </pc:sldMkLst>
      </pc:sldChg>
      <pc:sldChg chg="del">
        <pc:chgData name="Ömer Taha Sevimli" userId="S::omer.sevimli@tum.de::d68fb2f4-76b1-4cfc-96e6-800a7d956fcb" providerId="AD" clId="Web-{C115D144-FA01-C6D3-3022-2EFE3592E9A3}" dt="2024-11-12T15:22:49.180" v="41"/>
        <pc:sldMkLst>
          <pc:docMk/>
          <pc:sldMk cId="2965552898" sldId="357"/>
        </pc:sldMkLst>
      </pc:sldChg>
      <pc:sldChg chg="del">
        <pc:chgData name="Ömer Taha Sevimli" userId="S::omer.sevimli@tum.de::d68fb2f4-76b1-4cfc-96e6-800a7d956fcb" providerId="AD" clId="Web-{C115D144-FA01-C6D3-3022-2EFE3592E9A3}" dt="2024-11-12T15:22:49.165" v="38"/>
        <pc:sldMkLst>
          <pc:docMk/>
          <pc:sldMk cId="4173357948" sldId="358"/>
        </pc:sldMkLst>
      </pc:sldChg>
      <pc:sldChg chg="del">
        <pc:chgData name="Ömer Taha Sevimli" userId="S::omer.sevimli@tum.de::d68fb2f4-76b1-4cfc-96e6-800a7d956fcb" providerId="AD" clId="Web-{C115D144-FA01-C6D3-3022-2EFE3592E9A3}" dt="2024-11-12T15:22:49.165" v="37"/>
        <pc:sldMkLst>
          <pc:docMk/>
          <pc:sldMk cId="4062070232" sldId="359"/>
        </pc:sldMkLst>
      </pc:sldChg>
      <pc:sldChg chg="del">
        <pc:chgData name="Ömer Taha Sevimli" userId="S::omer.sevimli@tum.de::d68fb2f4-76b1-4cfc-96e6-800a7d956fcb" providerId="AD" clId="Web-{C115D144-FA01-C6D3-3022-2EFE3592E9A3}" dt="2024-11-12T15:22:49.165" v="36"/>
        <pc:sldMkLst>
          <pc:docMk/>
          <pc:sldMk cId="3088735237" sldId="360"/>
        </pc:sldMkLst>
      </pc:sldChg>
      <pc:sldChg chg="del">
        <pc:chgData name="Ömer Taha Sevimli" userId="S::omer.sevimli@tum.de::d68fb2f4-76b1-4cfc-96e6-800a7d956fcb" providerId="AD" clId="Web-{C115D144-FA01-C6D3-3022-2EFE3592E9A3}" dt="2024-11-12T15:22:49.196" v="48"/>
        <pc:sldMkLst>
          <pc:docMk/>
          <pc:sldMk cId="1855167999" sldId="361"/>
        </pc:sldMkLst>
      </pc:sldChg>
      <pc:sldChg chg="del">
        <pc:chgData name="Ömer Taha Sevimli" userId="S::omer.sevimli@tum.de::d68fb2f4-76b1-4cfc-96e6-800a7d956fcb" providerId="AD" clId="Web-{C115D144-FA01-C6D3-3022-2EFE3592E9A3}" dt="2024-11-12T15:22:49.196" v="47"/>
        <pc:sldMkLst>
          <pc:docMk/>
          <pc:sldMk cId="2034861594" sldId="363"/>
        </pc:sldMkLst>
      </pc:sldChg>
      <pc:sldChg chg="del">
        <pc:chgData name="Ömer Taha Sevimli" userId="S::omer.sevimli@tum.de::d68fb2f4-76b1-4cfc-96e6-800a7d956fcb" providerId="AD" clId="Web-{C115D144-FA01-C6D3-3022-2EFE3592E9A3}" dt="2024-11-12T15:22:49.274" v="54"/>
        <pc:sldMkLst>
          <pc:docMk/>
          <pc:sldMk cId="957407537" sldId="364"/>
        </pc:sldMkLst>
      </pc:sldChg>
      <pc:sldChg chg="del">
        <pc:chgData name="Ömer Taha Sevimli" userId="S::omer.sevimli@tum.de::d68fb2f4-76b1-4cfc-96e6-800a7d956fcb" providerId="AD" clId="Web-{C115D144-FA01-C6D3-3022-2EFE3592E9A3}" dt="2024-11-12T15:22:49.211" v="52"/>
        <pc:sldMkLst>
          <pc:docMk/>
          <pc:sldMk cId="2784817162" sldId="365"/>
        </pc:sldMkLst>
      </pc:sldChg>
      <pc:sldChg chg="del">
        <pc:chgData name="Ömer Taha Sevimli" userId="S::omer.sevimli@tum.de::d68fb2f4-76b1-4cfc-96e6-800a7d956fcb" providerId="AD" clId="Web-{C115D144-FA01-C6D3-3022-2EFE3592E9A3}" dt="2024-11-12T15:46:21.021" v="149"/>
        <pc:sldMkLst>
          <pc:docMk/>
          <pc:sldMk cId="1171539429" sldId="367"/>
        </pc:sldMkLst>
      </pc:sldChg>
      <pc:sldChg chg="del">
        <pc:chgData name="Ömer Taha Sevimli" userId="S::omer.sevimli@tum.de::d68fb2f4-76b1-4cfc-96e6-800a7d956fcb" providerId="AD" clId="Web-{C115D144-FA01-C6D3-3022-2EFE3592E9A3}" dt="2024-11-12T15:46:20.771" v="147"/>
        <pc:sldMkLst>
          <pc:docMk/>
          <pc:sldMk cId="301348437" sldId="372"/>
        </pc:sldMkLst>
      </pc:sldChg>
      <pc:sldChg chg="del">
        <pc:chgData name="Ömer Taha Sevimli" userId="S::omer.sevimli@tum.de::d68fb2f4-76b1-4cfc-96e6-800a7d956fcb" providerId="AD" clId="Web-{C115D144-FA01-C6D3-3022-2EFE3592E9A3}" dt="2024-11-12T15:46:20.771" v="145"/>
        <pc:sldMkLst>
          <pc:docMk/>
          <pc:sldMk cId="1456516945" sldId="373"/>
        </pc:sldMkLst>
      </pc:sldChg>
      <pc:sldChg chg="del">
        <pc:chgData name="Ömer Taha Sevimli" userId="S::omer.sevimli@tum.de::d68fb2f4-76b1-4cfc-96e6-800a7d956fcb" providerId="AD" clId="Web-{C115D144-FA01-C6D3-3022-2EFE3592E9A3}" dt="2024-11-12T15:22:49.211" v="51"/>
        <pc:sldMkLst>
          <pc:docMk/>
          <pc:sldMk cId="1874897686" sldId="374"/>
        </pc:sldMkLst>
      </pc:sldChg>
      <pc:sldChg chg="del">
        <pc:chgData name="Ömer Taha Sevimli" userId="S::omer.sevimli@tum.de::d68fb2f4-76b1-4cfc-96e6-800a7d956fcb" providerId="AD" clId="Web-{C115D144-FA01-C6D3-3022-2EFE3592E9A3}" dt="2024-11-12T15:22:49.274" v="53"/>
        <pc:sldMkLst>
          <pc:docMk/>
          <pc:sldMk cId="1839085922" sldId="376"/>
        </pc:sldMkLst>
      </pc:sldChg>
      <pc:sldChg chg="del">
        <pc:chgData name="Ömer Taha Sevimli" userId="S::omer.sevimli@tum.de::d68fb2f4-76b1-4cfc-96e6-800a7d956fcb" providerId="AD" clId="Web-{C115D144-FA01-C6D3-3022-2EFE3592E9A3}" dt="2024-11-12T15:46:21.224" v="152"/>
        <pc:sldMkLst>
          <pc:docMk/>
          <pc:sldMk cId="328113609" sldId="377"/>
        </pc:sldMkLst>
      </pc:sldChg>
      <pc:sldChg chg="del">
        <pc:chgData name="Ömer Taha Sevimli" userId="S::omer.sevimli@tum.de::d68fb2f4-76b1-4cfc-96e6-800a7d956fcb" providerId="AD" clId="Web-{C115D144-FA01-C6D3-3022-2EFE3592E9A3}" dt="2024-11-12T15:22:37.117" v="17"/>
        <pc:sldMkLst>
          <pc:docMk/>
          <pc:sldMk cId="1622087010" sldId="378"/>
        </pc:sldMkLst>
      </pc:sldChg>
      <pc:sldChg chg="del">
        <pc:chgData name="Ömer Taha Sevimli" userId="S::omer.sevimli@tum.de::d68fb2f4-76b1-4cfc-96e6-800a7d956fcb" providerId="AD" clId="Web-{C115D144-FA01-C6D3-3022-2EFE3592E9A3}" dt="2024-11-12T15:22:49.274" v="55"/>
        <pc:sldMkLst>
          <pc:docMk/>
          <pc:sldMk cId="3005356448" sldId="379"/>
        </pc:sldMkLst>
      </pc:sldChg>
      <pc:sldChg chg="del">
        <pc:chgData name="Ömer Taha Sevimli" userId="S::omer.sevimli@tum.de::d68fb2f4-76b1-4cfc-96e6-800a7d956fcb" providerId="AD" clId="Web-{C115D144-FA01-C6D3-3022-2EFE3592E9A3}" dt="2024-11-12T15:22:49.211" v="49"/>
        <pc:sldMkLst>
          <pc:docMk/>
          <pc:sldMk cId="370060858" sldId="380"/>
        </pc:sldMkLst>
      </pc:sldChg>
      <pc:sldChg chg="del">
        <pc:chgData name="Ömer Taha Sevimli" userId="S::omer.sevimli@tum.de::d68fb2f4-76b1-4cfc-96e6-800a7d956fcb" providerId="AD" clId="Web-{C115D144-FA01-C6D3-3022-2EFE3592E9A3}" dt="2024-11-12T15:22:49.180" v="39"/>
        <pc:sldMkLst>
          <pc:docMk/>
          <pc:sldMk cId="3837796600" sldId="381"/>
        </pc:sldMkLst>
      </pc:sldChg>
      <pc:sldChg chg="del">
        <pc:chgData name="Ömer Taha Sevimli" userId="S::omer.sevimli@tum.de::d68fb2f4-76b1-4cfc-96e6-800a7d956fcb" providerId="AD" clId="Web-{C115D144-FA01-C6D3-3022-2EFE3592E9A3}" dt="2024-11-12T15:22:49.196" v="44"/>
        <pc:sldMkLst>
          <pc:docMk/>
          <pc:sldMk cId="2253068309" sldId="395"/>
        </pc:sldMkLst>
      </pc:sldChg>
      <pc:sldChg chg="del">
        <pc:chgData name="Ömer Taha Sevimli" userId="S::omer.sevimli@tum.de::d68fb2f4-76b1-4cfc-96e6-800a7d956fcb" providerId="AD" clId="Web-{C115D144-FA01-C6D3-3022-2EFE3592E9A3}" dt="2024-11-12T15:21:32.178" v="8"/>
        <pc:sldMkLst>
          <pc:docMk/>
          <pc:sldMk cId="1060190056" sldId="398"/>
        </pc:sldMkLst>
      </pc:sldChg>
      <pc:sldChg chg="del">
        <pc:chgData name="Ömer Taha Sevimli" userId="S::omer.sevimli@tum.de::d68fb2f4-76b1-4cfc-96e6-800a7d956fcb" providerId="AD" clId="Web-{C115D144-FA01-C6D3-3022-2EFE3592E9A3}" dt="2024-11-12T15:22:49.102" v="28"/>
        <pc:sldMkLst>
          <pc:docMk/>
          <pc:sldMk cId="43619316" sldId="399"/>
        </pc:sldMkLst>
      </pc:sldChg>
      <pc:sldChg chg="del">
        <pc:chgData name="Ömer Taha Sevimli" userId="S::omer.sevimli@tum.de::d68fb2f4-76b1-4cfc-96e6-800a7d956fcb" providerId="AD" clId="Web-{C115D144-FA01-C6D3-3022-2EFE3592E9A3}" dt="2024-11-12T15:23:54.854" v="65"/>
        <pc:sldMkLst>
          <pc:docMk/>
          <pc:sldMk cId="606332018" sldId="400"/>
        </pc:sldMkLst>
      </pc:sldChg>
      <pc:sldChg chg="del">
        <pc:chgData name="Ömer Taha Sevimli" userId="S::omer.sevimli@tum.de::d68fb2f4-76b1-4cfc-96e6-800a7d956fcb" providerId="AD" clId="Web-{C115D144-FA01-C6D3-3022-2EFE3592E9A3}" dt="2024-11-12T15:21:32.162" v="7"/>
        <pc:sldMkLst>
          <pc:docMk/>
          <pc:sldMk cId="2800320060" sldId="401"/>
        </pc:sldMkLst>
      </pc:sldChg>
      <pc:sldChg chg="del">
        <pc:chgData name="Ömer Taha Sevimli" userId="S::omer.sevimli@tum.de::d68fb2f4-76b1-4cfc-96e6-800a7d956fcb" providerId="AD" clId="Web-{C115D144-FA01-C6D3-3022-2EFE3592E9A3}" dt="2024-11-12T15:23:54.838" v="62"/>
        <pc:sldMkLst>
          <pc:docMk/>
          <pc:sldMk cId="3544820937" sldId="402"/>
        </pc:sldMkLst>
      </pc:sldChg>
      <pc:sldChg chg="addSp delSp modSp">
        <pc:chgData name="Ömer Taha Sevimli" userId="S::omer.sevimli@tum.de::d68fb2f4-76b1-4cfc-96e6-800a7d956fcb" providerId="AD" clId="Web-{C115D144-FA01-C6D3-3022-2EFE3592E9A3}" dt="2024-11-12T15:29:54.631" v="100" actId="14100"/>
        <pc:sldMkLst>
          <pc:docMk/>
          <pc:sldMk cId="1864215644" sldId="403"/>
        </pc:sldMkLst>
      </pc:sldChg>
      <pc:sldChg chg="del">
        <pc:chgData name="Ömer Taha Sevimli" userId="S::omer.sevimli@tum.de::d68fb2f4-76b1-4cfc-96e6-800a7d956fcb" providerId="AD" clId="Web-{C115D144-FA01-C6D3-3022-2EFE3592E9A3}" dt="2024-11-12T15:22:18.210" v="14"/>
        <pc:sldMkLst>
          <pc:docMk/>
          <pc:sldMk cId="2992739556" sldId="404"/>
        </pc:sldMkLst>
      </pc:sldChg>
      <pc:sldChg chg="del">
        <pc:chgData name="Ömer Taha Sevimli" userId="S::omer.sevimli@tum.de::d68fb2f4-76b1-4cfc-96e6-800a7d956fcb" providerId="AD" clId="Web-{C115D144-FA01-C6D3-3022-2EFE3592E9A3}" dt="2024-11-12T15:22:49.196" v="46"/>
        <pc:sldMkLst>
          <pc:docMk/>
          <pc:sldMk cId="2388256060" sldId="405"/>
        </pc:sldMkLst>
      </pc:sldChg>
      <pc:sldChg chg="del">
        <pc:chgData name="Ömer Taha Sevimli" userId="S::omer.sevimli@tum.de::d68fb2f4-76b1-4cfc-96e6-800a7d956fcb" providerId="AD" clId="Web-{C115D144-FA01-C6D3-3022-2EFE3592E9A3}" dt="2024-11-12T15:23:54.854" v="64"/>
        <pc:sldMkLst>
          <pc:docMk/>
          <pc:sldMk cId="3913435773" sldId="406"/>
        </pc:sldMkLst>
      </pc:sldChg>
      <pc:sldChg chg="del">
        <pc:chgData name="Ömer Taha Sevimli" userId="S::omer.sevimli@tum.de::d68fb2f4-76b1-4cfc-96e6-800a7d956fcb" providerId="AD" clId="Web-{C115D144-FA01-C6D3-3022-2EFE3592E9A3}" dt="2024-11-12T15:23:54.838" v="61"/>
        <pc:sldMkLst>
          <pc:docMk/>
          <pc:sldMk cId="0" sldId="408"/>
        </pc:sldMkLst>
      </pc:sldChg>
      <pc:sldChg chg="del">
        <pc:chgData name="Ömer Taha Sevimli" userId="S::omer.sevimli@tum.de::d68fb2f4-76b1-4cfc-96e6-800a7d956fcb" providerId="AD" clId="Web-{C115D144-FA01-C6D3-3022-2EFE3592E9A3}" dt="2024-11-12T15:46:21.005" v="148"/>
        <pc:sldMkLst>
          <pc:docMk/>
          <pc:sldMk cId="1307930708" sldId="409"/>
        </pc:sldMkLst>
      </pc:sldChg>
      <pc:sldChg chg="del">
        <pc:chgData name="Ömer Taha Sevimli" userId="S::omer.sevimli@tum.de::d68fb2f4-76b1-4cfc-96e6-800a7d956fcb" providerId="AD" clId="Web-{C115D144-FA01-C6D3-3022-2EFE3592E9A3}" dt="2024-11-12T15:46:21.224" v="150"/>
        <pc:sldMkLst>
          <pc:docMk/>
          <pc:sldMk cId="2677462936" sldId="410"/>
        </pc:sldMkLst>
      </pc:sldChg>
      <pc:sldChg chg="del">
        <pc:chgData name="Ömer Taha Sevimli" userId="S::omer.sevimli@tum.de::d68fb2f4-76b1-4cfc-96e6-800a7d956fcb" providerId="AD" clId="Web-{C115D144-FA01-C6D3-3022-2EFE3592E9A3}" dt="2024-11-12T15:46:20.771" v="146"/>
        <pc:sldMkLst>
          <pc:docMk/>
          <pc:sldMk cId="3663906723" sldId="411"/>
        </pc:sldMkLst>
      </pc:sldChg>
      <pc:sldChg chg="del">
        <pc:chgData name="Ömer Taha Sevimli" userId="S::omer.sevimli@tum.de::d68fb2f4-76b1-4cfc-96e6-800a7d956fcb" providerId="AD" clId="Web-{C115D144-FA01-C6D3-3022-2EFE3592E9A3}" dt="2024-11-12T15:21:32.193" v="9"/>
        <pc:sldMkLst>
          <pc:docMk/>
          <pc:sldMk cId="120879213" sldId="412"/>
        </pc:sldMkLst>
      </pc:sldChg>
      <pc:sldChg chg="addSp delSp modSp">
        <pc:chgData name="Ömer Taha Sevimli" userId="S::omer.sevimli@tum.de::d68fb2f4-76b1-4cfc-96e6-800a7d956fcb" providerId="AD" clId="Web-{C115D144-FA01-C6D3-3022-2EFE3592E9A3}" dt="2024-11-12T15:44:52.534" v="144" actId="1076"/>
        <pc:sldMkLst>
          <pc:docMk/>
          <pc:sldMk cId="2917893767" sldId="413"/>
        </pc:sldMkLst>
      </pc:sldChg>
      <pc:sldChg chg="add del replId">
        <pc:chgData name="Ömer Taha Sevimli" userId="S::omer.sevimli@tum.de::d68fb2f4-76b1-4cfc-96e6-800a7d956fcb" providerId="AD" clId="Web-{C115D144-FA01-C6D3-3022-2EFE3592E9A3}" dt="2024-11-12T15:51:35.906" v="159"/>
        <pc:sldMkLst>
          <pc:docMk/>
          <pc:sldMk cId="1420278651" sldId="414"/>
        </pc:sldMkLst>
      </pc:sldChg>
      <pc:sldChg chg="del">
        <pc:chgData name="Ömer Taha Sevimli" userId="S::omer.sevimli@tum.de::d68fb2f4-76b1-4cfc-96e6-800a7d956fcb" providerId="AD" clId="Web-{C115D144-FA01-C6D3-3022-2EFE3592E9A3}" dt="2024-11-12T15:46:21.286" v="155"/>
        <pc:sldMkLst>
          <pc:docMk/>
          <pc:sldMk cId="1864554977" sldId="414"/>
        </pc:sldMkLst>
      </pc:sldChg>
      <pc:sldChg chg="del">
        <pc:chgData name="Ömer Taha Sevimli" userId="S::omer.sevimli@tum.de::d68fb2f4-76b1-4cfc-96e6-800a7d956fcb" providerId="AD" clId="Web-{C115D144-FA01-C6D3-3022-2EFE3592E9A3}" dt="2024-11-12T15:46:21.255" v="154"/>
        <pc:sldMkLst>
          <pc:docMk/>
          <pc:sldMk cId="4131384216" sldId="415"/>
        </pc:sldMkLst>
      </pc:sldChg>
      <pc:sldChg chg="del">
        <pc:chgData name="Ömer Taha Sevimli" userId="S::omer.sevimli@tum.de::d68fb2f4-76b1-4cfc-96e6-800a7d956fcb" providerId="AD" clId="Web-{C115D144-FA01-C6D3-3022-2EFE3592E9A3}" dt="2024-11-12T15:46:21.302" v="156"/>
        <pc:sldMkLst>
          <pc:docMk/>
          <pc:sldMk cId="620503247" sldId="416"/>
        </pc:sldMkLst>
      </pc:sldChg>
      <pc:sldChg chg="addSp delSp modSp add replId">
        <pc:chgData name="Ömer Taha Sevimli" userId="S::omer.sevimli@tum.de::d68fb2f4-76b1-4cfc-96e6-800a7d956fcb" providerId="AD" clId="Web-{C115D144-FA01-C6D3-3022-2EFE3592E9A3}" dt="2024-11-12T16:04:38.508" v="462" actId="14100"/>
        <pc:sldMkLst>
          <pc:docMk/>
          <pc:sldMk cId="2009955331" sldId="416"/>
        </pc:sldMkLst>
      </pc:sldChg>
      <pc:sldChg chg="add del replId">
        <pc:chgData name="Ömer Taha Sevimli" userId="S::omer.sevimli@tum.de::d68fb2f4-76b1-4cfc-96e6-800a7d956fcb" providerId="AD" clId="Web-{C115D144-FA01-C6D3-3022-2EFE3592E9A3}" dt="2024-11-12T16:04:10.351" v="457"/>
        <pc:sldMkLst>
          <pc:docMk/>
          <pc:sldMk cId="415177075" sldId="417"/>
        </pc:sldMkLst>
      </pc:sldChg>
    </pc:docChg>
  </pc:docChgLst>
  <pc:docChgLst>
    <pc:chgData name="Tabea Monz" userId="S::t.monz@tum.de::f46a5392-c507-4495-8454-0a2fbbcf0cda" providerId="AD" clId="Web-{F5FDA0B4-BBEA-B28D-F41F-E9C2F6C0F44B}"/>
    <pc:docChg chg="addSld modSld">
      <pc:chgData name="Tabea Monz" userId="S::t.monz@tum.de::f46a5392-c507-4495-8454-0a2fbbcf0cda" providerId="AD" clId="Web-{F5FDA0B4-BBEA-B28D-F41F-E9C2F6C0F44B}" dt="2025-01-06T18:26:26.497" v="467"/>
      <pc:docMkLst>
        <pc:docMk/>
      </pc:docMkLst>
      <pc:sldChg chg="addSp delSp modSp add replId">
        <pc:chgData name="Tabea Monz" userId="S::t.monz@tum.de::f46a5392-c507-4495-8454-0a2fbbcf0cda" providerId="AD" clId="Web-{F5FDA0B4-BBEA-B28D-F41F-E9C2F6C0F44B}" dt="2025-01-06T17:29:20.958" v="204" actId="1076"/>
        <pc:sldMkLst>
          <pc:docMk/>
          <pc:sldMk cId="2882732905" sldId="491"/>
        </pc:sldMkLst>
        <pc:spChg chg="mod">
          <ac:chgData name="Tabea Monz" userId="S::t.monz@tum.de::f46a5392-c507-4495-8454-0a2fbbcf0cda" providerId="AD" clId="Web-{F5FDA0B4-BBEA-B28D-F41F-E9C2F6C0F44B}" dt="2025-01-06T17:24:21.683" v="43" actId="14100"/>
          <ac:spMkLst>
            <pc:docMk/>
            <pc:sldMk cId="2882732905" sldId="491"/>
            <ac:spMk id="3" creationId="{97D24FF4-5754-3128-6F4A-F20BDF26B40C}"/>
          </ac:spMkLst>
        </pc:spChg>
        <pc:spChg chg="mod">
          <ac:chgData name="Tabea Monz" userId="S::t.monz@tum.de::f46a5392-c507-4495-8454-0a2fbbcf0cda" providerId="AD" clId="Web-{F5FDA0B4-BBEA-B28D-F41F-E9C2F6C0F44B}" dt="2025-01-06T17:29:20.958" v="204" actId="1076"/>
          <ac:spMkLst>
            <pc:docMk/>
            <pc:sldMk cId="2882732905" sldId="491"/>
            <ac:spMk id="4" creationId="{9B123004-F34F-1F2A-C1F8-7D7DE310B2BD}"/>
          </ac:spMkLst>
        </pc:spChg>
      </pc:sldChg>
      <pc:sldChg chg="addSp modSp add replId modNotes">
        <pc:chgData name="Tabea Monz" userId="S::t.monz@tum.de::f46a5392-c507-4495-8454-0a2fbbcf0cda" providerId="AD" clId="Web-{F5FDA0B4-BBEA-B28D-F41F-E9C2F6C0F44B}" dt="2025-01-06T18:26:26.497" v="467"/>
        <pc:sldMkLst>
          <pc:docMk/>
          <pc:sldMk cId="3798407279" sldId="492"/>
        </pc:sldMkLst>
        <pc:spChg chg="mod">
          <ac:chgData name="Tabea Monz" userId="S::t.monz@tum.de::f46a5392-c507-4495-8454-0a2fbbcf0cda" providerId="AD" clId="Web-{F5FDA0B4-BBEA-B28D-F41F-E9C2F6C0F44B}" dt="2025-01-06T18:24:29.711" v="409" actId="20577"/>
          <ac:spMkLst>
            <pc:docMk/>
            <pc:sldMk cId="3798407279" sldId="492"/>
            <ac:spMk id="4" creationId="{9B123004-F34F-1F2A-C1F8-7D7DE310B2BD}"/>
          </ac:spMkLst>
        </pc:spChg>
        <pc:spChg chg="mod">
          <ac:chgData name="Tabea Monz" userId="S::t.monz@tum.de::f46a5392-c507-4495-8454-0a2fbbcf0cda" providerId="AD" clId="Web-{F5FDA0B4-BBEA-B28D-F41F-E9C2F6C0F44B}" dt="2025-01-06T18:25:23.198" v="462" actId="20577"/>
          <ac:spMkLst>
            <pc:docMk/>
            <pc:sldMk cId="3798407279" sldId="492"/>
            <ac:spMk id="5" creationId="{5B57C162-DCA9-4A0A-FAD3-D3C7B8BBAE7F}"/>
          </ac:spMkLst>
        </pc:spChg>
        <pc:picChg chg="add mod">
          <ac:chgData name="Tabea Monz" userId="S::t.monz@tum.de::f46a5392-c507-4495-8454-0a2fbbcf0cda" providerId="AD" clId="Web-{F5FDA0B4-BBEA-B28D-F41F-E9C2F6C0F44B}" dt="2025-01-06T18:25:18.791" v="460" actId="1076"/>
          <ac:picMkLst>
            <pc:docMk/>
            <pc:sldMk cId="3798407279" sldId="492"/>
            <ac:picMk id="2" creationId="{62C18430-BD35-A71B-3762-69994DA97C0B}"/>
          </ac:picMkLst>
        </pc:picChg>
      </pc:sldChg>
    </pc:docChg>
  </pc:docChgLst>
  <pc:docChgLst>
    <pc:chgData name="Tabea Monz" userId="S::t.monz@tum.de::f46a5392-c507-4495-8454-0a2fbbcf0cda" providerId="AD" clId="Web-{F6C4E258-33E0-B781-3E98-BF483FAF5F69}"/>
    <pc:docChg chg="addSld delSld modSld">
      <pc:chgData name="Tabea Monz" userId="S::t.monz@tum.de::f46a5392-c507-4495-8454-0a2fbbcf0cda" providerId="AD" clId="Web-{F6C4E258-33E0-B781-3E98-BF483FAF5F69}" dt="2024-12-16T12:48:46.811" v="169" actId="1076"/>
      <pc:docMkLst>
        <pc:docMk/>
      </pc:docMkLst>
      <pc:sldChg chg="addSp modSp modNotes">
        <pc:chgData name="Tabea Monz" userId="S::t.monz@tum.de::f46a5392-c507-4495-8454-0a2fbbcf0cda" providerId="AD" clId="Web-{F6C4E258-33E0-B781-3E98-BF483FAF5F69}" dt="2024-12-16T12:48:46.811" v="169" actId="1076"/>
        <pc:sldMkLst>
          <pc:docMk/>
          <pc:sldMk cId="3180930297" sldId="478"/>
        </pc:sldMkLst>
        <pc:spChg chg="mod">
          <ac:chgData name="Tabea Monz" userId="S::t.monz@tum.de::f46a5392-c507-4495-8454-0a2fbbcf0cda" providerId="AD" clId="Web-{F6C4E258-33E0-B781-3E98-BF483FAF5F69}" dt="2024-12-16T12:48:43.717" v="168" actId="20577"/>
          <ac:spMkLst>
            <pc:docMk/>
            <pc:sldMk cId="3180930297" sldId="478"/>
            <ac:spMk id="3" creationId="{A68BB057-B8C6-3C0B-23E1-6E6A0F06BDF0}"/>
          </ac:spMkLst>
        </pc:spChg>
        <pc:spChg chg="add mod">
          <ac:chgData name="Tabea Monz" userId="S::t.monz@tum.de::f46a5392-c507-4495-8454-0a2fbbcf0cda" providerId="AD" clId="Web-{F6C4E258-33E0-B781-3E98-BF483FAF5F69}" dt="2024-12-16T12:44:51.435" v="9" actId="20577"/>
          <ac:spMkLst>
            <pc:docMk/>
            <pc:sldMk cId="3180930297" sldId="478"/>
            <ac:spMk id="5" creationId="{C9C5A7CE-A9B4-D110-5695-2575F906660B}"/>
          </ac:spMkLst>
        </pc:spChg>
        <pc:picChg chg="add mod">
          <ac:chgData name="Tabea Monz" userId="S::t.monz@tum.de::f46a5392-c507-4495-8454-0a2fbbcf0cda" providerId="AD" clId="Web-{F6C4E258-33E0-B781-3E98-BF483FAF5F69}" dt="2024-12-16T12:48:46.811" v="169" actId="1076"/>
          <ac:picMkLst>
            <pc:docMk/>
            <pc:sldMk cId="3180930297" sldId="478"/>
            <ac:picMk id="8" creationId="{8967C9B2-9839-DA3B-73EF-BD7EE80D7838}"/>
          </ac:picMkLst>
        </pc:picChg>
        <pc:cxnChg chg="add mod">
          <ac:chgData name="Tabea Monz" userId="S::t.monz@tum.de::f46a5392-c507-4495-8454-0a2fbbcf0cda" providerId="AD" clId="Web-{F6C4E258-33E0-B781-3E98-BF483FAF5F69}" dt="2024-12-16T12:45:15.749" v="14"/>
          <ac:cxnSpMkLst>
            <pc:docMk/>
            <pc:sldMk cId="3180930297" sldId="478"/>
            <ac:cxnSpMk id="6" creationId="{BDC6E153-9CBC-9D66-9CD5-D9C8AC39167D}"/>
          </ac:cxnSpMkLst>
        </pc:cxnChg>
      </pc:sldChg>
      <pc:sldChg chg="delSp modSp add del replId">
        <pc:chgData name="Tabea Monz" userId="S::t.monz@tum.de::f46a5392-c507-4495-8454-0a2fbbcf0cda" providerId="AD" clId="Web-{F6C4E258-33E0-B781-3E98-BF483FAF5F69}" dt="2024-12-16T12:47:43.009" v="115"/>
        <pc:sldMkLst>
          <pc:docMk/>
          <pc:sldMk cId="2322899492" sldId="480"/>
        </pc:sldMkLst>
      </pc:sldChg>
    </pc:docChg>
  </pc:docChgLst>
</pc:chgInfo>
</file>

<file path=ppt/comments/modernComment_19D_ADEB8687.xml><?xml version="1.0" encoding="utf-8"?>
<p188:cmLst xmlns:a="http://schemas.openxmlformats.org/drawingml/2006/main" xmlns:r="http://schemas.openxmlformats.org/officeDocument/2006/relationships" xmlns:p188="http://schemas.microsoft.com/office/powerpoint/2018/8/main">
  <p188:cm id="{22041099-072C-D74E-8F9E-E1015E42CB6D}" authorId="{1ED934D9-1AF6-DEB9-071C-2AFB722CF825}" status="resolved" created="2025-02-01T17:02:04.727" complete="100000">
    <pc:sldMkLst xmlns:pc="http://schemas.microsoft.com/office/powerpoint/2013/main/command">
      <pc:docMk/>
      <pc:sldMk cId="2917893767" sldId="413"/>
    </pc:sldMkLst>
    <p188:txBody>
      <a:bodyPr/>
      <a:lstStyle/>
      <a:p>
        <a:r>
          <a:rPr lang="en-US"/>
          <a:t>Finde ich bisschen zu textlastig für Kinder/Schüler
Mehr Bilder und weniger text
</a:t>
        </a:r>
      </a:p>
    </p188:txBody>
    <p188:extLst>
      <p:ext xmlns:p="http://schemas.openxmlformats.org/presentationml/2006/main" uri="{57CB4572-C831-44C2-8A1C-0ADB6CCDFE69}">
        <p223:reactions xmlns:p223="http://schemas.microsoft.com/office/powerpoint/2022/03/main">
          <p223:rxn type="👍">
            <p223:instance time="2025-02-02T11:56:58.077" authorId="{60CABE33-0908-B1D7-DFB5-E68481894B90}"/>
          </p223:rxn>
        </p223:reactions>
      </p:ext>
    </p188:extLst>
  </p188:cm>
</p188:cmLst>
</file>

<file path=ppt/comments/modernComment_19F_4D985101.xml><?xml version="1.0" encoding="utf-8"?>
<p188:cmLst xmlns:a="http://schemas.openxmlformats.org/drawingml/2006/main" xmlns:r="http://schemas.openxmlformats.org/officeDocument/2006/relationships" xmlns:p188="http://schemas.microsoft.com/office/powerpoint/2018/8/main">
  <p188:cm id="{FE9EFE26-B8B7-114A-B6C3-3B84B865A6F3}" authorId="{1ED934D9-1AF6-DEB9-071C-2AFB722CF825}" status="resolved" created="2025-02-01T17:02:23.629" complete="100000">
    <pc:sldMkLst xmlns:pc="http://schemas.microsoft.com/office/powerpoint/2013/main/command">
      <pc:docMk/>
      <pc:sldMk cId="1301827841" sldId="415"/>
    </pc:sldMkLst>
    <p188:txBody>
      <a:bodyPr/>
      <a:lstStyle/>
      <a:p>
        <a:r>
          <a:rPr lang="en-US"/>
          <a:t>Finde ich bisschen zu textlastig für Kinder/Schüler
Mehr Bilder und weniger text
</a:t>
        </a:r>
      </a:p>
    </p188:txBody>
  </p188:cm>
</p188:cmLst>
</file>

<file path=ppt/comments/modernComment_1A0_77CD7C03.xml><?xml version="1.0" encoding="utf-8"?>
<p188:cmLst xmlns:a="http://schemas.openxmlformats.org/drawingml/2006/main" xmlns:r="http://schemas.openxmlformats.org/officeDocument/2006/relationships" xmlns:p188="http://schemas.microsoft.com/office/powerpoint/2018/8/main">
  <p188:cm id="{1F2BCB15-1274-4AEA-ABC7-76015DCD2055}" authorId="{60CABE33-0908-B1D7-DFB5-E68481894B90}" status="resolved" created="2024-11-12T16:02:47.004" complete="100000">
    <ac:txMkLst xmlns:ac="http://schemas.microsoft.com/office/drawing/2013/main/command">
      <pc:docMk xmlns:pc="http://schemas.microsoft.com/office/powerpoint/2013/main/command"/>
      <pc:sldMk xmlns:pc="http://schemas.microsoft.com/office/powerpoint/2013/main/command" cId="2009955331" sldId="416"/>
      <ac:spMk id="30" creationId="{88F149BF-F6D7-AED1-F290-E0FAABCC4B04}"/>
      <ac:txMk cp="289" len="82">
        <ac:context len="372" hash="1625806616"/>
      </ac:txMk>
    </ac:txMkLst>
    <p188:pos x="6480594" y="1930160"/>
    <p188:txBody>
      <a:bodyPr/>
      <a:lstStyle/>
      <a:p>
        <a:r>
          <a:rPr lang="tr-TR"/>
          <a:t>resource:
https://www.nationalgrid.com/stories/energy-explained/onshore-vs-offshore-wind-energy</a:t>
        </a:r>
      </a:p>
    </p188:txBody>
  </p188:cm>
</p188:cmLst>
</file>

<file path=ppt/comments/modernComment_1A6_803817F0.xml><?xml version="1.0" encoding="utf-8"?>
<p188:cmLst xmlns:a="http://schemas.openxmlformats.org/drawingml/2006/main" xmlns:r="http://schemas.openxmlformats.org/officeDocument/2006/relationships" xmlns:p188="http://schemas.microsoft.com/office/powerpoint/2018/8/main">
  <p188:cm id="{4919DC40-8F5C-5249-9D51-71317F3BEF11}" authorId="{1ED934D9-1AF6-DEB9-071C-2AFB722CF825}" created="2025-02-01T16:59:10.588">
    <pc:sldMkLst xmlns:pc="http://schemas.microsoft.com/office/powerpoint/2013/main/command">
      <pc:docMk/>
      <pc:sldMk cId="2151159792" sldId="422"/>
    </pc:sldMkLst>
    <p188:replyLst>
      <p188:reply id="{640FCD0B-F8C9-4F46-8647-A082B1D3521E}" authorId="{4A3C4C20-EA2F-D420-3E9A-718E7426B845}" created="2025-02-01T19:57:11.754">
        <p188:txBody>
          <a:bodyPr/>
          <a:lstStyle/>
          <a:p>
            <a:r>
              <a:rPr lang="de-DE"/>
              <a:t>Habs gekürzt</a:t>
            </a:r>
          </a:p>
        </p188:txBody>
        <p188:extLst>
          <p:ext xmlns:p="http://schemas.openxmlformats.org/presentationml/2006/main" uri="{57CB4572-C831-44C2-8A1C-0ADB6CCDFE69}">
            <p223:reactions xmlns:p223="http://schemas.microsoft.com/office/powerpoint/2022/03/main">
              <p223:rxn type="👍">
                <p223:instance time="2025-02-02T13:05:43.364" authorId="{1ED934D9-1AF6-DEB9-071C-2AFB722CF825}"/>
              </p223:rxn>
            </p223:reactions>
          </p:ext>
        </p188:extLst>
      </p188:reply>
    </p188:replyLst>
    <p188:txBody>
      <a:bodyPr/>
      <a:lstStyle/>
      <a:p>
        <a:r>
          <a:rPr lang="en-US"/>
          <a:t>Finde ich bisschen zu textlastig für Kinder/Schüler. Würde sowas entweder kinderfreundlicher/bunter darstellen, oder dann ganz rauslassen
</a:t>
        </a:r>
      </a:p>
    </p188:txBody>
  </p188:cm>
</p188:cmLst>
</file>

<file path=ppt/comments/modernComment_1A8_A17F5BA1.xml><?xml version="1.0" encoding="utf-8"?>
<p188:cmLst xmlns:a="http://schemas.openxmlformats.org/drawingml/2006/main" xmlns:r="http://schemas.openxmlformats.org/officeDocument/2006/relationships" xmlns:p188="http://schemas.microsoft.com/office/powerpoint/2018/8/main">
  <p188:cm id="{91454992-1391-3845-9744-5D2515C73FBA}" authorId="{1ED934D9-1AF6-DEB9-071C-2AFB722CF825}" created="2025-02-01T17:01:08.879">
    <pc:sldMkLst xmlns:pc="http://schemas.microsoft.com/office/powerpoint/2013/main/command">
      <pc:docMk/>
      <pc:sldMk cId="2709478305" sldId="424"/>
    </pc:sldMkLst>
    <p188:replyLst>
      <p188:reply id="{190A7CD9-F1DE-49DA-A9E4-725561641E04}" authorId="{4A3C4C20-EA2F-D420-3E9A-718E7426B845}" created="2025-02-01T19:53:14.675">
        <p188:txBody>
          <a:bodyPr/>
          <a:lstStyle/>
          <a:p>
            <a:r>
              <a:rPr lang="de-DE"/>
              <a:t>Habs gekürzt</a:t>
            </a:r>
          </a:p>
        </p188:txBody>
        <p188:extLst>
          <p:ext xmlns:p="http://schemas.openxmlformats.org/presentationml/2006/main" uri="{57CB4572-C831-44C2-8A1C-0ADB6CCDFE69}">
            <p223:reactions xmlns:p223="http://schemas.microsoft.com/office/powerpoint/2022/03/main">
              <p223:rxn type="👍">
                <p223:instance time="2025-02-02T13:06:00.210" authorId="{1ED934D9-1AF6-DEB9-071C-2AFB722CF825}"/>
              </p223:rxn>
            </p223:reactions>
          </p:ext>
        </p188:extLst>
      </p188:reply>
    </p188:replyLst>
    <p188:txBody>
      <a:bodyPr/>
      <a:lstStyle/>
      <a:p>
        <a:r>
          <a:rPr lang="en-US"/>
          <a:t>Finde ich bisschen zu textlastig für Kinder/Schüler
</a:t>
        </a:r>
      </a:p>
    </p188:txBody>
  </p188:cm>
</p188:cmLst>
</file>

<file path=ppt/comments/modernComment_1AA_F55B7513.xml><?xml version="1.0" encoding="utf-8"?>
<p188:cmLst xmlns:a="http://schemas.openxmlformats.org/drawingml/2006/main" xmlns:r="http://schemas.openxmlformats.org/officeDocument/2006/relationships" xmlns:p188="http://schemas.microsoft.com/office/powerpoint/2018/8/main">
  <p188:cm id="{6E526C24-26EC-1C46-891E-C44E575D6B24}" authorId="{1ED934D9-1AF6-DEB9-071C-2AFB722CF825}" created="2025-02-01T17:01:49.263">
    <pc:sldMkLst xmlns:pc="http://schemas.microsoft.com/office/powerpoint/2013/main/command">
      <pc:docMk/>
      <pc:sldMk cId="4116411667" sldId="426"/>
    </pc:sldMkLst>
    <p188:replyLst>
      <p188:reply id="{9E88EC4C-59DD-499C-BFC5-6890A5BE0F33}" authorId="{4A3C4C20-EA2F-D420-3E9A-718E7426B845}" created="2025-02-01T19:57:48.159">
        <p188:txBody>
          <a:bodyPr/>
          <a:lstStyle/>
          <a:p>
            <a:r>
              <a:rPr lang="de-DE"/>
              <a:t>Habs gekürzt</a:t>
            </a:r>
          </a:p>
        </p188:txBody>
        <p188:extLst>
          <p:ext xmlns:p="http://schemas.openxmlformats.org/presentationml/2006/main" uri="{57CB4572-C831-44C2-8A1C-0ADB6CCDFE69}">
            <p223:reactions xmlns:p223="http://schemas.microsoft.com/office/powerpoint/2022/03/main">
              <p223:rxn type="👍">
                <p223:instance time="2025-02-02T13:06:23.628" authorId="{1ED934D9-1AF6-DEB9-071C-2AFB722CF825}"/>
              </p223:rxn>
            </p223:reactions>
          </p:ext>
        </p188:extLst>
      </p188:reply>
    </p188:replyLst>
    <p188:txBody>
      <a:bodyPr/>
      <a:lstStyle/>
      <a:p>
        <a:r>
          <a:rPr lang="en-US"/>
          <a:t>Finde ich bisschen zu textlastig für Kinder/Schüler
Mehr Bilder und weniger text
</a:t>
        </a:r>
      </a:p>
    </p188:txBody>
  </p188:cm>
</p188:cmLst>
</file>

<file path=ppt/comments/modernComment_1DA_1DA75C3E.xml><?xml version="1.0" encoding="utf-8"?>
<p188:cmLst xmlns:a="http://schemas.openxmlformats.org/drawingml/2006/main" xmlns:r="http://schemas.openxmlformats.org/officeDocument/2006/relationships" xmlns:p188="http://schemas.microsoft.com/office/powerpoint/2018/8/main">
  <p188:cm id="{D6F2E826-5DCA-47D7-92D2-FE25FEB4A6CB}" authorId="{D6905A2D-D2C3-201B-A946-8E354F0020AE}" status="resolved" created="2025-01-19T18:14:29.296" complete="100000">
    <ac:txMkLst xmlns:ac="http://schemas.microsoft.com/office/drawing/2013/main/command">
      <pc:docMk xmlns:pc="http://schemas.microsoft.com/office/powerpoint/2013/main/command"/>
      <pc:sldMk xmlns:pc="http://schemas.microsoft.com/office/powerpoint/2013/main/command" cId="497507390" sldId="474"/>
      <ac:spMk id="3" creationId="{A68BB057-B8C6-3C0B-23E1-6E6A0F06BDF0}"/>
      <ac:txMk cp="30" len="6">
        <ac:context len="380" hash="3256886827"/>
      </ac:txMk>
    </ac:txMkLst>
    <p188:pos x="3809066" y="194092"/>
    <p188:txBody>
      <a:bodyPr/>
      <a:lstStyle/>
      <a:p>
        <a:r>
          <a:rPr lang="en-DE"/>
          <a:t>Talk about the assumption we made: Voltage could be used as a proxy for power</a:t>
        </a:r>
      </a:p>
    </p188:txBody>
  </p188:cm>
</p188:cmLst>
</file>

<file path=ppt/comments/modernComment_1E0_AD3EAD72.xml><?xml version="1.0" encoding="utf-8"?>
<p188:cmLst xmlns:a="http://schemas.openxmlformats.org/drawingml/2006/main" xmlns:r="http://schemas.openxmlformats.org/officeDocument/2006/relationships" xmlns:p188="http://schemas.microsoft.com/office/powerpoint/2018/8/main">
  <p188:cm id="{BEC2DB1A-A95D-4395-8984-FF2854307894}" authorId="{4A3C4C20-EA2F-D420-3E9A-718E7426B845}" status="resolved" created="2025-01-20T14:30:13.188" complete="100000">
    <pc:sldMkLst xmlns:pc="http://schemas.microsoft.com/office/powerpoint/2013/main/command">
      <pc:docMk/>
      <pc:sldMk cId="2906566002" sldId="480"/>
    </pc:sldMkLst>
    <p188:txBody>
      <a:bodyPr/>
      <a:lstStyle/>
      <a:p>
        <a:r>
          <a:rPr lang="en-US"/>
          <a:t>not the answers on the challenge sheet -&gt; make two, same for blade length</a:t>
        </a:r>
      </a:p>
    </p188:txBody>
  </p188:cm>
</p188:cmLst>
</file>

<file path=ppt/comments/modernComment_1E1_4338DF29.xml><?xml version="1.0" encoding="utf-8"?>
<p188:cmLst xmlns:a="http://schemas.openxmlformats.org/drawingml/2006/main" xmlns:r="http://schemas.openxmlformats.org/officeDocument/2006/relationships" xmlns:p188="http://schemas.microsoft.com/office/powerpoint/2018/8/main">
  <p188:cm id="{397EEDB4-8996-4B29-A2A2-FD5DBCA780D0}" authorId="{4A3C4C20-EA2F-D420-3E9A-718E7426B845}" status="resolved" created="2025-01-20T14:29:42.187" complete="100000">
    <ac:txMkLst xmlns:ac="http://schemas.microsoft.com/office/drawing/2013/main/command">
      <pc:docMk xmlns:pc="http://schemas.microsoft.com/office/powerpoint/2013/main/command"/>
      <pc:sldMk xmlns:pc="http://schemas.microsoft.com/office/powerpoint/2013/main/command" cId="1127800617" sldId="481"/>
      <ac:spMk id="3" creationId="{A68BB057-B8C6-3C0B-23E1-6E6A0F06BDF0}"/>
      <ac:txMk cp="257">
        <ac:context len="260" hash="1812994933"/>
      </ac:txMk>
    </ac:txMkLst>
    <p188:pos x="4162425" y="2190750"/>
    <p188:txBody>
      <a:bodyPr/>
      <a:lstStyle/>
      <a:p>
        <a:r>
          <a:rPr lang="en-US"/>
          <a:t>not the answer on the challenge sheet</a:t>
        </a:r>
      </a:p>
    </p188:txBody>
  </p188:cm>
</p188:cmLst>
</file>

<file path=ppt/comments/modernComment_209_6C54738E.xml><?xml version="1.0" encoding="utf-8"?>
<p188:cmLst xmlns:a="http://schemas.openxmlformats.org/drawingml/2006/main" xmlns:r="http://schemas.openxmlformats.org/officeDocument/2006/relationships" xmlns:p188="http://schemas.microsoft.com/office/powerpoint/2018/8/main">
  <p188:cm id="{B550E392-4F04-421B-9AE2-839D17B0CA1D}" authorId="{D6905A2D-D2C3-201B-A946-8E354F0020AE}" status="resolved" created="2025-01-09T10:57:21.377" complete="100000">
    <ac:deMkLst xmlns:ac="http://schemas.microsoft.com/office/drawing/2013/main/command">
      <pc:docMk xmlns:pc="http://schemas.microsoft.com/office/powerpoint/2013/main/command"/>
      <pc:sldMk xmlns:pc="http://schemas.microsoft.com/office/powerpoint/2013/main/command" cId="97499985" sldId="466"/>
      <ac:spMk id="7" creationId="{093A833E-F483-48B3-840B-1348CCE3E9B7}"/>
    </ac:deMkLst>
    <p188:txBody>
      <a:bodyPr/>
      <a:lstStyle/>
      <a:p>
        <a:r>
          <a:rPr lang="en-US"/>
          <a:t>Use dice for every slide that is referring to the worksheet...Could be a sign that they need to check the worksheet here when they see the dice...ALso use the same word such as challenge for slides and task for worksheet. </a:t>
        </a:r>
      </a:p>
    </p188:txBody>
  </p188:cm>
</p188:cmLst>
</file>

<file path=ppt/comments/modernComment_211_FB3AB9D.xml><?xml version="1.0" encoding="utf-8"?>
<p188:cmLst xmlns:a="http://schemas.openxmlformats.org/drawingml/2006/main" xmlns:r="http://schemas.openxmlformats.org/officeDocument/2006/relationships" xmlns:p188="http://schemas.microsoft.com/office/powerpoint/2018/8/main">
  <p188:cm id="{D024F0B0-3C03-C14A-B54E-F5956C41DD9F}" authorId="{1ED934D9-1AF6-DEB9-071C-2AFB722CF825}" status="resolved" created="2025-02-01T17:02:14.695" complete="100000">
    <pc:sldMkLst xmlns:pc="http://schemas.microsoft.com/office/powerpoint/2013/main/command">
      <pc:docMk/>
      <pc:sldMk cId="263433117" sldId="529"/>
    </pc:sldMkLst>
    <p188:txBody>
      <a:bodyPr/>
      <a:lstStyle/>
      <a:p>
        <a:r>
          <a:rPr lang="en-US"/>
          <a:t>Finde ich bisschen zu textlastig für Kinder/Schüler
Mehr Bilder und weniger text
</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8A59C-5B32-48D7-B126-4CAA2A00EF47}" type="doc">
      <dgm:prSet loTypeId="urn:microsoft.com/office/officeart/2005/8/layout/matrix2" loCatId="matrix" qsTypeId="urn:microsoft.com/office/officeart/2005/8/quickstyle/simple1" qsCatId="simple" csTypeId="urn:microsoft.com/office/officeart/2005/8/colors/accent0_3" csCatId="mainScheme" phldr="1"/>
      <dgm:spPr/>
      <dgm:t>
        <a:bodyPr/>
        <a:lstStyle/>
        <a:p>
          <a:endParaRPr lang="en-DE"/>
        </a:p>
      </dgm:t>
    </dgm:pt>
    <dgm:pt modelId="{43B5B56E-648B-4940-81FB-B1C7EBFB27A1}">
      <dgm:prSet phldrT="[Text]" custT="1"/>
      <dgm:spPr/>
      <dgm:t>
        <a:bodyPr/>
        <a:lstStyle/>
        <a:p>
          <a:pPr algn="ctr"/>
          <a:r>
            <a:rPr lang="en-GB" sz="1400" noProof="0">
              <a:solidFill>
                <a:schemeClr val="tx1"/>
              </a:solidFill>
              <a:latin typeface="Sofia Sans" panose="020B0604020202020204" charset="0"/>
            </a:rPr>
            <a:t>Heavy blades have higher inertia. This makes them harder to start spinning and requires stronger winds to overcome their resistance.</a:t>
          </a:r>
        </a:p>
      </dgm:t>
    </dgm:pt>
    <dgm:pt modelId="{F421C429-2405-471C-A745-B9FBCEA8F020}" type="parTrans" cxnId="{8ED537F0-E798-456B-87C2-3326CCB461A0}">
      <dgm:prSet/>
      <dgm:spPr/>
      <dgm:t>
        <a:bodyPr/>
        <a:lstStyle/>
        <a:p>
          <a:endParaRPr lang="en-DE"/>
        </a:p>
      </dgm:t>
    </dgm:pt>
    <dgm:pt modelId="{C5F91E42-EE9F-47F6-B56B-3B36648BB3E5}" type="sibTrans" cxnId="{8ED537F0-E798-456B-87C2-3326CCB461A0}">
      <dgm:prSet/>
      <dgm:spPr/>
      <dgm:t>
        <a:bodyPr/>
        <a:lstStyle/>
        <a:p>
          <a:endParaRPr lang="en-DE"/>
        </a:p>
      </dgm:t>
    </dgm:pt>
    <dgm:pt modelId="{0FCD9506-6703-486E-BEC4-2EE803E9DAD0}">
      <dgm:prSet phldrT="[Text]" custT="1"/>
      <dgm:spPr/>
      <dgm:t>
        <a:bodyPr/>
        <a:lstStyle/>
        <a:p>
          <a:r>
            <a:rPr lang="en-GB" sz="1400" kern="1200" noProof="0">
              <a:solidFill>
                <a:srgbClr val="333333"/>
              </a:solidFill>
              <a:latin typeface="Sofia Sans" panose="020B0604020202020204" charset="0"/>
              <a:ea typeface="+mn-ea"/>
              <a:cs typeface="+mn-cs"/>
            </a:rPr>
            <a:t>Heavy blades can handle strong winds better and remain stable whereas light blades are more efficient at low wind speeds but may struggle in turbulent conditions.</a:t>
          </a:r>
        </a:p>
      </dgm:t>
    </dgm:pt>
    <dgm:pt modelId="{4654B011-5CA1-4D0A-AD6E-80DAD4C0284B}" type="parTrans" cxnId="{81833480-A4A0-4568-8689-09C772D208E0}">
      <dgm:prSet/>
      <dgm:spPr/>
      <dgm:t>
        <a:bodyPr/>
        <a:lstStyle/>
        <a:p>
          <a:endParaRPr lang="en-DE"/>
        </a:p>
      </dgm:t>
    </dgm:pt>
    <dgm:pt modelId="{D69750F3-2118-42E2-AB96-893840CE1B78}" type="sibTrans" cxnId="{81833480-A4A0-4568-8689-09C772D208E0}">
      <dgm:prSet/>
      <dgm:spPr/>
      <dgm:t>
        <a:bodyPr/>
        <a:lstStyle/>
        <a:p>
          <a:endParaRPr lang="en-DE"/>
        </a:p>
      </dgm:t>
    </dgm:pt>
    <dgm:pt modelId="{1A6F98CA-A45E-42FC-8C95-694B76629024}">
      <dgm:prSet phldrT="[Text]" custT="1"/>
      <dgm:spPr/>
      <dgm:t>
        <a:bodyPr/>
        <a:lstStyle/>
        <a:p>
          <a:r>
            <a:rPr lang="en-GB" sz="1400" kern="1200" noProof="0">
              <a:solidFill>
                <a:srgbClr val="333333"/>
              </a:solidFill>
              <a:latin typeface="Sofia Sans" panose="020B0604020202020204" charset="0"/>
              <a:ea typeface="+mn-ea"/>
              <a:cs typeface="+mn-cs"/>
            </a:rPr>
            <a:t>Heavy blades spin slower and produced lower voltage, especially at low wind speeds.</a:t>
          </a:r>
        </a:p>
      </dgm:t>
    </dgm:pt>
    <dgm:pt modelId="{C828BA7E-B5F6-421B-9D17-ABA6E711D08B}" type="sibTrans" cxnId="{CC248AE2-E822-4047-ADF8-BBC633276169}">
      <dgm:prSet/>
      <dgm:spPr/>
      <dgm:t>
        <a:bodyPr/>
        <a:lstStyle/>
        <a:p>
          <a:endParaRPr lang="en-DE"/>
        </a:p>
      </dgm:t>
    </dgm:pt>
    <dgm:pt modelId="{EE902706-F32B-43B7-B569-331D0AFF25A0}" type="parTrans" cxnId="{CC248AE2-E822-4047-ADF8-BBC633276169}">
      <dgm:prSet/>
      <dgm:spPr/>
      <dgm:t>
        <a:bodyPr/>
        <a:lstStyle/>
        <a:p>
          <a:endParaRPr lang="en-DE"/>
        </a:p>
      </dgm:t>
    </dgm:pt>
    <dgm:pt modelId="{FC8E880C-CCED-44A7-B57F-6F510B102356}">
      <dgm:prSet phldrT="[Text]" custT="1"/>
      <dgm:spPr/>
      <dgm:t>
        <a:bodyPr/>
        <a:lstStyle/>
        <a:p>
          <a:r>
            <a:rPr lang="en-GB" sz="1400" kern="1200" noProof="0">
              <a:solidFill>
                <a:schemeClr val="tx1"/>
              </a:solidFill>
              <a:latin typeface="Sofia Sans" panose="020B0604020202020204" charset="0"/>
              <a:ea typeface="+mn-ea"/>
              <a:cs typeface="+mn-cs"/>
            </a:rPr>
            <a:t>Heavier</a:t>
          </a:r>
          <a:r>
            <a:rPr lang="en-GB" sz="1400" kern="1200" noProof="0">
              <a:solidFill>
                <a:schemeClr val="tx1"/>
              </a:solidFill>
              <a:latin typeface="Sofia Sans" panose="020B0604020202020204" charset="0"/>
            </a:rPr>
            <a:t> blades consume more wind energy just to get moving, leaving less energy to generate electricity.</a:t>
          </a:r>
          <a:endParaRPr lang="en-GB" sz="1400" kern="1200" noProof="0">
            <a:solidFill>
              <a:schemeClr val="tx1"/>
            </a:solidFill>
            <a:latin typeface="Sofia Sans" panose="020B0604020202020204" charset="0"/>
            <a:ea typeface="+mn-ea"/>
            <a:cs typeface="+mn-cs"/>
          </a:endParaRPr>
        </a:p>
      </dgm:t>
    </dgm:pt>
    <dgm:pt modelId="{1D74D36E-7C0A-479A-AD03-163CA9DAEFDC}" type="sibTrans" cxnId="{84B47CCC-A914-49D3-BB0F-9F30D52FD008}">
      <dgm:prSet/>
      <dgm:spPr/>
      <dgm:t>
        <a:bodyPr/>
        <a:lstStyle/>
        <a:p>
          <a:endParaRPr lang="en-DE"/>
        </a:p>
      </dgm:t>
    </dgm:pt>
    <dgm:pt modelId="{3F7AFC36-4A3F-4B8F-946A-3D186C7FE0C3}" type="parTrans" cxnId="{84B47CCC-A914-49D3-BB0F-9F30D52FD008}">
      <dgm:prSet/>
      <dgm:spPr/>
      <dgm:t>
        <a:bodyPr/>
        <a:lstStyle/>
        <a:p>
          <a:endParaRPr lang="en-DE"/>
        </a:p>
      </dgm:t>
    </dgm:pt>
    <dgm:pt modelId="{6DCC0E88-B273-43CB-89AB-238B2631F2CA}" type="pres">
      <dgm:prSet presAssocID="{B408A59C-5B32-48D7-B126-4CAA2A00EF47}" presName="matrix" presStyleCnt="0">
        <dgm:presLayoutVars>
          <dgm:chMax val="1"/>
          <dgm:dir/>
          <dgm:resizeHandles val="exact"/>
        </dgm:presLayoutVars>
      </dgm:prSet>
      <dgm:spPr/>
    </dgm:pt>
    <dgm:pt modelId="{142F9969-0B12-45E8-ABE1-5A1920D0D3F8}" type="pres">
      <dgm:prSet presAssocID="{B408A59C-5B32-48D7-B126-4CAA2A00EF47}" presName="axisShape" presStyleLbl="bgShp" presStyleIdx="0" presStyleCnt="1" custScaleX="270964" custLinFactNeighborX="2518" custLinFactNeighborY="-435"/>
      <dgm:spPr/>
    </dgm:pt>
    <dgm:pt modelId="{918DE3E4-D173-44E5-B712-79490549050F}" type="pres">
      <dgm:prSet presAssocID="{B408A59C-5B32-48D7-B126-4CAA2A00EF47}" presName="rect1" presStyleLbl="node1" presStyleIdx="0" presStyleCnt="4" custScaleX="292883" custScaleY="94764" custLinFactX="-3954" custLinFactNeighborX="-100000" custLinFactNeighborY="-8641">
        <dgm:presLayoutVars>
          <dgm:chMax val="0"/>
          <dgm:chPref val="0"/>
          <dgm:bulletEnabled val="1"/>
        </dgm:presLayoutVars>
      </dgm:prSet>
      <dgm:spPr/>
    </dgm:pt>
    <dgm:pt modelId="{D0D5EC8A-6BB7-4BC1-97B5-732947AEA3C0}" type="pres">
      <dgm:prSet presAssocID="{B408A59C-5B32-48D7-B126-4CAA2A00EF47}" presName="rect2" presStyleLbl="node1" presStyleIdx="1" presStyleCnt="4" custScaleX="281919" custScaleY="93316" custLinFactNeighborX="98482" custLinFactNeighborY="-8585">
        <dgm:presLayoutVars>
          <dgm:chMax val="0"/>
          <dgm:chPref val="0"/>
          <dgm:bulletEnabled val="1"/>
        </dgm:presLayoutVars>
      </dgm:prSet>
      <dgm:spPr/>
    </dgm:pt>
    <dgm:pt modelId="{88583CE1-A42F-4A2F-A61B-666074BF5B0D}" type="pres">
      <dgm:prSet presAssocID="{B408A59C-5B32-48D7-B126-4CAA2A00EF47}" presName="rect3" presStyleLbl="node1" presStyleIdx="2" presStyleCnt="4" custScaleX="298694" custScaleY="100490" custLinFactX="-2650" custLinFactNeighborX="-100000" custLinFactNeighborY="1810">
        <dgm:presLayoutVars>
          <dgm:chMax val="0"/>
          <dgm:chPref val="0"/>
          <dgm:bulletEnabled val="1"/>
        </dgm:presLayoutVars>
      </dgm:prSet>
      <dgm:spPr/>
    </dgm:pt>
    <dgm:pt modelId="{4694274E-9123-4739-BAF2-016BA80EC04C}" type="pres">
      <dgm:prSet presAssocID="{B408A59C-5B32-48D7-B126-4CAA2A00EF47}" presName="rect4" presStyleLbl="node1" presStyleIdx="3" presStyleCnt="4" custScaleX="288494" custScaleY="99765" custLinFactX="2506" custLinFactNeighborX="100000" custLinFactNeighborY="2898">
        <dgm:presLayoutVars>
          <dgm:chMax val="0"/>
          <dgm:chPref val="0"/>
          <dgm:bulletEnabled val="1"/>
        </dgm:presLayoutVars>
      </dgm:prSet>
      <dgm:spPr/>
    </dgm:pt>
  </dgm:ptLst>
  <dgm:cxnLst>
    <dgm:cxn modelId="{F27FEB3C-A35F-483D-932A-EA5FA6AFB5F6}" type="presOf" srcId="{1A6F98CA-A45E-42FC-8C95-694B76629024}" destId="{88583CE1-A42F-4A2F-A61B-666074BF5B0D}" srcOrd="0" destOrd="0" presId="urn:microsoft.com/office/officeart/2005/8/layout/matrix2"/>
    <dgm:cxn modelId="{BB2E5641-70E6-43F8-B129-2E28C66FF665}" type="presOf" srcId="{0FCD9506-6703-486E-BEC4-2EE803E9DAD0}" destId="{4694274E-9123-4739-BAF2-016BA80EC04C}" srcOrd="0" destOrd="0" presId="urn:microsoft.com/office/officeart/2005/8/layout/matrix2"/>
    <dgm:cxn modelId="{81833480-A4A0-4568-8689-09C772D208E0}" srcId="{B408A59C-5B32-48D7-B126-4CAA2A00EF47}" destId="{0FCD9506-6703-486E-BEC4-2EE803E9DAD0}" srcOrd="3" destOrd="0" parTransId="{4654B011-5CA1-4D0A-AD6E-80DAD4C0284B}" sibTransId="{D69750F3-2118-42E2-AB96-893840CE1B78}"/>
    <dgm:cxn modelId="{A8BD449E-5286-4A15-9270-A85C639653E8}" type="presOf" srcId="{FC8E880C-CCED-44A7-B57F-6F510B102356}" destId="{D0D5EC8A-6BB7-4BC1-97B5-732947AEA3C0}" srcOrd="0" destOrd="0" presId="urn:microsoft.com/office/officeart/2005/8/layout/matrix2"/>
    <dgm:cxn modelId="{555239AA-96C0-4D56-B44B-32B9BF0B6769}" type="presOf" srcId="{43B5B56E-648B-4940-81FB-B1C7EBFB27A1}" destId="{918DE3E4-D173-44E5-B712-79490549050F}" srcOrd="0" destOrd="0" presId="urn:microsoft.com/office/officeart/2005/8/layout/matrix2"/>
    <dgm:cxn modelId="{84B47CCC-A914-49D3-BB0F-9F30D52FD008}" srcId="{B408A59C-5B32-48D7-B126-4CAA2A00EF47}" destId="{FC8E880C-CCED-44A7-B57F-6F510B102356}" srcOrd="1" destOrd="0" parTransId="{3F7AFC36-4A3F-4B8F-946A-3D186C7FE0C3}" sibTransId="{1D74D36E-7C0A-479A-AD03-163CA9DAEFDC}"/>
    <dgm:cxn modelId="{CC248AE2-E822-4047-ADF8-BBC633276169}" srcId="{B408A59C-5B32-48D7-B126-4CAA2A00EF47}" destId="{1A6F98CA-A45E-42FC-8C95-694B76629024}" srcOrd="2" destOrd="0" parTransId="{EE902706-F32B-43B7-B569-331D0AFF25A0}" sibTransId="{C828BA7E-B5F6-421B-9D17-ABA6E711D08B}"/>
    <dgm:cxn modelId="{8ED537F0-E798-456B-87C2-3326CCB461A0}" srcId="{B408A59C-5B32-48D7-B126-4CAA2A00EF47}" destId="{43B5B56E-648B-4940-81FB-B1C7EBFB27A1}" srcOrd="0" destOrd="0" parTransId="{F421C429-2405-471C-A745-B9FBCEA8F020}" sibTransId="{C5F91E42-EE9F-47F6-B56B-3B36648BB3E5}"/>
    <dgm:cxn modelId="{9BD1F3F5-C989-4C18-B9B9-7D5BAF558CBF}" type="presOf" srcId="{B408A59C-5B32-48D7-B126-4CAA2A00EF47}" destId="{6DCC0E88-B273-43CB-89AB-238B2631F2CA}" srcOrd="0" destOrd="0" presId="urn:microsoft.com/office/officeart/2005/8/layout/matrix2"/>
    <dgm:cxn modelId="{E152BBF6-8FAF-46F2-A69D-18AC96EBC7CC}" type="presParOf" srcId="{6DCC0E88-B273-43CB-89AB-238B2631F2CA}" destId="{142F9969-0B12-45E8-ABE1-5A1920D0D3F8}" srcOrd="0" destOrd="0" presId="urn:microsoft.com/office/officeart/2005/8/layout/matrix2"/>
    <dgm:cxn modelId="{C6D36F08-288D-47F5-BADB-D91F806A21C2}" type="presParOf" srcId="{6DCC0E88-B273-43CB-89AB-238B2631F2CA}" destId="{918DE3E4-D173-44E5-B712-79490549050F}" srcOrd="1" destOrd="0" presId="urn:microsoft.com/office/officeart/2005/8/layout/matrix2"/>
    <dgm:cxn modelId="{BDD1A8CE-94C9-436B-A032-37651B30C1A7}" type="presParOf" srcId="{6DCC0E88-B273-43CB-89AB-238B2631F2CA}" destId="{D0D5EC8A-6BB7-4BC1-97B5-732947AEA3C0}" srcOrd="2" destOrd="0" presId="urn:microsoft.com/office/officeart/2005/8/layout/matrix2"/>
    <dgm:cxn modelId="{3581AC25-728E-464C-80D9-ABCD1CF0E974}" type="presParOf" srcId="{6DCC0E88-B273-43CB-89AB-238B2631F2CA}" destId="{88583CE1-A42F-4A2F-A61B-666074BF5B0D}" srcOrd="3" destOrd="0" presId="urn:microsoft.com/office/officeart/2005/8/layout/matrix2"/>
    <dgm:cxn modelId="{D7938E6F-BD9E-43B0-BDB8-51DC0A1598B1}" type="presParOf" srcId="{6DCC0E88-B273-43CB-89AB-238B2631F2CA}" destId="{4694274E-9123-4739-BAF2-016BA80EC04C}" srcOrd="4" destOrd="0" presId="urn:microsoft.com/office/officeart/2005/8/layout/matrix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F9969-0B12-45E8-ABE1-5A1920D0D3F8}">
      <dsp:nvSpPr>
        <dsp:cNvPr id="0" name=""/>
        <dsp:cNvSpPr/>
      </dsp:nvSpPr>
      <dsp:spPr>
        <a:xfrm>
          <a:off x="-7" y="0"/>
          <a:ext cx="8261434" cy="3048905"/>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8DE3E4-D173-44E5-B712-79490549050F}">
      <dsp:nvSpPr>
        <dsp:cNvPr id="0" name=""/>
        <dsp:cNvSpPr/>
      </dsp:nvSpPr>
      <dsp:spPr>
        <a:xfrm>
          <a:off x="360488" y="124724"/>
          <a:ext cx="3571889" cy="115570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noProof="0">
              <a:solidFill>
                <a:schemeClr val="tx1"/>
              </a:solidFill>
              <a:latin typeface="Sofia Sans" panose="020B0604020202020204" charset="0"/>
            </a:rPr>
            <a:t>Heavy blades have higher inertia. This makes them harder to start spinning and requires stronger winds to overcome their resistance.</a:t>
          </a:r>
        </a:p>
      </dsp:txBody>
      <dsp:txXfrm>
        <a:off x="416905" y="181141"/>
        <a:ext cx="3459055" cy="1042871"/>
      </dsp:txXfrm>
    </dsp:sp>
    <dsp:sp modelId="{D0D5EC8A-6BB7-4BC1-97B5-732947AEA3C0}">
      <dsp:nvSpPr>
        <dsp:cNvPr id="0" name=""/>
        <dsp:cNvSpPr/>
      </dsp:nvSpPr>
      <dsp:spPr>
        <a:xfrm>
          <a:off x="4329163" y="134237"/>
          <a:ext cx="3438176" cy="113804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noProof="0">
              <a:solidFill>
                <a:schemeClr val="tx1"/>
              </a:solidFill>
              <a:latin typeface="Sofia Sans" panose="020B0604020202020204" charset="0"/>
              <a:ea typeface="+mn-ea"/>
              <a:cs typeface="+mn-cs"/>
            </a:rPr>
            <a:t>Heavier</a:t>
          </a:r>
          <a:r>
            <a:rPr lang="en-GB" sz="1400" kern="1200" noProof="0">
              <a:solidFill>
                <a:schemeClr val="tx1"/>
              </a:solidFill>
              <a:latin typeface="Sofia Sans" panose="020B0604020202020204" charset="0"/>
            </a:rPr>
            <a:t> blades consume more wind energy just to get moving, leaving less energy to generate electricity.</a:t>
          </a:r>
          <a:endParaRPr lang="en-GB" sz="1400" kern="1200" noProof="0">
            <a:solidFill>
              <a:schemeClr val="tx1"/>
            </a:solidFill>
            <a:latin typeface="Sofia Sans" panose="020B0604020202020204" charset="0"/>
            <a:ea typeface="+mn-ea"/>
            <a:cs typeface="+mn-cs"/>
          </a:endParaRPr>
        </a:p>
      </dsp:txBody>
      <dsp:txXfrm>
        <a:off x="4384718" y="189792"/>
        <a:ext cx="3327066" cy="1026936"/>
      </dsp:txXfrm>
    </dsp:sp>
    <dsp:sp modelId="{88583CE1-A42F-4A2F-A61B-666074BF5B0D}">
      <dsp:nvSpPr>
        <dsp:cNvPr id="0" name=""/>
        <dsp:cNvSpPr/>
      </dsp:nvSpPr>
      <dsp:spPr>
        <a:xfrm>
          <a:off x="340957" y="1650250"/>
          <a:ext cx="3642758" cy="12255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noProof="0">
              <a:solidFill>
                <a:srgbClr val="333333"/>
              </a:solidFill>
              <a:latin typeface="Sofia Sans" panose="020B0604020202020204" charset="0"/>
              <a:ea typeface="+mn-ea"/>
              <a:cs typeface="+mn-cs"/>
            </a:rPr>
            <a:t>Heavy blades spin slower and produced lower voltage, especially at low wind speeds.</a:t>
          </a:r>
        </a:p>
      </dsp:txBody>
      <dsp:txXfrm>
        <a:off x="400783" y="1710076"/>
        <a:ext cx="3523106" cy="1105885"/>
      </dsp:txXfrm>
    </dsp:sp>
    <dsp:sp modelId="{4694274E-9123-4739-BAF2-016BA80EC04C}">
      <dsp:nvSpPr>
        <dsp:cNvPr id="0" name=""/>
        <dsp:cNvSpPr/>
      </dsp:nvSpPr>
      <dsp:spPr>
        <a:xfrm>
          <a:off x="4338145" y="1667940"/>
          <a:ext cx="3518363" cy="121669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noProof="0">
              <a:solidFill>
                <a:srgbClr val="333333"/>
              </a:solidFill>
              <a:latin typeface="Sofia Sans" panose="020B0604020202020204" charset="0"/>
              <a:ea typeface="+mn-ea"/>
              <a:cs typeface="+mn-cs"/>
            </a:rPr>
            <a:t>Heavy blades can handle strong winds better and remain stable whereas light blades are more efficient at low wind speeds but may struggle in turbulent conditions.</a:t>
          </a:r>
        </a:p>
      </dsp:txBody>
      <dsp:txXfrm>
        <a:off x="4397539" y="1727334"/>
        <a:ext cx="3399575" cy="1097908"/>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ionalgrid.com/stories/energy-explained/onshore-vs-offshore-wind-energy"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ationalgrid.com/stories/energy-explained/what-offshore-wind-powe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tionalgrid.com/stories/energy-explained/onshore-vs-offshore-wind-energ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hanaembassy.at/wp-content/uploads/2021/02/president.jp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th.bing.com/th/id/R.ced053f2c812ca086332d36d151b3b99?rik=AHxeHtUSoU9x6g&amp;riu=http%3a%2f%2fsites.psu.edu%2fafr110%2fwp-content%2fuploads%2fsites%2f14793%2f2014%2f12%2fImage-3-.jpg&amp;ehk=npu%2bvD8vpZRqF4VRGTW%2bMcFo6uvLGCRrMmTf%2fZAHCe8%3d&amp;risl=&amp;pid=ImgRaw&amp;r=0" TargetMode="External"/><Relationship Id="rId4" Type="http://schemas.openxmlformats.org/officeDocument/2006/relationships/hyperlink" Target="https://www.jnpengineeringgh.com/wp-content/uploads/2016/01/Electrical-instrumentation-works-on-the-turbine-and-pipeline-1144x858.jp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inimg.com/originals/36/32/ea/3632ea56e4415244eb44fd078674ae1c.jpg"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onderfulengineering.com/wp-content/uploads/2014/09/wind-turbine-pictures-2.jpg" TargetMode="External"/><Relationship Id="rId4" Type="http://schemas.openxmlformats.org/officeDocument/2006/relationships/hyperlink" Target="https://th.bing.com/th/id/OIP.iGsyHNGh0JOFRnQa8SUstgAAAA?rs=1&amp;pid=ImgDetMai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energy.gov/eere/wind/articles/airfoils-where-turbine-meets-win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energy.gov/eere/wind/articles/airfoils-where-turbine-meets-wind"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bing.com/th/id/R.b7f5ca9fde04dce27b5a8b847cb0ffe9?rik=76xKxr0T7Tn3yw&amp;riu=http%3a%2f%2ftravelsfinders.com%2fwp-content%2fuploads%2f2016%2f07%2fmap200-c57f479cada8b2a2727a3749a85509fd6ae59195-s6-c30.gif&amp;ehk=rgCGr%2fuAfsGQAX%2f2KqGObhREUzcrn64Y4LfbCIEmZx8%3d&amp;risl=&amp;pid=ImgRaw&amp;r=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sciencedirect.com/science/article/pii/S2666052022000152"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youtube.com/watch?v=8TJQY_K5aEc"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bing.com/th/id/R.cf01ae7779af262b63783b832d25c043?rik=6aXtW9gO1e90gQ&amp;riu=http%3a%2f%2fcdn.ebaumsworld.com%2fmediaFiles%2fpicture%2f2146605%2f82592521.jpg&amp;ehk=vTWLGpMZKGWYhT1EzorJhPh%2fMQpkOcBfGjl12DqmhYc%3d&amp;risl=&amp;pid=ImgRaw&amp;r=0"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jacana.de/assets/data/_resampled/CroppedImage14001000-Bild27138.jpg" TargetMode="External"/><Relationship Id="rId4" Type="http://schemas.openxmlformats.org/officeDocument/2006/relationships/hyperlink" Target="https://pixnio.com/free-images/2017/10/27/2017-10-27-06-36-32.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392853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1774562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1003907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100">
                <a:effectLst/>
                <a:latin typeface="Calibri" panose="020F0502020204030204" pitchFamily="34" charset="0"/>
                <a:ea typeface="Calibri" panose="020F0502020204030204" pitchFamily="34" charset="0"/>
                <a:cs typeface="Times New Roman" panose="02020603050405020304" pitchFamily="18" charset="0"/>
              </a:rPr>
              <a:t>Source: </a:t>
            </a:r>
            <a:r>
              <a:rPr lang="de-DE" sz="1800">
                <a:effectLst/>
                <a:latin typeface="Segoe UI" panose="020B0502040204020203" pitchFamily="34" charset="0"/>
              </a:rPr>
              <a:t>https://www.nationalgrid.com/stories/energy-explained/onshore-vs-offshore-wind-energy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941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2248955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a:latin typeface="Calibri"/>
                <a:ea typeface="Calibri"/>
                <a:cs typeface="Calibri"/>
              </a:rPr>
              <a:t>Sources: </a:t>
            </a:r>
            <a:r>
              <a:rPr lang="en-GB">
                <a:hlinkClick r:id="rId3"/>
              </a:rPr>
              <a:t>https://www.nationalgrid.com/stories/energy-explained/onshore-vs-offshore-wind-energy</a:t>
            </a:r>
            <a:endParaRPr lang="en-GB">
              <a:latin typeface="Calibri" panose="020F0502020204030204" pitchFamily="34" charset="0"/>
              <a:ea typeface="Calibri" panose="020F0502020204030204" pitchFamily="34" charset="0"/>
              <a:cs typeface="Times New Roman" panose="02020603050405020304" pitchFamily="18" charset="0"/>
            </a:endParaRPr>
          </a:p>
          <a:p>
            <a:pPr>
              <a:buFont typeface="+mj-lt"/>
              <a:buNone/>
            </a:pPr>
            <a:r>
              <a:rPr lang="en-GB">
                <a:hlinkClick r:id="rId4"/>
              </a:rPr>
              <a:t>https://www.nationalgrid.com/stories/energy-explained/what-offshore-wind-power</a:t>
            </a:r>
            <a:endParaRPr lang="en-GB"/>
          </a:p>
          <a:p>
            <a:pPr marL="0" indent="0">
              <a:lnSpc>
                <a:spcPct val="107000"/>
              </a:lnSpc>
              <a:spcAft>
                <a:spcPts val="800"/>
              </a:spcAft>
              <a:buFont typeface="+mj-lt"/>
              <a:buNone/>
            </a:pPr>
            <a:endParaRPr lang="en-GB" sz="110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122678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7000"/>
              </a:lnSpc>
              <a:spcAft>
                <a:spcPts val="800"/>
              </a:spcAft>
              <a:buNone/>
            </a:pPr>
            <a:r>
              <a:rPr lang="en-GB">
                <a:latin typeface="Calibri"/>
                <a:ea typeface="Calibri"/>
                <a:cs typeface="Calibri"/>
              </a:rPr>
              <a:t>Source: </a:t>
            </a:r>
            <a:r>
              <a:rPr lang="en-GB">
                <a:hlinkClick r:id="rId3"/>
              </a:rPr>
              <a:t>https://www.nationalgrid.com/stories/energy-explained/onshore-vs-offshore-wind-energy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94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it-IT"/>
              <a:t>Sources:</a:t>
            </a:r>
          </a:p>
          <a:p>
            <a:pPr marL="0" indent="0">
              <a:buNone/>
            </a:pPr>
            <a:r>
              <a:rPr lang="it-IT"/>
              <a:t>https://th.bing.com/th/id/R.165e40ad2e8015844434d94b97bbddc2?rik=sqfzrM4lRhQIyw&amp;pid=ImgRaw&amp;r=0</a:t>
            </a:r>
          </a:p>
          <a:p>
            <a:pPr marL="0" indent="0">
              <a:buNone/>
            </a:pPr>
            <a:r>
              <a:rPr lang="it-IT">
                <a:hlinkClick r:id="rId3"/>
              </a:rPr>
              <a:t>https://ghanaembassy.at/wp-content/uploads/2021/02/president.jpg</a:t>
            </a:r>
          </a:p>
          <a:p>
            <a:pPr marL="0" indent="0">
              <a:buNone/>
            </a:pPr>
            <a:r>
              <a:rPr lang="it-IT">
                <a:hlinkClick r:id="rId4"/>
              </a:rPr>
              <a:t>https://www.jnpengineeringgh.com/wp-content/uploads/2016/01/Electrical-instrumentation-works-on-the-turbine-and-pipeline-1144x858.jpg</a:t>
            </a:r>
          </a:p>
          <a:p>
            <a:pPr marL="0" indent="0">
              <a:buNone/>
            </a:pPr>
            <a:r>
              <a:rPr lang="it-IT">
                <a:hlinkClick r:id="rId5"/>
              </a:rPr>
              <a:t>https://th.bing.com/th/id/R.ced053f2c812ca086332d36d151b3b99?rik=AHxeHtUSoU9x6g&amp;riu=http%3a%2f%2fsites.psu.edu%2fafr110%2fwp-content%2fuploads%2fsites%2f14793%2f2014%2f12%2fImage-3-.jpg&amp;ehk=npu%2bvD8vpZRqF4VRGTW%2bMcFo6uvLGCRrMmTf%2fZAHCe8%3d&amp;risl=&amp;pid=ImgRaw&amp;r=0</a:t>
            </a:r>
          </a:p>
          <a:p>
            <a:pPr marL="0" indent="0">
              <a:buNone/>
            </a:pPr>
            <a:endParaRPr lang="it-IT"/>
          </a:p>
          <a:p>
            <a:pPr marL="0" indent="0">
              <a:buNone/>
            </a:pPr>
            <a:endParaRPr lang="it-IT"/>
          </a:p>
        </p:txBody>
      </p:sp>
    </p:spTree>
    <p:extLst>
      <p:ext uri="{BB962C8B-B14F-4D97-AF65-F5344CB8AC3E}">
        <p14:creationId xmlns:p14="http://schemas.microsoft.com/office/powerpoint/2010/main" val="262123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074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a:p>
            <a:pPr marL="285750" indent="-285750">
              <a:buFont typeface="Calibri"/>
              <a:buChar char="-"/>
            </a:pPr>
            <a:r>
              <a:rPr lang="de-DE" b="1" err="1"/>
              <a:t>Faster</a:t>
            </a:r>
            <a:r>
              <a:rPr lang="de-DE" b="1"/>
              <a:t> wind </a:t>
            </a:r>
            <a:r>
              <a:rPr lang="de-DE" b="1" err="1"/>
              <a:t>generates</a:t>
            </a:r>
            <a:r>
              <a:rPr lang="de-DE" b="1"/>
              <a:t> </a:t>
            </a:r>
            <a:r>
              <a:rPr lang="de-DE" b="1" err="1"/>
              <a:t>more</a:t>
            </a:r>
            <a:r>
              <a:rPr lang="de-DE" b="1"/>
              <a:t> power </a:t>
            </a:r>
            <a:r>
              <a:rPr lang="de-DE"/>
              <a:t>The </a:t>
            </a:r>
            <a:r>
              <a:rPr lang="de-DE" err="1"/>
              <a:t>energy</a:t>
            </a:r>
            <a:r>
              <a:rPr lang="de-DE"/>
              <a:t> a wind </a:t>
            </a:r>
            <a:r>
              <a:rPr lang="de-DE" err="1"/>
              <a:t>turbine</a:t>
            </a:r>
            <a:r>
              <a:rPr lang="de-DE"/>
              <a:t> </a:t>
            </a:r>
            <a:r>
              <a:rPr lang="de-DE" err="1"/>
              <a:t>produces</a:t>
            </a:r>
            <a:r>
              <a:rPr lang="de-DE"/>
              <a:t> </a:t>
            </a:r>
            <a:r>
              <a:rPr lang="de-DE" err="1"/>
              <a:t>depends</a:t>
            </a:r>
            <a:r>
              <a:rPr lang="de-DE"/>
              <a:t> on </a:t>
            </a:r>
            <a:r>
              <a:rPr lang="de-DE" err="1"/>
              <a:t>the</a:t>
            </a:r>
            <a:r>
              <a:rPr lang="de-DE"/>
              <a:t> </a:t>
            </a:r>
            <a:r>
              <a:rPr lang="de-DE" err="1"/>
              <a:t>cube</a:t>
            </a:r>
            <a:r>
              <a:rPr lang="de-DE"/>
              <a:t> </a:t>
            </a:r>
            <a:r>
              <a:rPr lang="de-DE" err="1"/>
              <a:t>of</a:t>
            </a:r>
            <a:r>
              <a:rPr lang="de-DE"/>
              <a:t> </a:t>
            </a:r>
            <a:r>
              <a:rPr lang="de-DE" err="1"/>
              <a:t>the</a:t>
            </a:r>
            <a:r>
              <a:rPr lang="de-DE"/>
              <a:t> wind </a:t>
            </a:r>
            <a:r>
              <a:rPr lang="de-DE" err="1"/>
              <a:t>speed</a:t>
            </a:r>
            <a:r>
              <a:rPr lang="de-DE"/>
              <a:t>. </a:t>
            </a:r>
            <a:r>
              <a:rPr lang="de-DE" err="1"/>
              <a:t>For</a:t>
            </a:r>
            <a:r>
              <a:rPr lang="de-DE"/>
              <a:t> </a:t>
            </a:r>
            <a:r>
              <a:rPr lang="de-DE" err="1"/>
              <a:t>example</a:t>
            </a:r>
            <a:r>
              <a:rPr lang="de-DE"/>
              <a:t>, </a:t>
            </a:r>
            <a:r>
              <a:rPr lang="de-DE" err="1"/>
              <a:t>doubling</a:t>
            </a:r>
            <a:r>
              <a:rPr lang="de-DE"/>
              <a:t> </a:t>
            </a:r>
            <a:r>
              <a:rPr lang="de-DE" err="1"/>
              <a:t>the</a:t>
            </a:r>
            <a:r>
              <a:rPr lang="de-DE"/>
              <a:t> wind </a:t>
            </a:r>
            <a:r>
              <a:rPr lang="de-DE" err="1"/>
              <a:t>speed</a:t>
            </a:r>
            <a:r>
              <a:rPr lang="de-DE"/>
              <a:t> </a:t>
            </a:r>
            <a:r>
              <a:rPr lang="de-DE" err="1"/>
              <a:t>increases</a:t>
            </a:r>
            <a:r>
              <a:rPr lang="de-DE"/>
              <a:t> </a:t>
            </a:r>
            <a:r>
              <a:rPr lang="de-DE" err="1"/>
              <a:t>energy</a:t>
            </a:r>
            <a:r>
              <a:rPr lang="de-DE"/>
              <a:t> </a:t>
            </a:r>
            <a:r>
              <a:rPr lang="de-DE" err="1"/>
              <a:t>production</a:t>
            </a:r>
            <a:r>
              <a:rPr lang="de-DE"/>
              <a:t> </a:t>
            </a:r>
            <a:r>
              <a:rPr lang="de-DE" err="1"/>
              <a:t>by</a:t>
            </a:r>
            <a:r>
              <a:rPr lang="de-DE"/>
              <a:t> 8 </a:t>
            </a:r>
            <a:r>
              <a:rPr lang="de-DE" err="1"/>
              <a:t>times</a:t>
            </a:r>
            <a:r>
              <a:rPr lang="de-DE"/>
              <a:t>!</a:t>
            </a:r>
            <a:endParaRPr lang="en-US"/>
          </a:p>
          <a:p>
            <a:pPr marL="285750" indent="-285750">
              <a:buFont typeface="Calibri"/>
              <a:buChar char="-"/>
            </a:pPr>
            <a:r>
              <a:rPr lang="de-DE" b="1" err="1"/>
              <a:t>Consistent</a:t>
            </a:r>
            <a:r>
              <a:rPr lang="de-DE" b="1"/>
              <a:t> wind </a:t>
            </a:r>
            <a:r>
              <a:rPr lang="de-DE" b="1" err="1"/>
              <a:t>is</a:t>
            </a:r>
            <a:r>
              <a:rPr lang="de-DE" b="1"/>
              <a:t> </a:t>
            </a:r>
            <a:r>
              <a:rPr lang="de-DE" b="1" err="1"/>
              <a:t>key</a:t>
            </a:r>
            <a:r>
              <a:rPr lang="de-DE" b="1"/>
              <a:t> </a:t>
            </a:r>
            <a:r>
              <a:rPr lang="de-DE" err="1"/>
              <a:t>Turbines</a:t>
            </a:r>
            <a:r>
              <a:rPr lang="de-DE"/>
              <a:t> </a:t>
            </a:r>
            <a:r>
              <a:rPr lang="de-DE" err="1"/>
              <a:t>require</a:t>
            </a:r>
            <a:r>
              <a:rPr lang="de-DE"/>
              <a:t> </a:t>
            </a:r>
            <a:r>
              <a:rPr lang="de-DE" err="1"/>
              <a:t>steady</a:t>
            </a:r>
            <a:r>
              <a:rPr lang="de-DE"/>
              <a:t> </a:t>
            </a:r>
            <a:r>
              <a:rPr lang="de-DE" err="1"/>
              <a:t>winds</a:t>
            </a:r>
            <a:r>
              <a:rPr lang="de-DE"/>
              <a:t> </a:t>
            </a:r>
            <a:r>
              <a:rPr lang="de-DE" err="1"/>
              <a:t>to</a:t>
            </a:r>
            <a:r>
              <a:rPr lang="de-DE"/>
              <a:t> perform </a:t>
            </a:r>
            <a:r>
              <a:rPr lang="de-DE" err="1"/>
              <a:t>effectively</a:t>
            </a:r>
          </a:p>
        </p:txBody>
      </p:sp>
    </p:spTree>
    <p:extLst>
      <p:ext uri="{BB962C8B-B14F-4D97-AF65-F5344CB8AC3E}">
        <p14:creationId xmlns:p14="http://schemas.microsoft.com/office/powerpoint/2010/main" val="327291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hlinkClick r:id="rId3"/>
              </a:rPr>
              <a:t>https://i.pinimg.com/originals/36/32/ea/3632ea56e4415244eb44fd078674ae1c.jpg</a:t>
            </a:r>
            <a:endParaRPr lang="de-DE"/>
          </a:p>
          <a:p>
            <a:pPr>
              <a:buNone/>
            </a:pPr>
            <a:r>
              <a:rPr lang="en-US">
                <a:hlinkClick r:id="rId4"/>
              </a:rPr>
              <a:t>https://th.bing.com/th/id/OIP.iGsyHNGh0JOFRnQa8SUstgAAAA?rs=1&amp;pid=ImgDetMain</a:t>
            </a:r>
          </a:p>
          <a:p>
            <a:pPr>
              <a:buNone/>
            </a:pPr>
            <a:r>
              <a:rPr lang="en-US">
                <a:hlinkClick r:id="rId5"/>
              </a:rPr>
              <a:t>https://wonderfulengineering.com/wp-content/uploads/2014/09/wind-turbine-pictures-2.jpg</a:t>
            </a:r>
          </a:p>
          <a:p>
            <a:pPr>
              <a:buNone/>
            </a:pPr>
            <a:endParaRPr lang="en-US"/>
          </a:p>
        </p:txBody>
      </p:sp>
    </p:spTree>
    <p:extLst>
      <p:ext uri="{BB962C8B-B14F-4D97-AF65-F5344CB8AC3E}">
        <p14:creationId xmlns:p14="http://schemas.microsoft.com/office/powerpoint/2010/main" val="76150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de-DE" b="1"/>
              <a:t>Why do we measure wind speed?</a:t>
            </a:r>
            <a:br>
              <a:rPr lang="de-DE"/>
            </a:br>
            <a:r>
              <a:rPr lang="de-DE" b="1"/>
              <a:t>Energy Potential: </a:t>
            </a:r>
            <a:r>
              <a:rPr lang="de-DE"/>
              <a:t>Wind turbines work best in areas with strong, steady winds.</a:t>
            </a:r>
            <a:br>
              <a:rPr lang="de-DE"/>
            </a:br>
            <a:r>
              <a:rPr lang="de-DE"/>
              <a:t>Example: Offshore wind farms benefit from consistent sea breezes.</a:t>
            </a:r>
            <a:br>
              <a:rPr lang="de-DE"/>
            </a:br>
            <a:r>
              <a:rPr lang="de-DE" b="1"/>
              <a:t>Turbulence and Height: </a:t>
            </a:r>
            <a:r>
              <a:rPr lang="de-DE"/>
              <a:t>Wind is stronger and steadier at higher altitudes because it faces less resistance from obstacles like buildings or trees</a:t>
            </a:r>
            <a:r>
              <a:rPr lang="de-DE" b="1"/>
              <a:t>.</a:t>
            </a:r>
            <a:br>
              <a:rPr lang="de-DE" b="1"/>
            </a:br>
            <a:r>
              <a:rPr lang="de-DE" b="1"/>
              <a:t>Did</a:t>
            </a:r>
            <a:r>
              <a:rPr lang="de-DE" i="1"/>
              <a:t> you know? Wind turbines are often taller than 100 meters to catch higher winds!</a:t>
            </a:r>
            <a:br>
              <a:rPr lang="de-DE" i="1"/>
            </a:br>
            <a:r>
              <a:rPr lang="de-DE" b="1"/>
              <a:t>Safety: </a:t>
            </a:r>
            <a:r>
              <a:rPr lang="de-DE"/>
              <a:t>Measuring wind helps predict extreme weather conditions, ensuring turbines can be safely shut down during storms.</a:t>
            </a:r>
            <a:endParaRPr lang="en-US"/>
          </a:p>
          <a:p>
            <a:pPr marL="0" indent="0">
              <a:buNone/>
            </a:pPr>
            <a:endParaRPr lang="de-DE" b="1"/>
          </a:p>
        </p:txBody>
      </p:sp>
    </p:spTree>
    <p:extLst>
      <p:ext uri="{BB962C8B-B14F-4D97-AF65-F5344CB8AC3E}">
        <p14:creationId xmlns:p14="http://schemas.microsoft.com/office/powerpoint/2010/main" val="3326221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de-DE"/>
              <a:t>After </a:t>
            </a:r>
            <a:r>
              <a:rPr lang="de-DE" err="1"/>
              <a:t>letting</a:t>
            </a:r>
            <a:r>
              <a:rPr lang="de-DE"/>
              <a:t> </a:t>
            </a:r>
            <a:r>
              <a:rPr lang="de-DE" err="1"/>
              <a:t>the</a:t>
            </a:r>
            <a:r>
              <a:rPr lang="de-DE"/>
              <a:t> </a:t>
            </a:r>
            <a:r>
              <a:rPr lang="de-DE" err="1"/>
              <a:t>students</a:t>
            </a:r>
            <a:r>
              <a:rPr lang="de-DE"/>
              <a:t> </a:t>
            </a:r>
            <a:r>
              <a:rPr lang="de-DE" err="1"/>
              <a:t>discuss</a:t>
            </a:r>
            <a:r>
              <a:rPr lang="de-DE"/>
              <a:t> </a:t>
            </a:r>
            <a:r>
              <a:rPr lang="de-DE" err="1"/>
              <a:t>for</a:t>
            </a:r>
            <a:r>
              <a:rPr lang="de-DE"/>
              <a:t> a </a:t>
            </a:r>
            <a:r>
              <a:rPr lang="de-DE" err="1"/>
              <a:t>while</a:t>
            </a:r>
            <a:r>
              <a:rPr lang="de-DE"/>
              <a:t>, </a:t>
            </a:r>
            <a:r>
              <a:rPr lang="de-DE" err="1"/>
              <a:t>some</a:t>
            </a:r>
            <a:r>
              <a:rPr lang="de-DE"/>
              <a:t> </a:t>
            </a:r>
            <a:r>
              <a:rPr lang="de-DE" err="1"/>
              <a:t>texts</a:t>
            </a:r>
            <a:r>
              <a:rPr lang="de-DE"/>
              <a:t> </a:t>
            </a:r>
            <a:r>
              <a:rPr lang="de-DE" err="1"/>
              <a:t>for</a:t>
            </a:r>
            <a:r>
              <a:rPr lang="de-DE"/>
              <a:t> </a:t>
            </a:r>
            <a:r>
              <a:rPr lang="de-DE" err="1"/>
              <a:t>the</a:t>
            </a:r>
            <a:r>
              <a:rPr lang="de-DE"/>
              <a:t> </a:t>
            </a:r>
            <a:r>
              <a:rPr lang="de-DE" err="1"/>
              <a:t>teachers</a:t>
            </a:r>
            <a:r>
              <a:rPr lang="de-DE"/>
              <a:t>: </a:t>
            </a:r>
            <a:r>
              <a:rPr lang="de-DE" err="1"/>
              <a:t>We’ve</a:t>
            </a:r>
            <a:r>
              <a:rPr lang="de-DE"/>
              <a:t> </a:t>
            </a:r>
            <a:r>
              <a:rPr lang="de-DE" err="1"/>
              <a:t>seen</a:t>
            </a:r>
            <a:r>
              <a:rPr lang="de-DE"/>
              <a:t> </a:t>
            </a:r>
            <a:r>
              <a:rPr lang="de-DE" err="1"/>
              <a:t>that</a:t>
            </a:r>
            <a:r>
              <a:rPr lang="de-DE"/>
              <a:t> </a:t>
            </a:r>
            <a:r>
              <a:rPr lang="de-DE" err="1"/>
              <a:t>faster</a:t>
            </a:r>
            <a:r>
              <a:rPr lang="de-DE"/>
              <a:t> and </a:t>
            </a:r>
            <a:r>
              <a:rPr lang="de-DE" err="1"/>
              <a:t>consistent</a:t>
            </a:r>
            <a:r>
              <a:rPr lang="de-DE"/>
              <a:t> </a:t>
            </a:r>
            <a:r>
              <a:rPr lang="de-DE" err="1"/>
              <a:t>winds</a:t>
            </a:r>
            <a:r>
              <a:rPr lang="de-DE"/>
              <a:t> </a:t>
            </a:r>
            <a:r>
              <a:rPr lang="de-DE" err="1"/>
              <a:t>are</a:t>
            </a:r>
            <a:r>
              <a:rPr lang="de-DE"/>
              <a:t> </a:t>
            </a:r>
            <a:r>
              <a:rPr lang="de-DE" err="1"/>
              <a:t>critical</a:t>
            </a:r>
            <a:r>
              <a:rPr lang="de-DE"/>
              <a:t> </a:t>
            </a:r>
            <a:r>
              <a:rPr lang="de-DE" err="1"/>
              <a:t>for</a:t>
            </a:r>
            <a:r>
              <a:rPr lang="de-DE"/>
              <a:t> wind </a:t>
            </a:r>
            <a:r>
              <a:rPr lang="de-DE" err="1"/>
              <a:t>energy</a:t>
            </a:r>
            <a:r>
              <a:rPr lang="de-DE"/>
              <a:t> </a:t>
            </a:r>
            <a:r>
              <a:rPr lang="de-DE" err="1"/>
              <a:t>generation</a:t>
            </a:r>
            <a:r>
              <a:rPr lang="de-DE"/>
              <a:t>. But </a:t>
            </a:r>
            <a:r>
              <a:rPr lang="de-DE" err="1"/>
              <a:t>how</a:t>
            </a:r>
            <a:r>
              <a:rPr lang="de-DE"/>
              <a:t> do </a:t>
            </a:r>
            <a:r>
              <a:rPr lang="de-DE" err="1"/>
              <a:t>we</a:t>
            </a:r>
            <a:r>
              <a:rPr lang="de-DE"/>
              <a:t> </a:t>
            </a:r>
            <a:r>
              <a:rPr lang="de-DE" err="1"/>
              <a:t>know</a:t>
            </a:r>
            <a:r>
              <a:rPr lang="de-DE"/>
              <a:t> </a:t>
            </a:r>
            <a:r>
              <a:rPr lang="de-DE" err="1"/>
              <a:t>which</a:t>
            </a:r>
            <a:r>
              <a:rPr lang="de-DE"/>
              <a:t> </a:t>
            </a:r>
            <a:r>
              <a:rPr lang="de-DE" err="1"/>
              <a:t>areas</a:t>
            </a:r>
            <a:r>
              <a:rPr lang="de-DE"/>
              <a:t> </a:t>
            </a:r>
            <a:r>
              <a:rPr lang="de-DE" err="1"/>
              <a:t>have</a:t>
            </a:r>
            <a:r>
              <a:rPr lang="de-DE"/>
              <a:t> </a:t>
            </a:r>
            <a:r>
              <a:rPr lang="de-DE" err="1"/>
              <a:t>the</a:t>
            </a:r>
            <a:r>
              <a:rPr lang="de-DE"/>
              <a:t> </a:t>
            </a:r>
            <a:r>
              <a:rPr lang="de-DE" err="1"/>
              <a:t>right</a:t>
            </a:r>
            <a:r>
              <a:rPr lang="de-DE"/>
              <a:t> </a:t>
            </a:r>
            <a:r>
              <a:rPr lang="de-DE" err="1"/>
              <a:t>conditions</a:t>
            </a:r>
            <a:r>
              <a:rPr lang="de-DE"/>
              <a:t>? </a:t>
            </a:r>
            <a:r>
              <a:rPr lang="de-DE" err="1"/>
              <a:t>Scientists</a:t>
            </a:r>
            <a:r>
              <a:rPr lang="de-DE"/>
              <a:t> </a:t>
            </a:r>
            <a:r>
              <a:rPr lang="de-DE" err="1"/>
              <a:t>can’t</a:t>
            </a:r>
            <a:r>
              <a:rPr lang="de-DE"/>
              <a:t> just </a:t>
            </a:r>
            <a:r>
              <a:rPr lang="de-DE" err="1"/>
              <a:t>guess</a:t>
            </a:r>
            <a:r>
              <a:rPr lang="de-DE"/>
              <a:t> – </a:t>
            </a:r>
            <a:r>
              <a:rPr lang="de-DE" err="1"/>
              <a:t>they</a:t>
            </a:r>
            <a:r>
              <a:rPr lang="de-DE"/>
              <a:t> </a:t>
            </a:r>
            <a:r>
              <a:rPr lang="de-DE" err="1"/>
              <a:t>need</a:t>
            </a:r>
            <a:r>
              <a:rPr lang="de-DE"/>
              <a:t> </a:t>
            </a:r>
            <a:r>
              <a:rPr lang="de-DE" err="1"/>
              <a:t>accurate</a:t>
            </a:r>
            <a:r>
              <a:rPr lang="de-DE"/>
              <a:t> </a:t>
            </a:r>
            <a:r>
              <a:rPr lang="de-DE" err="1"/>
              <a:t>data</a:t>
            </a:r>
            <a:r>
              <a:rPr lang="de-DE"/>
              <a:t>. Tools like </a:t>
            </a:r>
            <a:r>
              <a:rPr lang="de-DE" err="1"/>
              <a:t>anemometers</a:t>
            </a:r>
            <a:r>
              <a:rPr lang="de-DE"/>
              <a:t> </a:t>
            </a:r>
            <a:r>
              <a:rPr lang="de-DE" err="1"/>
              <a:t>help</a:t>
            </a:r>
            <a:r>
              <a:rPr lang="de-DE"/>
              <a:t> </a:t>
            </a:r>
            <a:r>
              <a:rPr lang="de-DE" err="1"/>
              <a:t>measure</a:t>
            </a:r>
            <a:r>
              <a:rPr lang="de-DE"/>
              <a:t> wind </a:t>
            </a:r>
            <a:r>
              <a:rPr lang="de-DE" err="1"/>
              <a:t>speed</a:t>
            </a:r>
            <a:r>
              <a:rPr lang="de-DE"/>
              <a:t> and </a:t>
            </a:r>
            <a:r>
              <a:rPr lang="de-DE" err="1"/>
              <a:t>provide</a:t>
            </a:r>
            <a:r>
              <a:rPr lang="de-DE"/>
              <a:t> essential </a:t>
            </a:r>
            <a:r>
              <a:rPr lang="de-DE" err="1"/>
              <a:t>information</a:t>
            </a:r>
            <a:r>
              <a:rPr lang="de-DE"/>
              <a:t>. </a:t>
            </a:r>
            <a:r>
              <a:rPr lang="de-DE" err="1"/>
              <a:t>Without</a:t>
            </a:r>
            <a:r>
              <a:rPr lang="de-DE"/>
              <a:t> </a:t>
            </a:r>
            <a:r>
              <a:rPr lang="de-DE" err="1"/>
              <a:t>accurate</a:t>
            </a:r>
            <a:r>
              <a:rPr lang="de-DE"/>
              <a:t> </a:t>
            </a:r>
            <a:r>
              <a:rPr lang="de-DE" err="1"/>
              <a:t>data</a:t>
            </a:r>
            <a:r>
              <a:rPr lang="de-DE"/>
              <a:t>, </a:t>
            </a:r>
            <a:r>
              <a:rPr lang="de-DE" err="1"/>
              <a:t>it’s</a:t>
            </a:r>
            <a:r>
              <a:rPr lang="de-DE"/>
              <a:t> impossible </a:t>
            </a:r>
            <a:r>
              <a:rPr lang="de-DE" err="1"/>
              <a:t>to</a:t>
            </a:r>
            <a:r>
              <a:rPr lang="de-DE"/>
              <a:t> </a:t>
            </a:r>
            <a:r>
              <a:rPr lang="de-DE" err="1"/>
              <a:t>identify</a:t>
            </a:r>
            <a:r>
              <a:rPr lang="de-DE"/>
              <a:t> </a:t>
            </a:r>
            <a:r>
              <a:rPr lang="de-DE" err="1"/>
              <a:t>the</a:t>
            </a:r>
            <a:r>
              <a:rPr lang="de-DE"/>
              <a:t> </a:t>
            </a:r>
            <a:r>
              <a:rPr lang="de-DE" err="1"/>
              <a:t>best</a:t>
            </a:r>
            <a:r>
              <a:rPr lang="de-DE"/>
              <a:t> </a:t>
            </a:r>
            <a:r>
              <a:rPr lang="de-DE" err="1"/>
              <a:t>locations</a:t>
            </a:r>
            <a:r>
              <a:rPr lang="de-DE"/>
              <a:t> </a:t>
            </a:r>
            <a:r>
              <a:rPr lang="de-DE" err="1"/>
              <a:t>for</a:t>
            </a:r>
            <a:r>
              <a:rPr lang="de-DE"/>
              <a:t> wind </a:t>
            </a:r>
            <a:r>
              <a:rPr lang="de-DE" err="1"/>
              <a:t>farms</a:t>
            </a:r>
            <a:r>
              <a:rPr lang="de-DE"/>
              <a:t> and </a:t>
            </a:r>
            <a:r>
              <a:rPr lang="de-DE" err="1"/>
              <a:t>ensure</a:t>
            </a:r>
            <a:r>
              <a:rPr lang="de-DE"/>
              <a:t> </a:t>
            </a:r>
            <a:r>
              <a:rPr lang="de-DE" err="1"/>
              <a:t>they</a:t>
            </a:r>
            <a:r>
              <a:rPr lang="de-DE"/>
              <a:t> </a:t>
            </a:r>
            <a:r>
              <a:rPr lang="de-DE" err="1"/>
              <a:t>produce</a:t>
            </a:r>
            <a:r>
              <a:rPr lang="de-DE"/>
              <a:t> </a:t>
            </a:r>
            <a:r>
              <a:rPr lang="de-DE" err="1"/>
              <a:t>enough</a:t>
            </a:r>
            <a:r>
              <a:rPr lang="de-DE"/>
              <a:t> </a:t>
            </a:r>
            <a:r>
              <a:rPr lang="de-DE" err="1"/>
              <a:t>energy</a:t>
            </a:r>
            <a:r>
              <a:rPr lang="de-DE"/>
              <a:t> </a:t>
            </a:r>
            <a:r>
              <a:rPr lang="de-DE" err="1"/>
              <a:t>efficiently</a:t>
            </a:r>
            <a:r>
              <a:rPr lang="de-DE"/>
              <a:t>. </a:t>
            </a:r>
            <a:r>
              <a:rPr lang="de-DE" err="1"/>
              <a:t>For</a:t>
            </a:r>
            <a:r>
              <a:rPr lang="de-DE"/>
              <a:t> </a:t>
            </a:r>
            <a:r>
              <a:rPr lang="de-DE" err="1"/>
              <a:t>example</a:t>
            </a:r>
            <a:r>
              <a:rPr lang="de-DE"/>
              <a:t>, </a:t>
            </a:r>
            <a:r>
              <a:rPr lang="de-DE" err="1"/>
              <a:t>imagine</a:t>
            </a:r>
            <a:r>
              <a:rPr lang="de-DE"/>
              <a:t> </a:t>
            </a:r>
            <a:r>
              <a:rPr lang="de-DE" err="1"/>
              <a:t>trying</a:t>
            </a:r>
            <a:r>
              <a:rPr lang="de-DE"/>
              <a:t> </a:t>
            </a:r>
            <a:r>
              <a:rPr lang="de-DE" err="1"/>
              <a:t>to</a:t>
            </a:r>
            <a:r>
              <a:rPr lang="de-DE"/>
              <a:t> power an </a:t>
            </a:r>
            <a:r>
              <a:rPr lang="de-DE" err="1"/>
              <a:t>entire</a:t>
            </a:r>
            <a:r>
              <a:rPr lang="de-DE"/>
              <a:t> </a:t>
            </a:r>
            <a:r>
              <a:rPr lang="de-DE" err="1"/>
              <a:t>city</a:t>
            </a:r>
            <a:r>
              <a:rPr lang="de-DE"/>
              <a:t> </a:t>
            </a:r>
            <a:r>
              <a:rPr lang="de-DE" err="1"/>
              <a:t>with</a:t>
            </a:r>
            <a:r>
              <a:rPr lang="de-DE"/>
              <a:t> </a:t>
            </a:r>
            <a:r>
              <a:rPr lang="de-DE" err="1"/>
              <a:t>turbines</a:t>
            </a:r>
            <a:r>
              <a:rPr lang="de-DE"/>
              <a:t> </a:t>
            </a:r>
            <a:r>
              <a:rPr lang="de-DE" err="1"/>
              <a:t>placed</a:t>
            </a:r>
            <a:r>
              <a:rPr lang="de-DE"/>
              <a:t> in </a:t>
            </a:r>
            <a:r>
              <a:rPr lang="de-DE" err="1"/>
              <a:t>low</a:t>
            </a:r>
            <a:r>
              <a:rPr lang="de-DE"/>
              <a:t>-wind </a:t>
            </a:r>
            <a:r>
              <a:rPr lang="de-DE" err="1"/>
              <a:t>areas</a:t>
            </a:r>
            <a:r>
              <a:rPr lang="de-DE"/>
              <a:t>. </a:t>
            </a:r>
            <a:r>
              <a:rPr lang="de-DE" err="1"/>
              <a:t>Without</a:t>
            </a:r>
            <a:r>
              <a:rPr lang="de-DE"/>
              <a:t> </a:t>
            </a:r>
            <a:r>
              <a:rPr lang="de-DE" err="1"/>
              <a:t>these</a:t>
            </a:r>
            <a:r>
              <a:rPr lang="de-DE"/>
              <a:t> </a:t>
            </a:r>
            <a:r>
              <a:rPr lang="de-DE" err="1"/>
              <a:t>measurements</a:t>
            </a:r>
            <a:r>
              <a:rPr lang="de-DE"/>
              <a:t>, </a:t>
            </a:r>
            <a:r>
              <a:rPr lang="de-DE" err="1"/>
              <a:t>it</a:t>
            </a:r>
            <a:r>
              <a:rPr lang="de-DE"/>
              <a:t> </a:t>
            </a:r>
            <a:r>
              <a:rPr lang="de-DE" err="1"/>
              <a:t>would</a:t>
            </a:r>
            <a:r>
              <a:rPr lang="de-DE"/>
              <a:t> </a:t>
            </a:r>
            <a:r>
              <a:rPr lang="de-DE" err="1"/>
              <a:t>lead</a:t>
            </a:r>
            <a:r>
              <a:rPr lang="de-DE"/>
              <a:t> </a:t>
            </a:r>
            <a:r>
              <a:rPr lang="de-DE" err="1"/>
              <a:t>to</a:t>
            </a:r>
            <a:r>
              <a:rPr lang="de-DE"/>
              <a:t> </a:t>
            </a:r>
            <a:r>
              <a:rPr lang="de-DE" err="1"/>
              <a:t>wasted</a:t>
            </a:r>
            <a:r>
              <a:rPr lang="de-DE"/>
              <a:t> </a:t>
            </a:r>
            <a:r>
              <a:rPr lang="de-DE" err="1"/>
              <a:t>resources</a:t>
            </a:r>
            <a:r>
              <a:rPr lang="de-DE"/>
              <a:t> and </a:t>
            </a:r>
            <a:r>
              <a:rPr lang="de-DE" err="1"/>
              <a:t>failed</a:t>
            </a:r>
            <a:r>
              <a:rPr lang="de-DE"/>
              <a:t> </a:t>
            </a:r>
            <a:r>
              <a:rPr lang="de-DE" err="1"/>
              <a:t>projects</a:t>
            </a:r>
            <a:r>
              <a:rPr lang="de-DE"/>
              <a:t>. Fun </a:t>
            </a:r>
            <a:r>
              <a:rPr lang="de-DE" err="1"/>
              <a:t>fact</a:t>
            </a:r>
            <a:r>
              <a:rPr lang="de-DE"/>
              <a:t>: The </a:t>
            </a:r>
            <a:r>
              <a:rPr lang="de-DE" err="1"/>
              <a:t>world’s</a:t>
            </a:r>
            <a:r>
              <a:rPr lang="de-DE"/>
              <a:t> </a:t>
            </a:r>
            <a:r>
              <a:rPr lang="de-DE" err="1"/>
              <a:t>largest</a:t>
            </a:r>
            <a:r>
              <a:rPr lang="de-DE"/>
              <a:t> wind </a:t>
            </a:r>
            <a:r>
              <a:rPr lang="de-DE" err="1"/>
              <a:t>farms</a:t>
            </a:r>
            <a:r>
              <a:rPr lang="de-DE"/>
              <a:t> </a:t>
            </a:r>
            <a:r>
              <a:rPr lang="de-DE" err="1"/>
              <a:t>are</a:t>
            </a:r>
            <a:r>
              <a:rPr lang="de-DE"/>
              <a:t> </a:t>
            </a:r>
            <a:r>
              <a:rPr lang="de-DE" err="1"/>
              <a:t>located</a:t>
            </a:r>
            <a:r>
              <a:rPr lang="de-DE"/>
              <a:t> in </a:t>
            </a:r>
            <a:r>
              <a:rPr lang="de-DE" err="1"/>
              <a:t>places</a:t>
            </a:r>
            <a:r>
              <a:rPr lang="de-DE"/>
              <a:t> </a:t>
            </a:r>
            <a:r>
              <a:rPr lang="de-DE" err="1"/>
              <a:t>where</a:t>
            </a:r>
            <a:r>
              <a:rPr lang="de-DE"/>
              <a:t> </a:t>
            </a:r>
            <a:r>
              <a:rPr lang="de-DE" err="1"/>
              <a:t>scientists</a:t>
            </a:r>
            <a:r>
              <a:rPr lang="de-DE"/>
              <a:t> </a:t>
            </a:r>
            <a:r>
              <a:rPr lang="de-DE" err="1"/>
              <a:t>used</a:t>
            </a:r>
            <a:r>
              <a:rPr lang="de-DE"/>
              <a:t> </a:t>
            </a:r>
            <a:r>
              <a:rPr lang="de-DE" err="1"/>
              <a:t>anemometers</a:t>
            </a:r>
            <a:r>
              <a:rPr lang="de-DE"/>
              <a:t> </a:t>
            </a:r>
            <a:r>
              <a:rPr lang="de-DE" err="1"/>
              <a:t>to</a:t>
            </a:r>
            <a:r>
              <a:rPr lang="de-DE"/>
              <a:t> </a:t>
            </a:r>
            <a:r>
              <a:rPr lang="de-DE" err="1"/>
              <a:t>study</a:t>
            </a:r>
            <a:r>
              <a:rPr lang="de-DE"/>
              <a:t> wind </a:t>
            </a:r>
            <a:r>
              <a:rPr lang="de-DE" err="1"/>
              <a:t>speeds</a:t>
            </a:r>
            <a:r>
              <a:rPr lang="de-DE"/>
              <a:t> </a:t>
            </a:r>
            <a:r>
              <a:rPr lang="de-DE" err="1"/>
              <a:t>for</a:t>
            </a:r>
            <a:r>
              <a:rPr lang="de-DE"/>
              <a:t> </a:t>
            </a:r>
            <a:r>
              <a:rPr lang="de-DE" err="1"/>
              <a:t>years</a:t>
            </a:r>
            <a:r>
              <a:rPr lang="de-DE"/>
              <a:t> </a:t>
            </a:r>
            <a:r>
              <a:rPr lang="de-DE" err="1"/>
              <a:t>before</a:t>
            </a:r>
            <a:r>
              <a:rPr lang="de-DE"/>
              <a:t> </a:t>
            </a:r>
            <a:r>
              <a:rPr lang="de-DE" err="1"/>
              <a:t>starting</a:t>
            </a:r>
            <a:r>
              <a:rPr lang="de-DE"/>
              <a:t> </a:t>
            </a:r>
            <a:r>
              <a:rPr lang="de-DE" err="1"/>
              <a:t>construction</a:t>
            </a:r>
            <a:r>
              <a:rPr lang="de-DE"/>
              <a:t>. </a:t>
            </a:r>
            <a:endParaRPr lang="en-US" err="1"/>
          </a:p>
          <a:p>
            <a:pPr marL="0" indent="0">
              <a:buNone/>
            </a:pPr>
            <a:endParaRPr lang="de-DE"/>
          </a:p>
        </p:txBody>
      </p:sp>
    </p:spTree>
    <p:extLst>
      <p:ext uri="{BB962C8B-B14F-4D97-AF65-F5344CB8AC3E}">
        <p14:creationId xmlns:p14="http://schemas.microsoft.com/office/powerpoint/2010/main" val="2589035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p:txBody>
      </p:sp>
    </p:spTree>
    <p:extLst>
      <p:ext uri="{BB962C8B-B14F-4D97-AF65-F5344CB8AC3E}">
        <p14:creationId xmlns:p14="http://schemas.microsoft.com/office/powerpoint/2010/main" val="527935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https://www.youtube.com/watch?v=HN0GxOQMzME&amp;t=25s</a:t>
            </a:r>
          </a:p>
        </p:txBody>
      </p:sp>
    </p:spTree>
    <p:extLst>
      <p:ext uri="{BB962C8B-B14F-4D97-AF65-F5344CB8AC3E}">
        <p14:creationId xmlns:p14="http://schemas.microsoft.com/office/powerpoint/2010/main" val="4146074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340592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2514525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3727635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lnSpc>
                <a:spcPct val="114999"/>
              </a:lnSpc>
              <a:buNone/>
            </a:pPr>
            <a:r>
              <a:rPr lang="en-GB"/>
              <a:t>Wind speed is not constant; it fluctuates over time due to variations in atmospheric pressure, temperature, and obstacles in its path.</a:t>
            </a:r>
          </a:p>
          <a:p>
            <a:pPr marL="0" indent="0">
              <a:lnSpc>
                <a:spcPct val="114999"/>
              </a:lnSpc>
              <a:buNone/>
            </a:pPr>
            <a:r>
              <a:rPr lang="en-GB"/>
              <a:t>Example: The wind near a building can suddenly increase or decrease depending on how it flows around the structure.</a:t>
            </a:r>
          </a:p>
          <a:p>
            <a:pPr marL="0" indent="0">
              <a:lnSpc>
                <a:spcPct val="114999"/>
              </a:lnSpc>
              <a:buNone/>
            </a:pPr>
            <a:r>
              <a:rPr lang="en-GB"/>
              <a:t>Wind is generally stronger and more consistent at higher altitudes because there are fewer obstacles (like trees and buildings) causing friction.</a:t>
            </a:r>
          </a:p>
          <a:p>
            <a:pPr marL="0" indent="0">
              <a:lnSpc>
                <a:spcPct val="114999"/>
              </a:lnSpc>
              <a:buNone/>
            </a:pPr>
            <a:r>
              <a:rPr lang="en-GB"/>
              <a:t>Example: A wind turbine on a tall tower captures more energy than one closer to the ground.</a:t>
            </a:r>
          </a:p>
          <a:p>
            <a:pPr marL="0" indent="0">
              <a:buNone/>
            </a:pPr>
            <a:endParaRPr lang="it-IT"/>
          </a:p>
        </p:txBody>
      </p:sp>
    </p:spTree>
    <p:extLst>
      <p:ext uri="{BB962C8B-B14F-4D97-AF65-F5344CB8AC3E}">
        <p14:creationId xmlns:p14="http://schemas.microsoft.com/office/powerpoint/2010/main" val="2553822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nSpc>
                <a:spcPct val="114999"/>
              </a:lnSpc>
              <a:buNone/>
            </a:pPr>
            <a:r>
              <a:rPr lang="en-US" b="1"/>
              <a:t>Obstacles: Buildings, trees, and hills disrupt smooth wind flow.</a:t>
            </a:r>
            <a:endParaRPr lang="en-US"/>
          </a:p>
          <a:p>
            <a:pPr marL="139700" indent="0">
              <a:lnSpc>
                <a:spcPct val="114999"/>
              </a:lnSpc>
              <a:buNone/>
            </a:pPr>
            <a:r>
              <a:rPr lang="en-US" b="1"/>
              <a:t>Changing Wind Directions: When wind changes direction quickly, it creates chaotic patterns.</a:t>
            </a:r>
            <a:endParaRPr lang="en-US"/>
          </a:p>
          <a:p>
            <a:pPr marL="139700" indent="0">
              <a:lnSpc>
                <a:spcPct val="114999"/>
              </a:lnSpc>
              <a:buNone/>
            </a:pPr>
            <a:r>
              <a:rPr lang="en-US" b="1"/>
              <a:t>Temperature Differences: Uneven heating of the Earth's surface can create pockets of rising or falling air, adding to turbulence.</a:t>
            </a:r>
          </a:p>
          <a:p>
            <a:pPr marL="139700" indent="0">
              <a:lnSpc>
                <a:spcPct val="114999"/>
              </a:lnSpc>
              <a:buNone/>
            </a:pPr>
            <a:r>
              <a:rPr lang="en-US" b="1"/>
              <a:t>Question to think about:</a:t>
            </a:r>
          </a:p>
          <a:p>
            <a:pPr marL="139700" indent="0">
              <a:lnSpc>
                <a:spcPct val="114999"/>
              </a:lnSpc>
              <a:buNone/>
            </a:pPr>
            <a:r>
              <a:rPr lang="en-US" b="1"/>
              <a:t>This is due to turbulence created as the wind splits and swirls around the structure. Similarly, turbulence near wind turbines can reduce their efficiency by disrupting the steady flow of wind.</a:t>
            </a:r>
            <a:endParaRPr lang="en-US"/>
          </a:p>
        </p:txBody>
      </p:sp>
    </p:spTree>
    <p:extLst>
      <p:ext uri="{BB962C8B-B14F-4D97-AF65-F5344CB8AC3E}">
        <p14:creationId xmlns:p14="http://schemas.microsoft.com/office/powerpoint/2010/main" val="1485333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nSpc>
                <a:spcPct val="114999"/>
              </a:lnSpc>
              <a:buNone/>
            </a:pPr>
            <a:endParaRPr lang="en-US" b="1"/>
          </a:p>
        </p:txBody>
      </p:sp>
    </p:spTree>
    <p:extLst>
      <p:ext uri="{BB962C8B-B14F-4D97-AF65-F5344CB8AC3E}">
        <p14:creationId xmlns:p14="http://schemas.microsoft.com/office/powerpoint/2010/main" val="125420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p:txBody>
      </p:sp>
    </p:spTree>
    <p:extLst>
      <p:ext uri="{BB962C8B-B14F-4D97-AF65-F5344CB8AC3E}">
        <p14:creationId xmlns:p14="http://schemas.microsoft.com/office/powerpoint/2010/main" val="1066840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p:txBody>
      </p:sp>
    </p:spTree>
    <p:extLst>
      <p:ext uri="{BB962C8B-B14F-4D97-AF65-F5344CB8AC3E}">
        <p14:creationId xmlns:p14="http://schemas.microsoft.com/office/powerpoint/2010/main" val="738159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sz="1600"/>
          </a:p>
        </p:txBody>
      </p:sp>
    </p:spTree>
    <p:extLst>
      <p:ext uri="{BB962C8B-B14F-4D97-AF65-F5344CB8AC3E}">
        <p14:creationId xmlns:p14="http://schemas.microsoft.com/office/powerpoint/2010/main" val="3989332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p:txBody>
      </p:sp>
    </p:spTree>
    <p:extLst>
      <p:ext uri="{BB962C8B-B14F-4D97-AF65-F5344CB8AC3E}">
        <p14:creationId xmlns:p14="http://schemas.microsoft.com/office/powerpoint/2010/main" val="3028610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b="1"/>
              <a:t>Windmills: </a:t>
            </a:r>
            <a:r>
              <a:rPr lang="en-US" b="1"/>
              <a:t>Windmills:</a:t>
            </a:r>
            <a:endParaRPr lang="en-US"/>
          </a:p>
          <a:p>
            <a:pPr>
              <a:buFont typeface="Arial" panose="020B0604020202020204" pitchFamily="34" charset="0"/>
              <a:buChar char="•"/>
            </a:pPr>
            <a:r>
              <a:rPr lang="en-US"/>
              <a:t>Historically, windmills were one of the earliest uses of wind energy.</a:t>
            </a:r>
          </a:p>
          <a:p>
            <a:pPr>
              <a:buFont typeface="Arial" panose="020B0604020202020204" pitchFamily="34" charset="0"/>
              <a:buChar char="•"/>
            </a:pPr>
            <a:r>
              <a:rPr lang="en-US"/>
              <a:t>They were primarily used to grind grain into flour or pump water for irrigation.</a:t>
            </a:r>
          </a:p>
          <a:p>
            <a:pPr>
              <a:buFont typeface="Arial" panose="020B0604020202020204" pitchFamily="34" charset="0"/>
              <a:buChar char="•"/>
            </a:pPr>
            <a:r>
              <a:rPr lang="en-US"/>
              <a:t>Windmills are still seen in many rural and agricultural settings, symbolizing a time when wind was a vital part of daily life.</a:t>
            </a:r>
          </a:p>
          <a:p>
            <a:pPr marL="0" indent="0">
              <a:buNone/>
            </a:pPr>
            <a:r>
              <a:rPr lang="de-DE" b="1"/>
              <a:t>Wind turbines: </a:t>
            </a:r>
            <a:r>
              <a:rPr lang="en-US"/>
              <a:t>Modern wind turbines convert wind energy into electrical </a:t>
            </a:r>
            <a:r>
              <a:rPr lang="en-US" err="1"/>
              <a:t>energy.These</a:t>
            </a:r>
            <a:r>
              <a:rPr lang="en-US"/>
              <a:t> turbines are essential in producing renewable energy for homes, schools, and </a:t>
            </a:r>
            <a:r>
              <a:rPr lang="en-US" err="1"/>
              <a:t>industries.Offshore</a:t>
            </a:r>
            <a:r>
              <a:rPr lang="en-US"/>
              <a:t> wind turbines, like the ones shown in the image, take advantage of strong and consistent winds over oceans.</a:t>
            </a:r>
            <a:br>
              <a:rPr lang="en-US"/>
            </a:br>
            <a:r>
              <a:rPr lang="en-US"/>
              <a:t>Sailboats: Sailboats are another example of wind doing work in </a:t>
            </a:r>
            <a:r>
              <a:rPr lang="en-US" err="1"/>
              <a:t>transportation.Wind</a:t>
            </a:r>
            <a:r>
              <a:rPr lang="en-US"/>
              <a:t> fills the sails, propelling the boat forward and enabling travel and trade long before engines were </a:t>
            </a:r>
            <a:r>
              <a:rPr lang="en-US" err="1"/>
              <a:t>developed.Even</a:t>
            </a:r>
            <a:r>
              <a:rPr lang="en-US"/>
              <a:t> today, sailboats are used for recreation and eco-friendly transportation.</a:t>
            </a:r>
            <a:br>
              <a:rPr lang="en-US"/>
            </a:br>
            <a:r>
              <a:rPr lang="en-US"/>
              <a:t>Wind-powered water pumps: These pumps are commonly used in farming to draw water from wells or bring water to </a:t>
            </a:r>
            <a:r>
              <a:rPr lang="en-US" err="1"/>
              <a:t>crops.They</a:t>
            </a:r>
            <a:r>
              <a:rPr lang="en-US"/>
              <a:t> are particularly useful in remote areas where electrical access is </a:t>
            </a:r>
            <a:r>
              <a:rPr lang="en-US" err="1"/>
              <a:t>limited.This</a:t>
            </a:r>
            <a:r>
              <a:rPr lang="en-US"/>
              <a:t> application demonstrates how wind energy can directly benefit small-scale, localized needs.</a:t>
            </a:r>
            <a:endParaRPr lang="de-DE" b="1"/>
          </a:p>
        </p:txBody>
      </p:sp>
    </p:spTree>
    <p:extLst>
      <p:ext uri="{BB962C8B-B14F-4D97-AF65-F5344CB8AC3E}">
        <p14:creationId xmlns:p14="http://schemas.microsoft.com/office/powerpoint/2010/main" val="1207038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53E9-87AC-E5A0-7963-4756FFF47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0ADEC-D30A-F081-7BE4-0D21330D59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F7396E-B1D3-9F55-C712-81FDBECA2232}"/>
              </a:ext>
            </a:extLst>
          </p:cNvPr>
          <p:cNvSpPr>
            <a:spLocks noGrp="1"/>
          </p:cNvSpPr>
          <p:nvPr>
            <p:ph type="body" idx="1"/>
          </p:nvPr>
        </p:nvSpPr>
        <p:spPr/>
        <p:txBody>
          <a:bodyPr/>
          <a:lstStyle/>
          <a:p>
            <a:r>
              <a:rPr lang="en-US"/>
              <a:t>Start by asking the class, "Have you ever heard of a generator?" Then explain:</a:t>
            </a:r>
          </a:p>
          <a:p>
            <a:pPr>
              <a:buFont typeface="Arial" panose="020B0604020202020204" pitchFamily="34" charset="0"/>
              <a:buChar char="•"/>
            </a:pPr>
            <a:r>
              <a:rPr lang="en-US"/>
              <a:t>A generator is a machine that takes mechanical energy (like motion) and turns it into electrical energy.</a:t>
            </a:r>
          </a:p>
          <a:p>
            <a:pPr>
              <a:buFont typeface="Arial" panose="020B0604020202020204" pitchFamily="34" charset="0"/>
              <a:buChar char="•"/>
            </a:pPr>
            <a:r>
              <a:rPr lang="en-US"/>
              <a:t>This process powers most of the devices and equipment we use in our daily lives.</a:t>
            </a:r>
          </a:p>
          <a:p>
            <a:r>
              <a:rPr lang="en-US" b="1"/>
              <a:t>Explain Key Components</a:t>
            </a:r>
            <a:r>
              <a:rPr lang="en-US"/>
              <a:t>:</a:t>
            </a:r>
          </a:p>
          <a:p>
            <a:pPr>
              <a:buFont typeface="+mj-lt"/>
              <a:buAutoNum type="arabicPeriod"/>
            </a:pPr>
            <a:r>
              <a:rPr lang="en-US" b="1"/>
              <a:t>Rotor</a:t>
            </a:r>
            <a:r>
              <a:rPr lang="en-US"/>
              <a:t>: Highlight that this is the rotating part connected to the turbine shaft. The wind turns this part when the blades move.</a:t>
            </a:r>
          </a:p>
          <a:p>
            <a:pPr>
              <a:buFont typeface="+mj-lt"/>
              <a:buAutoNum type="arabicPeriod"/>
            </a:pPr>
            <a:r>
              <a:rPr lang="en-US" b="1"/>
              <a:t>Stator</a:t>
            </a:r>
            <a:r>
              <a:rPr lang="en-US"/>
              <a:t>: The stationary part of the generator. It contains the wires or coils where electricity is produced.</a:t>
            </a:r>
          </a:p>
          <a:p>
            <a:pPr>
              <a:buFont typeface="+mj-lt"/>
              <a:buAutoNum type="arabicPeriod"/>
            </a:pPr>
            <a:r>
              <a:rPr lang="en-US" b="1"/>
              <a:t>Magnetic Field</a:t>
            </a:r>
            <a:r>
              <a:rPr lang="en-US"/>
              <a:t>: Mention that the magnetic field is essential for creating the force that generates electricity inside the stator.</a:t>
            </a:r>
          </a:p>
          <a:p>
            <a:pPr marL="0" indent="0">
              <a:buNone/>
            </a:pPr>
            <a:endParaRPr lang="de-DE" b="1"/>
          </a:p>
        </p:txBody>
      </p:sp>
    </p:spTree>
    <p:extLst>
      <p:ext uri="{BB962C8B-B14F-4D97-AF65-F5344CB8AC3E}">
        <p14:creationId xmlns:p14="http://schemas.microsoft.com/office/powerpoint/2010/main" val="975934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8DAD6-A5BB-38C4-B8E7-F7F2FE2D1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86BF9-209C-89CF-14B6-7E924302B8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445B9B-C600-8578-06BD-53B93E15B34A}"/>
              </a:ext>
            </a:extLst>
          </p:cNvPr>
          <p:cNvSpPr>
            <a:spLocks noGrp="1"/>
          </p:cNvSpPr>
          <p:nvPr>
            <p:ph type="body" idx="1"/>
          </p:nvPr>
        </p:nvSpPr>
        <p:spPr/>
        <p:txBody>
          <a:bodyPr/>
          <a:lstStyle/>
          <a:p>
            <a:r>
              <a:rPr lang="en-US" b="1"/>
              <a:t>Explain How It Works</a:t>
            </a:r>
            <a:r>
              <a:rPr lang="en-US"/>
              <a:t>:</a:t>
            </a:r>
          </a:p>
          <a:p>
            <a:pPr>
              <a:buFont typeface="Arial" panose="020B0604020202020204" pitchFamily="34" charset="0"/>
              <a:buChar char="•"/>
            </a:pPr>
            <a:r>
              <a:rPr lang="en-US"/>
              <a:t>A generator works using a principle called </a:t>
            </a:r>
            <a:r>
              <a:rPr lang="en-US" b="1"/>
              <a:t>electromagnetic induction</a:t>
            </a:r>
            <a:r>
              <a:rPr lang="en-US"/>
              <a:t>.</a:t>
            </a:r>
          </a:p>
          <a:p>
            <a:pPr>
              <a:buFont typeface="Arial" panose="020B0604020202020204" pitchFamily="34" charset="0"/>
              <a:buChar char="•"/>
            </a:pPr>
            <a:r>
              <a:rPr lang="en-US"/>
              <a:t>This means when a wire coil moves through a magnetic field, it produces an electric current.</a:t>
            </a:r>
          </a:p>
          <a:p>
            <a:r>
              <a:rPr lang="en-US"/>
              <a:t>Reinforce that generators rely on external energy sources (like wind or motion) to produce electricity; they don’t create energy on their own.</a:t>
            </a:r>
          </a:p>
          <a:p>
            <a:pPr marL="158750" indent="0">
              <a:buFont typeface="Arial" panose="020B0604020202020204" pitchFamily="34" charset="0"/>
              <a:buNone/>
            </a:pPr>
            <a:endParaRPr lang="en-US"/>
          </a:p>
          <a:p>
            <a:pPr marL="0" indent="0">
              <a:buNone/>
            </a:pPr>
            <a:endParaRPr lang="de-DE" b="1"/>
          </a:p>
        </p:txBody>
      </p:sp>
    </p:spTree>
    <p:extLst>
      <p:ext uri="{BB962C8B-B14F-4D97-AF65-F5344CB8AC3E}">
        <p14:creationId xmlns:p14="http://schemas.microsoft.com/office/powerpoint/2010/main" val="446173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23B69-B51B-7B3F-2E6C-F0F22B686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3148A-C2F1-0841-899B-61BB1C1D29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B3020B-E4BD-5B4E-1EB1-390FC3A3BC44}"/>
              </a:ext>
            </a:extLst>
          </p:cNvPr>
          <p:cNvSpPr>
            <a:spLocks noGrp="1"/>
          </p:cNvSpPr>
          <p:nvPr>
            <p:ph type="body" idx="1"/>
          </p:nvPr>
        </p:nvSpPr>
        <p:spPr/>
        <p:txBody>
          <a:bodyPr/>
          <a:lstStyle/>
          <a:p>
            <a:r>
              <a:rPr lang="en-US" b="1"/>
              <a:t>Explain How It Works</a:t>
            </a:r>
            <a:r>
              <a:rPr lang="en-US"/>
              <a:t>:</a:t>
            </a:r>
          </a:p>
          <a:p>
            <a:pPr>
              <a:buFont typeface="Arial" panose="020B0604020202020204" pitchFamily="34" charset="0"/>
              <a:buChar char="•"/>
            </a:pPr>
            <a:r>
              <a:rPr lang="en-US"/>
              <a:t>A generator works using a principle called </a:t>
            </a:r>
            <a:r>
              <a:rPr lang="en-US" b="1"/>
              <a:t>electromagnetic induction</a:t>
            </a:r>
            <a:r>
              <a:rPr lang="en-US"/>
              <a:t>.</a:t>
            </a:r>
          </a:p>
          <a:p>
            <a:pPr>
              <a:buFont typeface="Arial" panose="020B0604020202020204" pitchFamily="34" charset="0"/>
              <a:buChar char="•"/>
            </a:pPr>
            <a:r>
              <a:rPr lang="en-US"/>
              <a:t>This means when a wire coil moves through a magnetic field, it produces an electric current.</a:t>
            </a:r>
          </a:p>
          <a:p>
            <a:r>
              <a:rPr lang="en-US"/>
              <a:t>Reinforce that generators rely on external energy sources (like wind or motion) to produce electricity; they don’t create energy on their own.</a:t>
            </a:r>
          </a:p>
          <a:p>
            <a:pPr marL="158750" indent="0">
              <a:buFont typeface="Arial" panose="020B0604020202020204" pitchFamily="34" charset="0"/>
              <a:buNone/>
            </a:pPr>
            <a:endParaRPr lang="en-US"/>
          </a:p>
          <a:p>
            <a:pPr marL="0" indent="0">
              <a:buNone/>
            </a:pPr>
            <a:endParaRPr lang="de-DE" b="1"/>
          </a:p>
        </p:txBody>
      </p:sp>
    </p:spTree>
    <p:extLst>
      <p:ext uri="{BB962C8B-B14F-4D97-AF65-F5344CB8AC3E}">
        <p14:creationId xmlns:p14="http://schemas.microsoft.com/office/powerpoint/2010/main" val="3377214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p:txBody>
      </p:sp>
    </p:spTree>
    <p:extLst>
      <p:ext uri="{BB962C8B-B14F-4D97-AF65-F5344CB8AC3E}">
        <p14:creationId xmlns:p14="http://schemas.microsoft.com/office/powerpoint/2010/main" val="727531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7B5E-DFC9-51C0-AA4D-32463C914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A4A20-9DAA-0304-8D48-6C59C18BFD7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32E752A-74DC-2F23-B78E-2A5ED765D078}"/>
              </a:ext>
            </a:extLst>
          </p:cNvPr>
          <p:cNvSpPr>
            <a:spLocks noGrp="1"/>
          </p:cNvSpPr>
          <p:nvPr>
            <p:ph type="body" idx="1"/>
          </p:nvPr>
        </p:nvSpPr>
        <p:spPr/>
        <p:txBody>
          <a:bodyPr/>
          <a:lstStyle/>
          <a:p>
            <a:pPr marL="0" indent="0">
              <a:buNone/>
            </a:pPr>
            <a:endParaRPr lang="de-DE" b="1"/>
          </a:p>
        </p:txBody>
      </p:sp>
    </p:spTree>
    <p:extLst>
      <p:ext uri="{BB962C8B-B14F-4D97-AF65-F5344CB8AC3E}">
        <p14:creationId xmlns:p14="http://schemas.microsoft.com/office/powerpoint/2010/main" val="432640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845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219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Airfoils, Where the Turbine Meets the Wind | Department of Energy</a:t>
            </a:r>
            <a:endParaRPr lang="en-US"/>
          </a:p>
        </p:txBody>
      </p:sp>
    </p:spTree>
    <p:extLst>
      <p:ext uri="{BB962C8B-B14F-4D97-AF65-F5344CB8AC3E}">
        <p14:creationId xmlns:p14="http://schemas.microsoft.com/office/powerpoint/2010/main" val="1064050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Airfoils, Where the Turbine Meets the Wind | Department of Energy</a:t>
            </a:r>
            <a:endParaRPr lang="en-US"/>
          </a:p>
        </p:txBody>
      </p:sp>
    </p:spTree>
    <p:extLst>
      <p:ext uri="{BB962C8B-B14F-4D97-AF65-F5344CB8AC3E}">
        <p14:creationId xmlns:p14="http://schemas.microsoft.com/office/powerpoint/2010/main" val="3601857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endParaRPr lang="en-US">
              <a:latin typeface="Calibri"/>
              <a:ea typeface="Calibri"/>
              <a:cs typeface="Calibri"/>
            </a:endParaRPr>
          </a:p>
        </p:txBody>
      </p:sp>
    </p:spTree>
    <p:extLst>
      <p:ext uri="{BB962C8B-B14F-4D97-AF65-F5344CB8AC3E}">
        <p14:creationId xmlns:p14="http://schemas.microsoft.com/office/powerpoint/2010/main" val="1423700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Animation: How Wind Turbines Work</a:t>
            </a:r>
            <a:endParaRPr lang="en-US"/>
          </a:p>
        </p:txBody>
      </p:sp>
    </p:spTree>
    <p:extLst>
      <p:ext uri="{BB962C8B-B14F-4D97-AF65-F5344CB8AC3E}">
        <p14:creationId xmlns:p14="http://schemas.microsoft.com/office/powerpoint/2010/main" val="1921204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Animation: How Wind Turbines Work</a:t>
            </a:r>
            <a:endParaRPr lang="en-US"/>
          </a:p>
        </p:txBody>
      </p:sp>
    </p:spTree>
    <p:extLst>
      <p:ext uri="{BB962C8B-B14F-4D97-AF65-F5344CB8AC3E}">
        <p14:creationId xmlns:p14="http://schemas.microsoft.com/office/powerpoint/2010/main" val="3705518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Animation: How Wind Turbines Work</a:t>
            </a:r>
            <a:endParaRPr lang="en-US"/>
          </a:p>
        </p:txBody>
      </p:sp>
    </p:spTree>
    <p:extLst>
      <p:ext uri="{BB962C8B-B14F-4D97-AF65-F5344CB8AC3E}">
        <p14:creationId xmlns:p14="http://schemas.microsoft.com/office/powerpoint/2010/main" val="3418036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806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https://th.bing.com/th/id/OIP.dzhxLSfosp7s2vYOYskNAwAAAA?rs=1&amp;pid=ImgDetMain</a:t>
            </a:r>
          </a:p>
        </p:txBody>
      </p:sp>
    </p:spTree>
    <p:extLst>
      <p:ext uri="{BB962C8B-B14F-4D97-AF65-F5344CB8AC3E}">
        <p14:creationId xmlns:p14="http://schemas.microsoft.com/office/powerpoint/2010/main" val="801771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https://www.wikihow.com/images/thumb/9/94/Determine-Wind-Direction-Step-10.jpg/aid8805106-v4-728px-Determine-Wind-Direction-Step-10.jpg</a:t>
            </a:r>
          </a:p>
        </p:txBody>
      </p:sp>
    </p:spTree>
    <p:extLst>
      <p:ext uri="{BB962C8B-B14F-4D97-AF65-F5344CB8AC3E}">
        <p14:creationId xmlns:p14="http://schemas.microsoft.com/office/powerpoint/2010/main" val="9493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a:p>
        </p:txBody>
      </p:sp>
    </p:spTree>
    <p:extLst>
      <p:ext uri="{BB962C8B-B14F-4D97-AF65-F5344CB8AC3E}">
        <p14:creationId xmlns:p14="http://schemas.microsoft.com/office/powerpoint/2010/main" val="1399852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https://th.bing.com/th/id/OIP.dzhxLSfosp7s2vYOYskNAwAAAA?rs=1&amp;pid=ImgDetMain</a:t>
            </a:r>
          </a:p>
        </p:txBody>
      </p:sp>
    </p:spTree>
    <p:extLst>
      <p:ext uri="{BB962C8B-B14F-4D97-AF65-F5344CB8AC3E}">
        <p14:creationId xmlns:p14="http://schemas.microsoft.com/office/powerpoint/2010/main" val="3109150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https://thumbs.dreamstime.com/z/image-windy-day-trees-cloud-blowing-wind-cartoon-windy-day-trees-cloud-blowing-wind-110475663.jpg</a:t>
            </a:r>
          </a:p>
        </p:txBody>
      </p:sp>
    </p:spTree>
    <p:extLst>
      <p:ext uri="{BB962C8B-B14F-4D97-AF65-F5344CB8AC3E}">
        <p14:creationId xmlns:p14="http://schemas.microsoft.com/office/powerpoint/2010/main" val="2651986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endParaRPr lang="it-IT"/>
          </a:p>
        </p:txBody>
      </p:sp>
    </p:spTree>
    <p:extLst>
      <p:ext uri="{BB962C8B-B14F-4D97-AF65-F5344CB8AC3E}">
        <p14:creationId xmlns:p14="http://schemas.microsoft.com/office/powerpoint/2010/main" val="2752026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https://th.bing.com/th/id/OIP.bR1Vsk264RbyCOG4OTaauQHaFj?rs=1&amp;pid=ImgDetMain</a:t>
            </a:r>
          </a:p>
        </p:txBody>
      </p:sp>
    </p:spTree>
    <p:extLst>
      <p:ext uri="{BB962C8B-B14F-4D97-AF65-F5344CB8AC3E}">
        <p14:creationId xmlns:p14="http://schemas.microsoft.com/office/powerpoint/2010/main" val="4263672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endParaRPr lang="it-IT"/>
          </a:p>
        </p:txBody>
      </p:sp>
    </p:spTree>
    <p:extLst>
      <p:ext uri="{BB962C8B-B14F-4D97-AF65-F5344CB8AC3E}">
        <p14:creationId xmlns:p14="http://schemas.microsoft.com/office/powerpoint/2010/main" val="546281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https://th.bing.com/th/id/OIP.bR1Vsk264RbyCOG4OTaauQHaFj?rs=1&amp;pid=ImgDetMain</a:t>
            </a:r>
            <a:endParaRPr lang="de-DE"/>
          </a:p>
        </p:txBody>
      </p:sp>
    </p:spTree>
    <p:extLst>
      <p:ext uri="{BB962C8B-B14F-4D97-AF65-F5344CB8AC3E}">
        <p14:creationId xmlns:p14="http://schemas.microsoft.com/office/powerpoint/2010/main" val="13038706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https://th.bing.com/th/id/OIP.bR1Vsk264RbyCOG4OTaauQHaFj?rs=1&amp;pid=ImgDetMain</a:t>
            </a:r>
          </a:p>
        </p:txBody>
      </p:sp>
    </p:spTree>
    <p:extLst>
      <p:ext uri="{BB962C8B-B14F-4D97-AF65-F5344CB8AC3E}">
        <p14:creationId xmlns:p14="http://schemas.microsoft.com/office/powerpoint/2010/main" val="729412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https://th.bing.com/th/id/OIP.bR1Vsk264RbyCOG4OTaauQHaFj?rs=1&amp;pid=ImgDetMain</a:t>
            </a:r>
          </a:p>
        </p:txBody>
      </p:sp>
    </p:spTree>
    <p:extLst>
      <p:ext uri="{BB962C8B-B14F-4D97-AF65-F5344CB8AC3E}">
        <p14:creationId xmlns:p14="http://schemas.microsoft.com/office/powerpoint/2010/main" val="3248358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Heavy blades in wind turbines play a critical role but come with trade-offs. First, heavier blades require more wind energy to overcome their inertia and start spinning. However, once spinning, their greater momentum provides stability, especially during fluctuating wind speeds. On the downside, these blades are less efficient in low wind conditions as they require more energy to move. Lastly, the added weight places extra stress on turbine structures, including towers and hubs, which must be built stronger and more durable to handle these forces. Engineers must carefully balance these factors when designing efficient and durable wind turbines.</a:t>
            </a:r>
            <a:endParaRPr lang="en-US"/>
          </a:p>
        </p:txBody>
      </p:sp>
    </p:spTree>
    <p:extLst>
      <p:ext uri="{BB962C8B-B14F-4D97-AF65-F5344CB8AC3E}">
        <p14:creationId xmlns:p14="http://schemas.microsoft.com/office/powerpoint/2010/main" val="20342571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Explain that inertia plays a role in all motion, including wind turbines and relate it to daily life by asking students to imagine pushing heavy vs light object. Also link this concept to blades of wind turbines: heavier blades have more inertia, requiring more energy to start moving</a:t>
            </a:r>
            <a:endParaRPr lang="en-US"/>
          </a:p>
        </p:txBody>
      </p:sp>
    </p:spTree>
    <p:extLst>
      <p:ext uri="{BB962C8B-B14F-4D97-AF65-F5344CB8AC3E}">
        <p14:creationId xmlns:p14="http://schemas.microsoft.com/office/powerpoint/2010/main" val="2339412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Teacher Note: The 10 people representing the </a:t>
            </a:r>
            <a:r>
              <a:rPr lang="en-US" err="1">
                <a:latin typeface="Calibri"/>
                <a:ea typeface="Calibri"/>
                <a:cs typeface="Calibri"/>
              </a:rPr>
              <a:t>precentage</a:t>
            </a:r>
            <a:r>
              <a:rPr lang="en-US">
                <a:latin typeface="Calibri"/>
                <a:ea typeface="Calibri"/>
                <a:cs typeface="Calibri"/>
              </a:rPr>
              <a:t> and are a metaphor that only one out of ten energy sources is green. Therefore you could say just one person out of ten consumes green energy.</a:t>
            </a:r>
          </a:p>
          <a:p>
            <a:pPr>
              <a:buNone/>
            </a:pPr>
            <a:endParaRPr lang="en-US">
              <a:latin typeface="Calibri"/>
              <a:ea typeface="Calibri"/>
              <a:cs typeface="Calibri"/>
            </a:endParaRPr>
          </a:p>
          <a:p>
            <a:pPr>
              <a:buNone/>
            </a:pPr>
            <a:r>
              <a:rPr lang="en-US">
                <a:latin typeface="Calibri"/>
                <a:ea typeface="Calibri"/>
                <a:cs typeface="Calibri"/>
              </a:rPr>
              <a:t>Source: </a:t>
            </a:r>
            <a:r>
              <a:rPr lang="en-US">
                <a:hlinkClick r:id="rId3"/>
              </a:rPr>
              <a:t>https://th.bing.com/th/id/R.b7f5ca9fde04dce27b5a8b847cb0ffe9?rik=76xKxr0T7Tn3yw&amp;riu=http%3a%2f%2ftravelsfinders.com%2fwp-content%2fuploads%2f2016%2f07%2fmap200-c57f479cada8b2a2727a3749a85509fd6ae59195-s6-c30.gif&amp;ehk=rgCGr%2fuAfsGQAX%2f2KqGObhREUzcrn64Y4LfbCIEmZx8%3d&amp;risl=&amp;pid=ImgRaw&amp;r=0</a:t>
            </a:r>
            <a:endParaRPr lang="en-US">
              <a:ea typeface="Calibri"/>
            </a:endParaRPr>
          </a:p>
          <a:p>
            <a:pPr>
              <a:buNone/>
            </a:pPr>
            <a:endParaRPr lang="en-US">
              <a:ea typeface="Calibri"/>
            </a:endParaRPr>
          </a:p>
          <a:p>
            <a:pPr>
              <a:buNone/>
            </a:pPr>
            <a:r>
              <a:rPr lang="en-US">
                <a:hlinkClick r:id="rId4"/>
              </a:rPr>
              <a:t>A review on renewable energy potentials and energy usage statistics in Ghana - ScienceDirect</a:t>
            </a:r>
            <a:endParaRPr lang="en-US"/>
          </a:p>
        </p:txBody>
      </p:sp>
    </p:spTree>
    <p:extLst>
      <p:ext uri="{BB962C8B-B14F-4D97-AF65-F5344CB8AC3E}">
        <p14:creationId xmlns:p14="http://schemas.microsoft.com/office/powerpoint/2010/main" val="2953673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In real-world wind turbines, blade weight plays a crucial role in their efficiency and performance. For example, heavier blades, while requiring more energy to start spinning, offer smoother and more stable rotation in high winds, making them suitable for offshore wind farms. However, they add stress to the turbine's structure, demanding strong towers and robust designs to handle the load.</a:t>
            </a:r>
          </a:p>
          <a:p>
            <a:pPr>
              <a:buNone/>
            </a:pPr>
            <a:r>
              <a:rPr lang="en-US"/>
              <a:t>Innovative materials like carbon fiber are often used in modern turbines because they strike the right balance between strength and lightweight properties, enhancing efficiency and durability. The choice of blade weight also depends on location: lighter blades are ideal for areas with low wind speeds as they require less energy to start spinning, while heavier blades perform better in regions with consistent high winds. This is why engineers carefully consider both material and location when designing wind turbines, ensuring optimal energy production and durability in different conditions.</a:t>
            </a:r>
          </a:p>
          <a:p>
            <a:pPr>
              <a:buNone/>
            </a:pPr>
            <a:endParaRPr lang="en-US">
              <a:latin typeface="Calibri"/>
              <a:ea typeface="Calibri"/>
              <a:cs typeface="Calibri"/>
            </a:endParaRPr>
          </a:p>
        </p:txBody>
      </p:sp>
    </p:spTree>
    <p:extLst>
      <p:ext uri="{BB962C8B-B14F-4D97-AF65-F5344CB8AC3E}">
        <p14:creationId xmlns:p14="http://schemas.microsoft.com/office/powerpoint/2010/main" val="16136977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Explain the concept of "cut-in speed"—the minimum wind speed needed to start generating power—and its importance in designing turbines for different wind conditions.</a:t>
            </a:r>
            <a:endParaRPr lang="en-DE"/>
          </a:p>
        </p:txBody>
      </p:sp>
    </p:spTree>
    <p:extLst>
      <p:ext uri="{BB962C8B-B14F-4D97-AF65-F5344CB8AC3E}">
        <p14:creationId xmlns:p14="http://schemas.microsoft.com/office/powerpoint/2010/main" val="1439237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D645-B790-38E1-0A80-A5C53181F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E0E93-2973-1018-4F6D-19A5F665C8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AF341B-832E-2837-0169-5BADF92023FE}"/>
              </a:ext>
            </a:extLst>
          </p:cNvPr>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1759243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86533-565B-7B4C-FD80-E673606EF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1CC92-6F97-7470-5FCF-EA1F51B98A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AFF702-B902-A47D-A614-F9C87689A06E}"/>
              </a:ext>
            </a:extLst>
          </p:cNvPr>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3303064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5EB6-17B9-49AD-6F84-8454FAD5A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8A5E4-FD13-EC76-CAA5-F900C7E6EB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91CFB5-22CD-8F7A-0AE6-7DAB0A54202C}"/>
              </a:ext>
            </a:extLst>
          </p:cNvPr>
          <p:cNvSpPr>
            <a:spLocks noGrp="1"/>
          </p:cNvSpPr>
          <p:nvPr>
            <p:ph type="body" idx="1"/>
          </p:nvPr>
        </p:nvSpPr>
        <p:spPr/>
        <p:txBody>
          <a:bodyPr/>
          <a:lstStyle/>
          <a:p>
            <a:pPr>
              <a:buNone/>
            </a:pPr>
            <a:r>
              <a:rPr lang="en-US"/>
              <a:t>Blades are one of the most critical components of wind turbines, and the number of blades directly impacts their performance. More blades can capture more wind energy but often reduce rotational speed due to the drag they create. Conversely, fewer blades can start spinning faster, making them suitable for low-wind areas, but they capture less energy overall.</a:t>
            </a:r>
          </a:p>
          <a:p>
            <a:pPr>
              <a:buNone/>
            </a:pPr>
            <a:r>
              <a:rPr lang="en-US"/>
              <a:t>Engineers aim to find the perfect balance between efficiency, stability, and cost. While you might think more blades are always better, they can increase manufacturing costs and structural complexity. This is why the majority of modern wind turbines are designed with three blades, as this configuration maximizes efficiency and stability while minimizing cost and structural stress.</a:t>
            </a:r>
          </a:p>
          <a:p>
            <a:pPr>
              <a:buNone/>
            </a:pPr>
            <a:endParaRPr lang="en-US"/>
          </a:p>
        </p:txBody>
      </p:sp>
    </p:spTree>
    <p:extLst>
      <p:ext uri="{BB962C8B-B14F-4D97-AF65-F5344CB8AC3E}">
        <p14:creationId xmlns:p14="http://schemas.microsoft.com/office/powerpoint/2010/main" val="3057703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To make this topic more interactive, we'll engage in a group debate. I've divided you into four groups. Each group will champion one key factor influencing the number of blades on a wind turbine: cost, efficiency, stability, or regional wind speed. Your goal is to convince the class why your factor is the most important.</a:t>
            </a:r>
          </a:p>
          <a:p>
            <a:pPr>
              <a:buNone/>
            </a:pPr>
            <a:r>
              <a:rPr lang="en-US"/>
              <a:t>Take the next 15 minutes to brainstorm your arguments and assign roles within your group. Afterward, each group will present their case in 2 minutes. Once all presentations are complete, we’ll vote as a class on which factor holds the most weight. The winning group gets bragging rights as the ultimate wind turbine designers!</a:t>
            </a:r>
          </a:p>
          <a:p>
            <a:pPr>
              <a:buNone/>
            </a:pPr>
            <a:r>
              <a:rPr lang="en-US"/>
              <a:t>After the activity, we'll reflect on how prioritizing one factor might lead to trade-offs in other areas and how engineers balance these factors in real-world applications.</a:t>
            </a:r>
          </a:p>
          <a:p>
            <a:pPr>
              <a:buNone/>
            </a:pPr>
            <a:endParaRPr lang="en-US">
              <a:latin typeface="Calibri"/>
              <a:ea typeface="Calibri"/>
              <a:cs typeface="Calibri"/>
            </a:endParaRPr>
          </a:p>
        </p:txBody>
      </p:sp>
    </p:spTree>
    <p:extLst>
      <p:ext uri="{BB962C8B-B14F-4D97-AF65-F5344CB8AC3E}">
        <p14:creationId xmlns:p14="http://schemas.microsoft.com/office/powerpoint/2010/main" val="21388585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t>To conclude, what we’ve learned today is that designing wind turbines is a complex balancing act. Blade weight and number are interconnected. Lighter blades might spin faster in low winds, but heavier blades are more stable and store more energy once moving. Similarly, fewer blades can reduce costs and allow faster startup, but three blades are generally the best for capturing wind energy efficiently while maintaining stability.</a:t>
            </a:r>
          </a:p>
          <a:p>
            <a:pPr>
              <a:buNone/>
            </a:pPr>
            <a:r>
              <a:rPr lang="en-US"/>
              <a:t>Ultimately, there’s no one-size-fits-all approach. Engineers have to assess environmental conditions, such as wind speed, along with economic factors, like cost, to make the best decisions. What’s critical to remember is that every decision in turbine design links back to the goal of optimizing performance for specific situations.</a:t>
            </a:r>
          </a:p>
          <a:p>
            <a:pPr>
              <a:buNone/>
            </a:pPr>
            <a:endParaRPr lang="en-US"/>
          </a:p>
        </p:txBody>
      </p:sp>
    </p:spTree>
    <p:extLst>
      <p:ext uri="{BB962C8B-B14F-4D97-AF65-F5344CB8AC3E}">
        <p14:creationId xmlns:p14="http://schemas.microsoft.com/office/powerpoint/2010/main" val="36451796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YouTube-Link: </a:t>
            </a:r>
            <a:r>
              <a:rPr lang="en-US">
                <a:hlinkClick r:id="rId3"/>
              </a:rPr>
              <a:t>Why do (most) Wind Turbines have 3 blades? - YouTube</a:t>
            </a:r>
            <a:endParaRPr lang="en-US">
              <a:latin typeface="Calibri"/>
              <a:ea typeface="Calibri"/>
              <a:cs typeface="Calibri"/>
            </a:endParaRPr>
          </a:p>
        </p:txBody>
      </p:sp>
    </p:spTree>
    <p:extLst>
      <p:ext uri="{BB962C8B-B14F-4D97-AF65-F5344CB8AC3E}">
        <p14:creationId xmlns:p14="http://schemas.microsoft.com/office/powerpoint/2010/main" val="3969090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Three blades are commonly used because they optimize the turbine's performance. Symmetry reduces vibrations, making the structure more stable and durable. This balance also allows turbines to achieve high efficiency without the drawbacks of excessive drag or unnecessary weight. Engineers consistently find this configuration to be the sweet spot for performance and cost-effectiveness.</a:t>
            </a:r>
          </a:p>
        </p:txBody>
      </p:sp>
    </p:spTree>
    <p:extLst>
      <p:ext uri="{BB962C8B-B14F-4D97-AF65-F5344CB8AC3E}">
        <p14:creationId xmlns:p14="http://schemas.microsoft.com/office/powerpoint/2010/main" val="6127101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In the real world, blade design has profound implications for the cost, performance, and sustainability of wind turbines. Engineers must balance the number and weight of blades with the cost of manufacturing. Fewer blades mean lower costs, but too few might compromise stability and efficiency.</a:t>
            </a:r>
          </a:p>
          <a:p>
            <a:pPr>
              <a:buNone/>
            </a:pPr>
            <a:r>
              <a:rPr lang="en-US"/>
              <a:t>Turbines are also adapted to specific environments. Heavier blades are better suited for high-wind areas, such as offshore locations, where stability is key. In contrast, lighter blades are ideal for low-wind regions where quick startup is essential.</a:t>
            </a:r>
          </a:p>
          <a:p>
            <a:pPr>
              <a:buNone/>
            </a:pPr>
            <a:r>
              <a:rPr lang="en-US"/>
              <a:t>Sustainability is another critical factor. Modern turbines use lightweight, durable materials like carbon fiber to minimize their environmental impact. By maximizing efficiency, fewer turbines are needed to generate the same amount of energy, further reducing ecological footprints.</a:t>
            </a:r>
          </a:p>
          <a:p>
            <a:pPr>
              <a:buNone/>
            </a:pPr>
            <a:r>
              <a:rPr lang="en-US"/>
              <a:t>Finally, technological advancements in materials and designs continue to push the limits of what’s possible, ensuring turbines are tailored to meet the unique demands of offshore and onshore applications.</a:t>
            </a:r>
          </a:p>
          <a:p>
            <a:pPr>
              <a:buNone/>
            </a:pPr>
            <a:endParaRPr lang="en-US"/>
          </a:p>
        </p:txBody>
      </p:sp>
    </p:spTree>
    <p:extLst>
      <p:ext uri="{BB962C8B-B14F-4D97-AF65-F5344CB8AC3E}">
        <p14:creationId xmlns:p14="http://schemas.microsoft.com/office/powerpoint/2010/main" val="304225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4854978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The Maximum Power Point (MPP) is the sweet spot where a wind turbine extracts the most energy from the wind. It depends on critical parameters like wind speed, blade angle, and rotor speed. Just like a car engine has an optimal RPM for fuel efficiency, wind turbines have an optimal operating condition that varies with the wind. Reaching this point ensures efficient energy generation without overloading the system.</a:t>
            </a:r>
          </a:p>
        </p:txBody>
      </p:sp>
    </p:spTree>
    <p:extLst>
      <p:ext uri="{BB962C8B-B14F-4D97-AF65-F5344CB8AC3E}">
        <p14:creationId xmlns:p14="http://schemas.microsoft.com/office/powerpoint/2010/main" val="15490682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23754677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In Ghana, wind energy remains largely untapped, but the coastal areas, such as Ada </a:t>
            </a:r>
            <a:r>
              <a:rPr lang="en-US" err="1"/>
              <a:t>Foah</a:t>
            </a:r>
            <a:r>
              <a:rPr lang="en-US"/>
              <a:t> and </a:t>
            </a:r>
            <a:r>
              <a:rPr lang="en-US" err="1"/>
              <a:t>Anloga</a:t>
            </a:r>
            <a:r>
              <a:rPr lang="en-US"/>
              <a:t>, show great potential for wind turbine installations. By applying MPP tracking systems, turbines in these regions can maximize energy generation even under varying wind conditions. This could support rural electrification efforts and contribute to Ghana's renewable energy goals.</a:t>
            </a:r>
          </a:p>
        </p:txBody>
      </p:sp>
    </p:spTree>
    <p:extLst>
      <p:ext uri="{BB962C8B-B14F-4D97-AF65-F5344CB8AC3E}">
        <p14:creationId xmlns:p14="http://schemas.microsoft.com/office/powerpoint/2010/main" val="38251247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Unlike solar energy, where irradiance changes relatively predictably, wind energy systems deal with rapidly changing wind speeds and directions. This makes tracking the Maximum Power Point more complex. </a:t>
            </a:r>
          </a:p>
        </p:txBody>
      </p:sp>
    </p:spTree>
    <p:extLst>
      <p:ext uri="{BB962C8B-B14F-4D97-AF65-F5344CB8AC3E}">
        <p14:creationId xmlns:p14="http://schemas.microsoft.com/office/powerpoint/2010/main" val="11799661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Unlike solar energy, where irradiance changes relatively predictably, wind energy systems deal with rapidly changing wind speeds and directions. This makes tracking the Maximum Power Point more complex. </a:t>
            </a:r>
          </a:p>
        </p:txBody>
      </p:sp>
    </p:spTree>
    <p:extLst>
      <p:ext uri="{BB962C8B-B14F-4D97-AF65-F5344CB8AC3E}">
        <p14:creationId xmlns:p14="http://schemas.microsoft.com/office/powerpoint/2010/main" val="14487590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Engineers use advanced control systems to adapt to these conditions in real time, but this increases the cost and complexity of wind energy projects. Additionally, grid integration remains a key challenge, as wind energy output often doesn't match demand patterns.</a:t>
            </a:r>
          </a:p>
        </p:txBody>
      </p:sp>
    </p:spTree>
    <p:extLst>
      <p:ext uri="{BB962C8B-B14F-4D97-AF65-F5344CB8AC3E}">
        <p14:creationId xmlns:p14="http://schemas.microsoft.com/office/powerpoint/2010/main" val="21324834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342007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344385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Sources: </a:t>
            </a:r>
            <a:r>
              <a:rPr lang="en-US">
                <a:hlinkClick r:id="rId3"/>
              </a:rPr>
              <a:t>https://th.bing.com/th/id/R.cf01ae7779af262b63783b832d25c043?rik=6aXtW9gO1e90gQ&amp;riu=http%3a%2f%2fcdn.ebaumsworld.com%2fmediaFiles%2fpicture%2f2146605%2f82592521.jpg&amp;ehk=vTWLGpMZKGWYhT1EzorJhPh%2fMQpkOcBfGjl12DqmhYc%3d&amp;risl=&amp;pid=ImgRaw&amp;r=0</a:t>
            </a:r>
            <a:endParaRPr lang="en-US">
              <a:latin typeface="Calibri"/>
              <a:ea typeface="Calibri"/>
              <a:cs typeface="Calibri"/>
            </a:endParaRPr>
          </a:p>
          <a:p>
            <a:pPr>
              <a:buNone/>
            </a:pPr>
            <a:r>
              <a:rPr lang="en-US">
                <a:hlinkClick r:id="rId4"/>
              </a:rPr>
              <a:t>https://pixnio.com/free-images/2017/10/27/2017-10-27-06-36-32.jpg</a:t>
            </a:r>
            <a:endParaRPr lang="en-US"/>
          </a:p>
          <a:p>
            <a:pPr>
              <a:buNone/>
            </a:pPr>
            <a:r>
              <a:rPr lang="en-US">
                <a:hlinkClick r:id="rId5"/>
              </a:rPr>
              <a:t>https://www.jacana.de/assets/data/_resampled/CroppedImage14001000-Bild27138.jpg</a:t>
            </a:r>
            <a:endParaRPr lang="en-US"/>
          </a:p>
          <a:p>
            <a:pPr>
              <a:buNone/>
            </a:pPr>
            <a:r>
              <a:rPr lang="en-US"/>
              <a:t>Copyright: © Will Rose / Greenpeace</a:t>
            </a:r>
          </a:p>
          <a:p>
            <a:pPr>
              <a:buNone/>
            </a:pPr>
            <a:endParaRPr lang="en-US"/>
          </a:p>
          <a:p>
            <a:pPr>
              <a:buNone/>
            </a:pPr>
            <a:endParaRPr lang="en-US"/>
          </a:p>
        </p:txBody>
      </p:sp>
    </p:spTree>
    <p:extLst>
      <p:ext uri="{BB962C8B-B14F-4D97-AF65-F5344CB8AC3E}">
        <p14:creationId xmlns:p14="http://schemas.microsoft.com/office/powerpoint/2010/main" val="250789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40505" y="445225"/>
            <a:ext cx="10717630" cy="4405453"/>
            <a:chOff x="-940505" y="445225"/>
            <a:chExt cx="10717630" cy="4405453"/>
          </a:xfrm>
        </p:grpSpPr>
        <p:grpSp>
          <p:nvGrpSpPr>
            <p:cNvPr id="10" name="Google Shape;10;p2"/>
            <p:cNvGrpSpPr/>
            <p:nvPr/>
          </p:nvGrpSpPr>
          <p:grpSpPr>
            <a:xfrm>
              <a:off x="-940505" y="3967928"/>
              <a:ext cx="2534850" cy="882750"/>
              <a:chOff x="-96030" y="3967928"/>
              <a:chExt cx="2534850" cy="882750"/>
            </a:xfrm>
          </p:grpSpPr>
          <p:sp>
            <p:nvSpPr>
              <p:cNvPr id="11" name="Google Shape;11;p2"/>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6" name="Google Shape;16;p2"/>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7" name="Google Shape;17;p2"/>
            <p:cNvGrpSpPr/>
            <p:nvPr/>
          </p:nvGrpSpPr>
          <p:grpSpPr>
            <a:xfrm>
              <a:off x="285100" y="445225"/>
              <a:ext cx="856200" cy="856200"/>
              <a:chOff x="285100" y="445225"/>
              <a:chExt cx="856200" cy="856200"/>
            </a:xfrm>
          </p:grpSpPr>
          <p:sp>
            <p:nvSpPr>
              <p:cNvPr id="18" name="Google Shape;18;p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 name="Google Shape;19;p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0" name="Google Shape;20;p2"/>
          <p:cNvGrpSpPr/>
          <p:nvPr/>
        </p:nvGrpSpPr>
        <p:grpSpPr>
          <a:xfrm>
            <a:off x="-1281900" y="-1777775"/>
            <a:ext cx="8274125" cy="8604775"/>
            <a:chOff x="-1281900" y="-1777775"/>
            <a:chExt cx="8274125" cy="8604775"/>
          </a:xfrm>
        </p:grpSpPr>
        <p:sp>
          <p:nvSpPr>
            <p:cNvPr id="21" name="Google Shape;21;p2"/>
            <p:cNvSpPr/>
            <p:nvPr/>
          </p:nvSpPr>
          <p:spPr>
            <a:xfrm>
              <a:off x="-1281900" y="-177777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 name="Google Shape;22;p2"/>
            <p:cNvSpPr/>
            <p:nvPr/>
          </p:nvSpPr>
          <p:spPr>
            <a:xfrm>
              <a:off x="4769225"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3" name="Google Shape;23;p2"/>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4200"/>
            </a:lvl1pPr>
            <a:lvl2pPr lvl="1" algn="ctr">
              <a:spcBef>
                <a:spcPts val="0"/>
              </a:spcBef>
              <a:spcAft>
                <a:spcPts val="0"/>
              </a:spcAft>
              <a:buClr>
                <a:srgbClr val="191919"/>
              </a:buClr>
              <a:buSzPts val="4200"/>
              <a:buNone/>
              <a:defRPr sz="4200">
                <a:solidFill>
                  <a:srgbClr val="191919"/>
                </a:solidFill>
              </a:defRPr>
            </a:lvl2pPr>
            <a:lvl3pPr lvl="2" algn="ctr">
              <a:spcBef>
                <a:spcPts val="0"/>
              </a:spcBef>
              <a:spcAft>
                <a:spcPts val="0"/>
              </a:spcAft>
              <a:buClr>
                <a:srgbClr val="191919"/>
              </a:buClr>
              <a:buSzPts val="4200"/>
              <a:buNone/>
              <a:defRPr sz="4200">
                <a:solidFill>
                  <a:srgbClr val="191919"/>
                </a:solidFill>
              </a:defRPr>
            </a:lvl3pPr>
            <a:lvl4pPr lvl="3" algn="ctr">
              <a:spcBef>
                <a:spcPts val="0"/>
              </a:spcBef>
              <a:spcAft>
                <a:spcPts val="0"/>
              </a:spcAft>
              <a:buClr>
                <a:srgbClr val="191919"/>
              </a:buClr>
              <a:buSzPts val="4200"/>
              <a:buNone/>
              <a:defRPr sz="4200">
                <a:solidFill>
                  <a:srgbClr val="191919"/>
                </a:solidFill>
              </a:defRPr>
            </a:lvl4pPr>
            <a:lvl5pPr lvl="4" algn="ctr">
              <a:spcBef>
                <a:spcPts val="0"/>
              </a:spcBef>
              <a:spcAft>
                <a:spcPts val="0"/>
              </a:spcAft>
              <a:buClr>
                <a:srgbClr val="191919"/>
              </a:buClr>
              <a:buSzPts val="4200"/>
              <a:buNone/>
              <a:defRPr sz="4200">
                <a:solidFill>
                  <a:srgbClr val="191919"/>
                </a:solidFill>
              </a:defRPr>
            </a:lvl5pPr>
            <a:lvl6pPr lvl="5" algn="ctr">
              <a:spcBef>
                <a:spcPts val="0"/>
              </a:spcBef>
              <a:spcAft>
                <a:spcPts val="0"/>
              </a:spcAft>
              <a:buClr>
                <a:srgbClr val="191919"/>
              </a:buClr>
              <a:buSzPts val="4200"/>
              <a:buNone/>
              <a:defRPr sz="4200">
                <a:solidFill>
                  <a:srgbClr val="191919"/>
                </a:solidFill>
              </a:defRPr>
            </a:lvl6pPr>
            <a:lvl7pPr lvl="6" algn="ctr">
              <a:spcBef>
                <a:spcPts val="0"/>
              </a:spcBef>
              <a:spcAft>
                <a:spcPts val="0"/>
              </a:spcAft>
              <a:buClr>
                <a:srgbClr val="191919"/>
              </a:buClr>
              <a:buSzPts val="4200"/>
              <a:buNone/>
              <a:defRPr sz="4200">
                <a:solidFill>
                  <a:srgbClr val="191919"/>
                </a:solidFill>
              </a:defRPr>
            </a:lvl7pPr>
            <a:lvl8pPr lvl="7" algn="ctr">
              <a:spcBef>
                <a:spcPts val="0"/>
              </a:spcBef>
              <a:spcAft>
                <a:spcPts val="0"/>
              </a:spcAft>
              <a:buClr>
                <a:srgbClr val="191919"/>
              </a:buClr>
              <a:buSzPts val="4200"/>
              <a:buNone/>
              <a:defRPr sz="4200">
                <a:solidFill>
                  <a:srgbClr val="191919"/>
                </a:solidFill>
              </a:defRPr>
            </a:lvl8pPr>
            <a:lvl9pPr lvl="8" algn="ctr">
              <a:spcBef>
                <a:spcPts val="0"/>
              </a:spcBef>
              <a:spcAft>
                <a:spcPts val="0"/>
              </a:spcAft>
              <a:buClr>
                <a:srgbClr val="191919"/>
              </a:buClr>
              <a:buSzPts val="4200"/>
              <a:buNone/>
              <a:defRPr sz="4200">
                <a:solidFill>
                  <a:srgbClr val="191919"/>
                </a:solidFill>
              </a:defRPr>
            </a:lvl9pPr>
          </a:lstStyle>
          <a:p>
            <a:endParaRPr/>
          </a:p>
        </p:txBody>
      </p:sp>
      <p:sp>
        <p:nvSpPr>
          <p:cNvPr id="24" name="Google Shape;24;p2"/>
          <p:cNvSpPr txBox="1">
            <a:spLocks noGrp="1"/>
          </p:cNvSpPr>
          <p:nvPr>
            <p:ph type="subTitle" idx="1"/>
          </p:nvPr>
        </p:nvSpPr>
        <p:spPr>
          <a:xfrm>
            <a:off x="3330875" y="3495488"/>
            <a:ext cx="50997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6310" y="-420350"/>
            <a:ext cx="9149360" cy="5936700"/>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3373875" y="-19340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8" name="Google Shape;178;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595305"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5498753"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5498777"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721400"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4" name="Google Shape;184;p14"/>
          <p:cNvSpPr txBox="1">
            <a:spLocks noGrp="1"/>
          </p:cNvSpPr>
          <p:nvPr>
            <p:ph type="title" idx="6" hasCustomPrompt="1"/>
          </p:nvPr>
        </p:nvSpPr>
        <p:spPr>
          <a:xfrm>
            <a:off x="4624925"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5" name="Google Shape;185;p14"/>
          <p:cNvSpPr txBox="1">
            <a:spLocks noGrp="1"/>
          </p:cNvSpPr>
          <p:nvPr>
            <p:ph type="title" idx="7" hasCustomPrompt="1"/>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6" name="Google Shape;186;p14"/>
          <p:cNvSpPr txBox="1">
            <a:spLocks noGrp="1"/>
          </p:cNvSpPr>
          <p:nvPr>
            <p:ph type="title" idx="8" hasCustomPrompt="1"/>
          </p:nvPr>
        </p:nvSpPr>
        <p:spPr>
          <a:xfrm>
            <a:off x="4624925"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7" name="Google Shape;187;p14"/>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3564800" y="47360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18" name="Google Shape;218;p16"/>
          <p:cNvGrpSpPr/>
          <p:nvPr/>
        </p:nvGrpSpPr>
        <p:grpSpPr>
          <a:xfrm>
            <a:off x="-228259" y="147910"/>
            <a:ext cx="6768198" cy="5009100"/>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19"/>
          <p:cNvGrpSpPr/>
          <p:nvPr/>
        </p:nvGrpSpPr>
        <p:grpSpPr>
          <a:xfrm>
            <a:off x="-1659025" y="1460250"/>
            <a:ext cx="12494425" cy="2223000"/>
            <a:chOff x="-1659025" y="1793600"/>
            <a:chExt cx="12494425" cy="2223000"/>
          </a:xfrm>
        </p:grpSpPr>
        <p:sp>
          <p:nvSpPr>
            <p:cNvPr id="252" name="Google Shape;252;p19"/>
            <p:cNvSpPr/>
            <p:nvPr/>
          </p:nvSpPr>
          <p:spPr>
            <a:xfrm>
              <a:off x="-1659025" y="1793600"/>
              <a:ext cx="2223000" cy="2223000"/>
            </a:xfrm>
            <a:prstGeom prst="ellipse">
              <a:avLst/>
            </a:prstGeom>
            <a:solidFill>
              <a:schemeClr val="accent3">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53" name="Google Shape;253;p19"/>
            <p:cNvSpPr/>
            <p:nvPr/>
          </p:nvSpPr>
          <p:spPr>
            <a:xfrm>
              <a:off x="8612400" y="1793600"/>
              <a:ext cx="2223000" cy="2223000"/>
            </a:xfrm>
            <a:prstGeom prst="ellipse">
              <a:avLst/>
            </a:prstGeom>
            <a:solidFill>
              <a:schemeClr val="accent3">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54" name="Google Shape;254;p19"/>
          <p:cNvGrpSpPr/>
          <p:nvPr/>
        </p:nvGrpSpPr>
        <p:grpSpPr>
          <a:xfrm>
            <a:off x="285100" y="445225"/>
            <a:ext cx="856200" cy="856200"/>
            <a:chOff x="285100" y="445225"/>
            <a:chExt cx="856200" cy="856200"/>
          </a:xfrm>
        </p:grpSpPr>
        <p:sp>
          <p:nvSpPr>
            <p:cNvPr id="255" name="Google Shape;255;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56" name="Google Shape;25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rgbClr val="000000"/>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57" name="Google Shape;257;p19"/>
          <p:cNvGrpSpPr/>
          <p:nvPr/>
        </p:nvGrpSpPr>
        <p:grpSpPr>
          <a:xfrm>
            <a:off x="-940505" y="445225"/>
            <a:ext cx="10717630" cy="4405453"/>
            <a:chOff x="-940505" y="445225"/>
            <a:chExt cx="10717630" cy="4405453"/>
          </a:xfrm>
        </p:grpSpPr>
        <p:grpSp>
          <p:nvGrpSpPr>
            <p:cNvPr id="258" name="Google Shape;258;p19"/>
            <p:cNvGrpSpPr/>
            <p:nvPr/>
          </p:nvGrpSpPr>
          <p:grpSpPr>
            <a:xfrm>
              <a:off x="-940505" y="3967928"/>
              <a:ext cx="2534850" cy="882750"/>
              <a:chOff x="-96030" y="3967928"/>
              <a:chExt cx="2534850" cy="882750"/>
            </a:xfrm>
          </p:grpSpPr>
          <p:sp>
            <p:nvSpPr>
              <p:cNvPr id="259" name="Google Shape;259;p19"/>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9"/>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9"/>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9"/>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9"/>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64" name="Google Shape;264;p19"/>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65" name="Google Shape;265;p19"/>
            <p:cNvGrpSpPr/>
            <p:nvPr/>
          </p:nvGrpSpPr>
          <p:grpSpPr>
            <a:xfrm>
              <a:off x="285100" y="445225"/>
              <a:ext cx="856200" cy="856200"/>
              <a:chOff x="285100" y="445225"/>
              <a:chExt cx="856200" cy="856200"/>
            </a:xfrm>
          </p:grpSpPr>
          <p:sp>
            <p:nvSpPr>
              <p:cNvPr id="266" name="Google Shape;26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grpSp>
        <p:nvGrpSpPr>
          <p:cNvPr id="268" name="Google Shape;268;p19"/>
          <p:cNvGrpSpPr/>
          <p:nvPr/>
        </p:nvGrpSpPr>
        <p:grpSpPr>
          <a:xfrm>
            <a:off x="6775790" y="2934165"/>
            <a:ext cx="1523160" cy="819530"/>
            <a:chOff x="2852640" y="2125440"/>
            <a:chExt cx="1523160" cy="819530"/>
          </a:xfrm>
        </p:grpSpPr>
        <p:sp>
          <p:nvSpPr>
            <p:cNvPr id="269" name="Google Shape;269;p19"/>
            <p:cNvSpPr/>
            <p:nvPr/>
          </p:nvSpPr>
          <p:spPr>
            <a:xfrm>
              <a:off x="3161880" y="2647610"/>
              <a:ext cx="1189800" cy="297360"/>
            </a:xfrm>
            <a:custGeom>
              <a:avLst/>
              <a:gdLst/>
              <a:ahLst/>
              <a:cxnLst/>
              <a:rect l="l" t="t" r="r" b="b"/>
              <a:pathLst>
                <a:path w="3305" h="826" extrusionOk="0">
                  <a:moveTo>
                    <a:pt x="0" y="711"/>
                  </a:moveTo>
                  <a:lnTo>
                    <a:pt x="0" y="711"/>
                  </a:lnTo>
                  <a:cubicBezTo>
                    <a:pt x="0" y="116"/>
                    <a:pt x="0" y="116"/>
                    <a:pt x="0" y="116"/>
                  </a:cubicBezTo>
                  <a:cubicBezTo>
                    <a:pt x="0" y="49"/>
                    <a:pt x="67" y="0"/>
                    <a:pt x="132" y="0"/>
                  </a:cubicBezTo>
                  <a:cubicBezTo>
                    <a:pt x="3173" y="0"/>
                    <a:pt x="3173" y="0"/>
                    <a:pt x="3173" y="0"/>
                  </a:cubicBezTo>
                  <a:cubicBezTo>
                    <a:pt x="3256" y="0"/>
                    <a:pt x="3305" y="49"/>
                    <a:pt x="3305" y="116"/>
                  </a:cubicBezTo>
                  <a:cubicBezTo>
                    <a:pt x="3305" y="711"/>
                    <a:pt x="3305" y="711"/>
                    <a:pt x="3305" y="711"/>
                  </a:cubicBezTo>
                  <a:cubicBezTo>
                    <a:pt x="3305" y="776"/>
                    <a:pt x="3256" y="826"/>
                    <a:pt x="3173" y="826"/>
                  </a:cubicBezTo>
                  <a:cubicBezTo>
                    <a:pt x="132" y="826"/>
                    <a:pt x="132" y="826"/>
                    <a:pt x="132" y="826"/>
                  </a:cubicBezTo>
                  <a:cubicBezTo>
                    <a:pt x="67" y="826"/>
                    <a:pt x="0" y="776"/>
                    <a:pt x="0" y="71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9"/>
            <p:cNvSpPr/>
            <p:nvPr/>
          </p:nvSpPr>
          <p:spPr>
            <a:xfrm>
              <a:off x="3453480" y="2647610"/>
              <a:ext cx="898200" cy="297360"/>
            </a:xfrm>
            <a:custGeom>
              <a:avLst/>
              <a:gdLst/>
              <a:ahLst/>
              <a:cxnLst/>
              <a:rect l="l" t="t" r="r" b="b"/>
              <a:pathLst>
                <a:path w="2495" h="826" extrusionOk="0">
                  <a:moveTo>
                    <a:pt x="0" y="826"/>
                  </a:moveTo>
                  <a:lnTo>
                    <a:pt x="0" y="826"/>
                  </a:lnTo>
                  <a:cubicBezTo>
                    <a:pt x="0" y="0"/>
                    <a:pt x="0" y="0"/>
                    <a:pt x="0" y="0"/>
                  </a:cubicBezTo>
                  <a:cubicBezTo>
                    <a:pt x="2363" y="0"/>
                    <a:pt x="2363" y="0"/>
                    <a:pt x="2363" y="0"/>
                  </a:cubicBezTo>
                  <a:cubicBezTo>
                    <a:pt x="2446" y="0"/>
                    <a:pt x="2495" y="49"/>
                    <a:pt x="2495" y="116"/>
                  </a:cubicBezTo>
                  <a:cubicBezTo>
                    <a:pt x="2495" y="711"/>
                    <a:pt x="2495" y="711"/>
                    <a:pt x="2495" y="711"/>
                  </a:cubicBezTo>
                  <a:cubicBezTo>
                    <a:pt x="2495" y="776"/>
                    <a:pt x="2446" y="826"/>
                    <a:pt x="2363" y="826"/>
                  </a:cubicBezTo>
                  <a:lnTo>
                    <a:pt x="0" y="82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9"/>
            <p:cNvSpPr/>
            <p:nvPr/>
          </p:nvSpPr>
          <p:spPr>
            <a:xfrm>
              <a:off x="3132360" y="2707010"/>
              <a:ext cx="29520" cy="178560"/>
            </a:xfrm>
            <a:custGeom>
              <a:avLst/>
              <a:gdLst/>
              <a:ahLst/>
              <a:cxnLst/>
              <a:rect l="l" t="t" r="r" b="b"/>
              <a:pathLst>
                <a:path w="82" h="496" extrusionOk="0">
                  <a:moveTo>
                    <a:pt x="0" y="49"/>
                  </a:moveTo>
                  <a:lnTo>
                    <a:pt x="0" y="49"/>
                  </a:lnTo>
                  <a:cubicBezTo>
                    <a:pt x="0" y="16"/>
                    <a:pt x="16" y="0"/>
                    <a:pt x="49" y="0"/>
                  </a:cubicBezTo>
                  <a:lnTo>
                    <a:pt x="49" y="0"/>
                  </a:lnTo>
                  <a:cubicBezTo>
                    <a:pt x="67" y="0"/>
                    <a:pt x="82" y="16"/>
                    <a:pt x="82" y="49"/>
                  </a:cubicBezTo>
                  <a:cubicBezTo>
                    <a:pt x="82" y="446"/>
                    <a:pt x="82" y="446"/>
                    <a:pt x="82" y="446"/>
                  </a:cubicBezTo>
                  <a:cubicBezTo>
                    <a:pt x="82" y="479"/>
                    <a:pt x="67" y="496"/>
                    <a:pt x="49" y="496"/>
                  </a:cubicBezTo>
                  <a:lnTo>
                    <a:pt x="49" y="496"/>
                  </a:lnTo>
                  <a:cubicBezTo>
                    <a:pt x="16" y="496"/>
                    <a:pt x="0" y="479"/>
                    <a:pt x="0" y="446"/>
                  </a:cubicBezTo>
                  <a:lnTo>
                    <a:pt x="0" y="4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9"/>
            <p:cNvSpPr/>
            <p:nvPr/>
          </p:nvSpPr>
          <p:spPr>
            <a:xfrm>
              <a:off x="4107960" y="2784050"/>
              <a:ext cx="100800" cy="24120"/>
            </a:xfrm>
            <a:custGeom>
              <a:avLst/>
              <a:gdLst/>
              <a:ahLst/>
              <a:cxnLst/>
              <a:rect l="l" t="t" r="r" b="b"/>
              <a:pathLst>
                <a:path w="280" h="67" extrusionOk="0">
                  <a:moveTo>
                    <a:pt x="280" y="0"/>
                  </a:moveTo>
                  <a:lnTo>
                    <a:pt x="280" y="67"/>
                  </a:lnTo>
                  <a:lnTo>
                    <a:pt x="0" y="67"/>
                  </a:lnTo>
                  <a:lnTo>
                    <a:pt x="0" y="0"/>
                  </a:lnTo>
                  <a:lnTo>
                    <a:pt x="28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9"/>
            <p:cNvSpPr/>
            <p:nvPr/>
          </p:nvSpPr>
          <p:spPr>
            <a:xfrm>
              <a:off x="3221280" y="2743010"/>
              <a:ext cx="101160" cy="106560"/>
            </a:xfrm>
            <a:custGeom>
              <a:avLst/>
              <a:gdLst/>
              <a:ahLst/>
              <a:cxnLst/>
              <a:rect l="l" t="t" r="r" b="b"/>
              <a:pathLst>
                <a:path w="281" h="296" extrusionOk="0">
                  <a:moveTo>
                    <a:pt x="165" y="114"/>
                  </a:moveTo>
                  <a:lnTo>
                    <a:pt x="281" y="114"/>
                  </a:lnTo>
                  <a:lnTo>
                    <a:pt x="281" y="181"/>
                  </a:lnTo>
                  <a:lnTo>
                    <a:pt x="165" y="181"/>
                  </a:lnTo>
                  <a:lnTo>
                    <a:pt x="165" y="296"/>
                  </a:lnTo>
                  <a:lnTo>
                    <a:pt x="116" y="296"/>
                  </a:lnTo>
                  <a:lnTo>
                    <a:pt x="116" y="181"/>
                  </a:lnTo>
                  <a:lnTo>
                    <a:pt x="0" y="181"/>
                  </a:lnTo>
                  <a:lnTo>
                    <a:pt x="0" y="114"/>
                  </a:lnTo>
                  <a:lnTo>
                    <a:pt x="116" y="114"/>
                  </a:lnTo>
                  <a:lnTo>
                    <a:pt x="116" y="0"/>
                  </a:lnTo>
                  <a:lnTo>
                    <a:pt x="165" y="0"/>
                  </a:lnTo>
                  <a:lnTo>
                    <a:pt x="165" y="114"/>
                  </a:lnTo>
                  <a:close/>
                </a:path>
              </a:pathLst>
            </a:custGeom>
            <a:solidFill>
              <a:srgbClr val="EBF0F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9"/>
            <p:cNvSpPr/>
            <p:nvPr/>
          </p:nvSpPr>
          <p:spPr>
            <a:xfrm>
              <a:off x="2852640" y="2125440"/>
              <a:ext cx="1475640" cy="457560"/>
            </a:xfrm>
            <a:custGeom>
              <a:avLst/>
              <a:gdLst/>
              <a:ahLst/>
              <a:cxnLst/>
              <a:rect l="l" t="t" r="r" b="b"/>
              <a:pathLst>
                <a:path w="4099" h="1271" extrusionOk="0">
                  <a:moveTo>
                    <a:pt x="4099" y="198"/>
                  </a:moveTo>
                  <a:lnTo>
                    <a:pt x="4099" y="198"/>
                  </a:lnTo>
                  <a:cubicBezTo>
                    <a:pt x="4099" y="1073"/>
                    <a:pt x="4099" y="1073"/>
                    <a:pt x="4099" y="1073"/>
                  </a:cubicBezTo>
                  <a:cubicBezTo>
                    <a:pt x="4099" y="1189"/>
                    <a:pt x="4017" y="1271"/>
                    <a:pt x="3901" y="1271"/>
                  </a:cubicBezTo>
                  <a:cubicBezTo>
                    <a:pt x="198" y="1271"/>
                    <a:pt x="198" y="1271"/>
                    <a:pt x="198" y="1271"/>
                  </a:cubicBezTo>
                  <a:cubicBezTo>
                    <a:pt x="82" y="1271"/>
                    <a:pt x="0" y="1189"/>
                    <a:pt x="0" y="1073"/>
                  </a:cubicBezTo>
                  <a:cubicBezTo>
                    <a:pt x="0" y="198"/>
                    <a:pt x="0" y="198"/>
                    <a:pt x="0" y="198"/>
                  </a:cubicBezTo>
                  <a:cubicBezTo>
                    <a:pt x="0" y="82"/>
                    <a:pt x="82" y="0"/>
                    <a:pt x="198" y="0"/>
                  </a:cubicBezTo>
                  <a:cubicBezTo>
                    <a:pt x="3901" y="0"/>
                    <a:pt x="3901" y="0"/>
                    <a:pt x="3901" y="0"/>
                  </a:cubicBezTo>
                  <a:cubicBezTo>
                    <a:pt x="4017" y="0"/>
                    <a:pt x="4099" y="82"/>
                    <a:pt x="4099" y="19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9"/>
            <p:cNvSpPr/>
            <p:nvPr/>
          </p:nvSpPr>
          <p:spPr>
            <a:xfrm>
              <a:off x="2852640" y="2125440"/>
              <a:ext cx="1035360" cy="457560"/>
            </a:xfrm>
            <a:custGeom>
              <a:avLst/>
              <a:gdLst/>
              <a:ahLst/>
              <a:cxnLst/>
              <a:rect l="l" t="t" r="r" b="b"/>
              <a:pathLst>
                <a:path w="2876" h="1271" extrusionOk="0">
                  <a:moveTo>
                    <a:pt x="2876" y="0"/>
                  </a:moveTo>
                  <a:lnTo>
                    <a:pt x="2876" y="0"/>
                  </a:lnTo>
                  <a:cubicBezTo>
                    <a:pt x="2876" y="1271"/>
                    <a:pt x="2876" y="1271"/>
                    <a:pt x="2876" y="1271"/>
                  </a:cubicBezTo>
                  <a:cubicBezTo>
                    <a:pt x="198" y="1271"/>
                    <a:pt x="198" y="1271"/>
                    <a:pt x="198" y="1271"/>
                  </a:cubicBezTo>
                  <a:cubicBezTo>
                    <a:pt x="82" y="1271"/>
                    <a:pt x="0" y="1189"/>
                    <a:pt x="0" y="1073"/>
                  </a:cubicBezTo>
                  <a:cubicBezTo>
                    <a:pt x="0" y="198"/>
                    <a:pt x="0" y="198"/>
                    <a:pt x="0" y="198"/>
                  </a:cubicBezTo>
                  <a:cubicBezTo>
                    <a:pt x="0" y="82"/>
                    <a:pt x="82" y="0"/>
                    <a:pt x="198" y="0"/>
                  </a:cubicBezTo>
                  <a:lnTo>
                    <a:pt x="2876"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9"/>
            <p:cNvSpPr/>
            <p:nvPr/>
          </p:nvSpPr>
          <p:spPr>
            <a:xfrm>
              <a:off x="4328280" y="2220840"/>
              <a:ext cx="47520" cy="267840"/>
            </a:xfrm>
            <a:custGeom>
              <a:avLst/>
              <a:gdLst/>
              <a:ahLst/>
              <a:cxnLst/>
              <a:rect l="l" t="t" r="r" b="b"/>
              <a:pathLst>
                <a:path w="132" h="744" extrusionOk="0">
                  <a:moveTo>
                    <a:pt x="132" y="677"/>
                  </a:moveTo>
                  <a:lnTo>
                    <a:pt x="132" y="677"/>
                  </a:lnTo>
                  <a:cubicBezTo>
                    <a:pt x="132" y="711"/>
                    <a:pt x="98" y="744"/>
                    <a:pt x="65" y="744"/>
                  </a:cubicBezTo>
                  <a:lnTo>
                    <a:pt x="65" y="744"/>
                  </a:lnTo>
                  <a:cubicBezTo>
                    <a:pt x="33" y="744"/>
                    <a:pt x="0" y="711"/>
                    <a:pt x="0" y="677"/>
                  </a:cubicBezTo>
                  <a:cubicBezTo>
                    <a:pt x="0" y="66"/>
                    <a:pt x="0" y="66"/>
                    <a:pt x="0" y="66"/>
                  </a:cubicBezTo>
                  <a:cubicBezTo>
                    <a:pt x="0" y="33"/>
                    <a:pt x="33" y="0"/>
                    <a:pt x="65" y="0"/>
                  </a:cubicBezTo>
                  <a:lnTo>
                    <a:pt x="65" y="0"/>
                  </a:lnTo>
                  <a:cubicBezTo>
                    <a:pt x="98" y="0"/>
                    <a:pt x="132" y="33"/>
                    <a:pt x="132" y="66"/>
                  </a:cubicBezTo>
                  <a:lnTo>
                    <a:pt x="132" y="67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9"/>
            <p:cNvSpPr/>
            <p:nvPr/>
          </p:nvSpPr>
          <p:spPr>
            <a:xfrm>
              <a:off x="2942280" y="2333880"/>
              <a:ext cx="154080" cy="41760"/>
            </a:xfrm>
            <a:custGeom>
              <a:avLst/>
              <a:gdLst/>
              <a:ahLst/>
              <a:cxnLst/>
              <a:rect l="l" t="t" r="r" b="b"/>
              <a:pathLst>
                <a:path w="428" h="116" extrusionOk="0">
                  <a:moveTo>
                    <a:pt x="0" y="116"/>
                  </a:moveTo>
                  <a:lnTo>
                    <a:pt x="0" y="0"/>
                  </a:lnTo>
                  <a:lnTo>
                    <a:pt x="428" y="0"/>
                  </a:lnTo>
                  <a:lnTo>
                    <a:pt x="428" y="116"/>
                  </a:lnTo>
                  <a:lnTo>
                    <a:pt x="0" y="116"/>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9"/>
            <p:cNvSpPr/>
            <p:nvPr/>
          </p:nvSpPr>
          <p:spPr>
            <a:xfrm>
              <a:off x="4084560" y="2274480"/>
              <a:ext cx="154080" cy="160560"/>
            </a:xfrm>
            <a:custGeom>
              <a:avLst/>
              <a:gdLst/>
              <a:ahLst/>
              <a:cxnLst/>
              <a:rect l="l" t="t" r="r" b="b"/>
              <a:pathLst>
                <a:path w="428" h="446" extrusionOk="0">
                  <a:moveTo>
                    <a:pt x="180" y="263"/>
                  </a:moveTo>
                  <a:lnTo>
                    <a:pt x="0" y="263"/>
                  </a:lnTo>
                  <a:lnTo>
                    <a:pt x="0" y="181"/>
                  </a:lnTo>
                  <a:lnTo>
                    <a:pt x="180" y="181"/>
                  </a:lnTo>
                  <a:lnTo>
                    <a:pt x="180" y="0"/>
                  </a:lnTo>
                  <a:lnTo>
                    <a:pt x="263" y="0"/>
                  </a:lnTo>
                  <a:lnTo>
                    <a:pt x="263" y="181"/>
                  </a:lnTo>
                  <a:lnTo>
                    <a:pt x="428" y="181"/>
                  </a:lnTo>
                  <a:lnTo>
                    <a:pt x="428" y="263"/>
                  </a:lnTo>
                  <a:lnTo>
                    <a:pt x="263" y="263"/>
                  </a:lnTo>
                  <a:lnTo>
                    <a:pt x="263" y="446"/>
                  </a:lnTo>
                  <a:lnTo>
                    <a:pt x="180" y="446"/>
                  </a:lnTo>
                  <a:lnTo>
                    <a:pt x="180" y="26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9" name="Google Shape;279;p19"/>
          <p:cNvGrpSpPr/>
          <p:nvPr/>
        </p:nvGrpSpPr>
        <p:grpSpPr>
          <a:xfrm>
            <a:off x="6886498" y="1389795"/>
            <a:ext cx="1301760" cy="1449720"/>
            <a:chOff x="365760" y="1923120"/>
            <a:chExt cx="1301760" cy="1449720"/>
          </a:xfrm>
        </p:grpSpPr>
        <p:sp>
          <p:nvSpPr>
            <p:cNvPr id="280" name="Google Shape;280;p19"/>
            <p:cNvSpPr/>
            <p:nvPr/>
          </p:nvSpPr>
          <p:spPr>
            <a:xfrm>
              <a:off x="365760" y="1923120"/>
              <a:ext cx="696240" cy="1249200"/>
            </a:xfrm>
            <a:custGeom>
              <a:avLst/>
              <a:gdLst/>
              <a:ahLst/>
              <a:cxnLst/>
              <a:rect l="l" t="t" r="r" b="b"/>
              <a:pathLst>
                <a:path w="1934" h="3470" extrusionOk="0">
                  <a:moveTo>
                    <a:pt x="1785" y="183"/>
                  </a:moveTo>
                  <a:lnTo>
                    <a:pt x="1785" y="183"/>
                  </a:lnTo>
                  <a:lnTo>
                    <a:pt x="1785" y="183"/>
                  </a:lnTo>
                  <a:cubicBezTo>
                    <a:pt x="1702" y="183"/>
                    <a:pt x="1636" y="248"/>
                    <a:pt x="1636" y="330"/>
                  </a:cubicBezTo>
                  <a:cubicBezTo>
                    <a:pt x="1636" y="1404"/>
                    <a:pt x="1636" y="1404"/>
                    <a:pt x="1636" y="1404"/>
                  </a:cubicBezTo>
                  <a:cubicBezTo>
                    <a:pt x="1636" y="1422"/>
                    <a:pt x="1604" y="1455"/>
                    <a:pt x="1586" y="1455"/>
                  </a:cubicBezTo>
                  <a:cubicBezTo>
                    <a:pt x="1553" y="1455"/>
                    <a:pt x="1521" y="1422"/>
                    <a:pt x="1521" y="1404"/>
                  </a:cubicBezTo>
                  <a:cubicBezTo>
                    <a:pt x="1521" y="149"/>
                    <a:pt x="1521" y="149"/>
                    <a:pt x="1521" y="149"/>
                  </a:cubicBezTo>
                  <a:cubicBezTo>
                    <a:pt x="1521" y="67"/>
                    <a:pt x="1471" y="0"/>
                    <a:pt x="1388" y="0"/>
                  </a:cubicBezTo>
                  <a:cubicBezTo>
                    <a:pt x="1372" y="0"/>
                    <a:pt x="1372" y="0"/>
                    <a:pt x="1372" y="0"/>
                  </a:cubicBezTo>
                  <a:cubicBezTo>
                    <a:pt x="1290" y="0"/>
                    <a:pt x="1223" y="67"/>
                    <a:pt x="1223" y="149"/>
                  </a:cubicBezTo>
                  <a:cubicBezTo>
                    <a:pt x="1223" y="1404"/>
                    <a:pt x="1223" y="1404"/>
                    <a:pt x="1223" y="1404"/>
                  </a:cubicBezTo>
                  <a:cubicBezTo>
                    <a:pt x="1223" y="1422"/>
                    <a:pt x="1207" y="1455"/>
                    <a:pt x="1174" y="1455"/>
                  </a:cubicBezTo>
                  <a:cubicBezTo>
                    <a:pt x="1141" y="1455"/>
                    <a:pt x="1125" y="1422"/>
                    <a:pt x="1125" y="1404"/>
                  </a:cubicBezTo>
                  <a:cubicBezTo>
                    <a:pt x="1125" y="149"/>
                    <a:pt x="1125" y="149"/>
                    <a:pt x="1125" y="149"/>
                  </a:cubicBezTo>
                  <a:cubicBezTo>
                    <a:pt x="1125" y="67"/>
                    <a:pt x="1058" y="0"/>
                    <a:pt x="976" y="0"/>
                  </a:cubicBezTo>
                  <a:cubicBezTo>
                    <a:pt x="958" y="0"/>
                    <a:pt x="958" y="0"/>
                    <a:pt x="958" y="0"/>
                  </a:cubicBezTo>
                  <a:cubicBezTo>
                    <a:pt x="876" y="0"/>
                    <a:pt x="811" y="67"/>
                    <a:pt x="811" y="149"/>
                  </a:cubicBezTo>
                  <a:cubicBezTo>
                    <a:pt x="811" y="1404"/>
                    <a:pt x="811" y="1404"/>
                    <a:pt x="811" y="1404"/>
                  </a:cubicBezTo>
                  <a:cubicBezTo>
                    <a:pt x="811" y="1422"/>
                    <a:pt x="793" y="1455"/>
                    <a:pt x="760" y="1455"/>
                  </a:cubicBezTo>
                  <a:cubicBezTo>
                    <a:pt x="728" y="1455"/>
                    <a:pt x="711" y="1422"/>
                    <a:pt x="711" y="1404"/>
                  </a:cubicBezTo>
                  <a:cubicBezTo>
                    <a:pt x="711" y="299"/>
                    <a:pt x="711" y="299"/>
                    <a:pt x="711" y="299"/>
                  </a:cubicBezTo>
                  <a:cubicBezTo>
                    <a:pt x="711" y="215"/>
                    <a:pt x="644" y="149"/>
                    <a:pt x="561" y="149"/>
                  </a:cubicBezTo>
                  <a:cubicBezTo>
                    <a:pt x="546" y="149"/>
                    <a:pt x="546" y="149"/>
                    <a:pt x="546" y="149"/>
                  </a:cubicBezTo>
                  <a:cubicBezTo>
                    <a:pt x="463" y="149"/>
                    <a:pt x="396" y="215"/>
                    <a:pt x="396" y="299"/>
                  </a:cubicBezTo>
                  <a:cubicBezTo>
                    <a:pt x="396" y="1851"/>
                    <a:pt x="396" y="1851"/>
                    <a:pt x="396" y="1851"/>
                  </a:cubicBezTo>
                  <a:cubicBezTo>
                    <a:pt x="331" y="1686"/>
                    <a:pt x="331" y="1686"/>
                    <a:pt x="331" y="1686"/>
                  </a:cubicBezTo>
                  <a:lnTo>
                    <a:pt x="314" y="1668"/>
                  </a:lnTo>
                  <a:cubicBezTo>
                    <a:pt x="314" y="1273"/>
                    <a:pt x="314" y="1273"/>
                    <a:pt x="314" y="1273"/>
                  </a:cubicBezTo>
                  <a:cubicBezTo>
                    <a:pt x="314" y="1190"/>
                    <a:pt x="247" y="1123"/>
                    <a:pt x="165" y="1123"/>
                  </a:cubicBezTo>
                  <a:cubicBezTo>
                    <a:pt x="66" y="1123"/>
                    <a:pt x="0" y="1190"/>
                    <a:pt x="0" y="1273"/>
                  </a:cubicBezTo>
                  <a:cubicBezTo>
                    <a:pt x="0" y="1717"/>
                    <a:pt x="0" y="1717"/>
                    <a:pt x="0" y="1717"/>
                  </a:cubicBezTo>
                  <a:lnTo>
                    <a:pt x="0" y="1735"/>
                  </a:lnTo>
                  <a:cubicBezTo>
                    <a:pt x="0" y="1768"/>
                    <a:pt x="0" y="1800"/>
                    <a:pt x="17" y="1833"/>
                  </a:cubicBezTo>
                  <a:cubicBezTo>
                    <a:pt x="17" y="1833"/>
                    <a:pt x="496" y="2891"/>
                    <a:pt x="496" y="2907"/>
                  </a:cubicBezTo>
                  <a:lnTo>
                    <a:pt x="496" y="2907"/>
                  </a:lnTo>
                  <a:cubicBezTo>
                    <a:pt x="496" y="3321"/>
                    <a:pt x="496" y="3321"/>
                    <a:pt x="496" y="3321"/>
                  </a:cubicBezTo>
                  <a:cubicBezTo>
                    <a:pt x="496" y="3404"/>
                    <a:pt x="561" y="3470"/>
                    <a:pt x="644" y="3470"/>
                  </a:cubicBezTo>
                  <a:cubicBezTo>
                    <a:pt x="1702" y="3470"/>
                    <a:pt x="1702" y="3470"/>
                    <a:pt x="1702" y="3470"/>
                  </a:cubicBezTo>
                  <a:cubicBezTo>
                    <a:pt x="1785" y="3470"/>
                    <a:pt x="1851" y="3404"/>
                    <a:pt x="1851" y="3321"/>
                  </a:cubicBezTo>
                  <a:cubicBezTo>
                    <a:pt x="1851" y="2875"/>
                    <a:pt x="1851" y="2875"/>
                    <a:pt x="1851" y="2875"/>
                  </a:cubicBezTo>
                  <a:cubicBezTo>
                    <a:pt x="1900" y="2791"/>
                    <a:pt x="1934" y="2610"/>
                    <a:pt x="1934" y="2544"/>
                  </a:cubicBezTo>
                  <a:cubicBezTo>
                    <a:pt x="1934" y="330"/>
                    <a:pt x="1934" y="330"/>
                    <a:pt x="1934" y="330"/>
                  </a:cubicBezTo>
                  <a:cubicBezTo>
                    <a:pt x="1934" y="248"/>
                    <a:pt x="1867" y="183"/>
                    <a:pt x="1785" y="18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9"/>
            <p:cNvSpPr/>
            <p:nvPr/>
          </p:nvSpPr>
          <p:spPr>
            <a:xfrm>
              <a:off x="730080" y="2115000"/>
              <a:ext cx="937440" cy="1257840"/>
            </a:xfrm>
            <a:custGeom>
              <a:avLst/>
              <a:gdLst/>
              <a:ahLst/>
              <a:cxnLst/>
              <a:rect l="l" t="t" r="r" b="b"/>
              <a:pathLst>
                <a:path w="2604" h="3494" extrusionOk="0">
                  <a:moveTo>
                    <a:pt x="1385" y="13"/>
                  </a:moveTo>
                  <a:lnTo>
                    <a:pt x="1385" y="13"/>
                  </a:lnTo>
                  <a:cubicBezTo>
                    <a:pt x="1401" y="13"/>
                    <a:pt x="1401" y="13"/>
                    <a:pt x="1401" y="13"/>
                  </a:cubicBezTo>
                  <a:cubicBezTo>
                    <a:pt x="1468" y="46"/>
                    <a:pt x="1501" y="145"/>
                    <a:pt x="1468" y="211"/>
                  </a:cubicBezTo>
                  <a:cubicBezTo>
                    <a:pt x="1020" y="1184"/>
                    <a:pt x="1020" y="1184"/>
                    <a:pt x="1020" y="1184"/>
                  </a:cubicBezTo>
                  <a:cubicBezTo>
                    <a:pt x="1004" y="1202"/>
                    <a:pt x="1004" y="1235"/>
                    <a:pt x="1038" y="1251"/>
                  </a:cubicBezTo>
                  <a:cubicBezTo>
                    <a:pt x="1071" y="1267"/>
                    <a:pt x="1104" y="1251"/>
                    <a:pt x="1104" y="1218"/>
                  </a:cubicBezTo>
                  <a:cubicBezTo>
                    <a:pt x="1633" y="96"/>
                    <a:pt x="1633" y="96"/>
                    <a:pt x="1633" y="96"/>
                  </a:cubicBezTo>
                  <a:cubicBezTo>
                    <a:pt x="1666" y="29"/>
                    <a:pt x="1748" y="-4"/>
                    <a:pt x="1831" y="29"/>
                  </a:cubicBezTo>
                  <a:lnTo>
                    <a:pt x="1831" y="29"/>
                  </a:lnTo>
                  <a:cubicBezTo>
                    <a:pt x="1913" y="62"/>
                    <a:pt x="1947" y="145"/>
                    <a:pt x="1913" y="227"/>
                  </a:cubicBezTo>
                  <a:cubicBezTo>
                    <a:pt x="1385" y="1351"/>
                    <a:pt x="1385" y="1351"/>
                    <a:pt x="1385" y="1351"/>
                  </a:cubicBezTo>
                  <a:cubicBezTo>
                    <a:pt x="1368" y="1383"/>
                    <a:pt x="1385" y="1416"/>
                    <a:pt x="1417" y="1416"/>
                  </a:cubicBezTo>
                  <a:cubicBezTo>
                    <a:pt x="1434" y="1433"/>
                    <a:pt x="1468" y="1433"/>
                    <a:pt x="1483" y="1400"/>
                  </a:cubicBezTo>
                  <a:cubicBezTo>
                    <a:pt x="2012" y="276"/>
                    <a:pt x="2012" y="276"/>
                    <a:pt x="2012" y="276"/>
                  </a:cubicBezTo>
                  <a:cubicBezTo>
                    <a:pt x="2045" y="194"/>
                    <a:pt x="2128" y="162"/>
                    <a:pt x="2194" y="194"/>
                  </a:cubicBezTo>
                  <a:cubicBezTo>
                    <a:pt x="2210" y="211"/>
                    <a:pt x="2210" y="211"/>
                    <a:pt x="2210" y="211"/>
                  </a:cubicBezTo>
                  <a:cubicBezTo>
                    <a:pt x="2277" y="245"/>
                    <a:pt x="2310" y="327"/>
                    <a:pt x="2277" y="392"/>
                  </a:cubicBezTo>
                  <a:cubicBezTo>
                    <a:pt x="1748" y="1532"/>
                    <a:pt x="1748" y="1532"/>
                    <a:pt x="1748" y="1532"/>
                  </a:cubicBezTo>
                  <a:cubicBezTo>
                    <a:pt x="1748" y="1549"/>
                    <a:pt x="1748" y="1581"/>
                    <a:pt x="1782" y="1598"/>
                  </a:cubicBezTo>
                  <a:cubicBezTo>
                    <a:pt x="1813" y="1614"/>
                    <a:pt x="1847" y="1598"/>
                    <a:pt x="1847" y="1565"/>
                  </a:cubicBezTo>
                  <a:cubicBezTo>
                    <a:pt x="2310" y="575"/>
                    <a:pt x="2310" y="575"/>
                    <a:pt x="2310" y="575"/>
                  </a:cubicBezTo>
                  <a:cubicBezTo>
                    <a:pt x="2343" y="508"/>
                    <a:pt x="2442" y="475"/>
                    <a:pt x="2508" y="508"/>
                  </a:cubicBezTo>
                  <a:cubicBezTo>
                    <a:pt x="2524" y="508"/>
                    <a:pt x="2524" y="508"/>
                    <a:pt x="2524" y="508"/>
                  </a:cubicBezTo>
                  <a:cubicBezTo>
                    <a:pt x="2591" y="541"/>
                    <a:pt x="2624" y="624"/>
                    <a:pt x="2591" y="706"/>
                  </a:cubicBezTo>
                  <a:cubicBezTo>
                    <a:pt x="1929" y="2111"/>
                    <a:pt x="1929" y="2111"/>
                    <a:pt x="1929" y="2111"/>
                  </a:cubicBezTo>
                  <a:cubicBezTo>
                    <a:pt x="2063" y="1995"/>
                    <a:pt x="2063" y="1995"/>
                    <a:pt x="2063" y="1995"/>
                  </a:cubicBezTo>
                  <a:cubicBezTo>
                    <a:pt x="2078" y="1995"/>
                    <a:pt x="2078" y="1978"/>
                    <a:pt x="2096" y="1978"/>
                  </a:cubicBezTo>
                  <a:cubicBezTo>
                    <a:pt x="2261" y="1632"/>
                    <a:pt x="2261" y="1632"/>
                    <a:pt x="2261" y="1632"/>
                  </a:cubicBezTo>
                  <a:cubicBezTo>
                    <a:pt x="2294" y="1549"/>
                    <a:pt x="2393" y="1516"/>
                    <a:pt x="2475" y="1549"/>
                  </a:cubicBezTo>
                  <a:cubicBezTo>
                    <a:pt x="2542" y="1581"/>
                    <a:pt x="2575" y="1681"/>
                    <a:pt x="2542" y="1763"/>
                  </a:cubicBezTo>
                  <a:cubicBezTo>
                    <a:pt x="2359" y="2160"/>
                    <a:pt x="2359" y="2160"/>
                    <a:pt x="2359" y="2160"/>
                  </a:cubicBezTo>
                  <a:cubicBezTo>
                    <a:pt x="2359" y="2160"/>
                    <a:pt x="2359" y="2176"/>
                    <a:pt x="2343" y="2176"/>
                  </a:cubicBezTo>
                  <a:cubicBezTo>
                    <a:pt x="2343" y="2209"/>
                    <a:pt x="2326" y="2242"/>
                    <a:pt x="2294" y="2258"/>
                  </a:cubicBezTo>
                  <a:cubicBezTo>
                    <a:pt x="2294" y="2258"/>
                    <a:pt x="1417" y="3020"/>
                    <a:pt x="1401" y="3036"/>
                  </a:cubicBezTo>
                  <a:lnTo>
                    <a:pt x="1401" y="3036"/>
                  </a:lnTo>
                  <a:cubicBezTo>
                    <a:pt x="1236" y="3399"/>
                    <a:pt x="1236" y="3399"/>
                    <a:pt x="1236" y="3399"/>
                  </a:cubicBezTo>
                  <a:cubicBezTo>
                    <a:pt x="1203" y="3481"/>
                    <a:pt x="1104" y="3515"/>
                    <a:pt x="1038" y="3481"/>
                  </a:cubicBezTo>
                  <a:cubicBezTo>
                    <a:pt x="79" y="3036"/>
                    <a:pt x="79" y="3036"/>
                    <a:pt x="79" y="3036"/>
                  </a:cubicBezTo>
                  <a:cubicBezTo>
                    <a:pt x="13" y="3002"/>
                    <a:pt x="-21" y="2904"/>
                    <a:pt x="13" y="2837"/>
                  </a:cubicBezTo>
                  <a:cubicBezTo>
                    <a:pt x="195" y="2441"/>
                    <a:pt x="195" y="2441"/>
                    <a:pt x="195" y="2441"/>
                  </a:cubicBezTo>
                  <a:cubicBezTo>
                    <a:pt x="178" y="2342"/>
                    <a:pt x="227" y="2160"/>
                    <a:pt x="244" y="2093"/>
                  </a:cubicBezTo>
                  <a:cubicBezTo>
                    <a:pt x="1187" y="78"/>
                    <a:pt x="1187" y="78"/>
                    <a:pt x="1187" y="78"/>
                  </a:cubicBezTo>
                  <a:cubicBezTo>
                    <a:pt x="1218" y="13"/>
                    <a:pt x="1303" y="-20"/>
                    <a:pt x="1385"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grpSp>
        <p:nvGrpSpPr>
          <p:cNvPr id="283" name="Google Shape;283;p20"/>
          <p:cNvGrpSpPr/>
          <p:nvPr/>
        </p:nvGrpSpPr>
        <p:grpSpPr>
          <a:xfrm>
            <a:off x="3868375" y="-1683500"/>
            <a:ext cx="6202125" cy="8697350"/>
            <a:chOff x="3868375" y="-1683500"/>
            <a:chExt cx="6202125" cy="8697350"/>
          </a:xfrm>
        </p:grpSpPr>
        <p:sp>
          <p:nvSpPr>
            <p:cNvPr id="284" name="Google Shape;284;p20"/>
            <p:cNvSpPr/>
            <p:nvPr/>
          </p:nvSpPr>
          <p:spPr>
            <a:xfrm>
              <a:off x="7847500" y="-1683500"/>
              <a:ext cx="2223000" cy="2223000"/>
            </a:xfrm>
            <a:prstGeom prst="ellipse">
              <a:avLst/>
            </a:prstGeom>
            <a:solidFill>
              <a:schemeClr val="accent3">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5" name="Google Shape;285;p20"/>
            <p:cNvSpPr/>
            <p:nvPr/>
          </p:nvSpPr>
          <p:spPr>
            <a:xfrm>
              <a:off x="3868375" y="4790850"/>
              <a:ext cx="2223000" cy="2223000"/>
            </a:xfrm>
            <a:prstGeom prst="ellipse">
              <a:avLst/>
            </a:prstGeom>
            <a:solidFill>
              <a:schemeClr val="accent3">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86" name="Google Shape;286;p20"/>
          <p:cNvGrpSpPr/>
          <p:nvPr/>
        </p:nvGrpSpPr>
        <p:grpSpPr>
          <a:xfrm flipH="1">
            <a:off x="-304788" y="-152"/>
            <a:ext cx="3349223" cy="4974600"/>
            <a:chOff x="6046787" y="-152"/>
            <a:chExt cx="3349223" cy="4974600"/>
          </a:xfrm>
        </p:grpSpPr>
        <p:sp>
          <p:nvSpPr>
            <p:cNvPr id="287" name="Google Shape;287;p20"/>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8" name="Google Shape;288;p20"/>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20"/>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20"/>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20"/>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92" name="Google Shape;292;p20"/>
            <p:cNvCxnSpPr>
              <a:endCxn id="287"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20"/>
            <p:cNvCxnSpPr>
              <a:endCxn id="287"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1"/>
        <p:cNvGrpSpPr/>
        <p:nvPr/>
      </p:nvGrpSpPr>
      <p:grpSpPr>
        <a:xfrm>
          <a:off x="0" y="0"/>
          <a:ext cx="0" cy="0"/>
          <a:chOff x="0" y="0"/>
          <a:chExt cx="0" cy="0"/>
        </a:xfrm>
      </p:grpSpPr>
      <p:grpSp>
        <p:nvGrpSpPr>
          <p:cNvPr id="192" name="Google Shape;192;p15"/>
          <p:cNvGrpSpPr/>
          <p:nvPr/>
        </p:nvGrpSpPr>
        <p:grpSpPr>
          <a:xfrm>
            <a:off x="6046787" y="-152"/>
            <a:ext cx="3349223" cy="497460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200" name="Google Shape;200;p15"/>
          <p:cNvGrpSpPr/>
          <p:nvPr/>
        </p:nvGrpSpPr>
        <p:grpSpPr>
          <a:xfrm>
            <a:off x="-858150" y="-1909250"/>
            <a:ext cx="6187525" cy="8923100"/>
            <a:chOff x="-858150" y="-1909250"/>
            <a:chExt cx="6187525" cy="8923100"/>
          </a:xfrm>
        </p:grpSpPr>
        <p:sp>
          <p:nvSpPr>
            <p:cNvPr id="201" name="Google Shape;201;p15"/>
            <p:cNvSpPr/>
            <p:nvPr/>
          </p:nvSpPr>
          <p:spPr>
            <a:xfrm>
              <a:off x="-858150" y="-19092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02" name="Google Shape;202;p15"/>
            <p:cNvSpPr/>
            <p:nvPr/>
          </p:nvSpPr>
          <p:spPr>
            <a:xfrm>
              <a:off x="3106375" y="4790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03" name="Google Shape;203;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72000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3378225"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72000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3378225"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603645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603645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72107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3379300"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603752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721075" y="3099525"/>
            <a:ext cx="23877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3379300"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6037525"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extLst>
      <p:ext uri="{BB962C8B-B14F-4D97-AF65-F5344CB8AC3E}">
        <p14:creationId xmlns:p14="http://schemas.microsoft.com/office/powerpoint/2010/main" val="2103889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496063" y="3550096"/>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495837" y="1786032"/>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495838" y="1396350"/>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496068" y="3160415"/>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grpSp>
        <p:nvGrpSpPr>
          <p:cNvPr id="61" name="Google Shape;61;p5"/>
          <p:cNvGrpSpPr/>
          <p:nvPr/>
        </p:nvGrpSpPr>
        <p:grpSpPr>
          <a:xfrm>
            <a:off x="26" y="-26302"/>
            <a:ext cx="9143964" cy="5555700"/>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1" name="Google Shape;71;p5"/>
          <p:cNvSpPr/>
          <p:nvPr/>
        </p:nvSpPr>
        <p:spPr>
          <a:xfrm>
            <a:off x="8430775" y="-14586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Tree>
    <p:extLst>
      <p:ext uri="{BB962C8B-B14F-4D97-AF65-F5344CB8AC3E}">
        <p14:creationId xmlns:p14="http://schemas.microsoft.com/office/powerpoint/2010/main" val="46215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8430770" y="-92922"/>
            <a:ext cx="1249730" cy="4915922"/>
            <a:chOff x="8430770" y="-92922"/>
            <a:chExt cx="1249730" cy="4915922"/>
          </a:xfrm>
        </p:grpSpPr>
        <p:grpSp>
          <p:nvGrpSpPr>
            <p:cNvPr id="27" name="Google Shape;27;p3"/>
            <p:cNvGrpSpPr/>
            <p:nvPr/>
          </p:nvGrpSpPr>
          <p:grpSpPr>
            <a:xfrm rot="5400000">
              <a:off x="7604720" y="733128"/>
              <a:ext cx="2534850" cy="882750"/>
              <a:chOff x="-96030" y="3967928"/>
              <a:chExt cx="2534850" cy="882750"/>
            </a:xfrm>
          </p:grpSpPr>
          <p:sp>
            <p:nvSpPr>
              <p:cNvPr id="28" name="Google Shape;28;p3"/>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3"/>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3"/>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3"/>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3"/>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 name="Google Shape;33;p3"/>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34" name="Google Shape;34;p3"/>
          <p:cNvGrpSpPr/>
          <p:nvPr/>
        </p:nvGrpSpPr>
        <p:grpSpPr>
          <a:xfrm>
            <a:off x="-604775" y="-1683500"/>
            <a:ext cx="11430900" cy="5952825"/>
            <a:chOff x="-604775" y="-1683500"/>
            <a:chExt cx="11430900" cy="5952825"/>
          </a:xfrm>
        </p:grpSpPr>
        <p:sp>
          <p:nvSpPr>
            <p:cNvPr id="35" name="Google Shape;35;p3"/>
            <p:cNvSpPr/>
            <p:nvPr/>
          </p:nvSpPr>
          <p:spPr>
            <a:xfrm>
              <a:off x="-604775" y="-16835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36" name="Google Shape;36;p3"/>
            <p:cNvSpPr/>
            <p:nvPr/>
          </p:nvSpPr>
          <p:spPr>
            <a:xfrm>
              <a:off x="8603125" y="20463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37" name="Google Shape;37;p3"/>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lvl1pPr lvl="0" algn="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38" name="Google Shape;38;p3"/>
          <p:cNvSpPr txBox="1">
            <a:spLocks noGrp="1"/>
          </p:cNvSpPr>
          <p:nvPr>
            <p:ph type="title" idx="2" hasCustomPrompt="1"/>
          </p:nvPr>
        </p:nvSpPr>
        <p:spPr>
          <a:xfrm>
            <a:off x="4974125" y="1282692"/>
            <a:ext cx="1182900" cy="1235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b="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r>
              <a:t>xx%</a:t>
            </a:r>
          </a:p>
        </p:txBody>
      </p:sp>
      <p:sp>
        <p:nvSpPr>
          <p:cNvPr id="39" name="Google Shape;39;p3"/>
          <p:cNvSpPr txBox="1">
            <a:spLocks noGrp="1"/>
          </p:cNvSpPr>
          <p:nvPr>
            <p:ph type="subTitle" idx="1"/>
          </p:nvPr>
        </p:nvSpPr>
        <p:spPr>
          <a:xfrm>
            <a:off x="713225" y="4192392"/>
            <a:ext cx="54438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73" name="Google Shape;73;p6"/>
          <p:cNvGrpSpPr/>
          <p:nvPr/>
        </p:nvGrpSpPr>
        <p:grpSpPr>
          <a:xfrm>
            <a:off x="-225425" y="155239"/>
            <a:ext cx="9572353" cy="4883236"/>
            <a:chOff x="-225425" y="155239"/>
            <a:chExt cx="9572353" cy="4883236"/>
          </a:xfrm>
        </p:grpSpPr>
        <p:sp>
          <p:nvSpPr>
            <p:cNvPr id="74" name="Google Shape;74;p6"/>
            <p:cNvSpPr/>
            <p:nvPr/>
          </p:nvSpPr>
          <p:spPr>
            <a:xfrm>
              <a:off x="-2254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75" name="Google Shape;75;p6"/>
            <p:cNvCxnSpPr/>
            <p:nvPr/>
          </p:nvCxnSpPr>
          <p:spPr>
            <a:xfrm rot="10800000">
              <a:off x="362873" y="1985075"/>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5400000">
              <a:off x="211314" y="1742417"/>
              <a:ext cx="303118" cy="182185"/>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1" name="Google Shape;81;p6"/>
            <p:cNvSpPr/>
            <p:nvPr/>
          </p:nvSpPr>
          <p:spPr>
            <a:xfrm rot="10800000" flipH="1">
              <a:off x="8170328" y="155239"/>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82" name="Google Shape;82;p6"/>
            <p:cNvCxnSpPr/>
            <p:nvPr/>
          </p:nvCxnSpPr>
          <p:spPr>
            <a:xfrm>
              <a:off x="8758627" y="439639"/>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83" name="Google Shape;83;p6"/>
            <p:cNvGrpSpPr/>
            <p:nvPr/>
          </p:nvGrpSpPr>
          <p:grpSpPr>
            <a:xfrm rot="-5400000" flipH="1">
              <a:off x="8607068" y="3269111"/>
              <a:ext cx="303118" cy="182185"/>
              <a:chOff x="2135702" y="4668492"/>
              <a:chExt cx="303118" cy="182185"/>
            </a:xfrm>
          </p:grpSpPr>
          <p:sp>
            <p:nvSpPr>
              <p:cNvPr id="84" name="Google Shape;84;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 name="Google Shape;86;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88" name="Google Shape;88;p6"/>
          <p:cNvSpPr/>
          <p:nvPr/>
        </p:nvSpPr>
        <p:spPr>
          <a:xfrm>
            <a:off x="7873100"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89" name="Google Shape;8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7"/>
          <p:cNvSpPr/>
          <p:nvPr/>
        </p:nvSpPr>
        <p:spPr>
          <a:xfrm>
            <a:off x="6441150" y="49318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92" name="Google Shape;92;p7"/>
          <p:cNvGrpSpPr/>
          <p:nvPr/>
        </p:nvGrpSpPr>
        <p:grpSpPr>
          <a:xfrm>
            <a:off x="-123013" y="147910"/>
            <a:ext cx="6768198" cy="5009100"/>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713225" y="1353275"/>
            <a:ext cx="3666300" cy="3250800"/>
          </a:xfrm>
          <a:prstGeom prst="rect">
            <a:avLst/>
          </a:prstGeom>
          <a:noFill/>
          <a:ln w="9525" cap="flat" cmpd="sng">
            <a:solidFill>
              <a:schemeClr val="dk1"/>
            </a:solidFill>
            <a:prstDash val="dash"/>
            <a:round/>
            <a:headEnd type="none" w="sm" len="sm"/>
            <a:tailEnd type="none" w="sm" len="sm"/>
          </a:ln>
        </p:spPr>
      </p:sp>
      <p:sp>
        <p:nvSpPr>
          <p:cNvPr id="101" name="Google Shape;101;p7"/>
          <p:cNvSpPr txBox="1">
            <a:spLocks noGrp="1"/>
          </p:cNvSpPr>
          <p:nvPr>
            <p:ph type="title"/>
          </p:nvPr>
        </p:nvSpPr>
        <p:spPr>
          <a:xfrm>
            <a:off x="713225" y="539500"/>
            <a:ext cx="7717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4517000" y="1353275"/>
            <a:ext cx="3913500" cy="325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grpSp>
        <p:nvGrpSpPr>
          <p:cNvPr id="104" name="Google Shape;104;p8"/>
          <p:cNvGrpSpPr/>
          <p:nvPr/>
        </p:nvGrpSpPr>
        <p:grpSpPr>
          <a:xfrm>
            <a:off x="1652700" y="1543950"/>
            <a:ext cx="9242775" cy="5283050"/>
            <a:chOff x="1652700" y="1543950"/>
            <a:chExt cx="9242775" cy="5283050"/>
          </a:xfrm>
        </p:grpSpPr>
        <p:sp>
          <p:nvSpPr>
            <p:cNvPr id="105" name="Google Shape;105;p8"/>
            <p:cNvSpPr/>
            <p:nvPr/>
          </p:nvSpPr>
          <p:spPr>
            <a:xfrm>
              <a:off x="8672475" y="15439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6" name="Google Shape;106;p8"/>
            <p:cNvSpPr/>
            <p:nvPr/>
          </p:nvSpPr>
          <p:spPr>
            <a:xfrm>
              <a:off x="1652700"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07" name="Google Shape;107;p8"/>
          <p:cNvGrpSpPr/>
          <p:nvPr/>
        </p:nvGrpSpPr>
        <p:grpSpPr>
          <a:xfrm>
            <a:off x="8600525" y="613700"/>
            <a:ext cx="1278200" cy="4132500"/>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10" name="Google Shape;110;p8"/>
          <p:cNvSpPr txBox="1">
            <a:spLocks noGrp="1"/>
          </p:cNvSpPr>
          <p:nvPr>
            <p:ph type="title"/>
          </p:nvPr>
        </p:nvSpPr>
        <p:spPr>
          <a:xfrm>
            <a:off x="713225" y="1376550"/>
            <a:ext cx="5125500" cy="239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grpSp>
        <p:nvGrpSpPr>
          <p:cNvPr id="112" name="Google Shape;112;p9"/>
          <p:cNvGrpSpPr/>
          <p:nvPr/>
        </p:nvGrpSpPr>
        <p:grpSpPr>
          <a:xfrm>
            <a:off x="6046787" y="-152"/>
            <a:ext cx="3349223" cy="4974600"/>
            <a:chOff x="6046787" y="-152"/>
            <a:chExt cx="3349223" cy="4974600"/>
          </a:xfrm>
        </p:grpSpPr>
        <p:sp>
          <p:nvSpPr>
            <p:cNvPr id="113" name="Google Shape;113;p9"/>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14" name="Google Shape;114;p9"/>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 name="Google Shape;115;p9"/>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9"/>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9"/>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18" name="Google Shape;118;p9"/>
            <p:cNvCxnSpPr>
              <a:endCxn id="11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19" name="Google Shape;119;p9"/>
            <p:cNvCxnSpPr>
              <a:endCxn id="11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120" name="Google Shape;120;p9"/>
          <p:cNvGrpSpPr/>
          <p:nvPr/>
        </p:nvGrpSpPr>
        <p:grpSpPr>
          <a:xfrm>
            <a:off x="-1051325" y="-1909250"/>
            <a:ext cx="9331575" cy="8923100"/>
            <a:chOff x="-1051325" y="-1909250"/>
            <a:chExt cx="9331575" cy="8923100"/>
          </a:xfrm>
        </p:grpSpPr>
        <p:sp>
          <p:nvSpPr>
            <p:cNvPr id="121" name="Google Shape;121;p9"/>
            <p:cNvSpPr/>
            <p:nvPr/>
          </p:nvSpPr>
          <p:spPr>
            <a:xfrm>
              <a:off x="6057250" y="-19092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22" name="Google Shape;122;p9"/>
            <p:cNvSpPr/>
            <p:nvPr/>
          </p:nvSpPr>
          <p:spPr>
            <a:xfrm>
              <a:off x="-1051325" y="4790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23" name="Google Shape;123;p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9"/>
          <p:cNvSpPr txBox="1">
            <a:spLocks noGrp="1"/>
          </p:cNvSpPr>
          <p:nvPr>
            <p:ph type="subTitle" idx="1"/>
          </p:nvPr>
        </p:nvSpPr>
        <p:spPr>
          <a:xfrm>
            <a:off x="726775" y="301400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5" name="Google Shape;125;p9"/>
          <p:cNvSpPr txBox="1">
            <a:spLocks noGrp="1"/>
          </p:cNvSpPr>
          <p:nvPr>
            <p:ph type="subTitle" idx="2"/>
          </p:nvPr>
        </p:nvSpPr>
        <p:spPr>
          <a:xfrm>
            <a:off x="726775" y="133795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1" y="-6901"/>
            <a:ext cx="9144000" cy="5157300"/>
          </a:xfrm>
          <a:prstGeom prst="rect">
            <a:avLst/>
          </a:prstGeom>
          <a:noFill/>
          <a:ln>
            <a:noFill/>
          </a:ln>
        </p:spPr>
      </p:sp>
      <p:sp>
        <p:nvSpPr>
          <p:cNvPr id="128" name="Google Shape;128;p10"/>
          <p:cNvSpPr txBox="1">
            <a:spLocks noGrp="1"/>
          </p:cNvSpPr>
          <p:nvPr>
            <p:ph type="title"/>
          </p:nvPr>
        </p:nvSpPr>
        <p:spPr>
          <a:xfrm>
            <a:off x="720000" y="539500"/>
            <a:ext cx="3758100" cy="7164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grpSp>
        <p:nvGrpSpPr>
          <p:cNvPr id="130" name="Google Shape;130;p11"/>
          <p:cNvGrpSpPr/>
          <p:nvPr/>
        </p:nvGrpSpPr>
        <p:grpSpPr>
          <a:xfrm>
            <a:off x="-1226550" y="-1683500"/>
            <a:ext cx="11545200" cy="8352175"/>
            <a:chOff x="-1378950" y="-1835900"/>
            <a:chExt cx="11545200" cy="8352175"/>
          </a:xfrm>
        </p:grpSpPr>
        <p:sp>
          <p:nvSpPr>
            <p:cNvPr id="131" name="Google Shape;131;p11"/>
            <p:cNvSpPr/>
            <p:nvPr/>
          </p:nvSpPr>
          <p:spPr>
            <a:xfrm>
              <a:off x="-1378950" y="-18359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32" name="Google Shape;132;p11"/>
            <p:cNvSpPr/>
            <p:nvPr/>
          </p:nvSpPr>
          <p:spPr>
            <a:xfrm>
              <a:off x="7943250" y="429327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33" name="Google Shape;133;p11"/>
          <p:cNvGrpSpPr/>
          <p:nvPr/>
        </p:nvGrpSpPr>
        <p:grpSpPr>
          <a:xfrm>
            <a:off x="-1727780" y="4162628"/>
            <a:ext cx="2534850" cy="882750"/>
            <a:chOff x="-96030" y="3967928"/>
            <a:chExt cx="2534850" cy="882750"/>
          </a:xfrm>
        </p:grpSpPr>
        <p:sp>
          <p:nvSpPr>
            <p:cNvPr id="134" name="Google Shape;134;p11"/>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11"/>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11"/>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11"/>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11"/>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39" name="Google Shape;139;p11"/>
          <p:cNvSpPr txBox="1">
            <a:spLocks noGrp="1"/>
          </p:cNvSpPr>
          <p:nvPr>
            <p:ph type="title" hasCustomPrompt="1"/>
          </p:nvPr>
        </p:nvSpPr>
        <p:spPr>
          <a:xfrm>
            <a:off x="3360175" y="1841750"/>
            <a:ext cx="5070600" cy="1192800"/>
          </a:xfrm>
          <a:prstGeom prst="rect">
            <a:avLst/>
          </a:prstGeom>
        </p:spPr>
        <p:txBody>
          <a:bodyPr spcFirstLastPara="1" wrap="square" lIns="91425" tIns="91425" rIns="91425" bIns="91425" anchor="b" anchorCtr="0">
            <a:noAutofit/>
          </a:bodyPr>
          <a:lstStyle>
            <a:lvl1pPr lvl="0" algn="r">
              <a:spcBef>
                <a:spcPts val="0"/>
              </a:spcBef>
              <a:spcAft>
                <a:spcPts val="0"/>
              </a:spcAft>
              <a:buSzPts val="6000"/>
              <a:buNone/>
              <a:defRPr sz="6000" b="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0" name="Google Shape;140;p11"/>
          <p:cNvSpPr txBox="1">
            <a:spLocks noGrp="1"/>
          </p:cNvSpPr>
          <p:nvPr>
            <p:ph type="subTitle" idx="1"/>
          </p:nvPr>
        </p:nvSpPr>
        <p:spPr>
          <a:xfrm>
            <a:off x="3360175" y="3167600"/>
            <a:ext cx="5070600" cy="749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
        <p:cNvGrpSpPr/>
        <p:nvPr/>
      </p:nvGrpSpPr>
      <p:grpSpPr>
        <a:xfrm>
          <a:off x="0" y="0"/>
          <a:ext cx="0" cy="0"/>
          <a:chOff x="0" y="0"/>
          <a:chExt cx="0" cy="0"/>
        </a:xfrm>
      </p:grpSpPr>
      <p:sp>
        <p:nvSpPr>
          <p:cNvPr id="143" name="Google Shape;143;p13"/>
          <p:cNvSpPr/>
          <p:nvPr/>
        </p:nvSpPr>
        <p:spPr>
          <a:xfrm>
            <a:off x="-1083925" y="-1589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44" name="Google Shape;144;p13"/>
          <p:cNvGrpSpPr/>
          <p:nvPr/>
        </p:nvGrpSpPr>
        <p:grpSpPr>
          <a:xfrm>
            <a:off x="6046787" y="-152"/>
            <a:ext cx="3349223" cy="4974600"/>
            <a:chOff x="6046787" y="-152"/>
            <a:chExt cx="3349223" cy="4974600"/>
          </a:xfrm>
        </p:grpSpPr>
        <p:sp>
          <p:nvSpPr>
            <p:cNvPr id="145" name="Google Shape;145;p13"/>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46" name="Google Shape;146;p13"/>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13"/>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13"/>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13"/>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50" name="Google Shape;150;p13"/>
            <p:cNvCxnSpPr>
              <a:endCxn id="145"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51" name="Google Shape;151;p13"/>
            <p:cNvCxnSpPr>
              <a:endCxn id="145"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152" name="Google Shape;15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3"/>
          <p:cNvSpPr txBox="1">
            <a:spLocks noGrp="1"/>
          </p:cNvSpPr>
          <p:nvPr>
            <p:ph type="subTitle" idx="1"/>
          </p:nvPr>
        </p:nvSpPr>
        <p:spPr>
          <a:xfrm>
            <a:off x="1139076" y="1618142"/>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4" name="Google Shape;154;p13"/>
          <p:cNvSpPr txBox="1">
            <a:spLocks noGrp="1"/>
          </p:cNvSpPr>
          <p:nvPr>
            <p:ph type="subTitle" idx="2"/>
          </p:nvPr>
        </p:nvSpPr>
        <p:spPr>
          <a:xfrm>
            <a:off x="1139082" y="2823067"/>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5" name="Google Shape;155;p13"/>
          <p:cNvSpPr txBox="1">
            <a:spLocks noGrp="1"/>
          </p:cNvSpPr>
          <p:nvPr>
            <p:ph type="subTitle" idx="3"/>
          </p:nvPr>
        </p:nvSpPr>
        <p:spPr>
          <a:xfrm>
            <a:off x="1139075" y="4027991"/>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6" name="Google Shape;156;p13"/>
          <p:cNvSpPr txBox="1">
            <a:spLocks noGrp="1"/>
          </p:cNvSpPr>
          <p:nvPr>
            <p:ph type="subTitle" idx="4"/>
          </p:nvPr>
        </p:nvSpPr>
        <p:spPr>
          <a:xfrm>
            <a:off x="1139076" y="1240025"/>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7" name="Google Shape;157;p13"/>
          <p:cNvSpPr txBox="1">
            <a:spLocks noGrp="1"/>
          </p:cNvSpPr>
          <p:nvPr>
            <p:ph type="subTitle" idx="5"/>
          </p:nvPr>
        </p:nvSpPr>
        <p:spPr>
          <a:xfrm>
            <a:off x="1139076" y="2446438"/>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8" name="Google Shape;158;p13"/>
          <p:cNvSpPr txBox="1">
            <a:spLocks noGrp="1"/>
          </p:cNvSpPr>
          <p:nvPr>
            <p:ph type="subTitle" idx="6"/>
          </p:nvPr>
        </p:nvSpPr>
        <p:spPr>
          <a:xfrm>
            <a:off x="1139076" y="3652850"/>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2" r:id="rId11"/>
    <p:sldLayoutId id="2147483665" r:id="rId12"/>
    <p:sldLayoutId id="2147483666" r:id="rId13"/>
    <p:sldLayoutId id="2147483671" r:id="rId14"/>
    <p:sldLayoutId id="214748367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A6_803817F0.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microsoft.com/office/2018/10/relationships/comments" Target="../comments/modernComment_1A8_A17F5BA1.xml"/><Relationship Id="rId7" Type="http://schemas.openxmlformats.org/officeDocument/2006/relationships/image" Target="../media/image42.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AA_F55B7513.xml"/><Relationship Id="rId7" Type="http://schemas.openxmlformats.org/officeDocument/2006/relationships/image" Target="../media/image44.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9D_ADEB8687.xml"/><Relationship Id="rId7" Type="http://schemas.openxmlformats.org/officeDocument/2006/relationships/image" Target="../media/image46.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211_FB3AB9D.xml"/><Relationship Id="rId7" Type="http://schemas.openxmlformats.org/officeDocument/2006/relationships/image" Target="../media/image50.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9F_4D985101.xml"/><Relationship Id="rId7" Type="http://schemas.openxmlformats.org/officeDocument/2006/relationships/image" Target="../media/image11.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48.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A0_77CD7C03.xm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5.pn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3.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3.sv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42.svg"/><Relationship Id="rId4" Type="http://schemas.openxmlformats.org/officeDocument/2006/relationships/image" Target="../media/image44.sv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16.sv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93.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209_6C54738E.xm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97.jpeg"/><Relationship Id="rId5" Type="http://schemas.openxmlformats.org/officeDocument/2006/relationships/image" Target="../media/image16.sv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03.jpeg"/><Relationship Id="rId4" Type="http://schemas.openxmlformats.org/officeDocument/2006/relationships/image" Target="../media/image13.sv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6.svg"/></Relationships>
</file>

<file path=ppt/slides/_rels/slide62.xml.rels><?xml version="1.0" encoding="UTF-8" standalone="yes"?>
<Relationships xmlns="http://schemas.openxmlformats.org/package/2006/relationships"><Relationship Id="rId8" Type="http://schemas.openxmlformats.org/officeDocument/2006/relationships/image" Target="../media/image16.svg"/><Relationship Id="rId3" Type="http://schemas.microsoft.com/office/2018/10/relationships/comments" Target="../comments/modernComment_1DA_1DA75C3E.xml"/><Relationship Id="rId7"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3.sv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3.sv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09.jpeg"/><Relationship Id="rId4" Type="http://schemas.openxmlformats.org/officeDocument/2006/relationships/image" Target="../media/image16.sv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10.jpg"/><Relationship Id="rId4" Type="http://schemas.openxmlformats.org/officeDocument/2006/relationships/image" Target="../media/image13.sv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67.xml.rels><?xml version="1.0" encoding="UTF-8" standalone="yes"?>
<Relationships xmlns="http://schemas.openxmlformats.org/package/2006/relationships"><Relationship Id="rId8" Type="http://schemas.openxmlformats.org/officeDocument/2006/relationships/image" Target="../media/image16.svg"/><Relationship Id="rId3" Type="http://schemas.microsoft.com/office/2018/10/relationships/comments" Target="../comments/modernComment_1E0_AD3EAD72.xml"/><Relationship Id="rId7"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12.jpeg"/><Relationship Id="rId5" Type="http://schemas.openxmlformats.org/officeDocument/2006/relationships/image" Target="../media/image13.svg"/><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8" Type="http://schemas.openxmlformats.org/officeDocument/2006/relationships/image" Target="../media/image16.svg"/><Relationship Id="rId3" Type="http://schemas.microsoft.com/office/2018/10/relationships/comments" Target="../comments/modernComment_1E1_4338DF29.xml"/><Relationship Id="rId7"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13.jpeg"/><Relationship Id="rId5" Type="http://schemas.openxmlformats.org/officeDocument/2006/relationships/image" Target="../media/image13.sv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sv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gif"/><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16.sv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114.png"/><Relationship Id="rId4" Type="http://schemas.openxmlformats.org/officeDocument/2006/relationships/image" Target="../media/image13.svg"/></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93.svg"/><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6.sv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4.jpeg"/><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31.sv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277775"/>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3330875" y="1456606"/>
            <a:ext cx="5099700" cy="2262600"/>
          </a:xfrm>
          <a:prstGeom prst="rect">
            <a:avLst/>
          </a:prstGeom>
        </p:spPr>
        <p:txBody>
          <a:bodyPr spcFirstLastPara="1" wrap="square" lIns="91425" tIns="91425" rIns="91425" bIns="91425" anchor="b" anchorCtr="0">
            <a:noAutofit/>
          </a:bodyPr>
          <a:lstStyle/>
          <a:p>
            <a:r>
              <a:rPr lang="en-GB" noProof="0"/>
              <a:t>Wind Energy Education HUB</a:t>
            </a:r>
          </a:p>
        </p:txBody>
      </p:sp>
      <p:pic>
        <p:nvPicPr>
          <p:cNvPr id="1038" name="Picture 14" descr="Ein Bild, das Screenshot, Blau, Rechteck, Electric Blue (Farbe) enthält.&#10;&#10;Automatisch generierte Beschreibung">
            <a:extLst>
              <a:ext uri="{FF2B5EF4-FFF2-40B4-BE49-F238E27FC236}">
                <a16:creationId xmlns:a16="http://schemas.microsoft.com/office/drawing/2014/main" id="{D734F775-B343-26A4-117E-DA71D2478ED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668611" y="4473049"/>
            <a:ext cx="634175" cy="3293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KNUST Logo - PNG Logo Vector Brand Downloads (SVG, EPS)">
            <a:extLst>
              <a:ext uri="{FF2B5EF4-FFF2-40B4-BE49-F238E27FC236}">
                <a16:creationId xmlns:a16="http://schemas.microsoft.com/office/drawing/2014/main" id="{AB35E60D-1BBE-9D8C-3488-1140FACD1BE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449690" y="4397243"/>
            <a:ext cx="1043504" cy="48099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27;p24">
            <a:extLst>
              <a:ext uri="{FF2B5EF4-FFF2-40B4-BE49-F238E27FC236}">
                <a16:creationId xmlns:a16="http://schemas.microsoft.com/office/drawing/2014/main" id="{5824B33B-FA17-4A6A-843C-45D0837FD167}"/>
              </a:ext>
            </a:extLst>
          </p:cNvPr>
          <p:cNvSpPr txBox="1">
            <a:spLocks/>
          </p:cNvSpPr>
          <p:nvPr/>
        </p:nvSpPr>
        <p:spPr>
          <a:xfrm>
            <a:off x="3410465" y="4431937"/>
            <a:ext cx="2096611" cy="4116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600"/>
              <a:buFont typeface="Sofia Sans"/>
              <a:buNone/>
              <a:defRPr sz="1600" b="0" i="0" u="none" strike="noStrike" cap="none">
                <a:solidFill>
                  <a:schemeClr val="dk1"/>
                </a:solidFill>
                <a:latin typeface="Sofia Sans"/>
                <a:ea typeface="Sofia Sans"/>
                <a:cs typeface="Sofia Sans"/>
                <a:sym typeface="Sofia Sans"/>
              </a:defRPr>
            </a:lvl1pPr>
            <a:lvl2pPr marL="914400" marR="0" lvl="1"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2pPr>
            <a:lvl3pPr marL="1371600" marR="0" lvl="2"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3pPr>
            <a:lvl4pPr marL="1828800" marR="0" lvl="3"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4pPr>
            <a:lvl5pPr marL="2286000" marR="0" lvl="4"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5pPr>
            <a:lvl6pPr marL="2743200" marR="0" lvl="5"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6pPr>
            <a:lvl7pPr marL="3200400" marR="0" lvl="6"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7pPr>
            <a:lvl8pPr marL="3657600" marR="0" lvl="7"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8pPr>
            <a:lvl9pPr marL="4114800" marR="0" lvl="8"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9pPr>
          </a:lstStyle>
          <a:p>
            <a:pPr marL="0" indent="0"/>
            <a:r>
              <a:rPr lang="en-GB" sz="1200" b="1" noProof="0" dirty="0"/>
              <a:t>Renewable energy workshop</a:t>
            </a:r>
          </a:p>
        </p:txBody>
      </p:sp>
      <p:pic>
        <p:nvPicPr>
          <p:cNvPr id="3" name="Grafik 2" descr="Windkraftanlagen Silhouette">
            <a:extLst>
              <a:ext uri="{FF2B5EF4-FFF2-40B4-BE49-F238E27FC236}">
                <a16:creationId xmlns:a16="http://schemas.microsoft.com/office/drawing/2014/main" id="{F9356284-D9AB-9253-1173-B17998DAB9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0522" y="1902049"/>
            <a:ext cx="1539025" cy="1539025"/>
          </a:xfrm>
          <a:prstGeom prst="rect">
            <a:avLst/>
          </a:prstGeom>
        </p:spPr>
      </p:pic>
      <p:pic>
        <p:nvPicPr>
          <p:cNvPr id="4" name="Picture 3" descr="A blue and green logo&#10;&#10;AI-generated content may be incorrect.">
            <a:extLst>
              <a:ext uri="{FF2B5EF4-FFF2-40B4-BE49-F238E27FC236}">
                <a16:creationId xmlns:a16="http://schemas.microsoft.com/office/drawing/2014/main" id="{C1B31828-D7D0-8863-AB94-4993A5FCD048}"/>
              </a:ext>
            </a:extLst>
          </p:cNvPr>
          <p:cNvPicPr>
            <a:picLocks noChangeAspect="1"/>
          </p:cNvPicPr>
          <p:nvPr/>
        </p:nvPicPr>
        <p:blipFill>
          <a:blip r:embed="rId7"/>
          <a:stretch>
            <a:fillRect/>
          </a:stretch>
        </p:blipFill>
        <p:spPr>
          <a:xfrm>
            <a:off x="5667541" y="4157766"/>
            <a:ext cx="840604" cy="8406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latin typeface="Sofia Sans"/>
              </a:rPr>
              <a:t>… The more wind the more energy!</a:t>
            </a:r>
            <a:br>
              <a:rPr lang="en-GB" noProof="0">
                <a:latin typeface="Sofia Sans"/>
              </a:rPr>
            </a:br>
            <a:br>
              <a:rPr lang="en-GB" noProof="0">
                <a:latin typeface="Sofia Sans"/>
              </a:rPr>
            </a:br>
            <a:endParaRPr lang="en-GB" noProof="0">
              <a:latin typeface="Sofia Sans"/>
            </a:endParaRP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8531"/>
            <a:ext cx="7514579" cy="3273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algn="just">
              <a:lnSpc>
                <a:spcPct val="114999"/>
              </a:lnSpc>
              <a:buNone/>
            </a:pPr>
            <a:endParaRPr lang="en-GB" sz="1200" b="1" noProof="0">
              <a:solidFill>
                <a:schemeClr val="accent2"/>
              </a:solidFill>
            </a:endParaRPr>
          </a:p>
          <a:p>
            <a:pPr algn="just">
              <a:lnSpc>
                <a:spcPct val="114999"/>
              </a:lnSpc>
              <a:buNone/>
            </a:pPr>
            <a:r>
              <a:rPr lang="en-GB" sz="1200" b="1" noProof="0">
                <a:solidFill>
                  <a:schemeClr val="accent2"/>
                </a:solidFill>
              </a:rPr>
              <a:t>                             </a:t>
            </a:r>
            <a:r>
              <a:rPr lang="en-GB" sz="2000" b="1" noProof="0">
                <a:solidFill>
                  <a:schemeClr val="tx1"/>
                </a:solidFill>
              </a:rPr>
              <a:t>Now let`s think about windy places ...</a:t>
            </a:r>
          </a:p>
          <a:p>
            <a:pPr marL="0" indent="0" algn="just">
              <a:lnSpc>
                <a:spcPct val="114999"/>
              </a:lnSpc>
              <a:buNone/>
            </a:pPr>
            <a:endParaRPr lang="en-GB" sz="1200" b="1" noProof="0">
              <a:solidFill>
                <a:schemeClr val="accent2"/>
              </a:solidFill>
            </a:endParaRPr>
          </a:p>
          <a:p>
            <a:pPr marL="0" indent="0" algn="just">
              <a:lnSpc>
                <a:spcPct val="114999"/>
              </a:lnSpc>
              <a:buNone/>
            </a:pPr>
            <a:r>
              <a:rPr lang="en-GB" b="1" noProof="0">
                <a:solidFill>
                  <a:schemeClr val="tx1"/>
                </a:solidFill>
              </a:rPr>
              <a:t>Windy places mostly have one or more of these characteristics in common:     </a:t>
            </a:r>
            <a:endParaRPr lang="en-GB" b="1" noProof="0">
              <a:solidFill>
                <a:schemeClr val="tx1"/>
              </a:solidFill>
              <a:highlight>
                <a:srgbClr val="FFFF00"/>
              </a:highlight>
            </a:endParaRPr>
          </a:p>
          <a:p>
            <a:pPr marL="0" indent="0" algn="just">
              <a:lnSpc>
                <a:spcPct val="114999"/>
              </a:lnSpc>
              <a:buNone/>
            </a:pPr>
            <a:endParaRPr lang="en-GB" b="1" noProof="0">
              <a:solidFill>
                <a:schemeClr val="accent2"/>
              </a:solidFill>
            </a:endParaRPr>
          </a:p>
          <a:p>
            <a:pPr marL="171450" indent="-171450" algn="just">
              <a:lnSpc>
                <a:spcPct val="114999"/>
              </a:lnSpc>
              <a:buFont typeface="Wingdings"/>
              <a:buChar char="Ø"/>
            </a:pPr>
            <a:r>
              <a:rPr lang="en-GB" noProof="0">
                <a:solidFill>
                  <a:schemeClr val="tx1"/>
                </a:solidFill>
              </a:rPr>
              <a:t>Flat, open spaces</a:t>
            </a:r>
            <a:endParaRPr lang="en-GB">
              <a:solidFill>
                <a:schemeClr val="tx1"/>
              </a:solidFill>
            </a:endParaRPr>
          </a:p>
          <a:p>
            <a:pPr marL="0" indent="0" algn="just">
              <a:lnSpc>
                <a:spcPct val="114999"/>
              </a:lnSpc>
              <a:buNone/>
            </a:pPr>
            <a:endParaRPr lang="en-GB" noProof="0">
              <a:solidFill>
                <a:schemeClr val="tx1"/>
              </a:solidFill>
            </a:endParaRPr>
          </a:p>
          <a:p>
            <a:pPr marL="171450" indent="-171450" algn="just">
              <a:lnSpc>
                <a:spcPct val="114999"/>
              </a:lnSpc>
              <a:buFont typeface="Wingdings"/>
              <a:buChar char="Ø"/>
            </a:pPr>
            <a:r>
              <a:rPr lang="en-GB" noProof="0">
                <a:solidFill>
                  <a:schemeClr val="tx1"/>
                </a:solidFill>
              </a:rPr>
              <a:t>Temperature differences</a:t>
            </a:r>
          </a:p>
          <a:p>
            <a:pPr marL="0" indent="0" algn="just">
              <a:lnSpc>
                <a:spcPct val="114999"/>
              </a:lnSpc>
              <a:buNone/>
            </a:pPr>
            <a:endParaRPr lang="en-GB" noProof="0">
              <a:solidFill>
                <a:schemeClr val="tx1"/>
              </a:solidFill>
            </a:endParaRPr>
          </a:p>
          <a:p>
            <a:pPr marL="171450" indent="-171450" algn="just">
              <a:lnSpc>
                <a:spcPct val="114999"/>
              </a:lnSpc>
              <a:buFont typeface="Wingdings"/>
              <a:buChar char="Ø"/>
            </a:pPr>
            <a:r>
              <a:rPr lang="en-GB" noProof="0">
                <a:solidFill>
                  <a:schemeClr val="tx1"/>
                </a:solidFill>
              </a:rPr>
              <a:t>High elevation</a:t>
            </a:r>
          </a:p>
          <a:p>
            <a:pPr marL="0" indent="0" algn="just">
              <a:lnSpc>
                <a:spcPct val="114999"/>
              </a:lnSpc>
              <a:buNone/>
            </a:pPr>
            <a:endParaRPr lang="en-GB" noProof="0">
              <a:solidFill>
                <a:schemeClr val="tx1"/>
              </a:solidFill>
            </a:endParaRPr>
          </a:p>
          <a:p>
            <a:pPr marL="171450" indent="-171450" algn="just">
              <a:lnSpc>
                <a:spcPct val="114999"/>
              </a:lnSpc>
              <a:buFont typeface="Wingdings"/>
              <a:buChar char="Ø"/>
            </a:pPr>
            <a:r>
              <a:rPr lang="en-GB" noProof="0">
                <a:solidFill>
                  <a:schemeClr val="tx1"/>
                </a:solidFill>
              </a:rPr>
              <a:t>Pressure differences</a:t>
            </a:r>
            <a:endParaRPr lang="en-GB">
              <a:solidFill>
                <a:schemeClr val="tx1"/>
              </a:solidFill>
            </a:endParaRPr>
          </a:p>
          <a:p>
            <a:pPr marL="171450" indent="-171450" algn="just">
              <a:lnSpc>
                <a:spcPct val="114999"/>
              </a:lnSpc>
              <a:buFont typeface="Wingdings"/>
              <a:buChar char="Ø"/>
            </a:pPr>
            <a:endParaRPr lang="en-GB" b="1" noProof="0">
              <a:solidFill>
                <a:schemeClr val="accent2"/>
              </a:solidFill>
            </a:endParaRPr>
          </a:p>
          <a:p>
            <a:pPr marL="0" indent="0" algn="just">
              <a:lnSpc>
                <a:spcPct val="114999"/>
              </a:lnSpc>
              <a:buNone/>
            </a:pPr>
            <a:r>
              <a:rPr lang="en-GB" b="1" noProof="0">
                <a:solidFill>
                  <a:schemeClr val="tx1"/>
                </a:solidFill>
              </a:rPr>
              <a:t>Attention:</a:t>
            </a:r>
            <a:r>
              <a:rPr lang="en-GB" noProof="0">
                <a:solidFill>
                  <a:schemeClr val="tx1"/>
                </a:solidFill>
              </a:rPr>
              <a:t> How strongly the wind blows varies greatly on a regional scale (in contrast to PV).</a:t>
            </a:r>
            <a:endParaRPr lang="en-GB" sz="1600" noProof="0">
              <a:solidFill>
                <a:schemeClr val="tx1"/>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5175" y="1543321"/>
            <a:ext cx="591871" cy="591871"/>
          </a:xfrm>
          <a:prstGeom prst="rect">
            <a:avLst/>
          </a:prstGeom>
        </p:spPr>
      </p:pic>
    </p:spTree>
    <p:extLst>
      <p:ext uri="{BB962C8B-B14F-4D97-AF65-F5344CB8AC3E}">
        <p14:creationId xmlns:p14="http://schemas.microsoft.com/office/powerpoint/2010/main" val="215115979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815693" y="293538"/>
            <a:ext cx="7704000" cy="887025"/>
          </a:xfrm>
        </p:spPr>
        <p:txBody>
          <a:bodyPr/>
          <a:lstStyle/>
          <a:p>
            <a:r>
              <a:rPr lang="en-GB" noProof="0">
                <a:latin typeface="Sofia Sans"/>
              </a:rPr>
              <a:t>You</a:t>
            </a:r>
            <a:r>
              <a:rPr lang="en-GB" noProof="0"/>
              <a:t> can get inspired by looking at these pictures</a:t>
            </a:r>
          </a:p>
        </p:txBody>
      </p:sp>
      <p:pic>
        <p:nvPicPr>
          <p:cNvPr id="3" name="Resim 2" descr="Wind Energy">
            <a:extLst>
              <a:ext uri="{FF2B5EF4-FFF2-40B4-BE49-F238E27FC236}">
                <a16:creationId xmlns:a16="http://schemas.microsoft.com/office/drawing/2014/main" id="{453EFD2A-C669-604F-5A05-6290997A14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6032" y="1281618"/>
            <a:ext cx="2743199" cy="1739188"/>
          </a:xfrm>
          <a:prstGeom prst="rect">
            <a:avLst/>
          </a:prstGeom>
        </p:spPr>
      </p:pic>
      <p:pic>
        <p:nvPicPr>
          <p:cNvPr id="4" name="Resim 3" descr="Everything You Need To Know About Wind Energy">
            <a:extLst>
              <a:ext uri="{FF2B5EF4-FFF2-40B4-BE49-F238E27FC236}">
                <a16:creationId xmlns:a16="http://schemas.microsoft.com/office/drawing/2014/main" id="{4BE2DA42-3435-4DEE-9AAD-DC11F2AD287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36826" y="3033611"/>
            <a:ext cx="2807803" cy="1823531"/>
          </a:xfrm>
          <a:prstGeom prst="rect">
            <a:avLst/>
          </a:prstGeom>
        </p:spPr>
      </p:pic>
      <p:pic>
        <p:nvPicPr>
          <p:cNvPr id="5" name="Resim 4" descr="Wind energy - Greenpeace UK">
            <a:extLst>
              <a:ext uri="{FF2B5EF4-FFF2-40B4-BE49-F238E27FC236}">
                <a16:creationId xmlns:a16="http://schemas.microsoft.com/office/drawing/2014/main" id="{C9D45363-CE02-7E1B-DFAE-9947EC6E70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9287" y="1290548"/>
            <a:ext cx="2807898" cy="1764459"/>
          </a:xfrm>
          <a:prstGeom prst="rect">
            <a:avLst/>
          </a:prstGeom>
        </p:spPr>
      </p:pic>
      <p:pic>
        <p:nvPicPr>
          <p:cNvPr id="6" name="Picture 5" descr="High Places - Gallery | eBaum's World">
            <a:extLst>
              <a:ext uri="{FF2B5EF4-FFF2-40B4-BE49-F238E27FC236}">
                <a16:creationId xmlns:a16="http://schemas.microsoft.com/office/drawing/2014/main" id="{F65DD5BE-C285-A2CD-5302-1D0CE6AD9354}"/>
              </a:ext>
            </a:extLst>
          </p:cNvPr>
          <p:cNvPicPr>
            <a:picLocks noChangeAspect="1"/>
          </p:cNvPicPr>
          <p:nvPr/>
        </p:nvPicPr>
        <p:blipFill>
          <a:blip r:embed="rId6"/>
          <a:stretch>
            <a:fillRect/>
          </a:stretch>
        </p:blipFill>
        <p:spPr>
          <a:xfrm>
            <a:off x="390525" y="3018853"/>
            <a:ext cx="2743199" cy="1829944"/>
          </a:xfrm>
          <a:prstGeom prst="rect">
            <a:avLst/>
          </a:prstGeom>
        </p:spPr>
      </p:pic>
      <p:pic>
        <p:nvPicPr>
          <p:cNvPr id="7" name="Picture 6" descr="Kostenlose Bild: Stadt, Großstadt, Tageslicht, Stadtbild, Architektur ...">
            <a:extLst>
              <a:ext uri="{FF2B5EF4-FFF2-40B4-BE49-F238E27FC236}">
                <a16:creationId xmlns:a16="http://schemas.microsoft.com/office/drawing/2014/main" id="{17BFA7A6-2709-BE53-57BB-E3E682E5C1D3}"/>
              </a:ext>
            </a:extLst>
          </p:cNvPr>
          <p:cNvPicPr>
            <a:picLocks noChangeAspect="1"/>
          </p:cNvPicPr>
          <p:nvPr/>
        </p:nvPicPr>
        <p:blipFill>
          <a:blip r:embed="rId7"/>
          <a:stretch>
            <a:fillRect/>
          </a:stretch>
        </p:blipFill>
        <p:spPr>
          <a:xfrm>
            <a:off x="3133724" y="1275266"/>
            <a:ext cx="2821917" cy="1732889"/>
          </a:xfrm>
          <a:prstGeom prst="rect">
            <a:avLst/>
          </a:prstGeom>
        </p:spPr>
      </p:pic>
      <p:pic>
        <p:nvPicPr>
          <p:cNvPr id="8" name="Picture 7" descr="Namibia - Farbenspiel der Wüste | Jacana Tours">
            <a:extLst>
              <a:ext uri="{FF2B5EF4-FFF2-40B4-BE49-F238E27FC236}">
                <a16:creationId xmlns:a16="http://schemas.microsoft.com/office/drawing/2014/main" id="{CAA947D0-8BC4-8E7B-468E-68006811759C}"/>
              </a:ext>
            </a:extLst>
          </p:cNvPr>
          <p:cNvPicPr>
            <a:picLocks noChangeAspect="1"/>
          </p:cNvPicPr>
          <p:nvPr/>
        </p:nvPicPr>
        <p:blipFill>
          <a:blip r:embed="rId8" cstate="hqprint">
            <a:extLst>
              <a:ext uri="{28A0092B-C50C-407E-A947-70E740481C1C}">
                <a14:useLocalDpi xmlns:a14="http://schemas.microsoft.com/office/drawing/2010/main"/>
              </a:ext>
            </a:extLst>
          </a:blip>
          <a:srcRect l="-99"/>
          <a:stretch/>
        </p:blipFill>
        <p:spPr>
          <a:xfrm>
            <a:off x="5949972" y="3055007"/>
            <a:ext cx="2807898" cy="1823531"/>
          </a:xfrm>
          <a:prstGeom prst="rect">
            <a:avLst/>
          </a:prstGeom>
        </p:spPr>
      </p:pic>
    </p:spTree>
    <p:extLst>
      <p:ext uri="{BB962C8B-B14F-4D97-AF65-F5344CB8AC3E}">
        <p14:creationId xmlns:p14="http://schemas.microsoft.com/office/powerpoint/2010/main" val="186421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Wind speed: Good vs. bad places</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423317"/>
            <a:ext cx="6608424" cy="3269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chemeClr val="tx1"/>
                </a:solidFill>
              </a:rPr>
              <a:t>Challenge:</a:t>
            </a:r>
            <a:endParaRPr lang="en-GB" b="1" noProof="0">
              <a:solidFill>
                <a:schemeClr val="tx1"/>
              </a:solidFill>
              <a:highlight>
                <a:srgbClr val="FFFF00"/>
              </a:highlight>
            </a:endParaRPr>
          </a:p>
          <a:p>
            <a:pPr marL="0" indent="0">
              <a:lnSpc>
                <a:spcPct val="114999"/>
              </a:lnSpc>
              <a:buNone/>
            </a:pPr>
            <a:r>
              <a:rPr lang="en-GB" noProof="0">
                <a:solidFill>
                  <a:schemeClr val="tx1"/>
                </a:solidFill>
              </a:rPr>
              <a:t>Team up in a group of 3-4 and think about where we can find more wind: at high places or at low places for example? </a:t>
            </a:r>
          </a:p>
          <a:p>
            <a:pPr marL="0" indent="0">
              <a:lnSpc>
                <a:spcPct val="114999"/>
              </a:lnSpc>
              <a:buNone/>
            </a:pPr>
            <a:r>
              <a:rPr lang="en-GB" noProof="0">
                <a:solidFill>
                  <a:schemeClr val="tx1"/>
                </a:solidFill>
              </a:rPr>
              <a:t>Think about examples too!</a:t>
            </a:r>
          </a:p>
          <a:p>
            <a:pPr marL="0" indent="0">
              <a:lnSpc>
                <a:spcPct val="114999"/>
              </a:lnSpc>
              <a:buNone/>
            </a:pPr>
            <a:endParaRPr lang="en-GB" noProof="0">
              <a:solidFill>
                <a:schemeClr val="tx1"/>
              </a:solidFill>
            </a:endParaRPr>
          </a:p>
          <a:p>
            <a:pPr marL="0" indent="0">
              <a:lnSpc>
                <a:spcPct val="114999"/>
              </a:lnSpc>
              <a:buNone/>
            </a:pPr>
            <a:r>
              <a:rPr lang="en-GB">
                <a:solidFill>
                  <a:schemeClr val="tx1"/>
                </a:solidFill>
                <a:sym typeface="Wingdings" panose="05000000000000000000" pitchFamily="2" charset="2"/>
              </a:rPr>
              <a:t></a:t>
            </a:r>
            <a:r>
              <a:rPr lang="en-GB" noProof="0">
                <a:solidFill>
                  <a:schemeClr val="tx1"/>
                </a:solidFill>
              </a:rPr>
              <a:t> Look at your worksheet on page 14 and complete the allocation of good and bad wind locations! </a:t>
            </a:r>
          </a:p>
          <a:p>
            <a:pPr marL="0" indent="0">
              <a:lnSpc>
                <a:spcPct val="114999"/>
              </a:lnSpc>
              <a:buNone/>
            </a:pPr>
            <a:endParaRPr lang="en-GB" b="1" noProof="0">
              <a:solidFill>
                <a:schemeClr val="tx1"/>
              </a:solidFill>
            </a:endParaRPr>
          </a:p>
          <a:p>
            <a:pPr marL="0" indent="0">
              <a:lnSpc>
                <a:spcPct val="114999"/>
              </a:lnSpc>
              <a:buNone/>
            </a:pPr>
            <a:r>
              <a:rPr lang="en-GB" b="1" noProof="0">
                <a:solidFill>
                  <a:schemeClr val="tx1"/>
                </a:solidFill>
              </a:rPr>
              <a:t>Additional question for the quick ones: </a:t>
            </a:r>
          </a:p>
          <a:p>
            <a:pPr marL="0" indent="0">
              <a:lnSpc>
                <a:spcPct val="114999"/>
              </a:lnSpc>
              <a:buNone/>
            </a:pPr>
            <a:r>
              <a:rPr lang="en-GB" noProof="0">
                <a:solidFill>
                  <a:schemeClr val="tx1"/>
                </a:solidFill>
                <a:cs typeface="Segoe UI"/>
              </a:rPr>
              <a:t>Explain why a certain area is good and what makes a certain area bad</a:t>
            </a:r>
            <a:endParaRPr lang="en-GB" b="1" noProof="0">
              <a:solidFill>
                <a:schemeClr val="tx1"/>
              </a:solidFill>
            </a:endParaRPr>
          </a:p>
          <a:p>
            <a:pPr marL="0" indent="0">
              <a:lnSpc>
                <a:spcPct val="114999"/>
              </a:lnSpc>
              <a:buNone/>
            </a:pPr>
            <a:endParaRPr lang="en-GB" sz="1200" b="1" noProof="0">
              <a:solidFill>
                <a:srgbClr val="97453F"/>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469" y="4400549"/>
            <a:ext cx="591871" cy="591871"/>
          </a:xfrm>
          <a:prstGeom prst="rect">
            <a:avLst/>
          </a:prstGeom>
        </p:spPr>
      </p:pic>
      <p:pic>
        <p:nvPicPr>
          <p:cNvPr id="2" name="Grafik 1" descr="Würfel Silhouette">
            <a:extLst>
              <a:ext uri="{FF2B5EF4-FFF2-40B4-BE49-F238E27FC236}">
                <a16:creationId xmlns:a16="http://schemas.microsoft.com/office/drawing/2014/main" id="{C01DCFDA-0C41-36FB-83CC-6F69F55636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5200" y="750570"/>
            <a:ext cx="914400" cy="914400"/>
          </a:xfrm>
          <a:prstGeom prst="rect">
            <a:avLst/>
          </a:prstGeom>
        </p:spPr>
      </p:pic>
      <p:pic>
        <p:nvPicPr>
          <p:cNvPr id="4" name="Grafik 3" descr="Klemmbrett gemischt Silhouette">
            <a:extLst>
              <a:ext uri="{FF2B5EF4-FFF2-40B4-BE49-F238E27FC236}">
                <a16:creationId xmlns:a16="http://schemas.microsoft.com/office/drawing/2014/main" id="{5C922D04-B22E-D02C-F37B-D22C3E9F3D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4069" y="2662703"/>
            <a:ext cx="914400" cy="914400"/>
          </a:xfrm>
          <a:prstGeom prst="rect">
            <a:avLst/>
          </a:prstGeom>
        </p:spPr>
      </p:pic>
    </p:spTree>
    <p:extLst>
      <p:ext uri="{BB962C8B-B14F-4D97-AF65-F5344CB8AC3E}">
        <p14:creationId xmlns:p14="http://schemas.microsoft.com/office/powerpoint/2010/main" val="89348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Wind speed: high places vs. low places</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9137" y="1564956"/>
            <a:ext cx="6645899" cy="32937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noProof="0">
                <a:solidFill>
                  <a:schemeClr val="tx1"/>
                </a:solidFill>
              </a:rPr>
              <a:t>The wind speed increases with height because there is less friction from obstacles such as trees, buildings and the ground. </a:t>
            </a:r>
          </a:p>
          <a:p>
            <a:pPr marL="0" indent="0">
              <a:lnSpc>
                <a:spcPct val="114999"/>
              </a:lnSpc>
              <a:buNone/>
            </a:pPr>
            <a:endParaRPr lang="en-GB" noProof="0">
              <a:solidFill>
                <a:schemeClr val="tx1"/>
              </a:solidFill>
            </a:endParaRPr>
          </a:p>
          <a:p>
            <a:pPr marL="0" indent="0">
              <a:lnSpc>
                <a:spcPct val="114999"/>
              </a:lnSpc>
              <a:buNone/>
            </a:pPr>
            <a:r>
              <a:rPr lang="en-GB" noProof="0">
                <a:solidFill>
                  <a:schemeClr val="tx1"/>
                </a:solidFill>
              </a:rPr>
              <a:t>More movement means more wind!</a:t>
            </a:r>
          </a:p>
          <a:p>
            <a:pPr marL="0" indent="0">
              <a:lnSpc>
                <a:spcPct val="114999"/>
              </a:lnSpc>
              <a:buNone/>
            </a:pPr>
            <a:endParaRPr lang="en-GB" b="1" noProof="0">
              <a:solidFill>
                <a:schemeClr val="accent2"/>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a:p>
            <a:pPr marL="0" indent="0">
              <a:lnSpc>
                <a:spcPct val="114999"/>
              </a:lnSpc>
              <a:buNone/>
            </a:pPr>
            <a:r>
              <a:rPr lang="en-GB" b="1" noProof="0">
                <a:solidFill>
                  <a:schemeClr val="tx1"/>
                </a:solidFill>
              </a:rPr>
              <a:t>Wind locations in high places, like mountains or exposed sites, are GOOD. </a:t>
            </a:r>
          </a:p>
          <a:p>
            <a:pPr marL="0" indent="0">
              <a:lnSpc>
                <a:spcPct val="114999"/>
              </a:lnSpc>
              <a:buNone/>
            </a:pPr>
            <a:r>
              <a:rPr lang="en-GB" b="1" noProof="0">
                <a:solidFill>
                  <a:schemeClr val="tx1"/>
                </a:solidFill>
              </a:rPr>
              <a:t>Wind locations in low places, like valleys (mountain or river valleys), are BAD.</a:t>
            </a:r>
          </a:p>
        </p:txBody>
      </p:sp>
      <p:pic>
        <p:nvPicPr>
          <p:cNvPr id="2" name="Grafik 1" descr="Windig Silhouette">
            <a:extLst>
              <a:ext uri="{FF2B5EF4-FFF2-40B4-BE49-F238E27FC236}">
                <a16:creationId xmlns:a16="http://schemas.microsoft.com/office/drawing/2014/main" id="{87237F75-6BA3-BC1C-8F97-21212B891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4717" y="3211829"/>
            <a:ext cx="914400" cy="914400"/>
          </a:xfrm>
          <a:prstGeom prst="rect">
            <a:avLst/>
          </a:prstGeom>
        </p:spPr>
      </p:pic>
      <p:pic>
        <p:nvPicPr>
          <p:cNvPr id="5" name="Grafik 4" descr="Bergszenerie Silhouette">
            <a:extLst>
              <a:ext uri="{FF2B5EF4-FFF2-40B4-BE49-F238E27FC236}">
                <a16:creationId xmlns:a16="http://schemas.microsoft.com/office/drawing/2014/main" id="{2DED5AC4-286B-F5B5-4D15-F3418F7B1D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23367" y="2754629"/>
            <a:ext cx="914400" cy="914400"/>
          </a:xfrm>
          <a:prstGeom prst="rect">
            <a:avLst/>
          </a:prstGeom>
        </p:spPr>
      </p:pic>
    </p:spTree>
    <p:extLst>
      <p:ext uri="{BB962C8B-B14F-4D97-AF65-F5344CB8AC3E}">
        <p14:creationId xmlns:p14="http://schemas.microsoft.com/office/powerpoint/2010/main" val="270947830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Wind speed: open spaces vs. closed spaces</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9137" y="1551580"/>
            <a:ext cx="6645899" cy="35919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noProof="0">
                <a:solidFill>
                  <a:schemeClr val="tx1"/>
                </a:solidFill>
              </a:rPr>
              <a:t>Wind speed is usually higher</a:t>
            </a:r>
            <a:r>
              <a:rPr lang="en-GB">
                <a:solidFill>
                  <a:schemeClr val="tx1"/>
                </a:solidFill>
              </a:rPr>
              <a:t> in open spaces, there are </a:t>
            </a:r>
            <a:r>
              <a:rPr lang="en-GB" noProof="0">
                <a:solidFill>
                  <a:schemeClr val="tx1"/>
                </a:solidFill>
              </a:rPr>
              <a:t>fewer obstacles (</a:t>
            </a:r>
            <a:r>
              <a:rPr lang="en-GB">
                <a:solidFill>
                  <a:schemeClr val="tx1"/>
                </a:solidFill>
              </a:rPr>
              <a:t>for example </a:t>
            </a:r>
            <a:r>
              <a:rPr lang="en-GB" noProof="0">
                <a:solidFill>
                  <a:schemeClr val="tx1"/>
                </a:solidFill>
              </a:rPr>
              <a:t>walls or buildings).</a:t>
            </a:r>
          </a:p>
          <a:p>
            <a:pPr marL="0" indent="0">
              <a:lnSpc>
                <a:spcPct val="114999"/>
              </a:lnSpc>
              <a:buNone/>
            </a:pPr>
            <a:r>
              <a:rPr lang="en-GB" noProof="0">
                <a:solidFill>
                  <a:schemeClr val="tx1"/>
                </a:solidFill>
              </a:rPr>
              <a:t>In closed spaces, structures create friction and disrupt airflow, which reduces wind speed.</a:t>
            </a:r>
          </a:p>
          <a:p>
            <a:pPr marL="0" indent="0">
              <a:lnSpc>
                <a:spcPct val="114999"/>
              </a:lnSpc>
              <a:buNone/>
            </a:pPr>
            <a:endParaRPr lang="en-GB" b="1" noProof="0">
              <a:solidFill>
                <a:schemeClr val="accent2"/>
              </a:solidFill>
            </a:endParaRPr>
          </a:p>
          <a:p>
            <a:pPr marL="0" indent="0">
              <a:lnSpc>
                <a:spcPct val="114999"/>
              </a:lnSpc>
              <a:buNone/>
            </a:pPr>
            <a:endParaRPr lang="en-GB" b="1">
              <a:solidFill>
                <a:schemeClr val="accent2"/>
              </a:solidFill>
            </a:endParaRPr>
          </a:p>
          <a:p>
            <a:pPr marL="0" indent="0">
              <a:lnSpc>
                <a:spcPct val="114999"/>
              </a:lnSpc>
              <a:buNone/>
            </a:pPr>
            <a:endParaRPr lang="en-GB" b="1" noProof="0">
              <a:solidFill>
                <a:schemeClr val="accent2"/>
              </a:solidFill>
            </a:endParaRPr>
          </a:p>
          <a:p>
            <a:pPr marL="0" indent="0">
              <a:lnSpc>
                <a:spcPct val="114999"/>
              </a:lnSpc>
              <a:buNone/>
            </a:pPr>
            <a:endParaRPr lang="en-GB" b="1" noProof="0">
              <a:solidFill>
                <a:schemeClr val="accent2"/>
              </a:solidFill>
            </a:endParaRPr>
          </a:p>
          <a:p>
            <a:pPr marL="0" indent="0">
              <a:lnSpc>
                <a:spcPct val="114999"/>
              </a:lnSpc>
              <a:buNone/>
            </a:pPr>
            <a:endParaRPr lang="en-GB" b="1" noProof="0">
              <a:solidFill>
                <a:schemeClr val="tx1"/>
              </a:solidFill>
            </a:endParaRPr>
          </a:p>
          <a:p>
            <a:pPr marL="0" indent="0">
              <a:lnSpc>
                <a:spcPct val="114999"/>
              </a:lnSpc>
              <a:buNone/>
            </a:pPr>
            <a:r>
              <a:rPr lang="en-GB" b="1" noProof="0">
                <a:solidFill>
                  <a:schemeClr val="tx1"/>
                </a:solidFill>
              </a:rPr>
              <a:t>Wind locations in open spaces, like deserts or open plains, are GOOD. </a:t>
            </a:r>
          </a:p>
          <a:p>
            <a:pPr marL="0" indent="0">
              <a:lnSpc>
                <a:spcPct val="114999"/>
              </a:lnSpc>
              <a:buNone/>
            </a:pPr>
            <a:r>
              <a:rPr lang="en-GB" b="1" noProof="0">
                <a:solidFill>
                  <a:schemeClr val="tx1"/>
                </a:solidFill>
              </a:rPr>
              <a:t>Wind locations in closed spaces, with trees or buildings, are BAD</a:t>
            </a:r>
            <a:r>
              <a:rPr lang="en-GB" sz="1800" b="1" noProof="0">
                <a:solidFill>
                  <a:schemeClr val="tx1"/>
                </a:solidFill>
              </a:rPr>
              <a:t>.</a:t>
            </a:r>
          </a:p>
          <a:p>
            <a:pPr marL="0" indent="0">
              <a:lnSpc>
                <a:spcPct val="114999"/>
              </a:lnSpc>
              <a:buNone/>
            </a:pPr>
            <a:endParaRPr lang="en-GB" sz="1200" b="1" noProof="0">
              <a:solidFill>
                <a:schemeClr val="tx1"/>
              </a:solidFill>
            </a:endParaRPr>
          </a:p>
          <a:p>
            <a:pPr marL="0" indent="0">
              <a:lnSpc>
                <a:spcPct val="114999"/>
              </a:lnSpc>
              <a:buNone/>
            </a:pPr>
            <a:endParaRPr lang="en-GB" sz="1800" b="1" noProof="0">
              <a:solidFill>
                <a:schemeClr val="accent2"/>
              </a:solidFill>
            </a:endParaRPr>
          </a:p>
          <a:p>
            <a:pPr marL="0" indent="0">
              <a:lnSpc>
                <a:spcPct val="114999"/>
              </a:lnSpc>
              <a:buNone/>
            </a:pPr>
            <a:endParaRPr lang="en-GB" sz="1200" b="1" noProof="0">
              <a:solidFill>
                <a:schemeClr val="tx1"/>
              </a:solidFill>
            </a:endParaRPr>
          </a:p>
        </p:txBody>
      </p:sp>
      <p:pic>
        <p:nvPicPr>
          <p:cNvPr id="5" name="Grafik 4" descr="Windig Silhouette">
            <a:extLst>
              <a:ext uri="{FF2B5EF4-FFF2-40B4-BE49-F238E27FC236}">
                <a16:creationId xmlns:a16="http://schemas.microsoft.com/office/drawing/2014/main" id="{D92A8A83-4A87-0A59-46E4-04F587356F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6400" y="2393654"/>
            <a:ext cx="914400" cy="914400"/>
          </a:xfrm>
          <a:prstGeom prst="rect">
            <a:avLst/>
          </a:prstGeom>
        </p:spPr>
      </p:pic>
      <p:pic>
        <p:nvPicPr>
          <p:cNvPr id="6" name="Grafik 5" descr="Wüstenszenerie Silhouette">
            <a:extLst>
              <a:ext uri="{FF2B5EF4-FFF2-40B4-BE49-F238E27FC236}">
                <a16:creationId xmlns:a16="http://schemas.microsoft.com/office/drawing/2014/main" id="{4105E2DC-E60D-DD75-26E1-D579C4B932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0" y="2754630"/>
            <a:ext cx="914400" cy="914400"/>
          </a:xfrm>
          <a:prstGeom prst="rect">
            <a:avLst/>
          </a:prstGeom>
        </p:spPr>
      </p:pic>
    </p:spTree>
    <p:extLst>
      <p:ext uri="{BB962C8B-B14F-4D97-AF65-F5344CB8AC3E}">
        <p14:creationId xmlns:p14="http://schemas.microsoft.com/office/powerpoint/2010/main" val="411641166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A735-EEF3-68C6-A791-283E6C0ED182}"/>
              </a:ext>
            </a:extLst>
          </p:cNvPr>
          <p:cNvSpPr>
            <a:spLocks noGrp="1"/>
          </p:cNvSpPr>
          <p:nvPr>
            <p:ph type="title"/>
          </p:nvPr>
        </p:nvSpPr>
        <p:spPr>
          <a:xfrm>
            <a:off x="720000" y="218562"/>
            <a:ext cx="7704000" cy="572700"/>
          </a:xfrm>
        </p:spPr>
        <p:txBody>
          <a:bodyPr/>
          <a:lstStyle/>
          <a:p>
            <a:r>
              <a:rPr lang="en-GB" noProof="0"/>
              <a:t>Wind speed: coasts, river banks vs. oceans</a:t>
            </a:r>
          </a:p>
        </p:txBody>
      </p:sp>
      <p:sp>
        <p:nvSpPr>
          <p:cNvPr id="30" name="TextBox 29">
            <a:extLst>
              <a:ext uri="{FF2B5EF4-FFF2-40B4-BE49-F238E27FC236}">
                <a16:creationId xmlns:a16="http://schemas.microsoft.com/office/drawing/2014/main" id="{88F149BF-F6D7-AED1-F290-E0FAABCC4B04}"/>
              </a:ext>
            </a:extLst>
          </p:cNvPr>
          <p:cNvSpPr txBox="1"/>
          <p:nvPr/>
        </p:nvSpPr>
        <p:spPr>
          <a:xfrm>
            <a:off x="717289" y="1521134"/>
            <a:ext cx="6497617" cy="2163221"/>
          </a:xfrm>
          <a:prstGeom prst="rect">
            <a:avLst/>
          </a:prstGeom>
          <a:noFill/>
        </p:spPr>
        <p:txBody>
          <a:bodyPr wrap="square" lIns="91440" tIns="45720" rIns="91440" bIns="45720" anchor="t">
            <a:spAutoFit/>
          </a:bodyPr>
          <a:lstStyle/>
          <a:p>
            <a:pPr lvl="0">
              <a:lnSpc>
                <a:spcPct val="107000"/>
              </a:lnSpc>
            </a:pPr>
            <a:endParaRPr lang="en-GB" b="1" noProof="0">
              <a:effectLst/>
              <a:latin typeface="Sofia Sans" panose="020B0604020202020204" charset="0"/>
              <a:ea typeface="Calibri" panose="020F0502020204030204" pitchFamily="34" charset="0"/>
              <a:cs typeface="Times New Roman" panose="02020603050405020304" pitchFamily="18" charset="0"/>
            </a:endParaRPr>
          </a:p>
          <a:p>
            <a:pPr marL="285750" indent="-285750">
              <a:lnSpc>
                <a:spcPct val="107000"/>
              </a:lnSpc>
              <a:buFont typeface="Wingdings"/>
              <a:buChar char="Ø"/>
            </a:pPr>
            <a:r>
              <a:rPr lang="en-GB" noProof="0">
                <a:latin typeface="Sofia Sans"/>
                <a:ea typeface="Calibri"/>
                <a:cs typeface="Times New Roman"/>
              </a:rPr>
              <a:t>Wind speed is usually higher near coasts, riverbanks, and oceans because there are fewer obstructions like buildings or trees to disrupt airflow. </a:t>
            </a:r>
          </a:p>
          <a:p>
            <a:pPr>
              <a:lnSpc>
                <a:spcPct val="107000"/>
              </a:lnSpc>
            </a:pPr>
            <a:endParaRPr lang="en-GB" noProof="0">
              <a:latin typeface="Sofia Sans"/>
              <a:ea typeface="Calibri"/>
              <a:cs typeface="Times New Roman"/>
            </a:endParaRPr>
          </a:p>
          <a:p>
            <a:pPr marL="285750" indent="-285750">
              <a:lnSpc>
                <a:spcPct val="107000"/>
              </a:lnSpc>
              <a:buFont typeface="Wingdings"/>
              <a:buChar char="Ø"/>
            </a:pPr>
            <a:endParaRPr lang="en-GB" noProof="0">
              <a:latin typeface="Sofia Sans"/>
              <a:ea typeface="Calibri"/>
              <a:cs typeface="Times New Roman"/>
            </a:endParaRPr>
          </a:p>
          <a:p>
            <a:pPr>
              <a:lnSpc>
                <a:spcPct val="107000"/>
              </a:lnSpc>
            </a:pPr>
            <a:endParaRPr lang="en-GB" noProof="0">
              <a:latin typeface="Sofia Sans"/>
              <a:ea typeface="Calibri"/>
              <a:cs typeface="Times New Roman"/>
            </a:endParaRPr>
          </a:p>
          <a:p>
            <a:pPr marL="285750" indent="-285750">
              <a:lnSpc>
                <a:spcPct val="107000"/>
              </a:lnSpc>
              <a:buFont typeface="Wingdings" panose="020B0604020202020204" pitchFamily="34" charset="0"/>
              <a:buChar char="Ø"/>
            </a:pPr>
            <a:r>
              <a:rPr lang="en-GB" b="1" noProof="0">
                <a:latin typeface="Sofia Sans"/>
                <a:ea typeface="Calibri"/>
                <a:cs typeface="Times New Roman"/>
              </a:rPr>
              <a:t>Wind locations near coasts, riverbanks, and oceans are GOOD.</a:t>
            </a:r>
          </a:p>
          <a:p>
            <a:pPr marL="285750" indent="-285750">
              <a:lnSpc>
                <a:spcPct val="107000"/>
              </a:lnSpc>
              <a:buFont typeface="Wingdings" panose="020B0604020202020204" pitchFamily="34" charset="0"/>
              <a:buChar char="Ø"/>
            </a:pPr>
            <a:endParaRPr lang="en-GB" noProof="0">
              <a:latin typeface="Sofia Sans"/>
              <a:ea typeface="Calibri"/>
              <a:cs typeface="Times New Roman"/>
            </a:endParaRPr>
          </a:p>
          <a:p>
            <a:pPr marL="285750" indent="-285750">
              <a:lnSpc>
                <a:spcPct val="107000"/>
              </a:lnSpc>
              <a:buFont typeface="Wingdings" panose="020B0604020202020204" pitchFamily="34" charset="0"/>
              <a:buChar char="Ø"/>
            </a:pPr>
            <a:endParaRPr lang="en-GB" noProof="0">
              <a:latin typeface="Sofia Sans"/>
              <a:ea typeface="Calibri"/>
              <a:cs typeface="Times New Roman"/>
            </a:endParaRPr>
          </a:p>
        </p:txBody>
      </p:sp>
      <p:pic>
        <p:nvPicPr>
          <p:cNvPr id="3" name="Grafik 2" descr="Rüzgar Türbini ana hat">
            <a:extLst>
              <a:ext uri="{FF2B5EF4-FFF2-40B4-BE49-F238E27FC236}">
                <a16:creationId xmlns:a16="http://schemas.microsoft.com/office/drawing/2014/main" id="{A2E89D5A-B161-C0C8-EC61-DADF842746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5739" y="2853033"/>
            <a:ext cx="578830" cy="554785"/>
          </a:xfrm>
          <a:prstGeom prst="rect">
            <a:avLst/>
          </a:prstGeom>
        </p:spPr>
      </p:pic>
      <p:pic>
        <p:nvPicPr>
          <p:cNvPr id="6" name="Graphic 5" descr="Tornado outline">
            <a:extLst>
              <a:ext uri="{FF2B5EF4-FFF2-40B4-BE49-F238E27FC236}">
                <a16:creationId xmlns:a16="http://schemas.microsoft.com/office/drawing/2014/main" id="{45E3C8CF-A068-4C3D-8622-9FD62B6AE3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5363" y="1688171"/>
            <a:ext cx="845128" cy="879764"/>
          </a:xfrm>
          <a:prstGeom prst="rect">
            <a:avLst/>
          </a:prstGeom>
        </p:spPr>
      </p:pic>
    </p:spTree>
    <p:extLst>
      <p:ext uri="{BB962C8B-B14F-4D97-AF65-F5344CB8AC3E}">
        <p14:creationId xmlns:p14="http://schemas.microsoft.com/office/powerpoint/2010/main" val="291789376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Where does wind blow? Sea &amp; ocean breeze vs. land breeze</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9137" y="1653879"/>
            <a:ext cx="7094827" cy="35919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noProof="0"/>
              <a:t>A </a:t>
            </a:r>
            <a:r>
              <a:rPr lang="en-GB" b="1" noProof="0"/>
              <a:t>breeze</a:t>
            </a:r>
            <a:r>
              <a:rPr lang="en-GB" noProof="0"/>
              <a:t> is a gentle wind that happens because of differences in temperature and pressure in the air. On </a:t>
            </a:r>
            <a:r>
              <a:rPr lang="en-GB" b="1" noProof="0"/>
              <a:t>coasts </a:t>
            </a:r>
            <a:r>
              <a:rPr lang="en-GB" noProof="0"/>
              <a:t>or </a:t>
            </a:r>
            <a:r>
              <a:rPr lang="en-GB" b="1" noProof="0"/>
              <a:t>banks, </a:t>
            </a:r>
            <a:r>
              <a:rPr lang="en-GB" noProof="0"/>
              <a:t>we observe two types of breezes.</a:t>
            </a:r>
            <a:r>
              <a:rPr lang="en-GB" b="1" noProof="0"/>
              <a:t> </a:t>
            </a:r>
          </a:p>
          <a:p>
            <a:pPr marL="0" indent="0">
              <a:lnSpc>
                <a:spcPct val="114999"/>
              </a:lnSpc>
              <a:buNone/>
            </a:pPr>
            <a:endParaRPr lang="en-GB" b="1" noProof="0">
              <a:solidFill>
                <a:schemeClr val="accent2"/>
              </a:solidFill>
            </a:endParaRPr>
          </a:p>
          <a:p>
            <a:pPr marL="285750" indent="-285750">
              <a:lnSpc>
                <a:spcPct val="114999"/>
              </a:lnSpc>
              <a:buFont typeface="Wingdings"/>
              <a:buChar char="Ø"/>
            </a:pPr>
            <a:r>
              <a:rPr lang="en-GB" b="1" noProof="0"/>
              <a:t>Sea &amp; ocean breeze</a:t>
            </a:r>
            <a:r>
              <a:rPr lang="en-GB" noProof="0"/>
              <a:t>: </a:t>
            </a:r>
            <a:r>
              <a:rPr lang="en-GB" dirty="0"/>
              <a:t>A sea breeze is a cool wind that blows from </a:t>
            </a:r>
            <a:r>
              <a:rPr lang="en-GB" noProof="0"/>
              <a:t>the </a:t>
            </a:r>
            <a:r>
              <a:rPr lang="en-GB" dirty="0"/>
              <a:t>sea to </a:t>
            </a:r>
            <a:r>
              <a:rPr lang="en-GB" noProof="0"/>
              <a:t>the land </a:t>
            </a:r>
            <a:r>
              <a:rPr lang="en-GB" dirty="0"/>
              <a:t>during </a:t>
            </a:r>
            <a:r>
              <a:rPr lang="en-GB" noProof="0"/>
              <a:t>the </a:t>
            </a:r>
            <a:r>
              <a:rPr lang="en-GB" b="1" dirty="0"/>
              <a:t>day </a:t>
            </a:r>
            <a:r>
              <a:rPr lang="en-GB" dirty="0"/>
              <a:t>due to </a:t>
            </a:r>
            <a:r>
              <a:rPr lang="en-GB" noProof="0"/>
              <a:t>the land</a:t>
            </a:r>
            <a:r>
              <a:rPr lang="en-GB" dirty="0"/>
              <a:t> heating up faster than </a:t>
            </a:r>
            <a:r>
              <a:rPr lang="en-GB" noProof="0"/>
              <a:t>the </a:t>
            </a:r>
            <a:r>
              <a:rPr lang="en-GB" dirty="0"/>
              <a:t>water</a:t>
            </a:r>
            <a:r>
              <a:rPr lang="en-GB" noProof="0"/>
              <a:t>.</a:t>
            </a:r>
          </a:p>
          <a:p>
            <a:pPr marL="285750" indent="-285750">
              <a:lnSpc>
                <a:spcPct val="114999"/>
              </a:lnSpc>
              <a:buFont typeface="Wingdings"/>
              <a:buChar char="Ø"/>
            </a:pPr>
            <a:r>
              <a:rPr lang="en-GB" b="1" noProof="0"/>
              <a:t>Land breeze</a:t>
            </a:r>
            <a:r>
              <a:rPr lang="en-GB" noProof="0"/>
              <a:t>: During the </a:t>
            </a:r>
            <a:r>
              <a:rPr lang="en-GB" b="1" noProof="0"/>
              <a:t>night</a:t>
            </a:r>
            <a:r>
              <a:rPr lang="en-GB" noProof="0"/>
              <a:t>, </a:t>
            </a:r>
            <a:r>
              <a:rPr lang="en-GB" dirty="0"/>
              <a:t>cool wind blows from the sea to the land.</a:t>
            </a:r>
            <a:endParaRPr lang="en-GB" noProof="0"/>
          </a:p>
          <a:p>
            <a:pPr marL="0" indent="0">
              <a:lnSpc>
                <a:spcPct val="114999"/>
              </a:lnSpc>
              <a:buNone/>
            </a:pPr>
            <a:endParaRPr lang="en-GB" b="1" noProof="0">
              <a:solidFill>
                <a:schemeClr val="tx1"/>
              </a:solidFill>
            </a:endParaRPr>
          </a:p>
          <a:p>
            <a:pPr marL="0" indent="0">
              <a:lnSpc>
                <a:spcPct val="114999"/>
              </a:lnSpc>
              <a:buNone/>
            </a:pPr>
            <a:endParaRPr lang="en-GB" b="1" noProof="0" dirty="0">
              <a:solidFill>
                <a:schemeClr val="tx1"/>
              </a:solidFill>
            </a:endParaRPr>
          </a:p>
          <a:p>
            <a:pPr marL="0" indent="0">
              <a:lnSpc>
                <a:spcPct val="114999"/>
              </a:lnSpc>
              <a:buNone/>
            </a:pPr>
            <a:endParaRPr lang="en-GB" b="1" dirty="0">
              <a:solidFill>
                <a:schemeClr val="tx1"/>
              </a:solidFill>
            </a:endParaRPr>
          </a:p>
          <a:p>
            <a:pPr marL="285750" indent="-285750">
              <a:lnSpc>
                <a:spcPct val="114999"/>
              </a:lnSpc>
              <a:buFont typeface="Wingdings"/>
              <a:buChar char="Ø"/>
            </a:pPr>
            <a:r>
              <a:rPr lang="en-GB" b="1" dirty="0">
                <a:solidFill>
                  <a:schemeClr val="tx1"/>
                </a:solidFill>
              </a:rPr>
              <a:t>Sea &amp; ocean breeze happens on day, land breeze happen at night!</a:t>
            </a:r>
            <a:endParaRPr lang="en-GB" b="1" noProof="0" dirty="0">
              <a:solidFill>
                <a:schemeClr val="accent2"/>
              </a:solidFill>
            </a:endParaRPr>
          </a:p>
          <a:p>
            <a:pPr marL="0" indent="0">
              <a:lnSpc>
                <a:spcPct val="114999"/>
              </a:lnSpc>
              <a:buNone/>
            </a:pPr>
            <a:endParaRPr lang="en-GB" sz="1200" b="1" noProof="0">
              <a:solidFill>
                <a:schemeClr val="tx1"/>
              </a:solidFill>
            </a:endParaRPr>
          </a:p>
        </p:txBody>
      </p:sp>
      <p:pic>
        <p:nvPicPr>
          <p:cNvPr id="4" name="Grafik 3" descr="Dalga ana hat">
            <a:extLst>
              <a:ext uri="{FF2B5EF4-FFF2-40B4-BE49-F238E27FC236}">
                <a16:creationId xmlns:a16="http://schemas.microsoft.com/office/drawing/2014/main" id="{3FCB0706-8E95-E545-FD87-F6B4DB3F8B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0173" y="1839561"/>
            <a:ext cx="771459" cy="771459"/>
          </a:xfrm>
          <a:prstGeom prst="rect">
            <a:avLst/>
          </a:prstGeom>
        </p:spPr>
      </p:pic>
      <p:pic>
        <p:nvPicPr>
          <p:cNvPr id="6" name="Grafik 5" descr="Laubbaum Silhouette">
            <a:extLst>
              <a:ext uri="{FF2B5EF4-FFF2-40B4-BE49-F238E27FC236}">
                <a16:creationId xmlns:a16="http://schemas.microsoft.com/office/drawing/2014/main" id="{EDE97D32-EBBD-A402-1F0E-7F8B962E79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3652" y="2992020"/>
            <a:ext cx="914400" cy="914400"/>
          </a:xfrm>
          <a:prstGeom prst="rect">
            <a:avLst/>
          </a:prstGeom>
        </p:spPr>
      </p:pic>
    </p:spTree>
    <p:extLst>
      <p:ext uri="{BB962C8B-B14F-4D97-AF65-F5344CB8AC3E}">
        <p14:creationId xmlns:p14="http://schemas.microsoft.com/office/powerpoint/2010/main" val="26343311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A735-EEF3-68C6-A791-283E6C0ED182}"/>
              </a:ext>
            </a:extLst>
          </p:cNvPr>
          <p:cNvSpPr>
            <a:spLocks noGrp="1"/>
          </p:cNvSpPr>
          <p:nvPr>
            <p:ph type="title"/>
          </p:nvPr>
        </p:nvSpPr>
        <p:spPr>
          <a:xfrm>
            <a:off x="720000" y="244690"/>
            <a:ext cx="7704000" cy="572700"/>
          </a:xfrm>
        </p:spPr>
        <p:txBody>
          <a:bodyPr/>
          <a:lstStyle/>
          <a:p>
            <a:r>
              <a:rPr lang="en-GB" noProof="0"/>
              <a:t>Good wind locations: offshore wind turbines</a:t>
            </a:r>
          </a:p>
        </p:txBody>
      </p:sp>
      <p:sp>
        <p:nvSpPr>
          <p:cNvPr id="30" name="TextBox 29">
            <a:extLst>
              <a:ext uri="{FF2B5EF4-FFF2-40B4-BE49-F238E27FC236}">
                <a16:creationId xmlns:a16="http://schemas.microsoft.com/office/drawing/2014/main" id="{88F149BF-F6D7-AED1-F290-E0FAABCC4B04}"/>
              </a:ext>
            </a:extLst>
          </p:cNvPr>
          <p:cNvSpPr txBox="1"/>
          <p:nvPr/>
        </p:nvSpPr>
        <p:spPr>
          <a:xfrm>
            <a:off x="580745" y="1358967"/>
            <a:ext cx="6367081" cy="1932709"/>
          </a:xfrm>
          <a:prstGeom prst="rect">
            <a:avLst/>
          </a:prstGeom>
          <a:noFill/>
        </p:spPr>
        <p:txBody>
          <a:bodyPr wrap="square" lIns="91440" tIns="45720" rIns="91440" bIns="45720" anchor="t">
            <a:spAutoFit/>
          </a:bodyPr>
          <a:lstStyle/>
          <a:p>
            <a:pPr lvl="0">
              <a:lnSpc>
                <a:spcPct val="107000"/>
              </a:lnSpc>
            </a:pPr>
            <a:endParaRPr lang="en-GB" b="1" noProof="0">
              <a:effectLst/>
              <a:latin typeface="Sofia Sans" panose="020B0604020202020204" charset="0"/>
              <a:ea typeface="Calibri" panose="020F0502020204030204" pitchFamily="34" charset="0"/>
              <a:cs typeface="Times New Roman" panose="02020603050405020304" pitchFamily="18" charset="0"/>
            </a:endParaRPr>
          </a:p>
          <a:p>
            <a:pPr marL="285750" indent="-285750">
              <a:lnSpc>
                <a:spcPct val="107000"/>
              </a:lnSpc>
              <a:buFont typeface="Wingdings" panose="020B0604020202020204" pitchFamily="34" charset="0"/>
              <a:buChar char="Ø"/>
            </a:pPr>
            <a:r>
              <a:rPr lang="en-GB" noProof="0">
                <a:latin typeface="Sofia Sans"/>
                <a:ea typeface="Calibri"/>
                <a:cs typeface="Times New Roman"/>
              </a:rPr>
              <a:t>Offshore wind power or offshore wind energy is the energy taken from the force of the winds out at </a:t>
            </a:r>
            <a:r>
              <a:rPr lang="en-GB" b="1" noProof="0">
                <a:latin typeface="Sofia Sans"/>
                <a:ea typeface="Calibri"/>
                <a:cs typeface="Times New Roman"/>
              </a:rPr>
              <a:t>oceans &amp; sea</a:t>
            </a:r>
            <a:r>
              <a:rPr lang="en-GB" noProof="0">
                <a:latin typeface="Sofia Sans"/>
                <a:ea typeface="Calibri"/>
                <a:cs typeface="Times New Roman"/>
              </a:rPr>
              <a:t>, transformed into electricity and supplied into the electricity network onshore.</a:t>
            </a:r>
          </a:p>
          <a:p>
            <a:pPr marL="285750" indent="-285750">
              <a:lnSpc>
                <a:spcPct val="107000"/>
              </a:lnSpc>
              <a:buFont typeface="Wingdings" panose="020B0604020202020204" pitchFamily="34" charset="0"/>
              <a:buChar char="Ø"/>
            </a:pPr>
            <a:endParaRPr lang="en-GB" noProof="0">
              <a:latin typeface="Sofia Sans"/>
              <a:ea typeface="Calibri"/>
              <a:cs typeface="Times New Roman"/>
            </a:endParaRPr>
          </a:p>
          <a:p>
            <a:pPr marL="285750" indent="-285750">
              <a:lnSpc>
                <a:spcPct val="107000"/>
              </a:lnSpc>
              <a:buFont typeface="Wingdings" panose="020B0604020202020204" pitchFamily="34" charset="0"/>
              <a:buChar char="Ø"/>
            </a:pPr>
            <a:endParaRPr lang="en-GB" noProof="0">
              <a:latin typeface="Sofia Sans"/>
              <a:ea typeface="Calibri"/>
              <a:cs typeface="Times New Roman"/>
            </a:endParaRPr>
          </a:p>
          <a:p>
            <a:pPr marL="285750" indent="-285750">
              <a:lnSpc>
                <a:spcPct val="107000"/>
              </a:lnSpc>
              <a:buFont typeface="Wingdings" panose="020B0604020202020204" pitchFamily="34" charset="0"/>
              <a:buChar char="Ø"/>
            </a:pPr>
            <a:r>
              <a:rPr lang="en-GB" noProof="0">
                <a:latin typeface="Sofia Sans"/>
                <a:ea typeface="Calibri"/>
                <a:cs typeface="Times New Roman"/>
              </a:rPr>
              <a:t>They are considered </a:t>
            </a:r>
            <a:r>
              <a:rPr lang="en-GB" b="1" noProof="0" dirty="0">
                <a:latin typeface="Sofia Sans"/>
                <a:ea typeface="Calibri"/>
                <a:cs typeface="Times New Roman"/>
              </a:rPr>
              <a:t>more efficient</a:t>
            </a:r>
            <a:r>
              <a:rPr lang="en-GB" noProof="0">
                <a:latin typeface="Sofia Sans"/>
                <a:ea typeface="Calibri"/>
                <a:cs typeface="Times New Roman"/>
              </a:rPr>
              <a:t> than onshore wind farms, thanks to the higher speed of winds, greater consistency</a:t>
            </a:r>
            <a:r>
              <a:rPr lang="en-GB" dirty="0">
                <a:latin typeface="Sofia Sans"/>
                <a:ea typeface="Calibri"/>
                <a:cs typeface="Times New Roman"/>
              </a:rPr>
              <a:t>,</a:t>
            </a:r>
            <a:r>
              <a:rPr lang="en-GB" noProof="0">
                <a:latin typeface="Sofia Sans"/>
                <a:ea typeface="Calibri"/>
                <a:cs typeface="Times New Roman"/>
              </a:rPr>
              <a:t> and lack of physical interference</a:t>
            </a:r>
            <a:r>
              <a:rPr lang="en-GB" dirty="0">
                <a:latin typeface="Sofia Sans"/>
                <a:ea typeface="Calibri"/>
                <a:cs typeface="Times New Roman"/>
              </a:rPr>
              <a:t>.</a:t>
            </a:r>
            <a:endParaRPr lang="en-GB" noProof="0">
              <a:latin typeface="Sofia Sans"/>
              <a:ea typeface="Calibri"/>
              <a:cs typeface="Times New Roman"/>
            </a:endParaRPr>
          </a:p>
        </p:txBody>
      </p:sp>
      <p:pic>
        <p:nvPicPr>
          <p:cNvPr id="6" name="Grafik 5" descr="Dalga ana hat">
            <a:extLst>
              <a:ext uri="{FF2B5EF4-FFF2-40B4-BE49-F238E27FC236}">
                <a16:creationId xmlns:a16="http://schemas.microsoft.com/office/drawing/2014/main" id="{28ED989F-914F-B2CD-E7D5-A15A00399D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8005" y="2673716"/>
            <a:ext cx="785100" cy="785100"/>
          </a:xfrm>
          <a:prstGeom prst="rect">
            <a:avLst/>
          </a:prstGeom>
        </p:spPr>
      </p:pic>
      <p:pic>
        <p:nvPicPr>
          <p:cNvPr id="7" name="Grafik 6" descr="Erneuerbare Energien Silhouette">
            <a:extLst>
              <a:ext uri="{FF2B5EF4-FFF2-40B4-BE49-F238E27FC236}">
                <a16:creationId xmlns:a16="http://schemas.microsoft.com/office/drawing/2014/main" id="{ACFB92EB-A72D-A5A7-22BD-F8CA5E6978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47011" y="1667367"/>
            <a:ext cx="785100" cy="785100"/>
          </a:xfrm>
          <a:prstGeom prst="rect">
            <a:avLst/>
          </a:prstGeom>
        </p:spPr>
      </p:pic>
    </p:spTree>
    <p:extLst>
      <p:ext uri="{BB962C8B-B14F-4D97-AF65-F5344CB8AC3E}">
        <p14:creationId xmlns:p14="http://schemas.microsoft.com/office/powerpoint/2010/main" val="130182784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A735-EEF3-68C6-A791-283E6C0ED182}"/>
              </a:ext>
            </a:extLst>
          </p:cNvPr>
          <p:cNvSpPr>
            <a:spLocks noGrp="1"/>
          </p:cNvSpPr>
          <p:nvPr>
            <p:ph type="title"/>
          </p:nvPr>
        </p:nvSpPr>
        <p:spPr>
          <a:xfrm>
            <a:off x="720000" y="226792"/>
            <a:ext cx="7704000" cy="572700"/>
          </a:xfrm>
        </p:spPr>
        <p:txBody>
          <a:bodyPr/>
          <a:lstStyle/>
          <a:p>
            <a:r>
              <a:rPr lang="en-GB" noProof="0"/>
              <a:t>Differences between onshore &amp; offshore wind turbines</a:t>
            </a:r>
          </a:p>
        </p:txBody>
      </p:sp>
      <p:sp>
        <p:nvSpPr>
          <p:cNvPr id="30" name="TextBox 29">
            <a:extLst>
              <a:ext uri="{FF2B5EF4-FFF2-40B4-BE49-F238E27FC236}">
                <a16:creationId xmlns:a16="http://schemas.microsoft.com/office/drawing/2014/main" id="{88F149BF-F6D7-AED1-F290-E0FAABCC4B04}"/>
              </a:ext>
            </a:extLst>
          </p:cNvPr>
          <p:cNvSpPr txBox="1"/>
          <p:nvPr/>
        </p:nvSpPr>
        <p:spPr>
          <a:xfrm>
            <a:off x="605219" y="1300440"/>
            <a:ext cx="7740036" cy="1929631"/>
          </a:xfrm>
          <a:prstGeom prst="rect">
            <a:avLst/>
          </a:prstGeom>
          <a:noFill/>
        </p:spPr>
        <p:txBody>
          <a:bodyPr wrap="square" lIns="91440" tIns="45720" rIns="91440" bIns="45720" anchor="t">
            <a:spAutoFit/>
          </a:bodyPr>
          <a:lstStyle/>
          <a:p>
            <a:pPr lvl="0">
              <a:lnSpc>
                <a:spcPct val="107000"/>
              </a:lnSpc>
            </a:pPr>
            <a:endParaRPr lang="en-GB" b="1" noProof="0">
              <a:effectLst/>
              <a:latin typeface="Sofia Sans" panose="020B0604020202020204" charset="0"/>
              <a:ea typeface="Calibri" panose="020F0502020204030204" pitchFamily="34" charset="0"/>
              <a:cs typeface="Times New Roman" panose="02020603050405020304" pitchFamily="18" charset="0"/>
            </a:endParaRPr>
          </a:p>
          <a:p>
            <a:pPr marL="285750" indent="-285750">
              <a:lnSpc>
                <a:spcPct val="107000"/>
              </a:lnSpc>
              <a:buFont typeface="Wingdings" panose="020B0604020202020204" pitchFamily="34" charset="0"/>
              <a:buChar char="Ø"/>
            </a:pPr>
            <a:r>
              <a:rPr lang="en-GB" b="1" noProof="0">
                <a:latin typeface="Sofia Sans"/>
                <a:ea typeface="Calibri"/>
                <a:cs typeface="Times New Roman"/>
              </a:rPr>
              <a:t>Location</a:t>
            </a:r>
            <a:r>
              <a:rPr lang="en-GB" noProof="0">
                <a:latin typeface="Sofia Sans"/>
                <a:ea typeface="Calibri"/>
                <a:cs typeface="Times New Roman"/>
              </a:rPr>
              <a:t>: While onshore wind turbines are built on land, often in open plains or mountainous regions, offshore wind turbines are located in the sea and ocean. </a:t>
            </a:r>
          </a:p>
          <a:p>
            <a:pPr>
              <a:lnSpc>
                <a:spcPct val="107000"/>
              </a:lnSpc>
            </a:pPr>
            <a:endParaRPr lang="en-GB" noProof="0">
              <a:latin typeface="Sofia Sans"/>
              <a:ea typeface="Calibri"/>
              <a:cs typeface="Times New Roman"/>
            </a:endParaRPr>
          </a:p>
          <a:p>
            <a:pPr marL="285750" indent="-285750">
              <a:lnSpc>
                <a:spcPct val="107000"/>
              </a:lnSpc>
              <a:buFont typeface="Wingdings" panose="020B0604020202020204" pitchFamily="34" charset="0"/>
              <a:buChar char="Ø"/>
            </a:pPr>
            <a:r>
              <a:rPr lang="en-GB" b="1" noProof="0">
                <a:latin typeface="Sofia Sans"/>
                <a:ea typeface="Calibri"/>
                <a:cs typeface="Times New Roman"/>
              </a:rPr>
              <a:t>Energy Production: </a:t>
            </a:r>
            <a:r>
              <a:rPr lang="en-GB" noProof="0">
                <a:latin typeface="Sofia Sans"/>
                <a:ea typeface="Calibri"/>
                <a:cs typeface="Times New Roman"/>
              </a:rPr>
              <a:t>While onshore turbines have more variable wind patterns, offshore wind turbines have steadier winds.</a:t>
            </a:r>
          </a:p>
          <a:p>
            <a:pPr marL="285750" indent="-285750">
              <a:lnSpc>
                <a:spcPct val="107000"/>
              </a:lnSpc>
              <a:buFont typeface="Wingdings"/>
              <a:buChar char="Ø"/>
            </a:pPr>
            <a:endParaRPr lang="en-GB" noProof="0">
              <a:latin typeface="Sofia Sans"/>
              <a:ea typeface="Calibri"/>
              <a:cs typeface="Times New Roman"/>
            </a:endParaRPr>
          </a:p>
          <a:p>
            <a:pPr marL="285750" indent="-285750">
              <a:lnSpc>
                <a:spcPct val="107000"/>
              </a:lnSpc>
              <a:buFont typeface="Wingdings" panose="020B0604020202020204" pitchFamily="34" charset="0"/>
              <a:buChar char="Ø"/>
            </a:pPr>
            <a:r>
              <a:rPr lang="en-GB" b="1" noProof="0">
                <a:latin typeface="Sofia Sans"/>
                <a:ea typeface="Calibri"/>
                <a:cs typeface="Times New Roman"/>
              </a:rPr>
              <a:t>Cost: </a:t>
            </a:r>
            <a:r>
              <a:rPr lang="en-GB" noProof="0">
                <a:latin typeface="Sofia Sans"/>
                <a:ea typeface="Calibri"/>
                <a:cs typeface="Times New Roman"/>
              </a:rPr>
              <a:t>Onshore wind turbines are significantly less expensive than offshore wind turbines</a:t>
            </a:r>
            <a:endParaRPr lang="en-GB" noProof="0">
              <a:ea typeface="Calibri"/>
            </a:endParaRPr>
          </a:p>
        </p:txBody>
      </p:sp>
      <p:pic>
        <p:nvPicPr>
          <p:cNvPr id="5" name="Resim 3" descr="Everything You Need To Know About Wind Energy">
            <a:extLst>
              <a:ext uri="{FF2B5EF4-FFF2-40B4-BE49-F238E27FC236}">
                <a16:creationId xmlns:a16="http://schemas.microsoft.com/office/drawing/2014/main" id="{8BBADE3E-448F-9246-BCC1-1AE3B54AAF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73860" y="3292560"/>
            <a:ext cx="2807803" cy="1764460"/>
          </a:xfrm>
          <a:prstGeom prst="rect">
            <a:avLst/>
          </a:prstGeom>
        </p:spPr>
      </p:pic>
      <p:pic>
        <p:nvPicPr>
          <p:cNvPr id="6" name="Resim 4" descr="Wind energy - Greenpeace UK">
            <a:extLst>
              <a:ext uri="{FF2B5EF4-FFF2-40B4-BE49-F238E27FC236}">
                <a16:creationId xmlns:a16="http://schemas.microsoft.com/office/drawing/2014/main" id="{53BB5CC1-1581-2027-13A6-D0E88F048DB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24147" y="3296175"/>
            <a:ext cx="2807898" cy="1764459"/>
          </a:xfrm>
          <a:prstGeom prst="rect">
            <a:avLst/>
          </a:prstGeom>
        </p:spPr>
      </p:pic>
    </p:spTree>
    <p:extLst>
      <p:ext uri="{BB962C8B-B14F-4D97-AF65-F5344CB8AC3E}">
        <p14:creationId xmlns:p14="http://schemas.microsoft.com/office/powerpoint/2010/main" val="200995533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8CEE-AF49-5111-8531-C764E46CCE31}"/>
              </a:ext>
            </a:extLst>
          </p:cNvPr>
          <p:cNvSpPr>
            <a:spLocks noGrp="1"/>
          </p:cNvSpPr>
          <p:nvPr>
            <p:ph type="title"/>
          </p:nvPr>
        </p:nvSpPr>
        <p:spPr/>
        <p:txBody>
          <a:bodyPr/>
          <a:lstStyle/>
          <a:p>
            <a:r>
              <a:rPr lang="en-GB" noProof="0"/>
              <a:t>The wind atlas</a:t>
            </a:r>
          </a:p>
        </p:txBody>
      </p:sp>
      <p:sp>
        <p:nvSpPr>
          <p:cNvPr id="5" name="TextBox 4">
            <a:extLst>
              <a:ext uri="{FF2B5EF4-FFF2-40B4-BE49-F238E27FC236}">
                <a16:creationId xmlns:a16="http://schemas.microsoft.com/office/drawing/2014/main" id="{C6C1DE69-C16F-1EDC-9C43-DC0DA48FCB16}"/>
              </a:ext>
            </a:extLst>
          </p:cNvPr>
          <p:cNvSpPr txBox="1"/>
          <p:nvPr/>
        </p:nvSpPr>
        <p:spPr>
          <a:xfrm>
            <a:off x="763370" y="1408225"/>
            <a:ext cx="680482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Ø"/>
            </a:pPr>
            <a:r>
              <a:rPr lang="en-GB" noProof="0">
                <a:solidFill>
                  <a:schemeClr val="tx1"/>
                </a:solidFill>
                <a:latin typeface="Sofia Sans"/>
                <a:sym typeface="Sofia Sans"/>
              </a:rPr>
              <a:t>The wind atlas shows </a:t>
            </a:r>
            <a:r>
              <a:rPr lang="en-GB" b="1" noProof="0">
                <a:solidFill>
                  <a:schemeClr val="tx1"/>
                </a:solidFill>
                <a:latin typeface="Sofia Sans"/>
                <a:sym typeface="Sofia Sans"/>
              </a:rPr>
              <a:t>wind conditions in a specific region</a:t>
            </a:r>
            <a:r>
              <a:rPr lang="en-GB" noProof="0">
                <a:solidFill>
                  <a:schemeClr val="tx1"/>
                </a:solidFill>
                <a:latin typeface="Sofia Sans"/>
                <a:sym typeface="Sofia Sans"/>
              </a:rPr>
              <a:t> (wind speed, direction, and energy potential).</a:t>
            </a:r>
          </a:p>
          <a:p>
            <a:pPr marL="285750" indent="-285750">
              <a:buFont typeface="Wingdings" panose="05000000000000000000" pitchFamily="2" charset="2"/>
              <a:buChar char="Ø"/>
            </a:pPr>
            <a:endParaRPr lang="en-GB" noProof="0">
              <a:solidFill>
                <a:schemeClr val="tx1"/>
              </a:solidFill>
              <a:latin typeface="Sofia Sans"/>
              <a:sym typeface="Sofia Sans"/>
            </a:endParaRPr>
          </a:p>
          <a:p>
            <a:pPr marL="285750" indent="-285750">
              <a:buFont typeface="Wingdings" panose="05000000000000000000" pitchFamily="2" charset="2"/>
              <a:buChar char="Ø"/>
            </a:pPr>
            <a:r>
              <a:rPr lang="en-GB" noProof="0">
                <a:solidFill>
                  <a:schemeClr val="tx1"/>
                </a:solidFill>
                <a:latin typeface="Sofia Sans"/>
                <a:sym typeface="Sofia Sans"/>
              </a:rPr>
              <a:t>It is based on weather data and models to predict long-term wind patterns.</a:t>
            </a:r>
            <a:endParaRPr lang="en-GB" noProof="0">
              <a:solidFill>
                <a:schemeClr val="tx1"/>
              </a:solidFill>
              <a:latin typeface="Sofia Sans"/>
            </a:endParaRPr>
          </a:p>
          <a:p>
            <a:pPr marL="285750" indent="-285750">
              <a:buFont typeface="Wingdings" panose="05000000000000000000" pitchFamily="2" charset="2"/>
              <a:buChar char="Ø"/>
            </a:pPr>
            <a:endParaRPr lang="en-GB" noProof="0">
              <a:solidFill>
                <a:schemeClr val="tx1"/>
              </a:solidFill>
              <a:latin typeface="Sofia Sans"/>
            </a:endParaRPr>
          </a:p>
          <a:p>
            <a:pPr marL="285750" indent="-285750">
              <a:buFont typeface="Wingdings" panose="05000000000000000000" pitchFamily="2" charset="2"/>
              <a:buChar char="Ø"/>
            </a:pPr>
            <a:r>
              <a:rPr lang="en-GB" noProof="0">
                <a:solidFill>
                  <a:schemeClr val="tx1"/>
                </a:solidFill>
                <a:latin typeface="Sofia Sans"/>
                <a:sym typeface="Sofia Sans"/>
              </a:rPr>
              <a:t>It is used to </a:t>
            </a:r>
            <a:r>
              <a:rPr lang="en-GB" b="1" noProof="0">
                <a:solidFill>
                  <a:schemeClr val="tx1"/>
                </a:solidFill>
                <a:latin typeface="Sofia Sans"/>
                <a:sym typeface="Sofia Sans"/>
              </a:rPr>
              <a:t>find the best locations for wind turbines</a:t>
            </a:r>
            <a:r>
              <a:rPr lang="en-GB" noProof="0">
                <a:solidFill>
                  <a:schemeClr val="tx1"/>
                </a:solidFill>
                <a:latin typeface="Sofia Sans"/>
                <a:sym typeface="Sofia Sans"/>
              </a:rPr>
              <a:t>.</a:t>
            </a:r>
            <a:endParaRPr lang="en-GB" noProof="0">
              <a:solidFill>
                <a:schemeClr val="tx1"/>
              </a:solidFill>
              <a:latin typeface="Sofia Sans"/>
            </a:endParaRPr>
          </a:p>
          <a:p>
            <a:pPr marL="285750" indent="-285750">
              <a:buFont typeface="Wingdings" panose="05000000000000000000" pitchFamily="2" charset="2"/>
              <a:buChar char="Ø"/>
            </a:pPr>
            <a:endParaRPr lang="en-GB" noProof="0">
              <a:solidFill>
                <a:schemeClr val="tx1"/>
              </a:solidFill>
              <a:latin typeface="Sofia Sans"/>
            </a:endParaRPr>
          </a:p>
          <a:p>
            <a:pPr marL="285750" indent="-285750">
              <a:buFont typeface="Wingdings" panose="05000000000000000000" pitchFamily="2" charset="2"/>
              <a:buChar char="Ø"/>
            </a:pPr>
            <a:r>
              <a:rPr lang="en-GB" noProof="0">
                <a:solidFill>
                  <a:schemeClr val="tx1"/>
                </a:solidFill>
                <a:latin typeface="Sofia Sans"/>
                <a:sym typeface="Sofia Sans"/>
              </a:rPr>
              <a:t>It supports planning and decision-making for renewable energy projects.</a:t>
            </a:r>
            <a:endParaRPr lang="en-GB" noProof="0">
              <a:solidFill>
                <a:schemeClr val="tx1"/>
              </a:solidFill>
              <a:latin typeface="Sofia Sans"/>
            </a:endParaRPr>
          </a:p>
        </p:txBody>
      </p:sp>
      <p:pic>
        <p:nvPicPr>
          <p:cNvPr id="4" name="Grafik 3" descr="Topographiekarte Silhouette">
            <a:extLst>
              <a:ext uri="{FF2B5EF4-FFF2-40B4-BE49-F238E27FC236}">
                <a16:creationId xmlns:a16="http://schemas.microsoft.com/office/drawing/2014/main" id="{E8A1526D-D460-CCA2-6A01-E5BB6B2680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12742" y="3466315"/>
            <a:ext cx="1137685" cy="1137685"/>
          </a:xfrm>
          <a:prstGeom prst="rect">
            <a:avLst/>
          </a:prstGeom>
        </p:spPr>
      </p:pic>
      <p:pic>
        <p:nvPicPr>
          <p:cNvPr id="7" name="Grafik 6" descr="Südamerika mit einfarbiger Füllung">
            <a:extLst>
              <a:ext uri="{FF2B5EF4-FFF2-40B4-BE49-F238E27FC236}">
                <a16:creationId xmlns:a16="http://schemas.microsoft.com/office/drawing/2014/main" id="{B4EA269E-50D7-7458-C915-CE7B09B387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28" y="3365422"/>
            <a:ext cx="1238578" cy="1238578"/>
          </a:xfrm>
          <a:prstGeom prst="rect">
            <a:avLst/>
          </a:prstGeom>
        </p:spPr>
      </p:pic>
    </p:spTree>
    <p:extLst>
      <p:ext uri="{BB962C8B-B14F-4D97-AF65-F5344CB8AC3E}">
        <p14:creationId xmlns:p14="http://schemas.microsoft.com/office/powerpoint/2010/main" val="422446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937487" y="539500"/>
            <a:ext cx="7704000" cy="572700"/>
          </a:xfrm>
        </p:spPr>
        <p:txBody>
          <a:bodyPr/>
          <a:lstStyle/>
          <a:p>
            <a:r>
              <a:rPr lang="en-GB" noProof="0"/>
              <a:t>At the end of the session you’ll be able to</a:t>
            </a:r>
            <a:endParaRPr lang="en-GB" b="0" noProof="0">
              <a:solidFill>
                <a:srgbClr val="000000"/>
              </a:solidFill>
            </a:endParaRPr>
          </a:p>
          <a:p>
            <a:endParaRPr lang="en-GB" noProof="0"/>
          </a:p>
        </p:txBody>
      </p:sp>
      <p:grpSp>
        <p:nvGrpSpPr>
          <p:cNvPr id="9" name="Gruppieren 8">
            <a:extLst>
              <a:ext uri="{FF2B5EF4-FFF2-40B4-BE49-F238E27FC236}">
                <a16:creationId xmlns:a16="http://schemas.microsoft.com/office/drawing/2014/main" id="{72931B21-05DE-BDDC-AD6C-48257E538D6A}"/>
              </a:ext>
            </a:extLst>
          </p:cNvPr>
          <p:cNvGrpSpPr/>
          <p:nvPr/>
        </p:nvGrpSpPr>
        <p:grpSpPr>
          <a:xfrm>
            <a:off x="1218910" y="3859366"/>
            <a:ext cx="7094699" cy="810000"/>
            <a:chOff x="1218910" y="4078863"/>
            <a:chExt cx="7094699" cy="810000"/>
          </a:xfrm>
        </p:grpSpPr>
        <p:sp>
          <p:nvSpPr>
            <p:cNvPr id="7" name="Google Shape;431;p31">
              <a:extLst>
                <a:ext uri="{FF2B5EF4-FFF2-40B4-BE49-F238E27FC236}">
                  <a16:creationId xmlns:a16="http://schemas.microsoft.com/office/drawing/2014/main" id="{9DD95804-1691-753F-647A-3DCB956242D7}"/>
                </a:ext>
              </a:extLst>
            </p:cNvPr>
            <p:cNvSpPr txBox="1">
              <a:spLocks/>
            </p:cNvSpPr>
            <p:nvPr/>
          </p:nvSpPr>
          <p:spPr>
            <a:xfrm>
              <a:off x="2087046" y="407886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noProof="0">
                  <a:latin typeface="Sofia Sans"/>
                </a:rPr>
                <a:t>Use the </a:t>
              </a:r>
              <a:r>
                <a:rPr lang="en-GB" b="1" noProof="0">
                  <a:latin typeface="Sofia Sans"/>
                </a:rPr>
                <a:t>wind turbine kit</a:t>
              </a:r>
              <a:r>
                <a:rPr lang="en-GB" noProof="0">
                  <a:latin typeface="Sofia Sans"/>
                </a:rPr>
                <a:t> and try out which configurations generate the most energy and which is therefore the best way to build a wind turbine in real life.</a:t>
              </a:r>
            </a:p>
          </p:txBody>
        </p:sp>
        <p:pic>
          <p:nvPicPr>
            <p:cNvPr id="11" name="Graphic 10" descr="Mikroskop Silhouette">
              <a:extLst>
                <a:ext uri="{FF2B5EF4-FFF2-40B4-BE49-F238E27FC236}">
                  <a16:creationId xmlns:a16="http://schemas.microsoft.com/office/drawing/2014/main" id="{1F6846BD-8609-26E2-FB49-98031EAB3D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910" y="4212821"/>
              <a:ext cx="542084" cy="542084"/>
            </a:xfrm>
            <a:prstGeom prst="rect">
              <a:avLst/>
            </a:prstGeom>
          </p:spPr>
        </p:pic>
      </p:grpSp>
      <p:grpSp>
        <p:nvGrpSpPr>
          <p:cNvPr id="4" name="Gruppieren 3">
            <a:extLst>
              <a:ext uri="{FF2B5EF4-FFF2-40B4-BE49-F238E27FC236}">
                <a16:creationId xmlns:a16="http://schemas.microsoft.com/office/drawing/2014/main" id="{29932F21-4B90-2830-22FB-432ECE3E024C}"/>
              </a:ext>
            </a:extLst>
          </p:cNvPr>
          <p:cNvGrpSpPr/>
          <p:nvPr/>
        </p:nvGrpSpPr>
        <p:grpSpPr>
          <a:xfrm>
            <a:off x="1234218" y="3034741"/>
            <a:ext cx="7092355" cy="810000"/>
            <a:chOff x="1234218" y="3080226"/>
            <a:chExt cx="7092355" cy="810000"/>
          </a:xfrm>
        </p:grpSpPr>
        <p:sp>
          <p:nvSpPr>
            <p:cNvPr id="5" name="Google Shape;431;p31">
              <a:extLst>
                <a:ext uri="{FF2B5EF4-FFF2-40B4-BE49-F238E27FC236}">
                  <a16:creationId xmlns:a16="http://schemas.microsoft.com/office/drawing/2014/main" id="{720F1362-04C6-B030-BF62-1DC72CA896B3}"/>
                </a:ext>
              </a:extLst>
            </p:cNvPr>
            <p:cNvSpPr txBox="1">
              <a:spLocks/>
            </p:cNvSpPr>
            <p:nvPr/>
          </p:nvSpPr>
          <p:spPr>
            <a:xfrm>
              <a:off x="2100010" y="3080226"/>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noProof="0">
                  <a:latin typeface="Sofia Sans"/>
                </a:rPr>
                <a:t>Create an </a:t>
              </a:r>
              <a:r>
                <a:rPr lang="en-GB" b="1" noProof="0">
                  <a:latin typeface="Sofia Sans"/>
                </a:rPr>
                <a:t>airfoil </a:t>
              </a:r>
              <a:r>
                <a:rPr lang="en-GB" noProof="0">
                  <a:latin typeface="Sofia Sans"/>
                </a:rPr>
                <a:t>and connect it to the </a:t>
              </a:r>
              <a:r>
                <a:rPr lang="en-GB" b="1" noProof="0">
                  <a:latin typeface="Sofia Sans"/>
                </a:rPr>
                <a:t>principle of Bernoulli</a:t>
              </a:r>
              <a:r>
                <a:rPr lang="en-GB" noProof="0">
                  <a:latin typeface="Sofia Sans"/>
                </a:rPr>
                <a:t>. </a:t>
              </a:r>
            </a:p>
          </p:txBody>
        </p:sp>
        <p:pic>
          <p:nvPicPr>
            <p:cNvPr id="13" name="Graphic 12" descr="Wissenschaftlerin Silhouette">
              <a:extLst>
                <a:ext uri="{FF2B5EF4-FFF2-40B4-BE49-F238E27FC236}">
                  <a16:creationId xmlns:a16="http://schemas.microsoft.com/office/drawing/2014/main" id="{06FA4507-6F4F-5B2E-E778-AA0E059CC6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4218" y="3210587"/>
              <a:ext cx="542084" cy="542084"/>
            </a:xfrm>
            <a:prstGeom prst="rect">
              <a:avLst/>
            </a:prstGeom>
          </p:spPr>
        </p:pic>
      </p:grpSp>
      <p:grpSp>
        <p:nvGrpSpPr>
          <p:cNvPr id="6" name="Gruppieren 5">
            <a:extLst>
              <a:ext uri="{FF2B5EF4-FFF2-40B4-BE49-F238E27FC236}">
                <a16:creationId xmlns:a16="http://schemas.microsoft.com/office/drawing/2014/main" id="{71CB0DDF-F7B0-3A58-3873-A7362781D764}"/>
              </a:ext>
            </a:extLst>
          </p:cNvPr>
          <p:cNvGrpSpPr/>
          <p:nvPr/>
        </p:nvGrpSpPr>
        <p:grpSpPr>
          <a:xfrm>
            <a:off x="1218910" y="2210117"/>
            <a:ext cx="7094699" cy="810000"/>
            <a:chOff x="1218910" y="2283283"/>
            <a:chExt cx="7094699" cy="810000"/>
          </a:xfrm>
        </p:grpSpPr>
        <p:sp>
          <p:nvSpPr>
            <p:cNvPr id="25" name="Google Shape;431;p31">
              <a:extLst>
                <a:ext uri="{FF2B5EF4-FFF2-40B4-BE49-F238E27FC236}">
                  <a16:creationId xmlns:a16="http://schemas.microsoft.com/office/drawing/2014/main" id="{D8B2AAD1-0B38-A918-C4B1-64B711162C62}"/>
                </a:ext>
              </a:extLst>
            </p:cNvPr>
            <p:cNvSpPr txBox="1">
              <a:spLocks/>
            </p:cNvSpPr>
            <p:nvPr/>
          </p:nvSpPr>
          <p:spPr>
            <a:xfrm>
              <a:off x="2087046" y="228328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noProof="0">
                  <a:latin typeface="Sofia Sans"/>
                </a:rPr>
                <a:t>Know how to </a:t>
              </a:r>
              <a:r>
                <a:rPr lang="en-GB" b="1" noProof="0">
                  <a:latin typeface="Sofia Sans"/>
                </a:rPr>
                <a:t>measure wind</a:t>
              </a:r>
              <a:r>
                <a:rPr lang="en-GB" noProof="0">
                  <a:latin typeface="Sofia Sans"/>
                </a:rPr>
                <a:t> and understand how </a:t>
              </a:r>
              <a:r>
                <a:rPr lang="en-GB" b="1" noProof="0">
                  <a:latin typeface="Sofia Sans"/>
                </a:rPr>
                <a:t>wind can do work</a:t>
              </a:r>
              <a:r>
                <a:rPr lang="en-GB" noProof="0">
                  <a:latin typeface="Sofia Sans"/>
                </a:rPr>
                <a:t>. </a:t>
              </a:r>
            </a:p>
          </p:txBody>
        </p:sp>
        <p:pic>
          <p:nvPicPr>
            <p:cNvPr id="14" name="Graphic 13" descr="Erneuerbare Energien Silhouette">
              <a:extLst>
                <a:ext uri="{FF2B5EF4-FFF2-40B4-BE49-F238E27FC236}">
                  <a16:creationId xmlns:a16="http://schemas.microsoft.com/office/drawing/2014/main" id="{6C3401AB-042D-FB58-9F39-2C188CEC82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8910" y="2401933"/>
              <a:ext cx="572700" cy="572700"/>
            </a:xfrm>
            <a:prstGeom prst="rect">
              <a:avLst/>
            </a:prstGeom>
          </p:spPr>
        </p:pic>
      </p:grpSp>
      <p:grpSp>
        <p:nvGrpSpPr>
          <p:cNvPr id="8" name="Gruppieren 7">
            <a:extLst>
              <a:ext uri="{FF2B5EF4-FFF2-40B4-BE49-F238E27FC236}">
                <a16:creationId xmlns:a16="http://schemas.microsoft.com/office/drawing/2014/main" id="{1EF99F04-13F0-7F0D-9582-614F3DE4A49C}"/>
              </a:ext>
            </a:extLst>
          </p:cNvPr>
          <p:cNvGrpSpPr/>
          <p:nvPr/>
        </p:nvGrpSpPr>
        <p:grpSpPr>
          <a:xfrm>
            <a:off x="1242331" y="1385493"/>
            <a:ext cx="7084242" cy="810000"/>
            <a:chOff x="1242331" y="1385493"/>
            <a:chExt cx="7084242" cy="810000"/>
          </a:xfrm>
        </p:grpSpPr>
        <p:pic>
          <p:nvPicPr>
            <p:cNvPr id="15" name="Graphic 14" descr="Windkraftanlagen Silhouette">
              <a:extLst>
                <a:ext uri="{FF2B5EF4-FFF2-40B4-BE49-F238E27FC236}">
                  <a16:creationId xmlns:a16="http://schemas.microsoft.com/office/drawing/2014/main" id="{A7834CA4-4702-C0B6-1A49-2EBE226F2E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2331" y="1515853"/>
              <a:ext cx="549279" cy="549279"/>
            </a:xfrm>
            <a:prstGeom prst="rect">
              <a:avLst/>
            </a:prstGeom>
          </p:spPr>
        </p:pic>
        <p:sp>
          <p:nvSpPr>
            <p:cNvPr id="3" name="Google Shape;431;p31">
              <a:extLst>
                <a:ext uri="{FF2B5EF4-FFF2-40B4-BE49-F238E27FC236}">
                  <a16:creationId xmlns:a16="http://schemas.microsoft.com/office/drawing/2014/main" id="{C5D22630-60A1-B0A5-527F-867FD2F46301}"/>
                </a:ext>
              </a:extLst>
            </p:cNvPr>
            <p:cNvSpPr txBox="1">
              <a:spLocks/>
            </p:cNvSpPr>
            <p:nvPr/>
          </p:nvSpPr>
          <p:spPr>
            <a:xfrm>
              <a:off x="2100010" y="138549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noProof="0">
                  <a:solidFill>
                    <a:schemeClr val="tx1"/>
                  </a:solidFill>
                  <a:latin typeface="Sofia Sans"/>
                </a:rPr>
                <a:t>Know the </a:t>
              </a:r>
              <a:r>
                <a:rPr lang="en-GB" b="1" noProof="0">
                  <a:solidFill>
                    <a:schemeClr val="tx1"/>
                  </a:solidFill>
                  <a:latin typeface="Sofia Sans"/>
                </a:rPr>
                <a:t>basics of energy, wind energy</a:t>
              </a:r>
              <a:r>
                <a:rPr lang="en-GB" noProof="0">
                  <a:solidFill>
                    <a:schemeClr val="tx1"/>
                  </a:solidFill>
                  <a:latin typeface="Sofia Sans"/>
                </a:rPr>
                <a:t> and where you can find the </a:t>
              </a:r>
              <a:r>
                <a:rPr lang="en-GB" b="1" noProof="0">
                  <a:solidFill>
                    <a:schemeClr val="tx1"/>
                  </a:solidFill>
                  <a:latin typeface="Sofia Sans"/>
                </a:rPr>
                <a:t>windiest places</a:t>
              </a:r>
              <a:r>
                <a:rPr lang="en-GB" noProof="0">
                  <a:solidFill>
                    <a:schemeClr val="tx1"/>
                  </a:solidFill>
                  <a:latin typeface="Sofia Sans"/>
                </a:rPr>
                <a:t>.</a:t>
              </a:r>
              <a:endParaRPr lang="en-GB" b="0" noProof="0">
                <a:solidFill>
                  <a:schemeClr val="tx1"/>
                </a:solidFill>
                <a:latin typeface="Sofia Sans"/>
              </a:endParaRPr>
            </a:p>
          </p:txBody>
        </p:sp>
      </p:grpSp>
    </p:spTree>
    <p:extLst>
      <p:ext uri="{BB962C8B-B14F-4D97-AF65-F5344CB8AC3E}">
        <p14:creationId xmlns:p14="http://schemas.microsoft.com/office/powerpoint/2010/main" val="1796853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8CEE-AF49-5111-8531-C764E46CCE31}"/>
              </a:ext>
            </a:extLst>
          </p:cNvPr>
          <p:cNvSpPr>
            <a:spLocks noGrp="1"/>
          </p:cNvSpPr>
          <p:nvPr>
            <p:ph type="title"/>
          </p:nvPr>
        </p:nvSpPr>
        <p:spPr/>
        <p:txBody>
          <a:bodyPr/>
          <a:lstStyle/>
          <a:p>
            <a:r>
              <a:rPr lang="en-GB" noProof="0"/>
              <a:t>The wind atlas</a:t>
            </a:r>
          </a:p>
        </p:txBody>
      </p:sp>
      <p:sp>
        <p:nvSpPr>
          <p:cNvPr id="5" name="TextBox 4">
            <a:extLst>
              <a:ext uri="{FF2B5EF4-FFF2-40B4-BE49-F238E27FC236}">
                <a16:creationId xmlns:a16="http://schemas.microsoft.com/office/drawing/2014/main" id="{C6C1DE69-C16F-1EDC-9C43-DC0DA48FCB16}"/>
              </a:ext>
            </a:extLst>
          </p:cNvPr>
          <p:cNvSpPr txBox="1"/>
          <p:nvPr/>
        </p:nvSpPr>
        <p:spPr>
          <a:xfrm>
            <a:off x="720000" y="1425263"/>
            <a:ext cx="6594230"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solidFill>
                  <a:schemeClr val="tx1"/>
                </a:solidFill>
                <a:latin typeface="Sofia Sans"/>
                <a:sym typeface="Sofia Sans"/>
              </a:rPr>
              <a:t>The wind atlas uses </a:t>
            </a:r>
            <a:r>
              <a:rPr lang="en-GB" b="1" noProof="0">
                <a:solidFill>
                  <a:schemeClr val="tx1"/>
                </a:solidFill>
                <a:latin typeface="Sofia Sans"/>
                <a:sym typeface="Sofia Sans"/>
              </a:rPr>
              <a:t>average power density (W/m^2)</a:t>
            </a:r>
            <a:r>
              <a:rPr lang="en-GB" noProof="0">
                <a:solidFill>
                  <a:schemeClr val="tx1"/>
                </a:solidFill>
                <a:latin typeface="Sofia Sans"/>
                <a:sym typeface="Sofia Sans"/>
              </a:rPr>
              <a:t> and the </a:t>
            </a:r>
            <a:r>
              <a:rPr lang="en-GB" b="1" noProof="0">
                <a:solidFill>
                  <a:schemeClr val="tx1"/>
                </a:solidFill>
                <a:latin typeface="Sofia Sans"/>
                <a:sym typeface="Sofia Sans"/>
              </a:rPr>
              <a:t>speed of wind (m/s)</a:t>
            </a:r>
            <a:r>
              <a:rPr lang="en-GB" noProof="0">
                <a:solidFill>
                  <a:schemeClr val="tx1"/>
                </a:solidFill>
                <a:latin typeface="Sofia Sans"/>
                <a:sym typeface="Sofia Sans"/>
              </a:rPr>
              <a:t> as units to measure wind speed. </a:t>
            </a:r>
            <a:endParaRPr lang="en-GB" noProof="0">
              <a:solidFill>
                <a:schemeClr val="tx1"/>
              </a:solidFill>
            </a:endParaRPr>
          </a:p>
          <a:p>
            <a:pPr>
              <a:buFont typeface="Calibri"/>
              <a:buChar char="-"/>
            </a:pPr>
            <a:endParaRPr lang="en-GB" noProof="0">
              <a:solidFill>
                <a:schemeClr val="tx1"/>
              </a:solidFill>
              <a:latin typeface="Sofia Sans"/>
            </a:endParaRPr>
          </a:p>
          <a:p>
            <a:r>
              <a:rPr lang="en-GB" noProof="0">
                <a:solidFill>
                  <a:schemeClr val="tx1"/>
                </a:solidFill>
                <a:latin typeface="Sofia Sans"/>
              </a:rPr>
              <a:t>Let`s see what they mean:</a:t>
            </a:r>
          </a:p>
          <a:p>
            <a:endParaRPr lang="en-GB" noProof="0">
              <a:solidFill>
                <a:schemeClr val="tx1"/>
              </a:solidFill>
              <a:latin typeface="Sofia Sans"/>
            </a:endParaRPr>
          </a:p>
          <a:p>
            <a:pPr marL="285750" indent="-285750">
              <a:buFont typeface="Wingdings" panose="05000000000000000000" pitchFamily="2" charset="2"/>
              <a:buChar char="Ø"/>
            </a:pPr>
            <a:r>
              <a:rPr lang="en-GB" b="1" noProof="0">
                <a:solidFill>
                  <a:schemeClr val="tx1"/>
                </a:solidFill>
                <a:latin typeface="Sofia Sans"/>
              </a:rPr>
              <a:t>Average power density (W/m²):</a:t>
            </a:r>
          </a:p>
          <a:p>
            <a:r>
              <a:rPr lang="en-GB" noProof="0">
                <a:solidFill>
                  <a:schemeClr val="tx1"/>
                </a:solidFill>
                <a:latin typeface="Sofia Sans"/>
              </a:rPr>
              <a:t>Measures energy available per square meter from wind.</a:t>
            </a:r>
            <a:endParaRPr lang="en-GB" noProof="0">
              <a:solidFill>
                <a:schemeClr val="tx1"/>
              </a:solidFill>
            </a:endParaRPr>
          </a:p>
          <a:p>
            <a:pPr marL="285750" indent="-285750">
              <a:buFont typeface="Wingdings" panose="05000000000000000000" pitchFamily="2" charset="2"/>
              <a:buChar char="è"/>
            </a:pPr>
            <a:r>
              <a:rPr lang="en-GB" noProof="0">
                <a:solidFill>
                  <a:schemeClr val="tx1"/>
                </a:solidFill>
                <a:latin typeface="Sofia Sans"/>
              </a:rPr>
              <a:t>Higher W/m² means more potential energy to generate electricity.</a:t>
            </a:r>
          </a:p>
          <a:p>
            <a:endParaRPr lang="en-GB" noProof="0">
              <a:solidFill>
                <a:schemeClr val="tx1"/>
              </a:solidFill>
            </a:endParaRPr>
          </a:p>
          <a:p>
            <a:pPr marL="285750" indent="-285750">
              <a:buFont typeface="Wingdings" panose="05000000000000000000" pitchFamily="2" charset="2"/>
              <a:buChar char="Ø"/>
            </a:pPr>
            <a:r>
              <a:rPr lang="en-GB" b="1" noProof="0">
                <a:solidFill>
                  <a:schemeClr val="tx1"/>
                </a:solidFill>
                <a:latin typeface="Sofia Sans"/>
              </a:rPr>
              <a:t>Wind speed (m/s):</a:t>
            </a:r>
          </a:p>
          <a:p>
            <a:r>
              <a:rPr lang="en-GB" noProof="0">
                <a:solidFill>
                  <a:schemeClr val="tx1"/>
                </a:solidFill>
                <a:latin typeface="Sofia Sans"/>
              </a:rPr>
              <a:t>Measures how fast the wind is blowing in meters per second.</a:t>
            </a:r>
          </a:p>
          <a:p>
            <a:pPr marL="285750" indent="-285750">
              <a:buFont typeface="Wingdings" panose="05000000000000000000" pitchFamily="2" charset="2"/>
              <a:buChar char="è"/>
            </a:pPr>
            <a:r>
              <a:rPr lang="en-GB" noProof="0">
                <a:solidFill>
                  <a:schemeClr val="tx1"/>
                </a:solidFill>
                <a:latin typeface="Sofia Sans"/>
              </a:rPr>
              <a:t>Higher wind speed means more energy can be harvested by wind turbines.</a:t>
            </a:r>
          </a:p>
          <a:p>
            <a:endParaRPr lang="en-GB" noProof="0">
              <a:solidFill>
                <a:schemeClr val="tx1"/>
              </a:solidFill>
              <a:latin typeface="Sofia Sans"/>
            </a:endParaRPr>
          </a:p>
          <a:p>
            <a:pPr>
              <a:buFont typeface="Arial"/>
              <a:buChar char="•"/>
            </a:pPr>
            <a:endParaRPr lang="en-GB" b="1" noProof="0"/>
          </a:p>
          <a:p>
            <a:pPr marL="285750" indent="-285750">
              <a:buFont typeface="Calibri"/>
              <a:buChar char="-"/>
            </a:pPr>
            <a:endParaRPr lang="en-GB" sz="1800" noProof="0">
              <a:solidFill>
                <a:schemeClr val="tx1"/>
              </a:solidFill>
              <a:latin typeface="Sofia Sans"/>
            </a:endParaRPr>
          </a:p>
        </p:txBody>
      </p:sp>
      <p:pic>
        <p:nvPicPr>
          <p:cNvPr id="3" name="Graphic 2" descr="Windig Silhouette">
            <a:extLst>
              <a:ext uri="{FF2B5EF4-FFF2-40B4-BE49-F238E27FC236}">
                <a16:creationId xmlns:a16="http://schemas.microsoft.com/office/drawing/2014/main" id="{BD85FA4B-67FD-F8FD-2CFF-F411FF4F8D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9914" y="3462677"/>
            <a:ext cx="914400" cy="914400"/>
          </a:xfrm>
          <a:prstGeom prst="rect">
            <a:avLst/>
          </a:prstGeom>
        </p:spPr>
      </p:pic>
      <p:pic>
        <p:nvPicPr>
          <p:cNvPr id="4" name="Graphic 3" descr="Ladender Akku Silhouette">
            <a:extLst>
              <a:ext uri="{FF2B5EF4-FFF2-40B4-BE49-F238E27FC236}">
                <a16:creationId xmlns:a16="http://schemas.microsoft.com/office/drawing/2014/main" id="{B54DFB78-D1AA-0043-5FFB-B8F001A795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0497" y="2114550"/>
            <a:ext cx="914400" cy="914400"/>
          </a:xfrm>
          <a:prstGeom prst="rect">
            <a:avLst/>
          </a:prstGeom>
        </p:spPr>
      </p:pic>
    </p:spTree>
    <p:extLst>
      <p:ext uri="{BB962C8B-B14F-4D97-AF65-F5344CB8AC3E}">
        <p14:creationId xmlns:p14="http://schemas.microsoft.com/office/powerpoint/2010/main" val="3654683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8CEE-AF49-5111-8531-C764E46CCE31}"/>
              </a:ext>
            </a:extLst>
          </p:cNvPr>
          <p:cNvSpPr>
            <a:spLocks noGrp="1"/>
          </p:cNvSpPr>
          <p:nvPr>
            <p:ph type="title"/>
          </p:nvPr>
        </p:nvSpPr>
        <p:spPr/>
        <p:txBody>
          <a:bodyPr/>
          <a:lstStyle/>
          <a:p>
            <a:r>
              <a:rPr lang="en-GB" noProof="0"/>
              <a:t>The wind atlas</a:t>
            </a:r>
          </a:p>
        </p:txBody>
      </p:sp>
      <p:pic>
        <p:nvPicPr>
          <p:cNvPr id="3" name="Picture 2">
            <a:extLst>
              <a:ext uri="{FF2B5EF4-FFF2-40B4-BE49-F238E27FC236}">
                <a16:creationId xmlns:a16="http://schemas.microsoft.com/office/drawing/2014/main" id="{2A6F011B-3C3A-DC66-75BF-FE34AA9042AA}"/>
              </a:ext>
            </a:extLst>
          </p:cNvPr>
          <p:cNvPicPr>
            <a:picLocks noChangeAspect="1"/>
          </p:cNvPicPr>
          <p:nvPr/>
        </p:nvPicPr>
        <p:blipFill>
          <a:blip r:embed="rId2" cstate="hqprint">
            <a:extLst>
              <a:ext uri="{28A0092B-C50C-407E-A947-70E740481C1C}">
                <a14:useLocalDpi xmlns:a14="http://schemas.microsoft.com/office/drawing/2010/main"/>
              </a:ext>
            </a:extLst>
          </a:blip>
          <a:srcRect b="8193"/>
          <a:stretch/>
        </p:blipFill>
        <p:spPr>
          <a:xfrm>
            <a:off x="685512" y="1111969"/>
            <a:ext cx="6680753" cy="2813531"/>
          </a:xfrm>
          <a:prstGeom prst="rect">
            <a:avLst/>
          </a:prstGeom>
        </p:spPr>
      </p:pic>
      <p:sp>
        <p:nvSpPr>
          <p:cNvPr id="5" name="TextBox 4">
            <a:extLst>
              <a:ext uri="{FF2B5EF4-FFF2-40B4-BE49-F238E27FC236}">
                <a16:creationId xmlns:a16="http://schemas.microsoft.com/office/drawing/2014/main" id="{90ED87F3-7A68-2757-5EFD-5401B93A3708}"/>
              </a:ext>
            </a:extLst>
          </p:cNvPr>
          <p:cNvSpPr txBox="1"/>
          <p:nvPr/>
        </p:nvSpPr>
        <p:spPr>
          <a:xfrm rot="-10800000" flipV="1">
            <a:off x="720969" y="4103651"/>
            <a:ext cx="66025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Ø"/>
            </a:pPr>
            <a:r>
              <a:rPr lang="en-GB" sz="1800" noProof="0">
                <a:solidFill>
                  <a:schemeClr val="tx1"/>
                </a:solidFill>
                <a:latin typeface="Sofia Sans"/>
                <a:sym typeface="Sofia Sans"/>
              </a:rPr>
              <a:t>This is a picture of the wind atlas. Visit the website and complete the </a:t>
            </a:r>
            <a:r>
              <a:rPr lang="en-GB" sz="1800" b="1" noProof="0">
                <a:solidFill>
                  <a:schemeClr val="tx1"/>
                </a:solidFill>
                <a:latin typeface="Sofia Sans"/>
                <a:sym typeface="Sofia Sans"/>
              </a:rPr>
              <a:t>challenge</a:t>
            </a:r>
            <a:r>
              <a:rPr lang="en-GB" sz="1800" noProof="0">
                <a:solidFill>
                  <a:schemeClr val="tx1"/>
                </a:solidFill>
                <a:latin typeface="Sofia Sans"/>
                <a:sym typeface="Sofia Sans"/>
              </a:rPr>
              <a:t> in your workbook </a:t>
            </a:r>
            <a:r>
              <a:rPr lang="en-GB" sz="1800">
                <a:solidFill>
                  <a:schemeClr val="tx1"/>
                </a:solidFill>
                <a:latin typeface="Sofia Sans"/>
                <a:sym typeface="Sofia Sans"/>
              </a:rPr>
              <a:t>o</a:t>
            </a:r>
            <a:r>
              <a:rPr lang="en-GB" sz="1800" noProof="0">
                <a:solidFill>
                  <a:schemeClr val="tx1"/>
                </a:solidFill>
                <a:latin typeface="Sofia Sans"/>
                <a:sym typeface="Sofia Sans"/>
              </a:rPr>
              <a:t>n page 16, Task 1!</a:t>
            </a:r>
            <a:endParaRPr lang="en-GB" sz="1800" noProof="0">
              <a:solidFill>
                <a:schemeClr val="tx1"/>
              </a:solidFill>
              <a:latin typeface="Sofia Sans"/>
            </a:endParaRPr>
          </a:p>
        </p:txBody>
      </p:sp>
      <p:pic>
        <p:nvPicPr>
          <p:cNvPr id="7" name="Graphic 6" descr="Würfel Silhouette">
            <a:extLst>
              <a:ext uri="{FF2B5EF4-FFF2-40B4-BE49-F238E27FC236}">
                <a16:creationId xmlns:a16="http://schemas.microsoft.com/office/drawing/2014/main" id="{08A2D873-ADBD-BCD8-8E8A-1B7D6FE63D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5685" y="364881"/>
            <a:ext cx="914400" cy="914400"/>
          </a:xfrm>
          <a:prstGeom prst="rect">
            <a:avLst/>
          </a:prstGeom>
        </p:spPr>
      </p:pic>
    </p:spTree>
    <p:extLst>
      <p:ext uri="{BB962C8B-B14F-4D97-AF65-F5344CB8AC3E}">
        <p14:creationId xmlns:p14="http://schemas.microsoft.com/office/powerpoint/2010/main" val="1607909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Wrap-up: stakeholders in wind energy</a:t>
            </a:r>
            <a:endParaRPr lang="en-GB" b="0" noProof="0">
              <a:solidFill>
                <a:srgbClr val="000000"/>
              </a:solidFill>
            </a:endParaRP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20130" y="1657350"/>
            <a:ext cx="8145668" cy="34097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chemeClr val="tx1"/>
                </a:solidFill>
              </a:rPr>
              <a:t>Last challenge for this chapter! </a:t>
            </a:r>
          </a:p>
          <a:p>
            <a:pPr marL="0" indent="0">
              <a:lnSpc>
                <a:spcPct val="114999"/>
              </a:lnSpc>
              <a:buNone/>
            </a:pPr>
            <a:r>
              <a:rPr lang="en-GB" noProof="0">
                <a:solidFill>
                  <a:schemeClr val="tx1"/>
                </a:solidFill>
              </a:rPr>
              <a:t>Look at your worksheet and complete the task 1 "Wind energy role play“ on page 17!</a:t>
            </a:r>
            <a:endParaRPr lang="en-GB" b="1"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r>
              <a:rPr lang="en-GB" b="1" noProof="0">
                <a:solidFill>
                  <a:schemeClr val="tx1"/>
                </a:solidFill>
              </a:rPr>
              <a:t>Who do you want to be?</a:t>
            </a:r>
          </a:p>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r>
              <a:rPr lang="en-GB" sz="1800" b="1" noProof="0">
                <a:solidFill>
                  <a:schemeClr val="tx1"/>
                </a:solidFill>
              </a:rPr>
              <a:t>local farmer             government official                engineer                          student</a:t>
            </a:r>
          </a:p>
          <a:p>
            <a:pPr marL="0" indent="0">
              <a:lnSpc>
                <a:spcPct val="114999"/>
              </a:lnSpc>
              <a:buNone/>
            </a:pPr>
            <a:endParaRPr lang="en-GB" sz="1800" b="1" noProof="0">
              <a:solidFill>
                <a:srgbClr val="333333"/>
              </a:solidFill>
            </a:endParaRPr>
          </a:p>
          <a:p>
            <a:pPr marL="0" indent="0">
              <a:lnSpc>
                <a:spcPct val="114999"/>
              </a:lnSpc>
              <a:buNone/>
            </a:pPr>
            <a:endParaRPr lang="en-GB" sz="1800" b="1" noProof="0">
              <a:solidFill>
                <a:srgbClr val="333333"/>
              </a:solidFill>
            </a:endParaRPr>
          </a:p>
          <a:p>
            <a:pPr marL="0" indent="0">
              <a:lnSpc>
                <a:spcPct val="114999"/>
              </a:lnSpc>
              <a:buNone/>
            </a:pPr>
            <a:endParaRPr lang="en-GB" sz="1800" b="1" noProof="0">
              <a:solidFill>
                <a:srgbClr val="97453F"/>
              </a:solidFill>
            </a:endParaRPr>
          </a:p>
          <a:p>
            <a:pPr marL="0" indent="0">
              <a:lnSpc>
                <a:spcPct val="114999"/>
              </a:lnSpc>
              <a:buNone/>
            </a:pPr>
            <a:endParaRPr lang="en-GB" sz="1200" noProof="0">
              <a:solidFill>
                <a:srgbClr val="333333"/>
              </a:solidFill>
            </a:endParaRPr>
          </a:p>
        </p:txBody>
      </p:sp>
      <p:pic>
        <p:nvPicPr>
          <p:cNvPr id="4" name="Grafik 3" descr="Würfel Silhouette">
            <a:extLst>
              <a:ext uri="{FF2B5EF4-FFF2-40B4-BE49-F238E27FC236}">
                <a16:creationId xmlns:a16="http://schemas.microsoft.com/office/drawing/2014/main" id="{3A592C1B-C3AF-9C67-8DA3-7F6D849A53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2380" y="742950"/>
            <a:ext cx="914400" cy="914400"/>
          </a:xfrm>
          <a:prstGeom prst="rect">
            <a:avLst/>
          </a:prstGeom>
        </p:spPr>
      </p:pic>
      <p:pic>
        <p:nvPicPr>
          <p:cNvPr id="2" name="Grafik 1" descr="Ghana cocoa farmers harness the law to save forests, boost yields – Del ...">
            <a:extLst>
              <a:ext uri="{FF2B5EF4-FFF2-40B4-BE49-F238E27FC236}">
                <a16:creationId xmlns:a16="http://schemas.microsoft.com/office/drawing/2014/main" id="{B6ACA213-C194-725A-DE28-436C86726D71}"/>
              </a:ext>
            </a:extLst>
          </p:cNvPr>
          <p:cNvPicPr>
            <a:picLocks noChangeAspect="1"/>
          </p:cNvPicPr>
          <p:nvPr/>
        </p:nvPicPr>
        <p:blipFill>
          <a:blip r:embed="rId5"/>
          <a:stretch>
            <a:fillRect/>
          </a:stretch>
        </p:blipFill>
        <p:spPr>
          <a:xfrm>
            <a:off x="563336" y="3108081"/>
            <a:ext cx="2180493" cy="1450731"/>
          </a:xfrm>
          <a:prstGeom prst="rect">
            <a:avLst/>
          </a:prstGeom>
        </p:spPr>
      </p:pic>
      <p:pic>
        <p:nvPicPr>
          <p:cNvPr id="5" name="Grafik 4" descr="Visa &amp; Passport FAQs – Embassy of Ghana – Vienna, Austria">
            <a:extLst>
              <a:ext uri="{FF2B5EF4-FFF2-40B4-BE49-F238E27FC236}">
                <a16:creationId xmlns:a16="http://schemas.microsoft.com/office/drawing/2014/main" id="{83F91464-4976-B6AE-F109-6B3C61088E70}"/>
              </a:ext>
            </a:extLst>
          </p:cNvPr>
          <p:cNvPicPr>
            <a:picLocks noChangeAspect="1"/>
          </p:cNvPicPr>
          <p:nvPr/>
        </p:nvPicPr>
        <p:blipFill>
          <a:blip r:embed="rId6"/>
          <a:stretch>
            <a:fillRect/>
          </a:stretch>
        </p:blipFill>
        <p:spPr>
          <a:xfrm>
            <a:off x="2743829" y="3105260"/>
            <a:ext cx="2373924" cy="1455303"/>
          </a:xfrm>
          <a:prstGeom prst="rect">
            <a:avLst/>
          </a:prstGeom>
        </p:spPr>
      </p:pic>
      <p:pic>
        <p:nvPicPr>
          <p:cNvPr id="6" name="Grafik 5" descr="JNP Engineering Ghana">
            <a:extLst>
              <a:ext uri="{FF2B5EF4-FFF2-40B4-BE49-F238E27FC236}">
                <a16:creationId xmlns:a16="http://schemas.microsoft.com/office/drawing/2014/main" id="{224CFFBF-1385-F781-F12B-0B234BEE0A3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24241" y="3105260"/>
            <a:ext cx="1956040" cy="1453552"/>
          </a:xfrm>
          <a:prstGeom prst="rect">
            <a:avLst/>
          </a:prstGeom>
        </p:spPr>
      </p:pic>
      <p:pic>
        <p:nvPicPr>
          <p:cNvPr id="7" name="Grafik 6" descr="The Education System Of Ghana | AFR 110: Intro to Contemporary Africa">
            <a:extLst>
              <a:ext uri="{FF2B5EF4-FFF2-40B4-BE49-F238E27FC236}">
                <a16:creationId xmlns:a16="http://schemas.microsoft.com/office/drawing/2014/main" id="{4A7BC04C-B4BF-5CE8-4AD7-D0DDFB55B59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080777" y="3105261"/>
            <a:ext cx="1977606" cy="1453551"/>
          </a:xfrm>
          <a:prstGeom prst="rect">
            <a:avLst/>
          </a:prstGeom>
        </p:spPr>
      </p:pic>
    </p:spTree>
    <p:extLst>
      <p:ext uri="{BB962C8B-B14F-4D97-AF65-F5344CB8AC3E}">
        <p14:creationId xmlns:p14="http://schemas.microsoft.com/office/powerpoint/2010/main" val="3199544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noProof="0"/>
              <a:t>Measuring and working with wind</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02</a:t>
            </a:r>
          </a:p>
        </p:txBody>
      </p:sp>
      <p:sp>
        <p:nvSpPr>
          <p:cNvPr id="372" name="Google Shape;372;p28"/>
          <p:cNvSpPr txBox="1">
            <a:spLocks noGrp="1"/>
          </p:cNvSpPr>
          <p:nvPr>
            <p:ph type="subTitle" idx="1"/>
          </p:nvPr>
        </p:nvSpPr>
        <p:spPr>
          <a:xfrm>
            <a:off x="448149" y="4192392"/>
            <a:ext cx="5708876" cy="411600"/>
          </a:xfrm>
          <a:prstGeom prst="rect">
            <a:avLst/>
          </a:prstGeom>
        </p:spPr>
        <p:txBody>
          <a:bodyPr spcFirstLastPara="1" wrap="square" lIns="91425" tIns="91425" rIns="91425" bIns="91425" anchor="ctr" anchorCtr="0">
            <a:noAutofit/>
          </a:bodyPr>
          <a:lstStyle/>
          <a:p>
            <a:pPr marL="0" indent="0">
              <a:lnSpc>
                <a:spcPct val="114999"/>
              </a:lnSpc>
            </a:pPr>
            <a:endParaRPr lang="en-GB" sz="1400" noProof="0"/>
          </a:p>
          <a:p>
            <a:pPr marL="0" indent="0">
              <a:lnSpc>
                <a:spcPct val="114999"/>
              </a:lnSpc>
            </a:pPr>
            <a:r>
              <a:rPr lang="en-GB" sz="1400" noProof="0"/>
              <a:t>Learn about how to measure wind and understand how it can do work. </a:t>
            </a:r>
            <a:endParaRPr lang="en-GB" noProof="0"/>
          </a:p>
          <a:p>
            <a:pPr marL="0" indent="0">
              <a:lnSpc>
                <a:spcPct val="114999"/>
              </a:lnSpc>
            </a:pPr>
            <a:endParaRPr lang="en-GB" sz="1400" noProof="0"/>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Tree>
    <p:extLst>
      <p:ext uri="{BB962C8B-B14F-4D97-AF65-F5344CB8AC3E}">
        <p14:creationId xmlns:p14="http://schemas.microsoft.com/office/powerpoint/2010/main" val="16915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eather vane on a pole&#10;&#10;Description automatically generated">
            <a:extLst>
              <a:ext uri="{FF2B5EF4-FFF2-40B4-BE49-F238E27FC236}">
                <a16:creationId xmlns:a16="http://schemas.microsoft.com/office/drawing/2014/main" id="{74ED0DD7-2605-9DCF-795B-7C3AA7B257F3}"/>
              </a:ext>
            </a:extLst>
          </p:cNvPr>
          <p:cNvPicPr>
            <a:picLocks noChangeAspect="1"/>
          </p:cNvPicPr>
          <p:nvPr/>
        </p:nvPicPr>
        <p:blipFill>
          <a:blip r:embed="rId3"/>
          <a:stretch>
            <a:fillRect/>
          </a:stretch>
        </p:blipFill>
        <p:spPr>
          <a:xfrm>
            <a:off x="713225" y="1418795"/>
            <a:ext cx="3908879" cy="2934742"/>
          </a:xfrm>
          <a:prstGeom prst="rect">
            <a:avLst/>
          </a:prstGeom>
          <a:noFill/>
          <a:ln w="9525" cap="flat" cmpd="sng">
            <a:solidFill>
              <a:schemeClr val="dk1"/>
            </a:solidFill>
            <a:prstDash val="dash"/>
            <a:round/>
            <a:headEnd type="none" w="sm" len="sm"/>
            <a:tailEnd type="none" w="sm" len="sm"/>
          </a:ln>
        </p:spPr>
      </p:pic>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713225" y="539500"/>
            <a:ext cx="7717200" cy="576000"/>
          </a:xfrm>
        </p:spPr>
        <p:txBody>
          <a:bodyPr spcFirstLastPara="1" wrap="square" lIns="91425" tIns="91425" rIns="91425" bIns="91425" anchor="t" anchorCtr="0">
            <a:normAutofit/>
          </a:bodyPr>
          <a:lstStyle/>
          <a:p>
            <a:pPr>
              <a:lnSpc>
                <a:spcPct val="90000"/>
              </a:lnSpc>
            </a:pPr>
            <a:r>
              <a:rPr lang="en-GB" b="1" i="0" u="none" strike="noStrike" cap="none" noProof="0">
                <a:latin typeface="Epilogue"/>
                <a:ea typeface="Epilogue"/>
                <a:cs typeface="Epilogue"/>
                <a:sym typeface="Epilogue"/>
              </a:rPr>
              <a:t>Measuring wind speed</a:t>
            </a:r>
          </a:p>
        </p:txBody>
      </p:sp>
      <p:sp>
        <p:nvSpPr>
          <p:cNvPr id="7" name="Textfeld 6">
            <a:extLst>
              <a:ext uri="{FF2B5EF4-FFF2-40B4-BE49-F238E27FC236}">
                <a16:creationId xmlns:a16="http://schemas.microsoft.com/office/drawing/2014/main" id="{093A833E-F483-48B3-840B-1348CCE3E9B7}"/>
              </a:ext>
            </a:extLst>
          </p:cNvPr>
          <p:cNvSpPr txBox="1"/>
          <p:nvPr/>
        </p:nvSpPr>
        <p:spPr>
          <a:xfrm>
            <a:off x="4527470" y="1548719"/>
            <a:ext cx="4382212" cy="3374145"/>
          </a:xfrm>
          <a:prstGeom prst="rect">
            <a:avLst/>
          </a:prstGeom>
          <a:noFill/>
          <a:ln>
            <a:noFill/>
          </a:ln>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39700">
              <a:lnSpc>
                <a:spcPct val="105000"/>
              </a:lnSpc>
              <a:spcAft>
                <a:spcPts val="600"/>
              </a:spcAft>
              <a:buClr>
                <a:schemeClr val="lt1"/>
              </a:buClr>
              <a:buSzPts val="1400"/>
            </a:pPr>
            <a:r>
              <a:rPr lang="en-GB" b="1" i="0" u="none" strike="noStrike" cap="none" noProof="0">
                <a:solidFill>
                  <a:schemeClr val="dk1"/>
                </a:solidFill>
                <a:latin typeface="Sofia Sans"/>
                <a:ea typeface="Sofia Sans"/>
                <a:cs typeface="Sofia Sans"/>
                <a:sym typeface="Sofia Sans"/>
              </a:rPr>
              <a:t>What is wind speed?</a:t>
            </a:r>
            <a:endParaRPr lang="en-GB" b="1" noProof="0">
              <a:solidFill>
                <a:schemeClr val="dk1"/>
              </a:solidFill>
              <a:latin typeface="Sofia Sans"/>
            </a:endParaRPr>
          </a:p>
          <a:p>
            <a:pPr marL="425450" indent="-285750">
              <a:lnSpc>
                <a:spcPct val="105000"/>
              </a:lnSpc>
              <a:spcAft>
                <a:spcPts val="600"/>
              </a:spcAft>
              <a:buClr>
                <a:schemeClr val="lt1"/>
              </a:buClr>
              <a:buSzPts val="1400"/>
              <a:buFont typeface="Wingdings" panose="05000000000000000000" pitchFamily="2" charset="2"/>
              <a:buChar char="Ø"/>
            </a:pPr>
            <a:r>
              <a:rPr lang="en-GB" b="0" i="0" u="none" strike="noStrike" cap="none" noProof="0">
                <a:solidFill>
                  <a:schemeClr val="dk1"/>
                </a:solidFill>
                <a:latin typeface="Sofia Sans"/>
                <a:ea typeface="Sofia Sans"/>
                <a:cs typeface="Sofia Sans"/>
                <a:sym typeface="Sofia Sans"/>
              </a:rPr>
              <a:t>Wind speed is the measure of how fast air is moving in a particular direction. </a:t>
            </a: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a:p>
            <a:pPr marL="139700">
              <a:lnSpc>
                <a:spcPct val="105000"/>
              </a:lnSpc>
              <a:spcAft>
                <a:spcPts val="600"/>
              </a:spcAft>
              <a:buClr>
                <a:schemeClr val="lt1"/>
              </a:buClr>
              <a:buSzPts val="1400"/>
            </a:pPr>
            <a:r>
              <a:rPr lang="en-GB" b="1" i="0" u="none" strike="noStrike" cap="none" noProof="0">
                <a:solidFill>
                  <a:schemeClr val="dk1"/>
                </a:solidFill>
                <a:latin typeface="Sofia Sans"/>
                <a:ea typeface="Sofia Sans"/>
                <a:cs typeface="Sofia Sans"/>
                <a:sym typeface="Sofia Sans"/>
              </a:rPr>
              <a:t>Why is wind speed important?</a:t>
            </a:r>
            <a:endParaRPr lang="en-GB" b="1"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Wingdings" panose="05000000000000000000" pitchFamily="2" charset="2"/>
              <a:buChar char="Ø"/>
            </a:pPr>
            <a:r>
              <a:rPr lang="en-GB" b="0" i="0" u="none" strike="noStrike" cap="none" noProof="0">
                <a:solidFill>
                  <a:schemeClr val="dk1"/>
                </a:solidFill>
                <a:latin typeface="Sofia Sans"/>
                <a:ea typeface="Sofia Sans"/>
                <a:cs typeface="Sofia Sans"/>
                <a:sym typeface="Sofia Sans"/>
              </a:rPr>
              <a:t>Faster wind generates more power </a:t>
            </a: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Wingdings" panose="05000000000000000000" pitchFamily="2" charset="2"/>
              <a:buChar char="Ø"/>
            </a:pPr>
            <a:r>
              <a:rPr lang="en-GB" b="0" i="0" u="none" strike="noStrike" cap="none" noProof="0">
                <a:solidFill>
                  <a:schemeClr val="dk1"/>
                </a:solidFill>
                <a:latin typeface="Sofia Sans"/>
                <a:ea typeface="Sofia Sans"/>
                <a:cs typeface="Sofia Sans"/>
                <a:sym typeface="Sofia Sans"/>
              </a:rPr>
              <a:t>Consistent wind is key </a:t>
            </a: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r>
              <a:rPr lang="en-GB" b="0" i="0" u="none" strike="noStrike" cap="none" noProof="0">
                <a:solidFill>
                  <a:schemeClr val="dk1"/>
                </a:solidFill>
                <a:latin typeface="Sofia Sans"/>
                <a:ea typeface="Sofia Sans"/>
                <a:cs typeface="Sofia Sans"/>
                <a:sym typeface="Sofia Sans"/>
              </a:rPr>
              <a:t>   </a:t>
            </a: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Courier New"/>
              <a:buChar char="o"/>
            </a:pPr>
            <a:endParaRPr lang="en-GB" b="0" i="0" u="none" strike="noStrike" cap="none" noProof="0">
              <a:solidFill>
                <a:schemeClr val="dk1"/>
              </a:solidFill>
              <a:latin typeface="Sofia Sans"/>
              <a:ea typeface="Sofia Sans"/>
              <a:cs typeface="Sofia Sans"/>
            </a:endParaRPr>
          </a:p>
        </p:txBody>
      </p:sp>
    </p:spTree>
    <p:extLst>
      <p:ext uri="{BB962C8B-B14F-4D97-AF65-F5344CB8AC3E}">
        <p14:creationId xmlns:p14="http://schemas.microsoft.com/office/powerpoint/2010/main" val="3617843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Measuring wind speed</a:t>
            </a:r>
          </a:p>
        </p:txBody>
      </p:sp>
      <p:sp>
        <p:nvSpPr>
          <p:cNvPr id="7" name="Textfeld 6">
            <a:extLst>
              <a:ext uri="{FF2B5EF4-FFF2-40B4-BE49-F238E27FC236}">
                <a16:creationId xmlns:a16="http://schemas.microsoft.com/office/drawing/2014/main" id="{093A833E-F483-48B3-840B-1348CCE3E9B7}"/>
              </a:ext>
            </a:extLst>
          </p:cNvPr>
          <p:cNvSpPr txBox="1"/>
          <p:nvPr/>
        </p:nvSpPr>
        <p:spPr>
          <a:xfrm>
            <a:off x="720000" y="1273693"/>
            <a:ext cx="665537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latin typeface="Sofia Sans"/>
              </a:rPr>
              <a:t>What is wind measurement?</a:t>
            </a:r>
          </a:p>
          <a:p>
            <a:endParaRPr lang="en-GB" b="1" noProof="0">
              <a:latin typeface="Sofia Sans"/>
            </a:endParaRPr>
          </a:p>
          <a:p>
            <a:pPr marL="285750" indent="-285750">
              <a:buFont typeface="Wingdings" panose="05000000000000000000" pitchFamily="2" charset="2"/>
              <a:buChar char="Ø"/>
            </a:pPr>
            <a:r>
              <a:rPr lang="en-GB" noProof="0">
                <a:latin typeface="Sofia Sans"/>
              </a:rPr>
              <a:t>It is the process of determining the speed and direction of wind.</a:t>
            </a:r>
          </a:p>
          <a:p>
            <a:pPr marL="285750" indent="-285750">
              <a:buFont typeface="Wingdings" panose="05000000000000000000" pitchFamily="2" charset="2"/>
              <a:buChar char="Ø"/>
            </a:pPr>
            <a:r>
              <a:rPr lang="en-GB" noProof="0">
                <a:latin typeface="Sofia Sans"/>
              </a:rPr>
              <a:t>It is crucial for understanding where to place wind turbines for maximum efficiency.</a:t>
            </a:r>
          </a:p>
          <a:p>
            <a:endParaRPr lang="en-GB" b="1" noProof="0">
              <a:latin typeface="Sofia Sans"/>
            </a:endParaRPr>
          </a:p>
          <a:p>
            <a:r>
              <a:rPr lang="en-GB" b="1" noProof="0">
                <a:latin typeface="Sofia Sans"/>
              </a:rPr>
              <a:t>Key concept: </a:t>
            </a:r>
            <a:r>
              <a:rPr lang="en-GB" noProof="0">
                <a:latin typeface="Sofia Sans"/>
              </a:rPr>
              <a:t>Faster and consistent winds mean more energy production!</a:t>
            </a:r>
            <a:endParaRPr lang="en-GB" noProof="0"/>
          </a:p>
          <a:p>
            <a:endParaRPr lang="en-GB" b="1" noProof="0">
              <a:latin typeface="Sofia Sans"/>
            </a:endParaRPr>
          </a:p>
          <a:p>
            <a:endParaRPr lang="en-GB" b="1" noProof="0">
              <a:latin typeface="Sofia Sans"/>
            </a:endParaRPr>
          </a:p>
          <a:p>
            <a:r>
              <a:rPr lang="en-GB" b="1" noProof="0">
                <a:latin typeface="Sofia Sans"/>
              </a:rPr>
              <a:t>Why is wind measurement important?</a:t>
            </a:r>
            <a:endParaRPr lang="en-GB" noProof="0">
              <a:solidFill>
                <a:srgbClr val="333333"/>
              </a:solidFill>
              <a:latin typeface="Sofia Sans"/>
            </a:endParaRPr>
          </a:p>
          <a:p>
            <a:endParaRPr lang="en-GB" noProof="0">
              <a:solidFill>
                <a:srgbClr val="333333"/>
              </a:solidFill>
              <a:latin typeface="Sofia Sans"/>
            </a:endParaRPr>
          </a:p>
          <a:p>
            <a:pPr marL="285750" indent="-285750">
              <a:buFont typeface="Wingdings" panose="05000000000000000000" pitchFamily="2" charset="2"/>
              <a:buChar char="Ø"/>
            </a:pPr>
            <a:r>
              <a:rPr lang="en-GB" noProof="0">
                <a:latin typeface="Sofia Sans"/>
              </a:rPr>
              <a:t>To determine the potential for wind energy in a specific location.</a:t>
            </a:r>
            <a:endParaRPr lang="en-GB" noProof="0"/>
          </a:p>
          <a:p>
            <a:pPr marL="285750" indent="-285750">
              <a:buFont typeface="Wingdings" panose="05000000000000000000" pitchFamily="2" charset="2"/>
              <a:buChar char="Ø"/>
            </a:pPr>
            <a:r>
              <a:rPr lang="en-GB" noProof="0">
                <a:latin typeface="Sofia Sans"/>
              </a:rPr>
              <a:t>To understand how weather patterns affect energy production.</a:t>
            </a:r>
          </a:p>
          <a:p>
            <a:pPr marL="285750" indent="-285750">
              <a:buFont typeface="Wingdings" panose="05000000000000000000" pitchFamily="2" charset="2"/>
              <a:buChar char="Ø"/>
            </a:pPr>
            <a:r>
              <a:rPr lang="en-GB" noProof="0">
                <a:latin typeface="Sofia Sans"/>
              </a:rPr>
              <a:t>To ensure turbines are placed in the best locations for maximum energy generation.</a:t>
            </a:r>
            <a:endParaRPr lang="en-GB" noProof="0"/>
          </a:p>
          <a:p>
            <a:endParaRPr lang="en-GB" noProof="0"/>
          </a:p>
        </p:txBody>
      </p:sp>
      <p:pic>
        <p:nvPicPr>
          <p:cNvPr id="3" name="Graphic 2" descr="Windig Silhouette">
            <a:extLst>
              <a:ext uri="{FF2B5EF4-FFF2-40B4-BE49-F238E27FC236}">
                <a16:creationId xmlns:a16="http://schemas.microsoft.com/office/drawing/2014/main" id="{A62F9F41-A4CE-D62C-6539-56C863712A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600" y="2656244"/>
            <a:ext cx="914400" cy="914400"/>
          </a:xfrm>
          <a:prstGeom prst="rect">
            <a:avLst/>
          </a:prstGeom>
        </p:spPr>
      </p:pic>
      <p:pic>
        <p:nvPicPr>
          <p:cNvPr id="5" name="Graphic 4" descr="Speedometer Middle outline">
            <a:extLst>
              <a:ext uri="{FF2B5EF4-FFF2-40B4-BE49-F238E27FC236}">
                <a16:creationId xmlns:a16="http://schemas.microsoft.com/office/drawing/2014/main" id="{7AC88602-712C-DA81-231E-7E452F0B24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8225" y="1273693"/>
            <a:ext cx="914400" cy="914400"/>
          </a:xfrm>
          <a:prstGeom prst="rect">
            <a:avLst/>
          </a:prstGeom>
        </p:spPr>
      </p:pic>
    </p:spTree>
    <p:extLst>
      <p:ext uri="{BB962C8B-B14F-4D97-AF65-F5344CB8AC3E}">
        <p14:creationId xmlns:p14="http://schemas.microsoft.com/office/powerpoint/2010/main" val="517569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1265557" y="438654"/>
            <a:ext cx="7704000" cy="572700"/>
          </a:xfrm>
        </p:spPr>
        <p:txBody>
          <a:bodyPr/>
          <a:lstStyle/>
          <a:p>
            <a:r>
              <a:rPr lang="en-GB" noProof="0"/>
              <a:t>Measuring wind speed</a:t>
            </a:r>
          </a:p>
        </p:txBody>
      </p:sp>
      <p:pic>
        <p:nvPicPr>
          <p:cNvPr id="5" name="Grafik 5" descr="Wüstenszenerie Silhouette">
            <a:extLst>
              <a:ext uri="{FF2B5EF4-FFF2-40B4-BE49-F238E27FC236}">
                <a16:creationId xmlns:a16="http://schemas.microsoft.com/office/drawing/2014/main" id="{D55CB658-8CBC-622F-A148-53E5D00C81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4567" y="4229100"/>
            <a:ext cx="914400" cy="914400"/>
          </a:xfrm>
          <a:prstGeom prst="rect">
            <a:avLst/>
          </a:prstGeom>
        </p:spPr>
      </p:pic>
      <p:pic>
        <p:nvPicPr>
          <p:cNvPr id="8" name="Grafik 18" descr="Windkraftanlagen Silhouette">
            <a:extLst>
              <a:ext uri="{FF2B5EF4-FFF2-40B4-BE49-F238E27FC236}">
                <a16:creationId xmlns:a16="http://schemas.microsoft.com/office/drawing/2014/main" id="{9C5D3973-D363-57CA-8879-B9B43DC13A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0129" y="4454675"/>
            <a:ext cx="591871" cy="591871"/>
          </a:xfrm>
          <a:prstGeom prst="rect">
            <a:avLst/>
          </a:prstGeom>
        </p:spPr>
      </p:pic>
      <p:pic>
        <p:nvPicPr>
          <p:cNvPr id="6" name="Grafik 1" descr="Windig Silhouette">
            <a:extLst>
              <a:ext uri="{FF2B5EF4-FFF2-40B4-BE49-F238E27FC236}">
                <a16:creationId xmlns:a16="http://schemas.microsoft.com/office/drawing/2014/main" id="{971582C8-9475-AA6B-4D0F-B82E8E78BF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0417" y="4132146"/>
            <a:ext cx="914400" cy="914400"/>
          </a:xfrm>
          <a:prstGeom prst="rect">
            <a:avLst/>
          </a:prstGeom>
        </p:spPr>
      </p:pic>
      <p:pic>
        <p:nvPicPr>
          <p:cNvPr id="10" name="Grafik 4" descr="Bergszenerie Silhouette">
            <a:extLst>
              <a:ext uri="{FF2B5EF4-FFF2-40B4-BE49-F238E27FC236}">
                <a16:creationId xmlns:a16="http://schemas.microsoft.com/office/drawing/2014/main" id="{6D7B31F9-C57E-F7B4-B4F3-0E846FBDC5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4719" y="4229100"/>
            <a:ext cx="914400" cy="914400"/>
          </a:xfrm>
          <a:prstGeom prst="rect">
            <a:avLst/>
          </a:prstGeom>
        </p:spPr>
      </p:pic>
      <p:pic>
        <p:nvPicPr>
          <p:cNvPr id="12" name="Grafik 2" descr="Glühbirne Glühlampen Strom - Kostenlose Vektorgrafik auf Pixabay">
            <a:extLst>
              <a:ext uri="{FF2B5EF4-FFF2-40B4-BE49-F238E27FC236}">
                <a16:creationId xmlns:a16="http://schemas.microsoft.com/office/drawing/2014/main" id="{97CC425E-D815-5A0E-2EB5-3F85DED31CE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62668" y="2334513"/>
            <a:ext cx="602889" cy="554567"/>
          </a:xfrm>
          <a:prstGeom prst="rect">
            <a:avLst/>
          </a:prstGeom>
        </p:spPr>
      </p:pic>
      <p:sp>
        <p:nvSpPr>
          <p:cNvPr id="13" name="Textfeld 6">
            <a:extLst>
              <a:ext uri="{FF2B5EF4-FFF2-40B4-BE49-F238E27FC236}">
                <a16:creationId xmlns:a16="http://schemas.microsoft.com/office/drawing/2014/main" id="{297BCC4E-565C-1558-8BAB-6D8AB3F90894}"/>
              </a:ext>
            </a:extLst>
          </p:cNvPr>
          <p:cNvSpPr txBox="1"/>
          <p:nvPr/>
        </p:nvSpPr>
        <p:spPr>
          <a:xfrm>
            <a:off x="1265557" y="914946"/>
            <a:ext cx="715360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noProof="0">
              <a:latin typeface="Sofia Sans" panose="020B0604020202020204" charset="0"/>
            </a:endParaRPr>
          </a:p>
          <a:p>
            <a:r>
              <a:rPr lang="en-GB" b="1" noProof="0">
                <a:solidFill>
                  <a:schemeClr val="tx1"/>
                </a:solidFill>
                <a:latin typeface="Sofia Sans"/>
              </a:rPr>
              <a:t>Let's discuss about wind speed measurement</a:t>
            </a:r>
            <a:br>
              <a:rPr lang="en-GB" b="1" noProof="0">
                <a:latin typeface="Sofia Sans" panose="020B0604020202020204" charset="0"/>
              </a:rPr>
            </a:br>
            <a:br>
              <a:rPr lang="en-GB" b="1" noProof="0">
                <a:latin typeface="Sofia Sans" panose="020B0604020202020204" charset="0"/>
              </a:rPr>
            </a:br>
            <a:r>
              <a:rPr lang="en-GB" noProof="0">
                <a:solidFill>
                  <a:schemeClr val="tx1"/>
                </a:solidFill>
                <a:latin typeface="Sofia Sans"/>
              </a:rPr>
              <a:t>Please form a group of 3-4 students and discuss the following questions as a group. After 3 minutes, we will share our ideas to the class.</a:t>
            </a:r>
            <a:endParaRPr lang="en-GB" b="1" noProof="0">
              <a:solidFill>
                <a:schemeClr val="tx1"/>
              </a:solidFill>
              <a:latin typeface="Sofia Sans" panose="020B0604020202020204" charset="0"/>
            </a:endParaRPr>
          </a:p>
          <a:p>
            <a:endParaRPr lang="en-GB" noProof="0">
              <a:solidFill>
                <a:schemeClr val="tx1"/>
              </a:solidFill>
              <a:latin typeface="Sofia Sans" panose="020B0604020202020204" charset="0"/>
            </a:endParaRPr>
          </a:p>
          <a:p>
            <a:endParaRPr lang="en-GB" noProof="0">
              <a:latin typeface="Sofia Sans" panose="020B0604020202020204" charset="0"/>
            </a:endParaRPr>
          </a:p>
          <a:p>
            <a:r>
              <a:rPr lang="en-GB" noProof="0">
                <a:latin typeface="Sofia Sans"/>
              </a:rPr>
              <a:t>What would happen if we placed wind turbines in a location where the wind speed is too low or inconsistent? Would they generate enough electricity to power homes, schools, and hospitals?</a:t>
            </a:r>
          </a:p>
          <a:p>
            <a:endParaRPr lang="en-GB" i="1" noProof="0">
              <a:latin typeface="Sofia Sans" panose="020B0604020202020204" charset="0"/>
            </a:endParaRPr>
          </a:p>
          <a:p>
            <a:endParaRPr lang="en-GB" noProof="0">
              <a:latin typeface="Sofia Sans" panose="020B0604020202020204" charset="0"/>
            </a:endParaRPr>
          </a:p>
          <a:p>
            <a:r>
              <a:rPr lang="en-GB" noProof="0">
                <a:latin typeface="Sofia Sans"/>
              </a:rPr>
              <a:t>If you had to test the wind speed around your school or home, how would you do it? Would guessing be enough, or would you need a tool to measure accurately?</a:t>
            </a:r>
          </a:p>
        </p:txBody>
      </p:sp>
      <p:pic>
        <p:nvPicPr>
          <p:cNvPr id="3" name="Grafik 2" descr="Glühbirne Glühlampen Strom - Kostenlose Vektorgrafik auf Pixabay">
            <a:extLst>
              <a:ext uri="{FF2B5EF4-FFF2-40B4-BE49-F238E27FC236}">
                <a16:creationId xmlns:a16="http://schemas.microsoft.com/office/drawing/2014/main" id="{C60BCEBB-92C3-54B4-B393-B344EBA6855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62668" y="3400682"/>
            <a:ext cx="602889" cy="554567"/>
          </a:xfrm>
          <a:prstGeom prst="rect">
            <a:avLst/>
          </a:prstGeom>
        </p:spPr>
      </p:pic>
    </p:spTree>
    <p:extLst>
      <p:ext uri="{BB962C8B-B14F-4D97-AF65-F5344CB8AC3E}">
        <p14:creationId xmlns:p14="http://schemas.microsoft.com/office/powerpoint/2010/main" val="112486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19E547-1500-8F56-FE23-88DD8CFF20B7}"/>
              </a:ext>
            </a:extLst>
          </p:cNvPr>
          <p:cNvPicPr>
            <a:picLocks noChangeAspect="1"/>
          </p:cNvPicPr>
          <p:nvPr/>
        </p:nvPicPr>
        <p:blipFill>
          <a:blip r:embed="rId3"/>
          <a:stretch>
            <a:fillRect/>
          </a:stretch>
        </p:blipFill>
        <p:spPr>
          <a:xfrm>
            <a:off x="713225" y="2020854"/>
            <a:ext cx="3666300" cy="1915641"/>
          </a:xfrm>
          <a:prstGeom prst="rect">
            <a:avLst/>
          </a:prstGeom>
          <a:noFill/>
          <a:ln w="9525" cap="flat" cmpd="sng">
            <a:solidFill>
              <a:schemeClr val="dk1"/>
            </a:solidFill>
            <a:prstDash val="dash"/>
            <a:round/>
            <a:headEnd type="none" w="sm" len="sm"/>
            <a:tailEnd type="none" w="sm" len="sm"/>
          </a:ln>
        </p:spPr>
      </p:pic>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713225" y="539500"/>
            <a:ext cx="7717200" cy="576000"/>
          </a:xfrm>
        </p:spPr>
        <p:txBody>
          <a:bodyPr spcFirstLastPara="1" wrap="square" lIns="91425" tIns="91425" rIns="91425" bIns="91425" anchor="t" anchorCtr="0">
            <a:normAutofit/>
          </a:bodyPr>
          <a:lstStyle/>
          <a:p>
            <a:pPr>
              <a:lnSpc>
                <a:spcPct val="90000"/>
              </a:lnSpc>
            </a:pPr>
            <a:r>
              <a:rPr lang="en-GB" b="1" i="0" u="none" strike="noStrike" cap="none" noProof="0">
                <a:latin typeface="Epilogue"/>
                <a:ea typeface="Epilogue"/>
                <a:cs typeface="Epilogue"/>
                <a:sym typeface="Epilogue"/>
              </a:rPr>
              <a:t>Measuring wind speed</a:t>
            </a:r>
          </a:p>
        </p:txBody>
      </p:sp>
      <p:sp>
        <p:nvSpPr>
          <p:cNvPr id="7" name="Textfeld 6">
            <a:extLst>
              <a:ext uri="{FF2B5EF4-FFF2-40B4-BE49-F238E27FC236}">
                <a16:creationId xmlns:a16="http://schemas.microsoft.com/office/drawing/2014/main" id="{093A833E-F483-48B3-840B-1348CCE3E9B7}"/>
              </a:ext>
            </a:extLst>
          </p:cNvPr>
          <p:cNvSpPr txBox="1"/>
          <p:nvPr/>
        </p:nvSpPr>
        <p:spPr>
          <a:xfrm>
            <a:off x="4517000" y="1353275"/>
            <a:ext cx="3913500" cy="3250800"/>
          </a:xfrm>
          <a:prstGeom prst="rect">
            <a:avLst/>
          </a:prstGeom>
          <a:noFill/>
          <a:ln>
            <a:noFill/>
          </a:ln>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39700">
              <a:lnSpc>
                <a:spcPct val="105000"/>
              </a:lnSpc>
              <a:spcAft>
                <a:spcPts val="600"/>
              </a:spcAft>
              <a:buClr>
                <a:schemeClr val="lt1"/>
              </a:buClr>
              <a:buSzPts val="1400"/>
            </a:pPr>
            <a:r>
              <a:rPr lang="en-GB" b="1" i="0" u="none" strike="noStrike" cap="none" noProof="0">
                <a:solidFill>
                  <a:schemeClr val="dk1"/>
                </a:solidFill>
                <a:latin typeface="Sofia Sans"/>
                <a:ea typeface="Sofia Sans"/>
                <a:cs typeface="Sofia Sans"/>
                <a:sym typeface="Sofia Sans"/>
              </a:rPr>
              <a:t>How is wind </a:t>
            </a:r>
            <a:r>
              <a:rPr lang="en-GB" b="1" noProof="0">
                <a:solidFill>
                  <a:schemeClr val="dk1"/>
                </a:solidFill>
                <a:latin typeface="Sofia Sans"/>
                <a:ea typeface="Sofia Sans"/>
                <a:cs typeface="Sofia Sans"/>
                <a:sym typeface="Sofia Sans"/>
              </a:rPr>
              <a:t>m</a:t>
            </a:r>
            <a:r>
              <a:rPr lang="en-GB" b="1" i="0" u="none" strike="noStrike" cap="none" noProof="0">
                <a:solidFill>
                  <a:schemeClr val="dk1"/>
                </a:solidFill>
                <a:latin typeface="Sofia Sans"/>
                <a:ea typeface="Sofia Sans"/>
                <a:cs typeface="Sofia Sans"/>
                <a:sym typeface="Sofia Sans"/>
              </a:rPr>
              <a:t>easured?</a:t>
            </a:r>
          </a:p>
          <a:p>
            <a:pPr marL="457200" indent="-317500">
              <a:lnSpc>
                <a:spcPct val="105000"/>
              </a:lnSpc>
              <a:spcAft>
                <a:spcPts val="600"/>
              </a:spcAft>
              <a:buClr>
                <a:schemeClr val="lt1"/>
              </a:buClr>
              <a:buSzPts val="1400"/>
              <a:buFont typeface="Wingdings" panose="05000000000000000000" pitchFamily="2" charset="2"/>
              <a:buChar char="Ø"/>
            </a:pPr>
            <a:r>
              <a:rPr lang="en-GB" b="0" i="0" u="none" strike="noStrike" cap="none" noProof="0">
                <a:solidFill>
                  <a:schemeClr val="dk1"/>
                </a:solidFill>
                <a:latin typeface="Sofia Sans"/>
                <a:ea typeface="Sofia Sans"/>
                <a:cs typeface="Sofia Sans"/>
                <a:sym typeface="Sofia Sans"/>
              </a:rPr>
              <a:t>Wind </a:t>
            </a:r>
            <a:r>
              <a:rPr lang="en-GB" noProof="0">
                <a:solidFill>
                  <a:schemeClr val="dk1"/>
                </a:solidFill>
                <a:latin typeface="Sofia Sans"/>
                <a:ea typeface="Sofia Sans"/>
                <a:cs typeface="Sofia Sans"/>
                <a:sym typeface="Sofia Sans"/>
              </a:rPr>
              <a:t>speed</a:t>
            </a:r>
            <a:r>
              <a:rPr lang="en-GB" b="0" i="0" u="none" strike="noStrike" cap="none" noProof="0">
                <a:solidFill>
                  <a:schemeClr val="dk1"/>
                </a:solidFill>
                <a:latin typeface="Sofia Sans"/>
                <a:ea typeface="Sofia Sans"/>
                <a:cs typeface="Sofia Sans"/>
                <a:sym typeface="Sofia Sans"/>
              </a:rPr>
              <a:t>: Measured using an </a:t>
            </a:r>
            <a:r>
              <a:rPr lang="en-GB" b="1" i="0" u="none" strike="noStrike" cap="none" noProof="0">
                <a:solidFill>
                  <a:schemeClr val="dk1"/>
                </a:solidFill>
                <a:latin typeface="Sofia Sans"/>
                <a:ea typeface="Sofia Sans"/>
                <a:cs typeface="Sofia Sans"/>
                <a:sym typeface="Sofia Sans"/>
              </a:rPr>
              <a:t>anemometer</a:t>
            </a:r>
            <a:r>
              <a:rPr lang="en-GB" b="0" i="0" u="none" strike="noStrike" cap="none" noProof="0">
                <a:solidFill>
                  <a:schemeClr val="dk1"/>
                </a:solidFill>
                <a:latin typeface="Sofia Sans"/>
                <a:ea typeface="Sofia Sans"/>
                <a:cs typeface="Sofia Sans"/>
                <a:sym typeface="Sofia Sans"/>
              </a:rPr>
              <a:t>.</a:t>
            </a: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Wingdings" panose="05000000000000000000" pitchFamily="2" charset="2"/>
              <a:buChar char="Ø"/>
            </a:pPr>
            <a:r>
              <a:rPr lang="en-GB" b="0" i="0" u="none" strike="noStrike" cap="none" noProof="0">
                <a:solidFill>
                  <a:schemeClr val="dk1"/>
                </a:solidFill>
                <a:latin typeface="Sofia Sans"/>
                <a:ea typeface="Sofia Sans"/>
                <a:cs typeface="Sofia Sans"/>
                <a:sym typeface="Sofia Sans"/>
              </a:rPr>
              <a:t>Wind </a:t>
            </a:r>
            <a:r>
              <a:rPr lang="en-GB" noProof="0">
                <a:solidFill>
                  <a:schemeClr val="dk1"/>
                </a:solidFill>
                <a:latin typeface="Sofia Sans"/>
                <a:ea typeface="Sofia Sans"/>
                <a:cs typeface="Sofia Sans"/>
                <a:sym typeface="Sofia Sans"/>
              </a:rPr>
              <a:t>direction</a:t>
            </a:r>
            <a:r>
              <a:rPr lang="en-GB" b="0" i="0" u="none" strike="noStrike" cap="none" noProof="0">
                <a:solidFill>
                  <a:schemeClr val="dk1"/>
                </a:solidFill>
                <a:latin typeface="Sofia Sans"/>
                <a:ea typeface="Sofia Sans"/>
                <a:cs typeface="Sofia Sans"/>
                <a:sym typeface="Sofia Sans"/>
              </a:rPr>
              <a:t>: Measured using a wind vane.</a:t>
            </a: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Sofia Sans"/>
              <a:buChar char="☐"/>
            </a:pPr>
            <a:endParaRPr lang="en-GB" b="0" i="0" u="none" strike="noStrike" cap="none" noProof="0">
              <a:solidFill>
                <a:schemeClr val="dk1"/>
              </a:solidFill>
              <a:latin typeface="Sofia Sans"/>
              <a:ea typeface="Sofia Sans"/>
              <a:cs typeface="Sofia Sans"/>
              <a:sym typeface="Sofia Sans"/>
            </a:endParaRPr>
          </a:p>
          <a:p>
            <a:pPr marL="139700">
              <a:lnSpc>
                <a:spcPct val="105000"/>
              </a:lnSpc>
              <a:spcAft>
                <a:spcPts val="600"/>
              </a:spcAft>
              <a:buClr>
                <a:schemeClr val="lt1"/>
              </a:buClr>
              <a:buSzPts val="1400"/>
            </a:pPr>
            <a:r>
              <a:rPr lang="en-GB" b="1" i="0" u="none" strike="noStrike" cap="none" noProof="0">
                <a:solidFill>
                  <a:schemeClr val="dk1"/>
                </a:solidFill>
                <a:latin typeface="Sofia Sans"/>
                <a:ea typeface="Sofia Sans"/>
                <a:cs typeface="Sofia Sans"/>
                <a:sym typeface="Sofia Sans"/>
              </a:rPr>
              <a:t>Scientists and engineers use these measurements to determine:</a:t>
            </a:r>
            <a:endParaRPr lang="en-GB" b="1"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Wingdings" panose="05000000000000000000" pitchFamily="2" charset="2"/>
              <a:buChar char="Ø"/>
            </a:pPr>
            <a:r>
              <a:rPr lang="en-GB" noProof="0">
                <a:solidFill>
                  <a:schemeClr val="dk1"/>
                </a:solidFill>
                <a:latin typeface="Sofia Sans"/>
                <a:ea typeface="Sofia Sans"/>
                <a:cs typeface="Sofia Sans"/>
                <a:sym typeface="Sofia Sans"/>
              </a:rPr>
              <a:t>t</a:t>
            </a:r>
            <a:r>
              <a:rPr lang="en-GB" b="0" i="0" u="none" strike="noStrike" cap="none" noProof="0">
                <a:solidFill>
                  <a:schemeClr val="dk1"/>
                </a:solidFill>
                <a:latin typeface="Sofia Sans"/>
                <a:ea typeface="Sofia Sans"/>
                <a:cs typeface="Sofia Sans"/>
                <a:sym typeface="Sofia Sans"/>
              </a:rPr>
              <a:t>he best locations for turbines.</a:t>
            </a: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Wingdings" panose="05000000000000000000" pitchFamily="2" charset="2"/>
              <a:buChar char="Ø"/>
            </a:pPr>
            <a:r>
              <a:rPr lang="en-GB" noProof="0">
                <a:solidFill>
                  <a:schemeClr val="dk1"/>
                </a:solidFill>
                <a:latin typeface="Sofia Sans"/>
                <a:ea typeface="Sofia Sans"/>
                <a:cs typeface="Sofia Sans"/>
                <a:sym typeface="Sofia Sans"/>
              </a:rPr>
              <a:t>h</a:t>
            </a:r>
            <a:r>
              <a:rPr lang="en-GB" b="0" i="0" u="none" strike="noStrike" cap="none" noProof="0">
                <a:solidFill>
                  <a:schemeClr val="dk1"/>
                </a:solidFill>
                <a:latin typeface="Sofia Sans"/>
                <a:ea typeface="Sofia Sans"/>
                <a:cs typeface="Sofia Sans"/>
                <a:sym typeface="Sofia Sans"/>
              </a:rPr>
              <a:t>ow much energy a wind farm can produce.</a:t>
            </a:r>
            <a:endParaRPr lang="en-GB" b="0" i="0" u="none" strike="noStrike" cap="none" noProof="0">
              <a:solidFill>
                <a:schemeClr val="dk1"/>
              </a:solidFill>
              <a:latin typeface="Sofia Sans"/>
              <a:ea typeface="Sofia Sans"/>
              <a:cs typeface="Sofia Sans"/>
            </a:endParaRPr>
          </a:p>
          <a:p>
            <a:pPr marL="457200" indent="-317500">
              <a:lnSpc>
                <a:spcPct val="105000"/>
              </a:lnSpc>
              <a:spcAft>
                <a:spcPts val="600"/>
              </a:spcAft>
              <a:buClr>
                <a:schemeClr val="lt1"/>
              </a:buClr>
              <a:buSzPts val="1400"/>
              <a:buFont typeface="Sofia Sans"/>
              <a:buChar char="☐"/>
            </a:pPr>
            <a:endParaRPr lang="en-GB" b="0" i="0" u="none" strike="noStrike" cap="none" noProof="0">
              <a:solidFill>
                <a:schemeClr val="dk1"/>
              </a:solidFill>
              <a:latin typeface="Sofia Sans"/>
              <a:ea typeface="Sofia Sans"/>
              <a:cs typeface="Sofia Sans"/>
              <a:sym typeface="Sofia Sans"/>
            </a:endParaRPr>
          </a:p>
          <a:p>
            <a:pPr marL="457200" indent="-317500">
              <a:lnSpc>
                <a:spcPct val="105000"/>
              </a:lnSpc>
              <a:spcAft>
                <a:spcPts val="600"/>
              </a:spcAft>
              <a:buClr>
                <a:schemeClr val="lt1"/>
              </a:buClr>
              <a:buSzPts val="1400"/>
              <a:buFont typeface="Sofia Sans"/>
              <a:buChar char="☐"/>
            </a:pPr>
            <a:endParaRPr lang="en-GB" b="0" i="0" u="none" strike="noStrike" cap="none" noProof="0">
              <a:solidFill>
                <a:schemeClr val="dk1"/>
              </a:solidFill>
              <a:latin typeface="Sofia Sans"/>
              <a:ea typeface="Sofia Sans"/>
              <a:cs typeface="Sofia Sans"/>
              <a:sym typeface="Sofia Sans"/>
            </a:endParaRPr>
          </a:p>
          <a:p>
            <a:pPr marL="457200" indent="-317500">
              <a:lnSpc>
                <a:spcPct val="105000"/>
              </a:lnSpc>
              <a:spcAft>
                <a:spcPts val="600"/>
              </a:spcAft>
              <a:buClr>
                <a:schemeClr val="lt1"/>
              </a:buClr>
              <a:buSzPts val="1400"/>
              <a:buFont typeface="Sofia Sans"/>
              <a:buChar char="☐"/>
            </a:pPr>
            <a:endParaRPr lang="en-GB" b="0" i="0" u="none" strike="noStrike" cap="none" noProof="0">
              <a:solidFill>
                <a:schemeClr val="dk1"/>
              </a:solidFill>
              <a:latin typeface="Sofia Sans"/>
              <a:ea typeface="Sofia Sans"/>
              <a:cs typeface="Sofia Sans"/>
              <a:sym typeface="Sofia Sans"/>
            </a:endParaRPr>
          </a:p>
          <a:p>
            <a:pPr marL="457200" indent="-317500">
              <a:lnSpc>
                <a:spcPct val="105000"/>
              </a:lnSpc>
              <a:spcAft>
                <a:spcPts val="600"/>
              </a:spcAft>
              <a:buClr>
                <a:schemeClr val="lt1"/>
              </a:buClr>
              <a:buSzPts val="1400"/>
              <a:buFont typeface="Sofia Sans"/>
              <a:buChar char="☐"/>
            </a:pPr>
            <a:endParaRPr lang="en-GB" b="0" i="0" u="none" strike="noStrike" cap="none" noProof="0">
              <a:solidFill>
                <a:schemeClr val="dk1"/>
              </a:solidFill>
              <a:latin typeface="Sofia Sans"/>
              <a:ea typeface="Sofia Sans"/>
              <a:cs typeface="Sofia Sans"/>
              <a:sym typeface="Sofia Sans"/>
            </a:endParaRPr>
          </a:p>
        </p:txBody>
      </p:sp>
      <p:sp>
        <p:nvSpPr>
          <p:cNvPr id="3" name="TextBox 2">
            <a:extLst>
              <a:ext uri="{FF2B5EF4-FFF2-40B4-BE49-F238E27FC236}">
                <a16:creationId xmlns:a16="http://schemas.microsoft.com/office/drawing/2014/main" id="{B9639F9A-3EE3-D473-B408-F9A5825628B0}"/>
              </a:ext>
            </a:extLst>
          </p:cNvPr>
          <p:cNvSpPr txBox="1"/>
          <p:nvPr/>
        </p:nvSpPr>
        <p:spPr>
          <a:xfrm>
            <a:off x="686702" y="1442044"/>
            <a:ext cx="1445691" cy="307777"/>
          </a:xfrm>
          <a:prstGeom prst="rect">
            <a:avLst/>
          </a:prstGeom>
          <a:noFill/>
        </p:spPr>
        <p:txBody>
          <a:bodyPr wrap="square" rtlCol="0">
            <a:spAutoFit/>
          </a:bodyPr>
          <a:lstStyle/>
          <a:p>
            <a:r>
              <a:rPr lang="en-GB" noProof="0">
                <a:latin typeface="Sofia Sans" panose="020B0604020202020204" charset="0"/>
              </a:rPr>
              <a:t>   Anemometer</a:t>
            </a:r>
          </a:p>
        </p:txBody>
      </p:sp>
      <p:sp>
        <p:nvSpPr>
          <p:cNvPr id="5" name="TextBox 4">
            <a:extLst>
              <a:ext uri="{FF2B5EF4-FFF2-40B4-BE49-F238E27FC236}">
                <a16:creationId xmlns:a16="http://schemas.microsoft.com/office/drawing/2014/main" id="{70AEAA3F-A4D0-932B-9DBB-AB74F42488D0}"/>
              </a:ext>
            </a:extLst>
          </p:cNvPr>
          <p:cNvSpPr txBox="1"/>
          <p:nvPr/>
        </p:nvSpPr>
        <p:spPr>
          <a:xfrm>
            <a:off x="3325692" y="4450111"/>
            <a:ext cx="1445691" cy="307777"/>
          </a:xfrm>
          <a:prstGeom prst="rect">
            <a:avLst/>
          </a:prstGeom>
          <a:noFill/>
        </p:spPr>
        <p:txBody>
          <a:bodyPr wrap="square" rtlCol="0">
            <a:spAutoFit/>
          </a:bodyPr>
          <a:lstStyle/>
          <a:p>
            <a:r>
              <a:rPr lang="en-GB" noProof="0">
                <a:latin typeface="Sofia Sans" panose="020B0604020202020204" charset="0"/>
              </a:rPr>
              <a:t>     Wind vane</a:t>
            </a:r>
          </a:p>
        </p:txBody>
      </p:sp>
      <p:cxnSp>
        <p:nvCxnSpPr>
          <p:cNvPr id="8" name="Straight Arrow Connector 7">
            <a:extLst>
              <a:ext uri="{FF2B5EF4-FFF2-40B4-BE49-F238E27FC236}">
                <a16:creationId xmlns:a16="http://schemas.microsoft.com/office/drawing/2014/main" id="{74877E80-2240-867E-3D32-C4AFC4E5383C}"/>
              </a:ext>
            </a:extLst>
          </p:cNvPr>
          <p:cNvCxnSpPr>
            <a:stCxn id="3" idx="2"/>
          </p:cNvCxnSpPr>
          <p:nvPr/>
        </p:nvCxnSpPr>
        <p:spPr>
          <a:xfrm flipH="1">
            <a:off x="1409547" y="1749821"/>
            <a:ext cx="1" cy="9066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9258CF3F-7575-57CD-6D28-659EDD6F195C}"/>
              </a:ext>
            </a:extLst>
          </p:cNvPr>
          <p:cNvCxnSpPr>
            <a:cxnSpLocks/>
            <a:stCxn id="5" idx="0"/>
          </p:cNvCxnSpPr>
          <p:nvPr/>
        </p:nvCxnSpPr>
        <p:spPr>
          <a:xfrm flipH="1" flipV="1">
            <a:off x="4048537" y="3220278"/>
            <a:ext cx="1" cy="12298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9481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2238-AE5B-0760-07DD-DE584B73B3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BF4570-7B73-6190-E062-726752DAADB4}"/>
              </a:ext>
            </a:extLst>
          </p:cNvPr>
          <p:cNvSpPr>
            <a:spLocks noGrp="1"/>
          </p:cNvSpPr>
          <p:nvPr>
            <p:ph type="title"/>
          </p:nvPr>
        </p:nvSpPr>
        <p:spPr>
          <a:xfrm>
            <a:off x="-145809" y="387641"/>
            <a:ext cx="7483096" cy="812224"/>
          </a:xfrm>
        </p:spPr>
        <p:txBody>
          <a:bodyPr/>
          <a:lstStyle/>
          <a:p>
            <a:pPr algn="ctr"/>
            <a:r>
              <a:rPr lang="en-GB" noProof="0"/>
              <a:t>Different kinds of anemometer</a:t>
            </a:r>
          </a:p>
        </p:txBody>
      </p:sp>
      <p:pic>
        <p:nvPicPr>
          <p:cNvPr id="4" name="Picture 3">
            <a:extLst>
              <a:ext uri="{FF2B5EF4-FFF2-40B4-BE49-F238E27FC236}">
                <a16:creationId xmlns:a16="http://schemas.microsoft.com/office/drawing/2014/main" id="{D8E09F3C-A3B4-B7CA-B7AA-671E3FDC15B6}"/>
              </a:ext>
            </a:extLst>
          </p:cNvPr>
          <p:cNvPicPr>
            <a:picLocks noChangeAspect="1"/>
          </p:cNvPicPr>
          <p:nvPr/>
        </p:nvPicPr>
        <p:blipFill>
          <a:blip r:embed="rId2"/>
          <a:stretch>
            <a:fillRect/>
          </a:stretch>
        </p:blipFill>
        <p:spPr>
          <a:xfrm>
            <a:off x="1409146" y="2982561"/>
            <a:ext cx="4280453" cy="1773298"/>
          </a:xfrm>
          <a:prstGeom prst="rect">
            <a:avLst/>
          </a:prstGeom>
        </p:spPr>
      </p:pic>
      <p:pic>
        <p:nvPicPr>
          <p:cNvPr id="8" name="Picture 7">
            <a:extLst>
              <a:ext uri="{FF2B5EF4-FFF2-40B4-BE49-F238E27FC236}">
                <a16:creationId xmlns:a16="http://schemas.microsoft.com/office/drawing/2014/main" id="{EDC1C967-7F02-0DB0-AE8F-5BA56E1AE643}"/>
              </a:ext>
            </a:extLst>
          </p:cNvPr>
          <p:cNvPicPr>
            <a:picLocks noChangeAspect="1"/>
          </p:cNvPicPr>
          <p:nvPr/>
        </p:nvPicPr>
        <p:blipFill>
          <a:blip r:embed="rId3"/>
          <a:stretch>
            <a:fillRect/>
          </a:stretch>
        </p:blipFill>
        <p:spPr>
          <a:xfrm>
            <a:off x="1247215" y="998274"/>
            <a:ext cx="2065827" cy="1953554"/>
          </a:xfrm>
          <a:prstGeom prst="rect">
            <a:avLst/>
          </a:prstGeom>
        </p:spPr>
      </p:pic>
      <p:pic>
        <p:nvPicPr>
          <p:cNvPr id="10" name="Picture 9">
            <a:extLst>
              <a:ext uri="{FF2B5EF4-FFF2-40B4-BE49-F238E27FC236}">
                <a16:creationId xmlns:a16="http://schemas.microsoft.com/office/drawing/2014/main" id="{D2265E82-6CAC-5756-A4DB-E05499116F02}"/>
              </a:ext>
            </a:extLst>
          </p:cNvPr>
          <p:cNvPicPr>
            <a:picLocks noChangeAspect="1"/>
          </p:cNvPicPr>
          <p:nvPr/>
        </p:nvPicPr>
        <p:blipFill>
          <a:blip r:embed="rId4" cstate="hqprint">
            <a:extLst>
              <a:ext uri="{28A0092B-C50C-407E-A947-70E740481C1C}">
                <a14:useLocalDpi xmlns:a14="http://schemas.microsoft.com/office/drawing/2010/main"/>
              </a:ext>
            </a:extLst>
          </a:blip>
          <a:srcRect b="18691"/>
          <a:stretch/>
        </p:blipFill>
        <p:spPr>
          <a:xfrm>
            <a:off x="3338864" y="998274"/>
            <a:ext cx="2384810" cy="1953554"/>
          </a:xfrm>
          <a:prstGeom prst="rect">
            <a:avLst/>
          </a:prstGeom>
        </p:spPr>
      </p:pic>
      <p:pic>
        <p:nvPicPr>
          <p:cNvPr id="12" name="Picture 11">
            <a:extLst>
              <a:ext uri="{FF2B5EF4-FFF2-40B4-BE49-F238E27FC236}">
                <a16:creationId xmlns:a16="http://schemas.microsoft.com/office/drawing/2014/main" id="{84DA59B7-4EA9-ECA2-05F2-E93F84165D4C}"/>
              </a:ext>
            </a:extLst>
          </p:cNvPr>
          <p:cNvPicPr>
            <a:picLocks noChangeAspect="1"/>
          </p:cNvPicPr>
          <p:nvPr/>
        </p:nvPicPr>
        <p:blipFill>
          <a:blip r:embed="rId5"/>
          <a:stretch>
            <a:fillRect/>
          </a:stretch>
        </p:blipFill>
        <p:spPr>
          <a:xfrm>
            <a:off x="6091285" y="999152"/>
            <a:ext cx="2217828" cy="3704639"/>
          </a:xfrm>
          <a:prstGeom prst="rect">
            <a:avLst/>
          </a:prstGeom>
        </p:spPr>
      </p:pic>
    </p:spTree>
    <p:extLst>
      <p:ext uri="{BB962C8B-B14F-4D97-AF65-F5344CB8AC3E}">
        <p14:creationId xmlns:p14="http://schemas.microsoft.com/office/powerpoint/2010/main" val="2847488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374F3-7DC5-0399-6ECB-6412DFD683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B68612-41AC-C231-617E-7D2CD05A87B9}"/>
              </a:ext>
            </a:extLst>
          </p:cNvPr>
          <p:cNvSpPr>
            <a:spLocks noGrp="1"/>
          </p:cNvSpPr>
          <p:nvPr>
            <p:ph type="title"/>
          </p:nvPr>
        </p:nvSpPr>
        <p:spPr>
          <a:xfrm>
            <a:off x="371026" y="504159"/>
            <a:ext cx="7483096" cy="812224"/>
          </a:xfrm>
        </p:spPr>
        <p:txBody>
          <a:bodyPr/>
          <a:lstStyle/>
          <a:p>
            <a:pPr algn="ctr"/>
            <a:r>
              <a:rPr lang="en-GB" noProof="0"/>
              <a:t>Challenge: making a paper wind rose </a:t>
            </a:r>
          </a:p>
        </p:txBody>
      </p:sp>
      <p:pic>
        <p:nvPicPr>
          <p:cNvPr id="5" name="Grafik 4" descr="Würfel Silhouette">
            <a:extLst>
              <a:ext uri="{FF2B5EF4-FFF2-40B4-BE49-F238E27FC236}">
                <a16:creationId xmlns:a16="http://schemas.microsoft.com/office/drawing/2014/main" id="{038DC200-5F4E-2057-0505-DB0A236EF9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7561" y="412323"/>
            <a:ext cx="1617063" cy="1682645"/>
          </a:xfrm>
          <a:prstGeom prst="rect">
            <a:avLst/>
          </a:prstGeom>
        </p:spPr>
      </p:pic>
      <p:sp>
        <p:nvSpPr>
          <p:cNvPr id="3" name="TextBox 2">
            <a:extLst>
              <a:ext uri="{FF2B5EF4-FFF2-40B4-BE49-F238E27FC236}">
                <a16:creationId xmlns:a16="http://schemas.microsoft.com/office/drawing/2014/main" id="{1FD0D7CC-A1B7-6E53-AA80-E6360C1004C9}"/>
              </a:ext>
            </a:extLst>
          </p:cNvPr>
          <p:cNvSpPr txBox="1"/>
          <p:nvPr/>
        </p:nvSpPr>
        <p:spPr>
          <a:xfrm>
            <a:off x="1103968" y="1196595"/>
            <a:ext cx="6017211" cy="738664"/>
          </a:xfrm>
          <a:prstGeom prst="rect">
            <a:avLst/>
          </a:prstGeom>
          <a:noFill/>
        </p:spPr>
        <p:txBody>
          <a:bodyPr wrap="square" rtlCol="0">
            <a:spAutoFit/>
          </a:bodyPr>
          <a:lstStyle/>
          <a:p>
            <a:r>
              <a:rPr lang="en-GB" noProof="0">
                <a:latin typeface="Sofia Sans" panose="020B0604020202020204" charset="0"/>
              </a:rPr>
              <a:t>Please refer to the experiment on page 22 in the worksheet to make your own paper wind rose. Your wind rose should look like the image shown here. There’s also a video guide that can be followed.</a:t>
            </a:r>
          </a:p>
        </p:txBody>
      </p:sp>
      <p:pic>
        <p:nvPicPr>
          <p:cNvPr id="8" name="Picture 7">
            <a:extLst>
              <a:ext uri="{FF2B5EF4-FFF2-40B4-BE49-F238E27FC236}">
                <a16:creationId xmlns:a16="http://schemas.microsoft.com/office/drawing/2014/main" id="{988503F9-EB97-4E3A-4F5A-A5345AF36835}"/>
              </a:ext>
            </a:extLst>
          </p:cNvPr>
          <p:cNvPicPr>
            <a:picLocks noChangeAspect="1"/>
          </p:cNvPicPr>
          <p:nvPr/>
        </p:nvPicPr>
        <p:blipFill>
          <a:blip r:embed="rId5"/>
          <a:stretch>
            <a:fillRect/>
          </a:stretch>
        </p:blipFill>
        <p:spPr>
          <a:xfrm>
            <a:off x="5615276" y="1815471"/>
            <a:ext cx="2314694" cy="3029106"/>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974EEA20-0114-3302-00DA-85C4948D28BE}"/>
              </a:ext>
            </a:extLst>
          </p:cNvPr>
          <p:cNvPicPr>
            <a:picLocks noChangeAspect="1"/>
          </p:cNvPicPr>
          <p:nvPr/>
        </p:nvPicPr>
        <p:blipFill>
          <a:blip r:embed="rId6"/>
          <a:stretch>
            <a:fillRect/>
          </a:stretch>
        </p:blipFill>
        <p:spPr>
          <a:xfrm>
            <a:off x="1581004" y="1981698"/>
            <a:ext cx="2453087" cy="2453087"/>
          </a:xfrm>
          <a:prstGeom prst="rect">
            <a:avLst/>
          </a:prstGeom>
        </p:spPr>
      </p:pic>
    </p:spTree>
    <p:extLst>
      <p:ext uri="{BB962C8B-B14F-4D97-AF65-F5344CB8AC3E}">
        <p14:creationId xmlns:p14="http://schemas.microsoft.com/office/powerpoint/2010/main" val="2577258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noProof="0" dirty="0"/>
              <a:t>Airfoils</a:t>
            </a:r>
          </a:p>
        </p:txBody>
      </p:sp>
      <p:sp>
        <p:nvSpPr>
          <p:cNvPr id="342" name="Google Shape;342;p26"/>
          <p:cNvSpPr txBox="1">
            <a:spLocks noGrp="1"/>
          </p:cNvSpPr>
          <p:nvPr>
            <p:ph type="title" idx="5"/>
          </p:nvPr>
        </p:nvSpPr>
        <p:spPr>
          <a:xfrm>
            <a:off x="721400"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01</a:t>
            </a:r>
          </a:p>
        </p:txBody>
      </p:sp>
      <p:sp>
        <p:nvSpPr>
          <p:cNvPr id="343" name="Google Shape;343;p26"/>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ctr" anchorCtr="0">
            <a:noAutofit/>
          </a:bodyPr>
          <a:lstStyle/>
          <a:p>
            <a:pPr marL="0" indent="0">
              <a:lnSpc>
                <a:spcPct val="114999"/>
              </a:lnSpc>
            </a:pPr>
            <a:r>
              <a:rPr lang="en-GB" noProof="0"/>
              <a:t>Basics of wind energy</a:t>
            </a:r>
          </a:p>
        </p:txBody>
      </p:sp>
      <p:sp>
        <p:nvSpPr>
          <p:cNvPr id="344" name="Google Shape;344;p26"/>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ctr" anchorCtr="0">
            <a:noAutofit/>
          </a:bodyPr>
          <a:lstStyle/>
          <a:p>
            <a:pPr marL="0" indent="0">
              <a:lnSpc>
                <a:spcPct val="114999"/>
              </a:lnSpc>
            </a:pPr>
            <a:r>
              <a:rPr lang="en-GB" noProof="0"/>
              <a:t>Experiments with a wind turbine</a:t>
            </a:r>
          </a:p>
        </p:txBody>
      </p:sp>
      <p:sp>
        <p:nvSpPr>
          <p:cNvPr id="345" name="Google Shape;345;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noProof="0"/>
              <a:t>Our session’s agenda</a:t>
            </a:r>
          </a:p>
        </p:txBody>
      </p:sp>
      <p:sp>
        <p:nvSpPr>
          <p:cNvPr id="346" name="Google Shape;346;p26"/>
          <p:cNvSpPr txBox="1">
            <a:spLocks noGrp="1"/>
          </p:cNvSpPr>
          <p:nvPr>
            <p:ph type="subTitle" idx="3"/>
          </p:nvPr>
        </p:nvSpPr>
        <p:spPr>
          <a:xfrm>
            <a:off x="5498752" y="2225052"/>
            <a:ext cx="3066603" cy="576000"/>
          </a:xfrm>
          <a:prstGeom prst="rect">
            <a:avLst/>
          </a:prstGeom>
        </p:spPr>
        <p:txBody>
          <a:bodyPr spcFirstLastPara="1" wrap="square" lIns="91425" tIns="91425" rIns="91425" bIns="91425" anchor="t" anchorCtr="0">
            <a:noAutofit/>
          </a:bodyPr>
          <a:lstStyle/>
          <a:p>
            <a:pPr marL="0" indent="0"/>
            <a:r>
              <a:rPr lang="en-GB" noProof="0"/>
              <a:t>Learn how to measure wind and understand how it can work. </a:t>
            </a:r>
          </a:p>
        </p:txBody>
      </p:sp>
      <p:sp>
        <p:nvSpPr>
          <p:cNvPr id="347" name="Google Shape;347;p26"/>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p>
            <a:pPr marL="0" indent="0">
              <a:lnSpc>
                <a:spcPct val="114999"/>
              </a:lnSpc>
            </a:pPr>
            <a:r>
              <a:rPr lang="en-GB" noProof="0"/>
              <a:t>Learn about energy, wind energy and the wind atlas. </a:t>
            </a:r>
          </a:p>
        </p:txBody>
      </p:sp>
      <p:sp>
        <p:nvSpPr>
          <p:cNvPr id="348" name="Google Shape;348;p26"/>
          <p:cNvSpPr txBox="1">
            <a:spLocks noGrp="1"/>
          </p:cNvSpPr>
          <p:nvPr>
            <p:ph type="subTitle" idx="2"/>
          </p:nvPr>
        </p:nvSpPr>
        <p:spPr>
          <a:xfrm>
            <a:off x="1615252" y="3789461"/>
            <a:ext cx="2956748" cy="1056391"/>
          </a:xfrm>
          <a:prstGeom prst="rect">
            <a:avLst/>
          </a:prstGeom>
        </p:spPr>
        <p:txBody>
          <a:bodyPr spcFirstLastPara="1" wrap="square" lIns="91425" tIns="91425" rIns="91425" bIns="91425" anchor="t" anchorCtr="0">
            <a:noAutofit/>
          </a:bodyPr>
          <a:lstStyle/>
          <a:p>
            <a:pPr marL="0" indent="0">
              <a:lnSpc>
                <a:spcPct val="114999"/>
              </a:lnSpc>
            </a:pPr>
            <a:r>
              <a:rPr lang="en-GB" noProof="0" dirty="0"/>
              <a:t>Learn about airfoils, their shape, and how this helps explain wind blade movement.</a:t>
            </a:r>
          </a:p>
        </p:txBody>
      </p:sp>
      <p:sp>
        <p:nvSpPr>
          <p:cNvPr id="349" name="Google Shape;349;p26"/>
          <p:cNvSpPr txBox="1">
            <a:spLocks noGrp="1"/>
          </p:cNvSpPr>
          <p:nvPr>
            <p:ph type="subTitle" idx="4"/>
          </p:nvPr>
        </p:nvSpPr>
        <p:spPr>
          <a:xfrm>
            <a:off x="5498777" y="3900489"/>
            <a:ext cx="2927098" cy="926584"/>
          </a:xfrm>
          <a:prstGeom prst="rect">
            <a:avLst/>
          </a:prstGeom>
        </p:spPr>
        <p:txBody>
          <a:bodyPr spcFirstLastPara="1" wrap="square" lIns="91425" tIns="91425" rIns="91425" bIns="91425" anchor="t" anchorCtr="0">
            <a:noAutofit/>
          </a:bodyPr>
          <a:lstStyle/>
          <a:p>
            <a:pPr marL="0" indent="0">
              <a:lnSpc>
                <a:spcPct val="114999"/>
              </a:lnSpc>
            </a:pPr>
            <a:r>
              <a:rPr lang="en-GB" noProof="0"/>
              <a:t>Familiarize yourself with the wind turbine kit and try out different configurations. </a:t>
            </a:r>
          </a:p>
        </p:txBody>
      </p:sp>
      <p:sp>
        <p:nvSpPr>
          <p:cNvPr id="350" name="Google Shape;350;p26"/>
          <p:cNvSpPr txBox="1">
            <a:spLocks noGrp="1"/>
          </p:cNvSpPr>
          <p:nvPr>
            <p:ph type="title" idx="6"/>
          </p:nvPr>
        </p:nvSpPr>
        <p:spPr>
          <a:xfrm>
            <a:off x="4624925"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02</a:t>
            </a:r>
          </a:p>
        </p:txBody>
      </p:sp>
      <p:sp>
        <p:nvSpPr>
          <p:cNvPr id="351" name="Google Shape;351;p26"/>
          <p:cNvSpPr txBox="1">
            <a:spLocks noGrp="1"/>
          </p:cNvSpPr>
          <p:nvPr>
            <p:ph type="title" idx="7"/>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r>
              <a:rPr lang="en-GB" noProof="0"/>
              <a:t>03</a:t>
            </a:r>
          </a:p>
        </p:txBody>
      </p:sp>
      <p:sp>
        <p:nvSpPr>
          <p:cNvPr id="352" name="Google Shape;352;p26"/>
          <p:cNvSpPr txBox="1">
            <a:spLocks noGrp="1"/>
          </p:cNvSpPr>
          <p:nvPr>
            <p:ph type="title" idx="8"/>
          </p:nvPr>
        </p:nvSpPr>
        <p:spPr>
          <a:xfrm>
            <a:off x="4624925" y="3139450"/>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04</a:t>
            </a:r>
          </a:p>
        </p:txBody>
      </p:sp>
      <p:sp>
        <p:nvSpPr>
          <p:cNvPr id="353" name="Google Shape;353;p26"/>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ctr" anchorCtr="0">
            <a:noAutofit/>
          </a:bodyPr>
          <a:lstStyle/>
          <a:p>
            <a:pPr marL="0" indent="0">
              <a:lnSpc>
                <a:spcPct val="114999"/>
              </a:lnSpc>
            </a:pPr>
            <a:r>
              <a:rPr lang="en-GB" noProof="0"/>
              <a:t>Measuring and working with wind</a:t>
            </a:r>
          </a:p>
        </p:txBody>
      </p:sp>
      <p:cxnSp>
        <p:nvCxnSpPr>
          <p:cNvPr id="354" name="Google Shape;354;p26"/>
          <p:cNvCxnSpPr>
            <a:stCxn id="342" idx="3"/>
            <a:endCxn id="343" idx="1"/>
          </p:cNvCxnSpPr>
          <p:nvPr/>
        </p:nvCxnSpPr>
        <p:spPr>
          <a:xfrm>
            <a:off x="1378400" y="1901598"/>
            <a:ext cx="216900" cy="2700"/>
          </a:xfrm>
          <a:prstGeom prst="straightConnector1">
            <a:avLst/>
          </a:prstGeom>
          <a:noFill/>
          <a:ln w="9525" cap="flat" cmpd="sng">
            <a:solidFill>
              <a:schemeClr val="dk1"/>
            </a:solidFill>
            <a:prstDash val="solid"/>
            <a:round/>
            <a:headEnd type="none" w="med" len="med"/>
            <a:tailEnd type="none" w="med" len="med"/>
          </a:ln>
        </p:spPr>
      </p:cxnSp>
      <p:cxnSp>
        <p:nvCxnSpPr>
          <p:cNvPr id="355" name="Google Shape;355;p26"/>
          <p:cNvCxnSpPr>
            <a:stCxn id="351" idx="3"/>
            <a:endCxn id="341" idx="1"/>
          </p:cNvCxnSpPr>
          <p:nvPr/>
        </p:nvCxnSpPr>
        <p:spPr>
          <a:xfrm>
            <a:off x="1378400" y="3573250"/>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6" name="Google Shape;356;p26"/>
          <p:cNvCxnSpPr>
            <a:stCxn id="350" idx="3"/>
            <a:endCxn id="353" idx="1"/>
          </p:cNvCxnSpPr>
          <p:nvPr/>
        </p:nvCxnSpPr>
        <p:spPr>
          <a:xfrm>
            <a:off x="5281925" y="1901598"/>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26"/>
          <p:cNvCxnSpPr>
            <a:stCxn id="352" idx="3"/>
            <a:endCxn id="344" idx="1"/>
          </p:cNvCxnSpPr>
          <p:nvPr/>
        </p:nvCxnSpPr>
        <p:spPr>
          <a:xfrm>
            <a:off x="5281925" y="3573250"/>
            <a:ext cx="216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53411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Measuring wind speed</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9138" y="1523991"/>
            <a:ext cx="5805350" cy="30913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chemeClr val="tx1"/>
                </a:solidFill>
              </a:rPr>
              <a:t>Discussion:</a:t>
            </a:r>
            <a:endParaRPr lang="en-GB" b="1" noProof="0">
              <a:solidFill>
                <a:schemeClr val="tx1"/>
              </a:solidFill>
              <a:highlight>
                <a:srgbClr val="FFFF00"/>
              </a:highlight>
            </a:endParaRPr>
          </a:p>
          <a:p>
            <a:pPr marL="0" indent="0">
              <a:lnSpc>
                <a:spcPct val="114999"/>
              </a:lnSpc>
              <a:buNone/>
            </a:pPr>
            <a:endParaRPr lang="en-GB" b="1" noProof="0">
              <a:solidFill>
                <a:schemeClr val="tx1"/>
              </a:solidFill>
            </a:endParaRPr>
          </a:p>
          <a:p>
            <a:pPr marL="0" indent="0">
              <a:lnSpc>
                <a:spcPct val="114999"/>
              </a:lnSpc>
              <a:buNone/>
            </a:pPr>
            <a:r>
              <a:rPr lang="en-GB" noProof="0">
                <a:solidFill>
                  <a:schemeClr val="tx1"/>
                </a:solidFill>
              </a:rPr>
              <a:t>Now that we each have our own windrose, think about how we can measure the wind speed using it. You can look into the handbook for reference. </a:t>
            </a:r>
          </a:p>
          <a:p>
            <a:pPr marL="0" indent="0">
              <a:lnSpc>
                <a:spcPct val="114999"/>
              </a:lnSpc>
              <a:buNone/>
            </a:pPr>
            <a:endParaRPr lang="en-GB" b="1" noProof="0">
              <a:solidFill>
                <a:schemeClr val="tx1"/>
              </a:solidFill>
            </a:endParaRPr>
          </a:p>
          <a:p>
            <a:pPr marL="0" indent="0">
              <a:lnSpc>
                <a:spcPct val="114999"/>
              </a:lnSpc>
              <a:buNone/>
            </a:pPr>
            <a:r>
              <a:rPr lang="en-GB" b="1" noProof="0">
                <a:solidFill>
                  <a:schemeClr val="tx1"/>
                </a:solidFill>
              </a:rPr>
              <a:t>Additional question for the quick ones: </a:t>
            </a:r>
          </a:p>
          <a:p>
            <a:pPr marL="0" indent="0">
              <a:lnSpc>
                <a:spcPct val="114999"/>
              </a:lnSpc>
              <a:buNone/>
            </a:pPr>
            <a:endParaRPr lang="en-GB" b="1" noProof="0">
              <a:solidFill>
                <a:schemeClr val="tx1"/>
              </a:solidFill>
            </a:endParaRPr>
          </a:p>
          <a:p>
            <a:pPr marL="0" indent="0">
              <a:lnSpc>
                <a:spcPct val="114999"/>
              </a:lnSpc>
              <a:buNone/>
            </a:pPr>
            <a:r>
              <a:rPr lang="en-GB" noProof="0">
                <a:solidFill>
                  <a:schemeClr val="tx1"/>
                </a:solidFill>
              </a:rPr>
              <a:t>In what unit can the wind speed be measured?</a:t>
            </a:r>
          </a:p>
          <a:p>
            <a:pPr marL="0" indent="0">
              <a:lnSpc>
                <a:spcPct val="114999"/>
              </a:lnSpc>
              <a:buNone/>
            </a:pPr>
            <a:endParaRPr lang="en-GB" sz="1200" b="1" noProof="0">
              <a:solidFill>
                <a:srgbClr val="333333"/>
              </a:solidFill>
            </a:endParaRPr>
          </a:p>
          <a:p>
            <a:pPr marL="0" indent="0">
              <a:lnSpc>
                <a:spcPct val="114999"/>
              </a:lnSpc>
              <a:buNone/>
            </a:pPr>
            <a:endParaRPr lang="en-GB" sz="1200" b="1" noProof="0">
              <a:solidFill>
                <a:srgbClr val="97453F"/>
              </a:solidFill>
            </a:endParaRPr>
          </a:p>
          <a:p>
            <a:pPr marL="0" indent="0">
              <a:lnSpc>
                <a:spcPct val="114999"/>
              </a:lnSpc>
              <a:buNone/>
            </a:pPr>
            <a:endParaRPr lang="en-GB" sz="1200" noProof="0">
              <a:solidFill>
                <a:srgbClr val="333333"/>
              </a:solidFill>
            </a:endParaRPr>
          </a:p>
        </p:txBody>
      </p:sp>
      <p:pic>
        <p:nvPicPr>
          <p:cNvPr id="4" name="Grafik 2" descr="Glühbirne Glühlampen Strom - Kostenlose Vektorgrafik auf Pixabay">
            <a:extLst>
              <a:ext uri="{FF2B5EF4-FFF2-40B4-BE49-F238E27FC236}">
                <a16:creationId xmlns:a16="http://schemas.microsoft.com/office/drawing/2014/main" id="{5C005BB0-FFFB-7286-3BF4-AD39F9971C5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64499" y="1052544"/>
            <a:ext cx="1024187" cy="942893"/>
          </a:xfrm>
          <a:prstGeom prst="rect">
            <a:avLst/>
          </a:prstGeom>
        </p:spPr>
      </p:pic>
      <p:pic>
        <p:nvPicPr>
          <p:cNvPr id="2" name="Picture 1" descr="A person holding a pinwheel&#10;&#10;Description automatically generated">
            <a:extLst>
              <a:ext uri="{FF2B5EF4-FFF2-40B4-BE49-F238E27FC236}">
                <a16:creationId xmlns:a16="http://schemas.microsoft.com/office/drawing/2014/main" id="{AFE8C7EE-417C-EB32-3D13-F738C934F49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24488" y="1295252"/>
            <a:ext cx="2416698" cy="2973796"/>
          </a:xfrm>
          <a:prstGeom prst="rect">
            <a:avLst/>
          </a:prstGeom>
        </p:spPr>
      </p:pic>
    </p:spTree>
    <p:extLst>
      <p:ext uri="{BB962C8B-B14F-4D97-AF65-F5344CB8AC3E}">
        <p14:creationId xmlns:p14="http://schemas.microsoft.com/office/powerpoint/2010/main" val="3844447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921948" y="1734998"/>
            <a:ext cx="4433245" cy="2263078"/>
          </a:xfrm>
          <a:prstGeom prst="rect">
            <a:avLst/>
          </a:prstGeom>
        </p:spPr>
        <p:txBody>
          <a:bodyPr spcFirstLastPara="1" wrap="square" lIns="91425" tIns="91425" rIns="91425" bIns="91425" anchor="t" anchorCtr="0">
            <a:noAutofit/>
          </a:bodyPr>
          <a:lstStyle/>
          <a:p>
            <a:pPr algn="ctr"/>
            <a:r>
              <a:rPr lang="en-GB" sz="1400" noProof="0">
                <a:latin typeface="Sofia Sans" panose="020B0604020202020204" charset="0"/>
              </a:rPr>
              <a:t>Challenge</a:t>
            </a:r>
            <a:r>
              <a:rPr lang="en-GB" sz="1400" b="0" noProof="0">
                <a:latin typeface="Sofia Sans" panose="020B0604020202020204" charset="0"/>
              </a:rPr>
              <a:t>: Now that you have built the windrose, lets use it to measure the wind speed with the instructions mentioned in the worksheet on page 24.</a:t>
            </a:r>
          </a:p>
        </p:txBody>
      </p:sp>
      <p:pic>
        <p:nvPicPr>
          <p:cNvPr id="2" name="Grafik 1" descr="Würfel Silhouette">
            <a:extLst>
              <a:ext uri="{FF2B5EF4-FFF2-40B4-BE49-F238E27FC236}">
                <a16:creationId xmlns:a16="http://schemas.microsoft.com/office/drawing/2014/main" id="{C01DCFDA-0C41-36FB-83CC-6F69F55636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5604" y="754233"/>
            <a:ext cx="914400" cy="914400"/>
          </a:xfrm>
          <a:prstGeom prst="rect">
            <a:avLst/>
          </a:prstGeom>
        </p:spPr>
      </p:pic>
      <p:sp>
        <p:nvSpPr>
          <p:cNvPr id="3" name="Titel 1">
            <a:extLst>
              <a:ext uri="{FF2B5EF4-FFF2-40B4-BE49-F238E27FC236}">
                <a16:creationId xmlns:a16="http://schemas.microsoft.com/office/drawing/2014/main" id="{FC883197-9BBB-7E15-9F51-7E05B7E20DBE}"/>
              </a:ext>
            </a:extLst>
          </p:cNvPr>
          <p:cNvSpPr txBox="1">
            <a:spLocks/>
          </p:cNvSpPr>
          <p:nvPr/>
        </p:nvSpPr>
        <p:spPr>
          <a:xfrm>
            <a:off x="371026" y="567242"/>
            <a:ext cx="7483096" cy="8122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ctr"/>
            <a:r>
              <a:rPr lang="en-GB" noProof="0"/>
              <a:t>Experiment: Measuring wind speed</a:t>
            </a:r>
          </a:p>
        </p:txBody>
      </p:sp>
      <p:pic>
        <p:nvPicPr>
          <p:cNvPr id="5" name="Picture 4" descr="A paper windmill on a stick&#10;&#10;Description automatically generated">
            <a:extLst>
              <a:ext uri="{FF2B5EF4-FFF2-40B4-BE49-F238E27FC236}">
                <a16:creationId xmlns:a16="http://schemas.microsoft.com/office/drawing/2014/main" id="{4BECE79A-FBE5-25C4-6E5C-86BBE56D612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640221" y="1813289"/>
            <a:ext cx="2581831" cy="2762969"/>
          </a:xfrm>
          <a:prstGeom prst="rect">
            <a:avLst/>
          </a:prstGeom>
        </p:spPr>
      </p:pic>
    </p:spTree>
    <p:extLst>
      <p:ext uri="{BB962C8B-B14F-4D97-AF65-F5344CB8AC3E}">
        <p14:creationId xmlns:p14="http://schemas.microsoft.com/office/powerpoint/2010/main" val="562415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675175" y="658031"/>
            <a:ext cx="6625163" cy="1258159"/>
          </a:xfrm>
          <a:prstGeom prst="rect">
            <a:avLst/>
          </a:prstGeom>
        </p:spPr>
        <p:txBody>
          <a:bodyPr spcFirstLastPara="1" wrap="square" lIns="91425" tIns="91425" rIns="91425" bIns="91425" anchor="t" anchorCtr="0">
            <a:noAutofit/>
          </a:bodyPr>
          <a:lstStyle/>
          <a:p>
            <a:r>
              <a:rPr lang="en-GB" noProof="0"/>
              <a:t>Let's discuss</a:t>
            </a: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469" y="4400549"/>
            <a:ext cx="591871" cy="591871"/>
          </a:xfrm>
          <a:prstGeom prst="rect">
            <a:avLst/>
          </a:prstGeom>
        </p:spPr>
      </p:pic>
      <p:sp>
        <p:nvSpPr>
          <p:cNvPr id="6" name="Google Shape;363;p27">
            <a:extLst>
              <a:ext uri="{FF2B5EF4-FFF2-40B4-BE49-F238E27FC236}">
                <a16:creationId xmlns:a16="http://schemas.microsoft.com/office/drawing/2014/main" id="{4FF764EA-76B3-3A38-B166-FE8619239428}"/>
              </a:ext>
            </a:extLst>
          </p:cNvPr>
          <p:cNvSpPr txBox="1">
            <a:spLocks/>
          </p:cNvSpPr>
          <p:nvPr/>
        </p:nvSpPr>
        <p:spPr>
          <a:xfrm>
            <a:off x="718761" y="1312269"/>
            <a:ext cx="6498718" cy="36834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chemeClr val="tx1"/>
                </a:solidFill>
                <a:latin typeface="Sofia Sans" panose="020B0604020202020204" charset="0"/>
              </a:rPr>
              <a:t>Task: </a:t>
            </a:r>
            <a:r>
              <a:rPr lang="en-GB" noProof="0">
                <a:solidFill>
                  <a:schemeClr val="tx1"/>
                </a:solidFill>
                <a:latin typeface="Sofia Sans" panose="020B0604020202020204" charset="0"/>
              </a:rPr>
              <a:t>Please form a group of 3-4 students and discuss the following questions as a group. After 3 minutes, we will share our ideas to the class</a:t>
            </a:r>
            <a:endParaRPr lang="en-GB" b="1" noProof="0">
              <a:solidFill>
                <a:schemeClr val="tx1"/>
              </a:solidFill>
              <a:latin typeface="Sofia Sans" panose="020B0604020202020204" charset="0"/>
            </a:endParaRPr>
          </a:p>
          <a:p>
            <a:pPr marL="0" indent="0">
              <a:lnSpc>
                <a:spcPct val="114999"/>
              </a:lnSpc>
              <a:buNone/>
            </a:pPr>
            <a:endParaRPr lang="en-GB" noProof="0">
              <a:solidFill>
                <a:schemeClr val="tx1"/>
              </a:solidFill>
            </a:endParaRPr>
          </a:p>
          <a:p>
            <a:pPr marL="285750" indent="-285750">
              <a:lnSpc>
                <a:spcPct val="114999"/>
              </a:lnSpc>
              <a:buFont typeface="Wingdings" panose="05000000000000000000" pitchFamily="2" charset="2"/>
              <a:buChar char="Ø"/>
            </a:pPr>
            <a:r>
              <a:rPr lang="en-GB" noProof="0">
                <a:solidFill>
                  <a:schemeClr val="tx1"/>
                </a:solidFill>
              </a:rPr>
              <a:t>Was it difficult to measure wind speed?</a:t>
            </a:r>
          </a:p>
          <a:p>
            <a:pPr marL="0" indent="0">
              <a:lnSpc>
                <a:spcPct val="114999"/>
              </a:lnSpc>
              <a:buNone/>
            </a:pPr>
            <a:endParaRPr lang="en-GB" noProof="0">
              <a:solidFill>
                <a:schemeClr val="tx1"/>
              </a:solidFill>
            </a:endParaRPr>
          </a:p>
          <a:p>
            <a:pPr marL="0" indent="0">
              <a:lnSpc>
                <a:spcPct val="114999"/>
              </a:lnSpc>
              <a:buNone/>
            </a:pPr>
            <a:r>
              <a:rPr lang="en-GB" noProof="0">
                <a:solidFill>
                  <a:schemeClr val="tx1"/>
                </a:solidFill>
              </a:rPr>
              <a:t>Reflect on the experiment:</a:t>
            </a:r>
          </a:p>
          <a:p>
            <a:pPr marL="285750" indent="-285750">
              <a:lnSpc>
                <a:spcPct val="114999"/>
              </a:lnSpc>
              <a:buFont typeface="Wingdings" panose="05000000000000000000" pitchFamily="2" charset="2"/>
              <a:buChar char="Ø"/>
            </a:pPr>
            <a:r>
              <a:rPr lang="en-GB" noProof="0">
                <a:solidFill>
                  <a:schemeClr val="tx1"/>
                </a:solidFill>
              </a:rPr>
              <a:t>Did the windrose spin steadily, or did it stop and start?</a:t>
            </a:r>
          </a:p>
          <a:p>
            <a:pPr marL="285750" indent="-285750">
              <a:lnSpc>
                <a:spcPct val="114999"/>
              </a:lnSpc>
              <a:buFont typeface="Wingdings" panose="05000000000000000000" pitchFamily="2" charset="2"/>
              <a:buChar char="Ø"/>
            </a:pPr>
            <a:r>
              <a:rPr lang="en-GB" noProof="0">
                <a:solidFill>
                  <a:schemeClr val="tx1"/>
                </a:solidFill>
              </a:rPr>
              <a:t>What might make wind speed harder to record</a:t>
            </a:r>
          </a:p>
          <a:p>
            <a:pPr marL="285750" indent="-285750">
              <a:lnSpc>
                <a:spcPct val="114999"/>
              </a:lnSpc>
              <a:buFont typeface="Calibri"/>
              <a:buChar char="-"/>
            </a:pPr>
            <a:endParaRPr lang="en-GB"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endParaRPr lang="en-GB" noProof="0">
              <a:solidFill>
                <a:schemeClr val="tx1"/>
              </a:solidFill>
            </a:endParaRPr>
          </a:p>
        </p:txBody>
      </p:sp>
      <p:pic>
        <p:nvPicPr>
          <p:cNvPr id="4" name="Grafik 2" descr="Glühbirne Glühlampen Strom - Kostenlose Vektorgrafik auf Pixabay">
            <a:extLst>
              <a:ext uri="{FF2B5EF4-FFF2-40B4-BE49-F238E27FC236}">
                <a16:creationId xmlns:a16="http://schemas.microsoft.com/office/drawing/2014/main" id="{A9441DFE-8A2A-F968-BEF3-FA1FAC1FFFF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92053" y="619593"/>
            <a:ext cx="1024187" cy="942893"/>
          </a:xfrm>
          <a:prstGeom prst="rect">
            <a:avLst/>
          </a:prstGeom>
        </p:spPr>
      </p:pic>
    </p:spTree>
    <p:extLst>
      <p:ext uri="{BB962C8B-B14F-4D97-AF65-F5344CB8AC3E}">
        <p14:creationId xmlns:p14="http://schemas.microsoft.com/office/powerpoint/2010/main" val="322525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3EA523DA-8B1F-516E-F273-6A15FE2C71F1}"/>
              </a:ext>
            </a:extLst>
          </p:cNvPr>
          <p:cNvSpPr/>
          <p:nvPr/>
        </p:nvSpPr>
        <p:spPr>
          <a:xfrm>
            <a:off x="2657693" y="1926522"/>
            <a:ext cx="3465646" cy="2108152"/>
          </a:xfrm>
          <a:prstGeom prst="flowChartProcess">
            <a:avLst/>
          </a:prstGeom>
          <a:solidFill>
            <a:srgbClr val="F5F3EF"/>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5474" y="515156"/>
            <a:ext cx="7808461" cy="1258159"/>
          </a:xfrm>
          <a:prstGeom prst="rect">
            <a:avLst/>
          </a:prstGeom>
        </p:spPr>
        <p:txBody>
          <a:bodyPr spcFirstLastPara="1" wrap="square" lIns="91425" tIns="91425" rIns="91425" bIns="91425" anchor="t" anchorCtr="0">
            <a:noAutofit/>
          </a:bodyPr>
          <a:lstStyle/>
          <a:p>
            <a:r>
              <a:rPr lang="en-GB" noProof="0">
                <a:solidFill>
                  <a:srgbClr val="333333"/>
                </a:solidFill>
              </a:rPr>
              <a:t>Wind speed is difficult to measure</a:t>
            </a:r>
          </a:p>
        </p:txBody>
      </p:sp>
      <p:sp>
        <p:nvSpPr>
          <p:cNvPr id="5" name="Rectangle 4">
            <a:extLst>
              <a:ext uri="{FF2B5EF4-FFF2-40B4-BE49-F238E27FC236}">
                <a16:creationId xmlns:a16="http://schemas.microsoft.com/office/drawing/2014/main" id="{76B444AA-4E28-7B7F-9628-5B3CAA88EAA8}"/>
              </a:ext>
            </a:extLst>
          </p:cNvPr>
          <p:cNvSpPr/>
          <p:nvPr/>
        </p:nvSpPr>
        <p:spPr>
          <a:xfrm>
            <a:off x="1143583" y="1207210"/>
            <a:ext cx="2819982" cy="1563555"/>
          </a:xfrm>
          <a:prstGeom prst="rect">
            <a:avLst/>
          </a:prstGeom>
          <a:solidFill>
            <a:schemeClr val="tx2">
              <a:lumMod val="20000"/>
              <a:lumOff val="8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indent="0">
              <a:lnSpc>
                <a:spcPct val="114999"/>
              </a:lnSpc>
              <a:buNone/>
            </a:pPr>
            <a:r>
              <a:rPr lang="en-GB" sz="1400" b="1" noProof="0">
                <a:solidFill>
                  <a:schemeClr val="tx1"/>
                </a:solidFill>
                <a:latin typeface="Sofia Sans"/>
              </a:rPr>
              <a:t>Wind is </a:t>
            </a:r>
            <a:r>
              <a:rPr lang="en-GB" b="1" noProof="0">
                <a:solidFill>
                  <a:schemeClr val="tx1"/>
                </a:solidFill>
                <a:latin typeface="Sofia Sans"/>
              </a:rPr>
              <a:t>constantly</a:t>
            </a:r>
            <a:r>
              <a:rPr lang="en-GB" sz="1400" b="1" noProof="0">
                <a:solidFill>
                  <a:schemeClr val="tx1"/>
                </a:solidFill>
                <a:latin typeface="Sofia Sans"/>
              </a:rPr>
              <a:t> </a:t>
            </a:r>
            <a:r>
              <a:rPr lang="en-GB" b="1" noProof="0">
                <a:solidFill>
                  <a:schemeClr val="tx1"/>
                </a:solidFill>
                <a:latin typeface="Sofia Sans"/>
              </a:rPr>
              <a:t>changing:</a:t>
            </a:r>
            <a:endParaRPr lang="en-GB" noProof="0">
              <a:solidFill>
                <a:schemeClr val="tx1"/>
              </a:solidFill>
              <a:latin typeface="Sofia Sans"/>
            </a:endParaRPr>
          </a:p>
          <a:p>
            <a:pPr marL="0" indent="0">
              <a:lnSpc>
                <a:spcPct val="114999"/>
              </a:lnSpc>
              <a:buNone/>
            </a:pPr>
            <a:r>
              <a:rPr lang="en-GB" sz="1400" noProof="0">
                <a:solidFill>
                  <a:schemeClr val="tx1"/>
                </a:solidFill>
                <a:latin typeface="Sofia Sans"/>
              </a:rPr>
              <a:t>The wind near a building can suddenly increase or decrease depending on how it flows around the structure.</a:t>
            </a:r>
            <a:endParaRPr lang="en-GB" noProof="0">
              <a:solidFill>
                <a:schemeClr val="tx1"/>
              </a:solidFill>
              <a:latin typeface="Sofia Sans"/>
            </a:endParaRPr>
          </a:p>
        </p:txBody>
      </p:sp>
      <p:sp>
        <p:nvSpPr>
          <p:cNvPr id="6" name="Rectangle 5">
            <a:extLst>
              <a:ext uri="{FF2B5EF4-FFF2-40B4-BE49-F238E27FC236}">
                <a16:creationId xmlns:a16="http://schemas.microsoft.com/office/drawing/2014/main" id="{6DF86D60-0015-7EE3-E26C-7026312103B3}"/>
              </a:ext>
            </a:extLst>
          </p:cNvPr>
          <p:cNvSpPr/>
          <p:nvPr/>
        </p:nvSpPr>
        <p:spPr>
          <a:xfrm>
            <a:off x="4572000" y="1223132"/>
            <a:ext cx="2819982" cy="1563555"/>
          </a:xfrm>
          <a:prstGeom prst="rect">
            <a:avLst/>
          </a:prstGeom>
          <a:solidFill>
            <a:schemeClr val="tx2">
              <a:lumMod val="20000"/>
              <a:lumOff val="8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indent="0">
              <a:lnSpc>
                <a:spcPct val="114999"/>
              </a:lnSpc>
              <a:buNone/>
            </a:pPr>
            <a:r>
              <a:rPr lang="en-GB" sz="1400" b="1" noProof="0">
                <a:solidFill>
                  <a:schemeClr val="tx1"/>
                </a:solidFill>
                <a:latin typeface="Sofia Sans"/>
              </a:rPr>
              <a:t>Height </a:t>
            </a:r>
            <a:r>
              <a:rPr lang="en-GB" b="1" noProof="0">
                <a:solidFill>
                  <a:schemeClr val="tx1"/>
                </a:solidFill>
                <a:latin typeface="Sofia Sans"/>
              </a:rPr>
              <a:t>affects</a:t>
            </a:r>
            <a:r>
              <a:rPr lang="en-GB" sz="1400" b="1" noProof="0">
                <a:solidFill>
                  <a:schemeClr val="tx1"/>
                </a:solidFill>
                <a:latin typeface="Sofia Sans"/>
              </a:rPr>
              <a:t> </a:t>
            </a:r>
            <a:r>
              <a:rPr lang="en-GB" b="1" noProof="0">
                <a:solidFill>
                  <a:schemeClr val="tx1"/>
                </a:solidFill>
                <a:latin typeface="Sofia Sans"/>
              </a:rPr>
              <a:t>wind</a:t>
            </a:r>
            <a:r>
              <a:rPr lang="en-GB" sz="1400" b="1" noProof="0">
                <a:solidFill>
                  <a:schemeClr val="tx1"/>
                </a:solidFill>
                <a:latin typeface="Sofia Sans"/>
              </a:rPr>
              <a:t> </a:t>
            </a:r>
            <a:r>
              <a:rPr lang="en-GB" b="1" noProof="0">
                <a:solidFill>
                  <a:schemeClr val="tx1"/>
                </a:solidFill>
                <a:latin typeface="Sofia Sans"/>
              </a:rPr>
              <a:t>speed</a:t>
            </a:r>
            <a:r>
              <a:rPr lang="en-GB" sz="1400" b="1" noProof="0">
                <a:solidFill>
                  <a:schemeClr val="tx1"/>
                </a:solidFill>
                <a:latin typeface="Sofia Sans"/>
              </a:rPr>
              <a:t>:</a:t>
            </a:r>
            <a:endParaRPr lang="en-GB" noProof="0">
              <a:solidFill>
                <a:schemeClr val="tx1"/>
              </a:solidFill>
              <a:latin typeface="Sofia Sans"/>
            </a:endParaRPr>
          </a:p>
          <a:p>
            <a:pPr marL="0" indent="0">
              <a:lnSpc>
                <a:spcPct val="114999"/>
              </a:lnSpc>
              <a:buNone/>
            </a:pPr>
            <a:r>
              <a:rPr lang="en-GB" sz="1400" noProof="0">
                <a:solidFill>
                  <a:schemeClr val="tx1"/>
                </a:solidFill>
                <a:latin typeface="Sofia Sans"/>
              </a:rPr>
              <a:t>A wind turbine on a tall tower captures more energy than one closer to the ground.</a:t>
            </a:r>
            <a:endParaRPr lang="en-GB" i="1" noProof="0">
              <a:solidFill>
                <a:schemeClr val="tx1"/>
              </a:solidFill>
              <a:latin typeface="Sofia Sans"/>
            </a:endParaRPr>
          </a:p>
        </p:txBody>
      </p:sp>
      <p:sp>
        <p:nvSpPr>
          <p:cNvPr id="7" name="Rectangle 6">
            <a:extLst>
              <a:ext uri="{FF2B5EF4-FFF2-40B4-BE49-F238E27FC236}">
                <a16:creationId xmlns:a16="http://schemas.microsoft.com/office/drawing/2014/main" id="{E8DD1345-E565-7BFB-C8CA-31BDC993A236}"/>
              </a:ext>
            </a:extLst>
          </p:cNvPr>
          <p:cNvSpPr/>
          <p:nvPr/>
        </p:nvSpPr>
        <p:spPr>
          <a:xfrm>
            <a:off x="1143583" y="3252896"/>
            <a:ext cx="2753670" cy="1587392"/>
          </a:xfrm>
          <a:prstGeom prst="rect">
            <a:avLst/>
          </a:prstGeom>
          <a:solidFill>
            <a:schemeClr val="tx2">
              <a:lumMod val="20000"/>
              <a:lumOff val="8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nSpc>
                <a:spcPct val="114999"/>
              </a:lnSpc>
              <a:buNone/>
            </a:pPr>
            <a:r>
              <a:rPr lang="en-GB" sz="1400" b="1" noProof="0">
                <a:solidFill>
                  <a:schemeClr val="tx1"/>
                </a:solidFill>
                <a:latin typeface="Sofia Sans" panose="020B0604020202020204" charset="0"/>
              </a:rPr>
              <a:t>Turbulence:</a:t>
            </a:r>
            <a:endParaRPr lang="en-GB" noProof="0">
              <a:solidFill>
                <a:schemeClr val="tx1"/>
              </a:solidFill>
              <a:latin typeface="Sofia Sans" panose="020B0604020202020204" charset="0"/>
            </a:endParaRPr>
          </a:p>
          <a:p>
            <a:pPr marL="0" indent="0">
              <a:lnSpc>
                <a:spcPct val="114999"/>
              </a:lnSpc>
              <a:buNone/>
            </a:pPr>
            <a:r>
              <a:rPr lang="en-GB" sz="1400" noProof="0">
                <a:solidFill>
                  <a:schemeClr val="tx1"/>
                </a:solidFill>
                <a:latin typeface="Sofia Sans" panose="020B0604020202020204" charset="0"/>
              </a:rPr>
              <a:t>This is especially important during storms when wind direction and speed change rapidly.</a:t>
            </a:r>
            <a:endParaRPr lang="en-GB" noProof="0">
              <a:solidFill>
                <a:schemeClr val="tx1"/>
              </a:solidFill>
              <a:latin typeface="Sofia Sans" panose="020B0604020202020204" charset="0"/>
            </a:endParaRPr>
          </a:p>
        </p:txBody>
      </p:sp>
      <p:sp>
        <p:nvSpPr>
          <p:cNvPr id="8" name="Rectangle 7">
            <a:extLst>
              <a:ext uri="{FF2B5EF4-FFF2-40B4-BE49-F238E27FC236}">
                <a16:creationId xmlns:a16="http://schemas.microsoft.com/office/drawing/2014/main" id="{5406D053-ADB2-636E-938A-6045887B9A82}"/>
              </a:ext>
            </a:extLst>
          </p:cNvPr>
          <p:cNvSpPr/>
          <p:nvPr/>
        </p:nvSpPr>
        <p:spPr>
          <a:xfrm>
            <a:off x="4572000" y="3261746"/>
            <a:ext cx="2819982" cy="1563555"/>
          </a:xfrm>
          <a:prstGeom prst="rect">
            <a:avLst/>
          </a:prstGeom>
          <a:solidFill>
            <a:schemeClr val="tx2">
              <a:lumMod val="20000"/>
              <a:lumOff val="8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indent="0">
              <a:lnSpc>
                <a:spcPct val="114999"/>
              </a:lnSpc>
              <a:buNone/>
            </a:pPr>
            <a:r>
              <a:rPr lang="en-GB" sz="1400" b="1" noProof="0">
                <a:solidFill>
                  <a:schemeClr val="tx1"/>
                </a:solidFill>
                <a:latin typeface="Sofia Sans"/>
              </a:rPr>
              <a:t>Local </a:t>
            </a:r>
            <a:r>
              <a:rPr lang="en-GB" b="1" noProof="0">
                <a:solidFill>
                  <a:schemeClr val="tx1"/>
                </a:solidFill>
                <a:latin typeface="Sofia Sans"/>
              </a:rPr>
              <a:t>variations</a:t>
            </a:r>
            <a:r>
              <a:rPr lang="en-GB" sz="1400" b="1" noProof="0">
                <a:solidFill>
                  <a:schemeClr val="tx1"/>
                </a:solidFill>
                <a:latin typeface="Sofia Sans"/>
              </a:rPr>
              <a:t>:</a:t>
            </a:r>
            <a:endParaRPr lang="en-GB" noProof="0">
              <a:solidFill>
                <a:schemeClr val="tx1"/>
              </a:solidFill>
              <a:latin typeface="Sofia Sans"/>
            </a:endParaRPr>
          </a:p>
          <a:p>
            <a:pPr marL="0" indent="0">
              <a:lnSpc>
                <a:spcPct val="114999"/>
              </a:lnSpc>
              <a:buNone/>
            </a:pPr>
            <a:r>
              <a:rPr lang="en-GB" sz="1400" noProof="0">
                <a:solidFill>
                  <a:schemeClr val="tx1"/>
                </a:solidFill>
                <a:latin typeface="Sofia Sans"/>
              </a:rPr>
              <a:t>Wind behaves differently in open spaces, forests, cities, and along coastlines. These variations make it tricky to gather consistent wind speed data.</a:t>
            </a:r>
            <a:endParaRPr lang="en-GB" noProof="0">
              <a:solidFill>
                <a:schemeClr val="tx1"/>
              </a:solidFill>
              <a:latin typeface="Sofia Sans"/>
            </a:endParaRPr>
          </a:p>
        </p:txBody>
      </p:sp>
    </p:spTree>
    <p:extLst>
      <p:ext uri="{BB962C8B-B14F-4D97-AF65-F5344CB8AC3E}">
        <p14:creationId xmlns:p14="http://schemas.microsoft.com/office/powerpoint/2010/main" val="4194572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9D48BC-8CB0-DE8E-D2EA-DF6F00AE492C}"/>
              </a:ext>
            </a:extLst>
          </p:cNvPr>
          <p:cNvSpPr>
            <a:spLocks noGrp="1"/>
          </p:cNvSpPr>
          <p:nvPr>
            <p:ph type="title"/>
          </p:nvPr>
        </p:nvSpPr>
        <p:spPr/>
        <p:txBody>
          <a:bodyPr/>
          <a:lstStyle/>
          <a:p>
            <a:r>
              <a:rPr lang="en-GB" noProof="0"/>
              <a:t>Turbulence</a:t>
            </a:r>
          </a:p>
        </p:txBody>
      </p:sp>
      <p:sp>
        <p:nvSpPr>
          <p:cNvPr id="4" name="Subtitle 3">
            <a:extLst>
              <a:ext uri="{FF2B5EF4-FFF2-40B4-BE49-F238E27FC236}">
                <a16:creationId xmlns:a16="http://schemas.microsoft.com/office/drawing/2014/main" id="{B3C49E0C-2BB0-1134-4C5A-6AB89CCDCF9B}"/>
              </a:ext>
            </a:extLst>
          </p:cNvPr>
          <p:cNvSpPr>
            <a:spLocks noGrp="1"/>
          </p:cNvSpPr>
          <p:nvPr>
            <p:ph type="subTitle" idx="1"/>
          </p:nvPr>
        </p:nvSpPr>
        <p:spPr>
          <a:xfrm>
            <a:off x="712013" y="1178817"/>
            <a:ext cx="3913500" cy="3250800"/>
          </a:xfrm>
        </p:spPr>
        <p:txBody>
          <a:bodyPr/>
          <a:lstStyle/>
          <a:p>
            <a:pPr>
              <a:buFont typeface="Wingdings" panose="05000000000000000000" pitchFamily="2" charset="2"/>
              <a:buChar char="Ø"/>
            </a:pPr>
            <a:r>
              <a:rPr lang="en-GB" noProof="0"/>
              <a:t>Turbulence refers to irregular, swirling wind patterns that occur when wind is obstructed or flows over uneven surfaces.</a:t>
            </a:r>
          </a:p>
          <a:p>
            <a:pPr marL="139700" indent="0">
              <a:lnSpc>
                <a:spcPct val="114999"/>
              </a:lnSpc>
              <a:buNone/>
            </a:pPr>
            <a:endParaRPr lang="en-GB" noProof="0"/>
          </a:p>
          <a:p>
            <a:pPr marL="139700" indent="0">
              <a:lnSpc>
                <a:spcPct val="114999"/>
              </a:lnSpc>
              <a:buNone/>
            </a:pPr>
            <a:r>
              <a:rPr lang="en-GB" b="1" noProof="0"/>
              <a:t>What causes it?</a:t>
            </a:r>
          </a:p>
          <a:p>
            <a:pPr>
              <a:lnSpc>
                <a:spcPct val="114999"/>
              </a:lnSpc>
              <a:buFont typeface="Wingdings" panose="05000000000000000000" pitchFamily="2" charset="2"/>
              <a:buChar char="Ø"/>
            </a:pPr>
            <a:r>
              <a:rPr lang="en-GB" noProof="0"/>
              <a:t>Obstacles</a:t>
            </a:r>
          </a:p>
          <a:p>
            <a:pPr>
              <a:lnSpc>
                <a:spcPct val="114999"/>
              </a:lnSpc>
              <a:buFont typeface="Wingdings" panose="05000000000000000000" pitchFamily="2" charset="2"/>
              <a:buChar char="Ø"/>
            </a:pPr>
            <a:r>
              <a:rPr lang="en-GB" noProof="0"/>
              <a:t>Changing wind directions</a:t>
            </a:r>
          </a:p>
          <a:p>
            <a:pPr>
              <a:lnSpc>
                <a:spcPct val="114999"/>
              </a:lnSpc>
              <a:buFont typeface="Wingdings" panose="05000000000000000000" pitchFamily="2" charset="2"/>
              <a:buChar char="Ø"/>
            </a:pPr>
            <a:r>
              <a:rPr lang="en-GB" noProof="0"/>
              <a:t>Temperature differences</a:t>
            </a:r>
          </a:p>
        </p:txBody>
      </p:sp>
      <p:sp>
        <p:nvSpPr>
          <p:cNvPr id="6" name="Subtitle 3">
            <a:extLst>
              <a:ext uri="{FF2B5EF4-FFF2-40B4-BE49-F238E27FC236}">
                <a16:creationId xmlns:a16="http://schemas.microsoft.com/office/drawing/2014/main" id="{E9BF1E26-FF86-A9E4-DF62-590C6BDB5CB0}"/>
              </a:ext>
            </a:extLst>
          </p:cNvPr>
          <p:cNvSpPr txBox="1">
            <a:spLocks/>
          </p:cNvSpPr>
          <p:nvPr/>
        </p:nvSpPr>
        <p:spPr>
          <a:xfrm>
            <a:off x="713517" y="3517725"/>
            <a:ext cx="3657058" cy="1470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buNone/>
            </a:pPr>
            <a:r>
              <a:rPr lang="en-GB" b="1" noProof="0"/>
              <a:t>Questions to think about:</a:t>
            </a:r>
          </a:p>
          <a:p>
            <a:pPr>
              <a:lnSpc>
                <a:spcPct val="114999"/>
              </a:lnSpc>
              <a:buFont typeface="Wingdings" panose="05000000000000000000" pitchFamily="2" charset="2"/>
              <a:buChar char="Ø"/>
            </a:pPr>
            <a:r>
              <a:rPr lang="en-GB" noProof="0"/>
              <a:t>Have you ever noticed how windy it gets around the corners of tall buildings? </a:t>
            </a:r>
            <a:endParaRPr lang="en-GB" b="1" noProof="0"/>
          </a:p>
          <a:p>
            <a:pPr>
              <a:lnSpc>
                <a:spcPct val="114999"/>
              </a:lnSpc>
              <a:buFont typeface="Wingdings" panose="05000000000000000000" pitchFamily="2" charset="2"/>
              <a:buChar char="Ø"/>
            </a:pPr>
            <a:r>
              <a:rPr lang="en-GB" noProof="0"/>
              <a:t>Have you ever wondered why?</a:t>
            </a:r>
            <a:endParaRPr lang="en-GB" b="1" noProof="0"/>
          </a:p>
        </p:txBody>
      </p:sp>
      <p:pic>
        <p:nvPicPr>
          <p:cNvPr id="2" name="Picture 1">
            <a:extLst>
              <a:ext uri="{FF2B5EF4-FFF2-40B4-BE49-F238E27FC236}">
                <a16:creationId xmlns:a16="http://schemas.microsoft.com/office/drawing/2014/main" id="{E13384E4-1CDB-D012-D989-6887D1C48B1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63599" y="825378"/>
            <a:ext cx="4086224" cy="3976321"/>
          </a:xfrm>
          <a:prstGeom prst="rect">
            <a:avLst/>
          </a:prstGeom>
        </p:spPr>
      </p:pic>
      <p:pic>
        <p:nvPicPr>
          <p:cNvPr id="5" name="Grafik 2" descr="Glühbirne Glühlampen Strom - Kostenlose Vektorgrafik auf Pixabay">
            <a:extLst>
              <a:ext uri="{FF2B5EF4-FFF2-40B4-BE49-F238E27FC236}">
                <a16:creationId xmlns:a16="http://schemas.microsoft.com/office/drawing/2014/main" id="{6772A7D9-4E70-C6C0-5D41-3647FEDFE9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160" y="3517725"/>
            <a:ext cx="408121" cy="375727"/>
          </a:xfrm>
          <a:prstGeom prst="rect">
            <a:avLst/>
          </a:prstGeom>
        </p:spPr>
      </p:pic>
    </p:spTree>
    <p:extLst>
      <p:ext uri="{BB962C8B-B14F-4D97-AF65-F5344CB8AC3E}">
        <p14:creationId xmlns:p14="http://schemas.microsoft.com/office/powerpoint/2010/main" val="868224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9D48BC-8CB0-DE8E-D2EA-DF6F00AE492C}"/>
              </a:ext>
            </a:extLst>
          </p:cNvPr>
          <p:cNvSpPr>
            <a:spLocks noGrp="1"/>
          </p:cNvSpPr>
          <p:nvPr>
            <p:ph type="title"/>
          </p:nvPr>
        </p:nvSpPr>
        <p:spPr>
          <a:xfrm>
            <a:off x="698185" y="410161"/>
            <a:ext cx="6300482" cy="482756"/>
          </a:xfrm>
        </p:spPr>
        <p:txBody>
          <a:bodyPr/>
          <a:lstStyle/>
          <a:p>
            <a:r>
              <a:rPr lang="en-GB" noProof="0"/>
              <a:t>Storms</a:t>
            </a:r>
          </a:p>
        </p:txBody>
      </p:sp>
      <p:sp>
        <p:nvSpPr>
          <p:cNvPr id="4" name="Subtitle 3">
            <a:extLst>
              <a:ext uri="{FF2B5EF4-FFF2-40B4-BE49-F238E27FC236}">
                <a16:creationId xmlns:a16="http://schemas.microsoft.com/office/drawing/2014/main" id="{B3C49E0C-2BB0-1134-4C5A-6AB89CCDCF9B}"/>
              </a:ext>
            </a:extLst>
          </p:cNvPr>
          <p:cNvSpPr>
            <a:spLocks noGrp="1"/>
          </p:cNvSpPr>
          <p:nvPr>
            <p:ph type="subTitle" idx="1"/>
          </p:nvPr>
        </p:nvSpPr>
        <p:spPr>
          <a:xfrm>
            <a:off x="600720" y="944201"/>
            <a:ext cx="3693924" cy="2730435"/>
          </a:xfrm>
        </p:spPr>
        <p:txBody>
          <a:bodyPr/>
          <a:lstStyle/>
          <a:p>
            <a:pPr marL="139700" indent="0">
              <a:lnSpc>
                <a:spcPct val="114999"/>
              </a:lnSpc>
              <a:buNone/>
            </a:pPr>
            <a:r>
              <a:rPr lang="en-GB" b="1" noProof="0"/>
              <a:t>Storm winds</a:t>
            </a:r>
            <a:endParaRPr lang="en-GB" noProof="0"/>
          </a:p>
          <a:p>
            <a:pPr>
              <a:lnSpc>
                <a:spcPct val="114999"/>
              </a:lnSpc>
              <a:buFont typeface="Wingdings" panose="05000000000000000000" pitchFamily="2" charset="2"/>
              <a:buChar char="Ø"/>
            </a:pPr>
            <a:r>
              <a:rPr lang="en-GB" noProof="0"/>
              <a:t>Wind speeds increase unpredictably, and directions can change rapidly.</a:t>
            </a:r>
          </a:p>
          <a:p>
            <a:pPr>
              <a:lnSpc>
                <a:spcPct val="114999"/>
              </a:lnSpc>
              <a:buFont typeface="Wingdings" panose="05000000000000000000" pitchFamily="2" charset="2"/>
              <a:buChar char="Ø"/>
            </a:pPr>
            <a:r>
              <a:rPr lang="en-GB" noProof="0"/>
              <a:t>This makes it challenging to maintain steady power generation from wind turbines.</a:t>
            </a:r>
          </a:p>
          <a:p>
            <a:pPr>
              <a:lnSpc>
                <a:spcPct val="114999"/>
              </a:lnSpc>
            </a:pPr>
            <a:endParaRPr lang="en-GB" noProof="0"/>
          </a:p>
          <a:p>
            <a:pPr marL="139700" indent="0">
              <a:lnSpc>
                <a:spcPct val="114999"/>
              </a:lnSpc>
              <a:buNone/>
            </a:pPr>
            <a:r>
              <a:rPr lang="en-GB" b="1" noProof="0"/>
              <a:t>Impact on turbines:</a:t>
            </a:r>
            <a:endParaRPr lang="en-GB" noProof="0"/>
          </a:p>
          <a:p>
            <a:pPr>
              <a:lnSpc>
                <a:spcPct val="114999"/>
              </a:lnSpc>
              <a:buFont typeface="Wingdings" panose="05000000000000000000" pitchFamily="2" charset="2"/>
              <a:buChar char="Ø"/>
            </a:pPr>
            <a:r>
              <a:rPr lang="en-GB" noProof="0"/>
              <a:t>Strong gusts can damage turbine blades or structures if not designed to withstand high winds.</a:t>
            </a:r>
          </a:p>
          <a:p>
            <a:pPr>
              <a:lnSpc>
                <a:spcPct val="114999"/>
              </a:lnSpc>
              <a:buFont typeface="Wingdings" panose="05000000000000000000" pitchFamily="2" charset="2"/>
              <a:buChar char="Ø"/>
            </a:pPr>
            <a:r>
              <a:rPr lang="en-GB" noProof="0"/>
              <a:t>Turbines often have mechanisms to shut down during storms for safety.</a:t>
            </a:r>
          </a:p>
          <a:p>
            <a:pPr marL="139700" indent="0">
              <a:lnSpc>
                <a:spcPct val="114999"/>
              </a:lnSpc>
              <a:buNone/>
            </a:pPr>
            <a:endParaRPr lang="en-GB" b="1" noProof="0"/>
          </a:p>
        </p:txBody>
      </p:sp>
      <p:pic>
        <p:nvPicPr>
          <p:cNvPr id="8" name="Picture 7" descr="A wind turbines in a field&#10;&#10;Description automatically generated">
            <a:extLst>
              <a:ext uri="{FF2B5EF4-FFF2-40B4-BE49-F238E27FC236}">
                <a16:creationId xmlns:a16="http://schemas.microsoft.com/office/drawing/2014/main" id="{A4ABA558-ACAC-8AAA-8E4E-6159FFC938D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37549" y="496303"/>
            <a:ext cx="4006234" cy="3964406"/>
          </a:xfrm>
          <a:prstGeom prst="rect">
            <a:avLst/>
          </a:prstGeom>
        </p:spPr>
      </p:pic>
    </p:spTree>
    <p:extLst>
      <p:ext uri="{BB962C8B-B14F-4D97-AF65-F5344CB8AC3E}">
        <p14:creationId xmlns:p14="http://schemas.microsoft.com/office/powerpoint/2010/main" val="1520970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a:extLst>
              <a:ext uri="{FF2B5EF4-FFF2-40B4-BE49-F238E27FC236}">
                <a16:creationId xmlns:a16="http://schemas.microsoft.com/office/drawing/2014/main" id="{07A3846D-1A11-DA75-A01E-1A8CAB962FFD}"/>
              </a:ext>
            </a:extLst>
          </p:cNvPr>
          <p:cNvSpPr/>
          <p:nvPr/>
        </p:nvSpPr>
        <p:spPr>
          <a:xfrm>
            <a:off x="2884404" y="2142309"/>
            <a:ext cx="3712568" cy="1725083"/>
          </a:xfrm>
          <a:prstGeom prst="triangle">
            <a:avLst/>
          </a:prstGeom>
          <a:solidFill>
            <a:schemeClr val="bg2"/>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 name="Oval 13">
            <a:extLst>
              <a:ext uri="{FF2B5EF4-FFF2-40B4-BE49-F238E27FC236}">
                <a16:creationId xmlns:a16="http://schemas.microsoft.com/office/drawing/2014/main" id="{53333BFA-F9D6-8FD8-18F4-CE8089AB37FD}"/>
              </a:ext>
            </a:extLst>
          </p:cNvPr>
          <p:cNvSpPr/>
          <p:nvPr/>
        </p:nvSpPr>
        <p:spPr>
          <a:xfrm>
            <a:off x="5715564" y="3146392"/>
            <a:ext cx="2228796" cy="1556575"/>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noProof="0">
                <a:solidFill>
                  <a:schemeClr val="tx1"/>
                </a:solidFill>
                <a:latin typeface="Sofia Sans"/>
              </a:rPr>
              <a:t>Cost-effective</a:t>
            </a:r>
            <a:r>
              <a:rPr lang="en-GB" b="1" noProof="0">
                <a:solidFill>
                  <a:schemeClr val="tx1"/>
                </a:solidFill>
                <a:latin typeface="Sofia Sans"/>
                <a:ea typeface="+mn-ea"/>
                <a:cs typeface="+mn-cs"/>
              </a:rPr>
              <a:t>: </a:t>
            </a:r>
            <a:r>
              <a:rPr lang="en-GB" noProof="0">
                <a:solidFill>
                  <a:schemeClr val="tx1"/>
                </a:solidFill>
                <a:latin typeface="Sofia Sans"/>
                <a:ea typeface="+mn-ea"/>
                <a:cs typeface="+mn-cs"/>
              </a:rPr>
              <a:t>Once a turbine is installed, wind energy is free to use.</a:t>
            </a:r>
          </a:p>
        </p:txBody>
      </p:sp>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Why is wind a great energy source?</a:t>
            </a:r>
          </a:p>
        </p:txBody>
      </p:sp>
      <p:sp>
        <p:nvSpPr>
          <p:cNvPr id="12" name="Oval 11">
            <a:extLst>
              <a:ext uri="{FF2B5EF4-FFF2-40B4-BE49-F238E27FC236}">
                <a16:creationId xmlns:a16="http://schemas.microsoft.com/office/drawing/2014/main" id="{EC796D91-099D-B86F-571C-362D7452578E}"/>
              </a:ext>
            </a:extLst>
          </p:cNvPr>
          <p:cNvSpPr/>
          <p:nvPr/>
        </p:nvSpPr>
        <p:spPr>
          <a:xfrm>
            <a:off x="3555034" y="1675430"/>
            <a:ext cx="2228796" cy="1556575"/>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noProof="0">
                <a:solidFill>
                  <a:schemeClr val="tx1"/>
                </a:solidFill>
                <a:latin typeface="Sofia Sans"/>
              </a:rPr>
              <a:t>Renewable and clean: </a:t>
            </a:r>
            <a:r>
              <a:rPr lang="en-GB" noProof="0">
                <a:solidFill>
                  <a:schemeClr val="tx1"/>
                </a:solidFill>
                <a:latin typeface="Sofia Sans"/>
              </a:rPr>
              <a:t>Wind will never run out, and it doesn’t pollute the environment.</a:t>
            </a:r>
            <a:endParaRPr lang="en-GB" noProof="0">
              <a:solidFill>
                <a:schemeClr val="tx1"/>
              </a:solidFill>
            </a:endParaRPr>
          </a:p>
        </p:txBody>
      </p:sp>
      <p:sp>
        <p:nvSpPr>
          <p:cNvPr id="13" name="Oval 12">
            <a:extLst>
              <a:ext uri="{FF2B5EF4-FFF2-40B4-BE49-F238E27FC236}">
                <a16:creationId xmlns:a16="http://schemas.microsoft.com/office/drawing/2014/main" id="{A02C6431-8DE9-0B13-5309-0319D9BE8C7F}"/>
              </a:ext>
            </a:extLst>
          </p:cNvPr>
          <p:cNvSpPr/>
          <p:nvPr/>
        </p:nvSpPr>
        <p:spPr>
          <a:xfrm>
            <a:off x="1363533" y="3134543"/>
            <a:ext cx="2283674" cy="1556575"/>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defTabSz="1165225"/>
            <a:r>
              <a:rPr lang="en-GB" b="1" noProof="0">
                <a:solidFill>
                  <a:schemeClr val="tx1"/>
                </a:solidFill>
                <a:latin typeface="Sofia Sans"/>
              </a:rPr>
              <a:t>Widely available: </a:t>
            </a:r>
            <a:r>
              <a:rPr lang="en-GB" noProof="0">
                <a:solidFill>
                  <a:schemeClr val="tx1"/>
                </a:solidFill>
                <a:latin typeface="Sofia Sans"/>
              </a:rPr>
              <a:t>Found almost everywhere, especially on open fields, coasts, and mountains.</a:t>
            </a:r>
          </a:p>
        </p:txBody>
      </p:sp>
      <p:pic>
        <p:nvPicPr>
          <p:cNvPr id="4" name="Graphic 3" descr="Renewable Energy outline">
            <a:extLst>
              <a:ext uri="{FF2B5EF4-FFF2-40B4-BE49-F238E27FC236}">
                <a16:creationId xmlns:a16="http://schemas.microsoft.com/office/drawing/2014/main" id="{08F9E5B6-F57D-E8F9-C270-FF6A137815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2169" y="1266304"/>
            <a:ext cx="694525" cy="694525"/>
          </a:xfrm>
          <a:prstGeom prst="rect">
            <a:avLst/>
          </a:prstGeom>
        </p:spPr>
      </p:pic>
      <p:pic>
        <p:nvPicPr>
          <p:cNvPr id="6" name="Graphic 5" descr="Infinity outline">
            <a:extLst>
              <a:ext uri="{FF2B5EF4-FFF2-40B4-BE49-F238E27FC236}">
                <a16:creationId xmlns:a16="http://schemas.microsoft.com/office/drawing/2014/main" id="{2B739D1D-3B5C-3A5C-43D3-0B62B7A09A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1262" y="2760424"/>
            <a:ext cx="748238" cy="748238"/>
          </a:xfrm>
          <a:prstGeom prst="rect">
            <a:avLst/>
          </a:prstGeom>
        </p:spPr>
      </p:pic>
      <p:pic>
        <p:nvPicPr>
          <p:cNvPr id="11" name="Graphic 10" descr="Piggy Bank outline">
            <a:extLst>
              <a:ext uri="{FF2B5EF4-FFF2-40B4-BE49-F238E27FC236}">
                <a16:creationId xmlns:a16="http://schemas.microsoft.com/office/drawing/2014/main" id="{7A6203C1-03E9-F9ED-ED6E-EA30CB5158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1985" y="2760424"/>
            <a:ext cx="748238" cy="748238"/>
          </a:xfrm>
          <a:prstGeom prst="rect">
            <a:avLst/>
          </a:prstGeom>
        </p:spPr>
      </p:pic>
    </p:spTree>
    <p:extLst>
      <p:ext uri="{BB962C8B-B14F-4D97-AF65-F5344CB8AC3E}">
        <p14:creationId xmlns:p14="http://schemas.microsoft.com/office/powerpoint/2010/main" val="1531778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622278" y="539499"/>
            <a:ext cx="7704000" cy="572700"/>
          </a:xfrm>
        </p:spPr>
        <p:txBody>
          <a:bodyPr/>
          <a:lstStyle/>
          <a:p>
            <a:r>
              <a:rPr lang="en-GB" noProof="0"/>
              <a:t>Wind can do work</a:t>
            </a:r>
          </a:p>
        </p:txBody>
      </p:sp>
      <p:sp>
        <p:nvSpPr>
          <p:cNvPr id="7" name="Textfeld 6">
            <a:extLst>
              <a:ext uri="{FF2B5EF4-FFF2-40B4-BE49-F238E27FC236}">
                <a16:creationId xmlns:a16="http://schemas.microsoft.com/office/drawing/2014/main" id="{093A833E-F483-48B3-840B-1348CCE3E9B7}"/>
              </a:ext>
            </a:extLst>
          </p:cNvPr>
          <p:cNvSpPr txBox="1"/>
          <p:nvPr/>
        </p:nvSpPr>
        <p:spPr>
          <a:xfrm>
            <a:off x="492712" y="1615929"/>
            <a:ext cx="758693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noProof="0">
              <a:latin typeface="Sofia Sans"/>
            </a:endParaRPr>
          </a:p>
          <a:p>
            <a:r>
              <a:rPr lang="en-GB" b="1" noProof="0">
                <a:latin typeface="Sofia Sans"/>
              </a:rPr>
              <a:t>Challenge: </a:t>
            </a:r>
            <a:r>
              <a:rPr lang="en-GB" noProof="0">
                <a:latin typeface="Sofia Sans"/>
              </a:rPr>
              <a:t>We will carry out an experiment to see how wind energy can lift weights. </a:t>
            </a:r>
          </a:p>
          <a:p>
            <a:endParaRPr lang="en-GB" noProof="0">
              <a:latin typeface="Sofia Sans"/>
            </a:endParaRPr>
          </a:p>
          <a:p>
            <a:r>
              <a:rPr lang="en-GB" noProof="0">
                <a:latin typeface="Sofia Sans"/>
              </a:rPr>
              <a:t>Please refer to your handbook on page 26. </a:t>
            </a:r>
          </a:p>
          <a:p>
            <a:endParaRPr lang="en-GB" noProof="0">
              <a:latin typeface="Sofia Sans"/>
            </a:endParaRPr>
          </a:p>
          <a:p>
            <a:r>
              <a:rPr lang="en-GB" noProof="0">
                <a:latin typeface="Sofia Sans"/>
              </a:rPr>
              <a:t>Here we will use the anemometer that we have built in our previous experiment.</a:t>
            </a:r>
          </a:p>
          <a:p>
            <a:endParaRPr lang="en-GB" sz="1800" noProof="0">
              <a:latin typeface="Sofia Sans"/>
            </a:endParaRPr>
          </a:p>
          <a:p>
            <a:endParaRPr lang="en-GB" sz="1800" b="1" noProof="0">
              <a:latin typeface="Sofia Sans"/>
            </a:endParaRPr>
          </a:p>
          <a:p>
            <a:endParaRPr lang="en-GB" sz="1800" b="1" noProof="0">
              <a:latin typeface="Sofia Sans"/>
            </a:endParaRPr>
          </a:p>
        </p:txBody>
      </p:sp>
      <p:pic>
        <p:nvPicPr>
          <p:cNvPr id="3" name="Grafik 4" descr="Würfel Silhouette">
            <a:extLst>
              <a:ext uri="{FF2B5EF4-FFF2-40B4-BE49-F238E27FC236}">
                <a16:creationId xmlns:a16="http://schemas.microsoft.com/office/drawing/2014/main" id="{FF2AE534-15E7-7A8E-82F4-9E8B1431ED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7664" y="270877"/>
            <a:ext cx="1617063" cy="1682645"/>
          </a:xfrm>
          <a:prstGeom prst="rect">
            <a:avLst/>
          </a:prstGeom>
        </p:spPr>
      </p:pic>
    </p:spTree>
    <p:extLst>
      <p:ext uri="{BB962C8B-B14F-4D97-AF65-F5344CB8AC3E}">
        <p14:creationId xmlns:p14="http://schemas.microsoft.com/office/powerpoint/2010/main" val="3470424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6418069" cy="1258159"/>
          </a:xfrm>
          <a:prstGeom prst="rect">
            <a:avLst/>
          </a:prstGeom>
        </p:spPr>
        <p:txBody>
          <a:bodyPr spcFirstLastPara="1" wrap="square" lIns="91425" tIns="91425" rIns="91425" bIns="91425" anchor="t" anchorCtr="0">
            <a:noAutofit/>
          </a:bodyPr>
          <a:lstStyle/>
          <a:p>
            <a:r>
              <a:rPr lang="en-GB" noProof="0"/>
              <a:t>Wind can do work</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395210"/>
            <a:ext cx="6645899" cy="30913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chemeClr val="tx1"/>
                </a:solidFill>
              </a:rPr>
              <a:t>Discussion:</a:t>
            </a:r>
            <a:endParaRPr lang="en-GB" b="1" noProof="0">
              <a:solidFill>
                <a:schemeClr val="tx1"/>
              </a:solidFill>
              <a:highlight>
                <a:srgbClr val="FFFF00"/>
              </a:highlight>
            </a:endParaRPr>
          </a:p>
          <a:p>
            <a:pPr marL="0" indent="0">
              <a:lnSpc>
                <a:spcPct val="114999"/>
              </a:lnSpc>
              <a:buNone/>
            </a:pPr>
            <a:endParaRPr lang="en-GB" b="1" noProof="0">
              <a:solidFill>
                <a:schemeClr val="tx1"/>
              </a:solidFill>
            </a:endParaRPr>
          </a:p>
          <a:p>
            <a:pPr marL="0" indent="0">
              <a:lnSpc>
                <a:spcPct val="114999"/>
              </a:lnSpc>
              <a:buNone/>
            </a:pPr>
            <a:r>
              <a:rPr lang="en-GB" noProof="0">
                <a:solidFill>
                  <a:schemeClr val="tx1"/>
                </a:solidFill>
              </a:rPr>
              <a:t>After completing the experiment, please extrapolate the findings and think on how the speed of the wind affect the work done by the turbine?</a:t>
            </a:r>
          </a:p>
          <a:p>
            <a:pPr marL="0" indent="0">
              <a:lnSpc>
                <a:spcPct val="114999"/>
              </a:lnSpc>
              <a:buNone/>
            </a:pPr>
            <a:endParaRPr lang="en-GB" b="1" noProof="0">
              <a:solidFill>
                <a:schemeClr val="tx1"/>
              </a:solidFill>
            </a:endParaRPr>
          </a:p>
          <a:p>
            <a:pPr marL="0" indent="0">
              <a:lnSpc>
                <a:spcPct val="114999"/>
              </a:lnSpc>
              <a:buNone/>
            </a:pPr>
            <a:br>
              <a:rPr lang="en-GB" b="1" noProof="0">
                <a:solidFill>
                  <a:schemeClr val="tx1"/>
                </a:solidFill>
              </a:rPr>
            </a:br>
            <a:r>
              <a:rPr lang="en-GB" b="1" noProof="0">
                <a:solidFill>
                  <a:schemeClr val="tx1"/>
                </a:solidFill>
              </a:rPr>
              <a:t>Additional question for the quick ones: </a:t>
            </a:r>
          </a:p>
          <a:p>
            <a:pPr marL="0" indent="0">
              <a:lnSpc>
                <a:spcPct val="114999"/>
              </a:lnSpc>
              <a:buNone/>
            </a:pPr>
            <a:r>
              <a:rPr lang="en-GB" noProof="0">
                <a:solidFill>
                  <a:schemeClr val="tx1"/>
                </a:solidFill>
              </a:rPr>
              <a:t>Can the turbine lift heavier weights with stronger wind? </a:t>
            </a:r>
            <a:br>
              <a:rPr lang="en-GB" noProof="0">
                <a:solidFill>
                  <a:schemeClr val="tx1"/>
                </a:solidFill>
              </a:rPr>
            </a:br>
            <a:endParaRPr lang="en-GB" noProof="0">
              <a:solidFill>
                <a:schemeClr val="tx1"/>
              </a:solidFill>
            </a:endParaRPr>
          </a:p>
          <a:p>
            <a:pPr marL="0" indent="0">
              <a:lnSpc>
                <a:spcPct val="114999"/>
              </a:lnSpc>
              <a:buNone/>
            </a:pPr>
            <a:r>
              <a:rPr lang="en-GB" noProof="0">
                <a:solidFill>
                  <a:schemeClr val="tx1"/>
                </a:solidFill>
              </a:rPr>
              <a:t>Note: Answering only yes or no for the second question is enough. We will soon discuss more on this topic. </a:t>
            </a:r>
            <a:br>
              <a:rPr lang="en-GB" noProof="0">
                <a:solidFill>
                  <a:schemeClr val="tx1"/>
                </a:solidFill>
              </a:rPr>
            </a:br>
            <a:br>
              <a:rPr lang="en-GB" noProof="0">
                <a:solidFill>
                  <a:schemeClr val="tx1"/>
                </a:solidFill>
              </a:rPr>
            </a:br>
            <a:endParaRPr lang="en-GB" noProof="0">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noProof="0">
              <a:solidFill>
                <a:schemeClr val="tx1"/>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469" y="4400549"/>
            <a:ext cx="591871" cy="591871"/>
          </a:xfrm>
          <a:prstGeom prst="rect">
            <a:avLst/>
          </a:prstGeom>
        </p:spPr>
      </p:pic>
      <p:pic>
        <p:nvPicPr>
          <p:cNvPr id="4" name="Grafik 2" descr="Glühbirne Glühlampen Strom - Kostenlose Vektorgrafik auf Pixabay">
            <a:extLst>
              <a:ext uri="{FF2B5EF4-FFF2-40B4-BE49-F238E27FC236}">
                <a16:creationId xmlns:a16="http://schemas.microsoft.com/office/drawing/2014/main" id="{BFBC8C26-D424-E4A8-6226-C69095BEDA0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96153" y="364817"/>
            <a:ext cx="1024187" cy="942893"/>
          </a:xfrm>
          <a:prstGeom prst="rect">
            <a:avLst/>
          </a:prstGeom>
        </p:spPr>
      </p:pic>
    </p:spTree>
    <p:extLst>
      <p:ext uri="{BB962C8B-B14F-4D97-AF65-F5344CB8AC3E}">
        <p14:creationId xmlns:p14="http://schemas.microsoft.com/office/powerpoint/2010/main" val="2942631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Harnessing wind to do work</a:t>
            </a:r>
          </a:p>
        </p:txBody>
      </p:sp>
      <p:sp>
        <p:nvSpPr>
          <p:cNvPr id="7" name="Textfeld 6">
            <a:extLst>
              <a:ext uri="{FF2B5EF4-FFF2-40B4-BE49-F238E27FC236}">
                <a16:creationId xmlns:a16="http://schemas.microsoft.com/office/drawing/2014/main" id="{093A833E-F483-48B3-840B-1348CCE3E9B7}"/>
              </a:ext>
            </a:extLst>
          </p:cNvPr>
          <p:cNvSpPr txBox="1"/>
          <p:nvPr/>
        </p:nvSpPr>
        <p:spPr>
          <a:xfrm>
            <a:off x="776146" y="1173182"/>
            <a:ext cx="414589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noProof="0">
              <a:latin typeface="Sofia Sans"/>
            </a:endParaRPr>
          </a:p>
          <a:p>
            <a:endParaRPr lang="en-GB" b="1" noProof="0">
              <a:latin typeface="Sofia Sans"/>
            </a:endParaRPr>
          </a:p>
          <a:p>
            <a:r>
              <a:rPr lang="en-GB" b="1" noProof="0">
                <a:latin typeface="Sofia Sans"/>
              </a:rPr>
              <a:t>What does it mean to harness wind?</a:t>
            </a:r>
          </a:p>
          <a:p>
            <a:pPr marL="285750" indent="-285750">
              <a:buFont typeface="Wingdings" panose="05000000000000000000" pitchFamily="2" charset="2"/>
              <a:buChar char="Ø"/>
            </a:pPr>
            <a:r>
              <a:rPr lang="en-GB" noProof="0">
                <a:latin typeface="Sofia Sans"/>
              </a:rPr>
              <a:t>Capturing wind's energy and converting it into useful work.</a:t>
            </a:r>
            <a:endParaRPr lang="en-GB" noProof="0"/>
          </a:p>
          <a:p>
            <a:endParaRPr lang="en-GB" b="1" noProof="0">
              <a:latin typeface="Sofia Sans"/>
            </a:endParaRPr>
          </a:p>
          <a:p>
            <a:endParaRPr lang="en-GB" b="1" noProof="0">
              <a:latin typeface="Sofia Sans"/>
            </a:endParaRPr>
          </a:p>
          <a:p>
            <a:r>
              <a:rPr lang="en-GB" b="1" noProof="0">
                <a:latin typeface="Sofia Sans"/>
              </a:rPr>
              <a:t>What is work in Physics?</a:t>
            </a:r>
          </a:p>
          <a:p>
            <a:pPr marL="285750" indent="-285750">
              <a:buFont typeface="Wingdings" panose="05000000000000000000" pitchFamily="2" charset="2"/>
              <a:buChar char="Ø"/>
            </a:pPr>
            <a:r>
              <a:rPr lang="en-GB" noProof="0">
                <a:latin typeface="Sofia Sans"/>
              </a:rPr>
              <a:t>Work happens when a force moves an object over a distance.</a:t>
            </a:r>
            <a:endParaRPr lang="en-GB" noProof="0"/>
          </a:p>
          <a:p>
            <a:pPr marL="285750" indent="-285750">
              <a:buFont typeface="Wingdings" panose="05000000000000000000" pitchFamily="2" charset="2"/>
              <a:buChar char="Ø"/>
            </a:pPr>
            <a:endParaRPr lang="en-GB" noProof="0">
              <a:latin typeface="Sofia Sans"/>
            </a:endParaRPr>
          </a:p>
          <a:p>
            <a:pPr marL="285750" indent="-285750">
              <a:buFont typeface="Wingdings" panose="05000000000000000000" pitchFamily="2" charset="2"/>
              <a:buChar char="Ø"/>
            </a:pPr>
            <a:r>
              <a:rPr lang="en-GB" noProof="0">
                <a:latin typeface="Sofia Sans"/>
              </a:rPr>
              <a:t>Wind applies force to turbine blades, making them spin and do work.</a:t>
            </a:r>
            <a:endParaRPr lang="en-GB" noProof="0"/>
          </a:p>
          <a:p>
            <a:pPr marL="285750" indent="-285750">
              <a:buFont typeface="Calibri"/>
              <a:buChar char="-"/>
            </a:pPr>
            <a:endParaRPr lang="en-GB" b="1" noProof="0">
              <a:latin typeface="Sofia Sans"/>
            </a:endParaRPr>
          </a:p>
          <a:p>
            <a:endParaRPr lang="en-GB" noProof="0"/>
          </a:p>
          <a:p>
            <a:endParaRPr lang="en-GB" noProof="0"/>
          </a:p>
          <a:p>
            <a:endParaRPr lang="en-GB" noProof="0"/>
          </a:p>
          <a:p>
            <a:endParaRPr lang="en-GB" noProof="0"/>
          </a:p>
        </p:txBody>
      </p:sp>
      <p:pic>
        <p:nvPicPr>
          <p:cNvPr id="3" name="Picture 2" descr="A group of wind turbines in a field&#10;&#10;Description automatically generated">
            <a:extLst>
              <a:ext uri="{FF2B5EF4-FFF2-40B4-BE49-F238E27FC236}">
                <a16:creationId xmlns:a16="http://schemas.microsoft.com/office/drawing/2014/main" id="{65B40682-AF88-8C95-ED0B-F5598D28AD90}"/>
              </a:ext>
            </a:extLst>
          </p:cNvPr>
          <p:cNvPicPr>
            <a:picLocks noChangeAspect="1"/>
          </p:cNvPicPr>
          <p:nvPr/>
        </p:nvPicPr>
        <p:blipFill>
          <a:blip r:embed="rId3"/>
          <a:stretch>
            <a:fillRect/>
          </a:stretch>
        </p:blipFill>
        <p:spPr>
          <a:xfrm>
            <a:off x="4922045" y="1633194"/>
            <a:ext cx="3685421" cy="2436395"/>
          </a:xfrm>
          <a:prstGeom prst="rect">
            <a:avLst/>
          </a:prstGeom>
        </p:spPr>
      </p:pic>
    </p:spTree>
    <p:extLst>
      <p:ext uri="{BB962C8B-B14F-4D97-AF65-F5344CB8AC3E}">
        <p14:creationId xmlns:p14="http://schemas.microsoft.com/office/powerpoint/2010/main" val="372048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noProof="0"/>
              <a:t>Basics of wind energy</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01</a:t>
            </a:r>
          </a:p>
        </p:txBody>
      </p:sp>
      <p:sp>
        <p:nvSpPr>
          <p:cNvPr id="372" name="Google Shape;372;p28"/>
          <p:cNvSpPr txBox="1">
            <a:spLocks noGrp="1"/>
          </p:cNvSpPr>
          <p:nvPr>
            <p:ph type="subTitle" idx="1"/>
          </p:nvPr>
        </p:nvSpPr>
        <p:spPr>
          <a:xfrm>
            <a:off x="448149" y="4192392"/>
            <a:ext cx="5708876" cy="411600"/>
          </a:xfrm>
          <a:prstGeom prst="rect">
            <a:avLst/>
          </a:prstGeom>
        </p:spPr>
        <p:txBody>
          <a:bodyPr spcFirstLastPara="1" wrap="square" lIns="91425" tIns="91425" rIns="91425" bIns="91425" anchor="ctr" anchorCtr="0">
            <a:noAutofit/>
          </a:bodyPr>
          <a:lstStyle/>
          <a:p>
            <a:pPr marL="0" indent="0">
              <a:lnSpc>
                <a:spcPct val="114999"/>
              </a:lnSpc>
            </a:pPr>
            <a:endParaRPr lang="en-GB" sz="1400" noProof="0"/>
          </a:p>
          <a:p>
            <a:pPr marL="0" indent="0">
              <a:lnSpc>
                <a:spcPct val="114999"/>
              </a:lnSpc>
            </a:pPr>
            <a:r>
              <a:rPr lang="en-GB" sz="1400" noProof="0"/>
              <a:t>Learn about energy, wind energy and the wind atlas. </a:t>
            </a:r>
            <a:endParaRPr lang="en-GB" noProof="0"/>
          </a:p>
          <a:p>
            <a:pPr marL="0" indent="0">
              <a:lnSpc>
                <a:spcPct val="114999"/>
              </a:lnSpc>
            </a:pPr>
            <a:endParaRPr lang="en-GB" sz="1400" noProof="0"/>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a:solidFill>
            <a:schemeClr val="accent3"/>
          </a:solidFill>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Tree>
    <p:extLst>
      <p:ext uri="{BB962C8B-B14F-4D97-AF65-F5344CB8AC3E}">
        <p14:creationId xmlns:p14="http://schemas.microsoft.com/office/powerpoint/2010/main" val="1729817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Real life example of wind doing work</a:t>
            </a:r>
          </a:p>
        </p:txBody>
      </p:sp>
      <p:sp>
        <p:nvSpPr>
          <p:cNvPr id="7" name="Textfeld 6">
            <a:extLst>
              <a:ext uri="{FF2B5EF4-FFF2-40B4-BE49-F238E27FC236}">
                <a16:creationId xmlns:a16="http://schemas.microsoft.com/office/drawing/2014/main" id="{093A833E-F483-48B3-840B-1348CCE3E9B7}"/>
              </a:ext>
            </a:extLst>
          </p:cNvPr>
          <p:cNvSpPr txBox="1"/>
          <p:nvPr/>
        </p:nvSpPr>
        <p:spPr>
          <a:xfrm>
            <a:off x="462213" y="1113923"/>
            <a:ext cx="802909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noProof="0">
              <a:latin typeface="Sofia Sans"/>
            </a:endParaRPr>
          </a:p>
          <a:p>
            <a:pPr marL="342900" indent="-342900">
              <a:buAutoNum type="arabicPeriod"/>
            </a:pPr>
            <a:r>
              <a:rPr lang="en-GB" b="1" noProof="0">
                <a:latin typeface="Sofia Sans"/>
              </a:rPr>
              <a:t>Windmills</a:t>
            </a:r>
            <a:r>
              <a:rPr lang="en-GB" noProof="0">
                <a:latin typeface="Sofia Sans"/>
              </a:rPr>
              <a:t>: Used historically to grind grain or pump water.</a:t>
            </a:r>
            <a:endParaRPr lang="en-GB" noProof="0"/>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r>
              <a:rPr lang="en-GB" b="1" noProof="0">
                <a:latin typeface="Sofia Sans"/>
              </a:rPr>
              <a:t>Wind turbines</a:t>
            </a:r>
            <a:r>
              <a:rPr lang="en-GB" noProof="0">
                <a:latin typeface="Sofia Sans"/>
              </a:rPr>
              <a:t>: Generate electricity for homes, schools, and industries. </a:t>
            </a:r>
            <a:endParaRPr lang="en-GB" noProof="0"/>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r>
              <a:rPr lang="en-GB" b="1" noProof="0">
                <a:latin typeface="Sofia Sans"/>
              </a:rPr>
              <a:t>Sailboats</a:t>
            </a:r>
            <a:r>
              <a:rPr lang="en-GB" noProof="0">
                <a:latin typeface="Sofia Sans"/>
              </a:rPr>
              <a:t>: Wind pushes sails to move boats forward. </a:t>
            </a:r>
            <a:endParaRPr lang="en-GB" noProof="0"/>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endParaRPr lang="en-GB" noProof="0">
              <a:latin typeface="Sofia Sans"/>
            </a:endParaRPr>
          </a:p>
          <a:p>
            <a:pPr marL="342900" indent="-342900">
              <a:buAutoNum type="arabicPeriod"/>
            </a:pPr>
            <a:r>
              <a:rPr lang="en-GB" b="1" noProof="0">
                <a:latin typeface="Sofia Sans"/>
              </a:rPr>
              <a:t>Wind-powered water pumps: </a:t>
            </a:r>
            <a:r>
              <a:rPr lang="en-GB" noProof="0">
                <a:latin typeface="Sofia Sans"/>
              </a:rPr>
              <a:t>Used in farming to bring water to crops.</a:t>
            </a:r>
            <a:endParaRPr lang="en-GB" noProof="0"/>
          </a:p>
          <a:p>
            <a:endParaRPr lang="en-GB" b="1" noProof="0">
              <a:latin typeface="Sofia Sans"/>
            </a:endParaRPr>
          </a:p>
          <a:p>
            <a:endParaRPr lang="en-GB" b="1" noProof="0">
              <a:latin typeface="Sofia Sans"/>
            </a:endParaRPr>
          </a:p>
          <a:p>
            <a:endParaRPr lang="en-GB" b="1" noProof="0">
              <a:latin typeface="Sofia Sans"/>
            </a:endParaRPr>
          </a:p>
          <a:p>
            <a:endParaRPr lang="en-GB" b="1" noProof="0">
              <a:latin typeface="Sofia Sans"/>
            </a:endParaRPr>
          </a:p>
          <a:p>
            <a:pPr marL="285750" indent="-285750">
              <a:buAutoNum type="arabicPeriod"/>
            </a:pPr>
            <a:endParaRPr lang="en-GB" b="1" noProof="0">
              <a:latin typeface="Sofia Sans"/>
            </a:endParaRPr>
          </a:p>
          <a:p>
            <a:endParaRPr lang="en-GB" noProof="0"/>
          </a:p>
          <a:p>
            <a:endParaRPr lang="en-GB" noProof="0"/>
          </a:p>
          <a:p>
            <a:endParaRPr lang="en-GB" noProof="0"/>
          </a:p>
          <a:p>
            <a:endParaRPr lang="en-GB" noProof="0"/>
          </a:p>
        </p:txBody>
      </p:sp>
      <p:pic>
        <p:nvPicPr>
          <p:cNvPr id="3" name="Picture 2" descr="A windmill in a field&#10;&#10;Description automatically generated">
            <a:extLst>
              <a:ext uri="{FF2B5EF4-FFF2-40B4-BE49-F238E27FC236}">
                <a16:creationId xmlns:a16="http://schemas.microsoft.com/office/drawing/2014/main" id="{BAEE6083-74FE-EE15-4BB6-912BC97BB7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41887" y="1067802"/>
            <a:ext cx="1681681" cy="1254293"/>
          </a:xfrm>
          <a:prstGeom prst="rect">
            <a:avLst/>
          </a:prstGeom>
        </p:spPr>
      </p:pic>
      <p:pic>
        <p:nvPicPr>
          <p:cNvPr id="5" name="Picture 4" descr="A group of wind turbines in the water&#10;&#10;Description automatically generated">
            <a:extLst>
              <a:ext uri="{FF2B5EF4-FFF2-40B4-BE49-F238E27FC236}">
                <a16:creationId xmlns:a16="http://schemas.microsoft.com/office/drawing/2014/main" id="{B32F2B56-71D9-3DC1-C0E4-35C3B0F65D9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20101" y="1603206"/>
            <a:ext cx="1024962" cy="1645320"/>
          </a:xfrm>
          <a:prstGeom prst="rect">
            <a:avLst/>
          </a:prstGeom>
        </p:spPr>
      </p:pic>
      <p:pic>
        <p:nvPicPr>
          <p:cNvPr id="8" name="Picture 7" descr="A sailboat on the water&#10;&#10;Description automatically generated">
            <a:extLst>
              <a:ext uri="{FF2B5EF4-FFF2-40B4-BE49-F238E27FC236}">
                <a16:creationId xmlns:a16="http://schemas.microsoft.com/office/drawing/2014/main" id="{1F06D615-29E1-552C-AD2B-36692AC4165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895641" y="2908633"/>
            <a:ext cx="1897414" cy="1356563"/>
          </a:xfrm>
          <a:prstGeom prst="rect">
            <a:avLst/>
          </a:prstGeom>
        </p:spPr>
      </p:pic>
      <p:pic>
        <p:nvPicPr>
          <p:cNvPr id="9" name="Picture 8">
            <a:extLst>
              <a:ext uri="{FF2B5EF4-FFF2-40B4-BE49-F238E27FC236}">
                <a16:creationId xmlns:a16="http://schemas.microsoft.com/office/drawing/2014/main" id="{8D35FC54-2D6F-AA6C-5A97-E69CF1B4737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7104811" y="3453062"/>
            <a:ext cx="832861" cy="1621256"/>
          </a:xfrm>
          <a:prstGeom prst="rect">
            <a:avLst/>
          </a:prstGeom>
        </p:spPr>
      </p:pic>
    </p:spTree>
    <p:extLst>
      <p:ext uri="{BB962C8B-B14F-4D97-AF65-F5344CB8AC3E}">
        <p14:creationId xmlns:p14="http://schemas.microsoft.com/office/powerpoint/2010/main" val="357846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5FF86-D319-0F4F-FA74-ECC2635BB5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CF2A62-FD7E-7A7B-C457-FF5CD6A28BAC}"/>
              </a:ext>
            </a:extLst>
          </p:cNvPr>
          <p:cNvSpPr>
            <a:spLocks noGrp="1"/>
          </p:cNvSpPr>
          <p:nvPr>
            <p:ph type="title"/>
          </p:nvPr>
        </p:nvSpPr>
        <p:spPr/>
        <p:txBody>
          <a:bodyPr/>
          <a:lstStyle/>
          <a:p>
            <a:r>
              <a:rPr lang="en-GB" noProof="0"/>
              <a:t>Wind can be used to spin a generator</a:t>
            </a:r>
          </a:p>
        </p:txBody>
      </p:sp>
      <p:sp>
        <p:nvSpPr>
          <p:cNvPr id="7" name="Textfeld 6">
            <a:extLst>
              <a:ext uri="{FF2B5EF4-FFF2-40B4-BE49-F238E27FC236}">
                <a16:creationId xmlns:a16="http://schemas.microsoft.com/office/drawing/2014/main" id="{C1435208-C7EE-D9F3-F13A-26DB39C28F72}"/>
              </a:ext>
            </a:extLst>
          </p:cNvPr>
          <p:cNvSpPr txBox="1"/>
          <p:nvPr/>
        </p:nvSpPr>
        <p:spPr>
          <a:xfrm>
            <a:off x="827148" y="1115688"/>
            <a:ext cx="380568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noProof="0">
              <a:latin typeface="Sofia Sans"/>
            </a:endParaRPr>
          </a:p>
          <a:p>
            <a:r>
              <a:rPr lang="en-GB" b="1" noProof="0">
                <a:latin typeface="Sofia Sans"/>
              </a:rPr>
              <a:t>Have you ever heard of a generator?</a:t>
            </a:r>
          </a:p>
          <a:p>
            <a:endParaRPr lang="en-GB" b="1" noProof="0">
              <a:latin typeface="Sofia Sans"/>
            </a:endParaRPr>
          </a:p>
          <a:p>
            <a:pPr marL="285750" indent="-285750">
              <a:buFont typeface="Wingdings" panose="05000000000000000000" pitchFamily="2" charset="2"/>
              <a:buChar char="Ø"/>
            </a:pPr>
            <a:r>
              <a:rPr lang="en-GB" noProof="0">
                <a:latin typeface="Sofia Sans"/>
              </a:rPr>
              <a:t>A generator is a machine that converts mechanical energy into electrical energy. Electrical energy powers many things we use daily (for example a light bulb).</a:t>
            </a:r>
          </a:p>
          <a:p>
            <a:endParaRPr lang="en-GB" noProof="0">
              <a:latin typeface="Sofia Sans" panose="020B0604020202020204" charset="0"/>
            </a:endParaRPr>
          </a:p>
          <a:p>
            <a:endParaRPr lang="en-GB" noProof="0">
              <a:latin typeface="Sofia Sans" panose="020B0604020202020204" charset="0"/>
            </a:endParaRPr>
          </a:p>
          <a:p>
            <a:r>
              <a:rPr lang="en-GB" b="1" noProof="0">
                <a:latin typeface="Sofia Sans"/>
              </a:rPr>
              <a:t>Key Components of a generator:</a:t>
            </a:r>
            <a:endParaRPr lang="en-GB" b="1" noProof="0">
              <a:latin typeface="Sofia Sans" panose="020B0604020202020204" charset="0"/>
            </a:endParaRPr>
          </a:p>
          <a:p>
            <a:pPr marL="285750" indent="-285750">
              <a:buFont typeface="Wingdings" panose="05000000000000000000" pitchFamily="2" charset="2"/>
              <a:buChar char="Ø"/>
            </a:pPr>
            <a:r>
              <a:rPr lang="en-GB" b="1" noProof="0">
                <a:latin typeface="Sofia Sans"/>
              </a:rPr>
              <a:t>Rotor: </a:t>
            </a:r>
            <a:r>
              <a:rPr lang="en-GB" noProof="0">
                <a:latin typeface="Sofia Sans"/>
              </a:rPr>
              <a:t>The rotating part of the generator connected to the turbine shaft.</a:t>
            </a:r>
          </a:p>
          <a:p>
            <a:pPr marL="285750" indent="-285750">
              <a:buFont typeface="Wingdings" panose="05000000000000000000" pitchFamily="2" charset="2"/>
              <a:buChar char="Ø"/>
            </a:pPr>
            <a:r>
              <a:rPr lang="en-GB" b="1" noProof="0">
                <a:latin typeface="Sofia Sans"/>
              </a:rPr>
              <a:t>Stator: </a:t>
            </a:r>
            <a:r>
              <a:rPr lang="en-GB" noProof="0">
                <a:latin typeface="Sofia Sans"/>
              </a:rPr>
              <a:t>The stationary part that contains wires or coils.</a:t>
            </a:r>
          </a:p>
          <a:p>
            <a:pPr marL="285750" indent="-285750">
              <a:buFont typeface="Wingdings" panose="05000000000000000000" pitchFamily="2" charset="2"/>
              <a:buChar char="Ø"/>
            </a:pPr>
            <a:r>
              <a:rPr lang="en-GB" b="1" noProof="0">
                <a:latin typeface="Sofia Sans"/>
              </a:rPr>
              <a:t>Magnetic field: </a:t>
            </a:r>
            <a:r>
              <a:rPr lang="en-GB" noProof="0">
                <a:latin typeface="Sofia Sans"/>
              </a:rPr>
              <a:t>Produces the force needed to create electricity.</a:t>
            </a:r>
          </a:p>
          <a:p>
            <a:endParaRPr lang="en-GB" noProof="0">
              <a:latin typeface="Sofia Sans"/>
            </a:endParaRPr>
          </a:p>
          <a:p>
            <a:endParaRPr lang="en-GB" b="1" noProof="0">
              <a:latin typeface="Sofia Sans"/>
            </a:endParaRPr>
          </a:p>
          <a:p>
            <a:pPr marL="285750" indent="-285750">
              <a:buFontTx/>
              <a:buChar char="-"/>
            </a:pPr>
            <a:endParaRPr lang="en-GB" noProof="0">
              <a:latin typeface="Sofia Sans"/>
            </a:endParaRPr>
          </a:p>
          <a:p>
            <a:endParaRPr lang="en-GB" b="1" noProof="0">
              <a:latin typeface="Sofia Sans"/>
            </a:endParaRPr>
          </a:p>
          <a:p>
            <a:endParaRPr lang="en-GB" b="1" noProof="0">
              <a:latin typeface="Sofia Sans"/>
            </a:endParaRPr>
          </a:p>
          <a:p>
            <a:pPr marL="285750" indent="-285750">
              <a:buFont typeface="Calibri"/>
              <a:buChar char="-"/>
            </a:pPr>
            <a:endParaRPr lang="en-GB" b="1" noProof="0">
              <a:latin typeface="Sofia Sans"/>
            </a:endParaRPr>
          </a:p>
          <a:p>
            <a:endParaRPr lang="en-GB" noProof="0"/>
          </a:p>
          <a:p>
            <a:endParaRPr lang="en-GB" noProof="0"/>
          </a:p>
          <a:p>
            <a:endParaRPr lang="en-GB" noProof="0"/>
          </a:p>
          <a:p>
            <a:endParaRPr lang="en-GB" noProof="0"/>
          </a:p>
        </p:txBody>
      </p:sp>
      <p:pic>
        <p:nvPicPr>
          <p:cNvPr id="1028" name="Picture 4" descr="Electric generator · Energy KnowledgeBase">
            <a:extLst>
              <a:ext uri="{FF2B5EF4-FFF2-40B4-BE49-F238E27FC236}">
                <a16:creationId xmlns:a16="http://schemas.microsoft.com/office/drawing/2014/main" id="{A6EBD1D3-D321-8F81-9578-5810650213D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773520" y="1276627"/>
            <a:ext cx="3805690" cy="296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425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EEA16-C98B-2AD9-2C6D-8A47186889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B28358-86FC-0C66-2297-ECFF8826938D}"/>
              </a:ext>
            </a:extLst>
          </p:cNvPr>
          <p:cNvSpPr>
            <a:spLocks noGrp="1"/>
          </p:cNvSpPr>
          <p:nvPr>
            <p:ph type="title"/>
          </p:nvPr>
        </p:nvSpPr>
        <p:spPr>
          <a:xfrm>
            <a:off x="713225" y="539500"/>
            <a:ext cx="7717200" cy="576000"/>
          </a:xfrm>
        </p:spPr>
        <p:txBody>
          <a:bodyPr spcFirstLastPara="1" wrap="square" lIns="91425" tIns="91425" rIns="91425" bIns="91425" anchor="t" anchorCtr="0">
            <a:normAutofit/>
          </a:bodyPr>
          <a:lstStyle/>
          <a:p>
            <a:pPr>
              <a:lnSpc>
                <a:spcPct val="90000"/>
              </a:lnSpc>
            </a:pPr>
            <a:r>
              <a:rPr lang="en-GB" b="1" i="0" u="none" strike="noStrike" cap="none" noProof="0">
                <a:latin typeface="Epilogue"/>
                <a:ea typeface="Epilogue"/>
                <a:cs typeface="Epilogue"/>
                <a:sym typeface="Epilogue"/>
              </a:rPr>
              <a:t>Wind can be used to spin a generator</a:t>
            </a:r>
          </a:p>
        </p:txBody>
      </p:sp>
      <p:sp>
        <p:nvSpPr>
          <p:cNvPr id="4" name="TextBox 3">
            <a:extLst>
              <a:ext uri="{FF2B5EF4-FFF2-40B4-BE49-F238E27FC236}">
                <a16:creationId xmlns:a16="http://schemas.microsoft.com/office/drawing/2014/main" id="{EFA33CA8-9C39-6D5A-43ED-7119D383A01D}"/>
              </a:ext>
            </a:extLst>
          </p:cNvPr>
          <p:cNvSpPr txBox="1"/>
          <p:nvPr/>
        </p:nvSpPr>
        <p:spPr>
          <a:xfrm>
            <a:off x="4517000" y="1140381"/>
            <a:ext cx="4627000" cy="3250800"/>
          </a:xfrm>
          <a:prstGeom prst="rect">
            <a:avLst/>
          </a:prstGeom>
          <a:noFill/>
          <a:ln>
            <a:noFill/>
          </a:ln>
        </p:spPr>
        <p:txBody>
          <a:bodyPr spcFirstLastPara="1" wrap="square" lIns="91425" tIns="91425" rIns="91425" bIns="91425" anchor="t" anchorCtr="0">
            <a:noAutofit/>
          </a:bodyPr>
          <a:lstStyle/>
          <a:p>
            <a:pPr marL="457200" indent="-317500">
              <a:lnSpc>
                <a:spcPct val="115000"/>
              </a:lnSpc>
              <a:spcAft>
                <a:spcPts val="600"/>
              </a:spcAft>
              <a:buClr>
                <a:schemeClr val="lt1"/>
              </a:buClr>
              <a:buSzPts val="1400"/>
              <a:buFont typeface="Wingdings" panose="05000000000000000000" pitchFamily="2" charset="2"/>
              <a:buChar char="Ø"/>
            </a:pPr>
            <a:r>
              <a:rPr lang="en-GB" b="1" i="0" u="none" strike="noStrike" cap="none" noProof="0">
                <a:solidFill>
                  <a:schemeClr val="dk1"/>
                </a:solidFill>
                <a:latin typeface="Sofia Sans"/>
                <a:ea typeface="Sofia Sans"/>
                <a:cs typeface="Sofia Sans"/>
                <a:sym typeface="Sofia Sans"/>
              </a:rPr>
              <a:t>How does </a:t>
            </a:r>
            <a:r>
              <a:rPr lang="en-GB" b="1" noProof="0">
                <a:solidFill>
                  <a:schemeClr val="dk1"/>
                </a:solidFill>
                <a:latin typeface="Sofia Sans"/>
                <a:ea typeface="Sofia Sans"/>
                <a:cs typeface="Sofia Sans"/>
                <a:sym typeface="Sofia Sans"/>
              </a:rPr>
              <a:t>a generator</a:t>
            </a:r>
            <a:r>
              <a:rPr lang="en-GB" b="1" i="0" u="none" strike="noStrike" cap="none" noProof="0">
                <a:solidFill>
                  <a:schemeClr val="dk1"/>
                </a:solidFill>
                <a:latin typeface="Sofia Sans"/>
                <a:ea typeface="Sofia Sans"/>
                <a:cs typeface="Sofia Sans"/>
                <a:sym typeface="Sofia Sans"/>
              </a:rPr>
              <a:t> work?</a:t>
            </a:r>
            <a:br>
              <a:rPr lang="en-GB" b="1" i="0" u="none" strike="noStrike" cap="none" noProof="0">
                <a:latin typeface="Sofia Sans"/>
                <a:ea typeface="Sofia Sans"/>
                <a:cs typeface="Sofia Sans"/>
              </a:rPr>
            </a:br>
            <a:r>
              <a:rPr lang="en-GB" b="0" i="0" u="none" strike="noStrike" cap="none" noProof="0">
                <a:solidFill>
                  <a:schemeClr val="dk1"/>
                </a:solidFill>
                <a:latin typeface="Sofia Sans"/>
                <a:ea typeface="Sofia Sans"/>
                <a:cs typeface="Sofia Sans"/>
                <a:sym typeface="Sofia Sans"/>
              </a:rPr>
              <a:t>It uses motion to create electricity (electromagnetic induction).</a:t>
            </a:r>
            <a:endParaRPr lang="en-GB" b="0" i="0" u="none" strike="noStrike" cap="none" noProof="0">
              <a:solidFill>
                <a:schemeClr val="dk1"/>
              </a:solidFill>
              <a:latin typeface="Sofia Sans"/>
              <a:ea typeface="Sofia Sans"/>
              <a:cs typeface="Sofia Sans"/>
            </a:endParaRPr>
          </a:p>
          <a:p>
            <a:pPr marL="457200" indent="-317500">
              <a:lnSpc>
                <a:spcPct val="115000"/>
              </a:lnSpc>
              <a:spcAft>
                <a:spcPts val="600"/>
              </a:spcAft>
              <a:buClr>
                <a:schemeClr val="lt1"/>
              </a:buClr>
              <a:buSzPts val="1400"/>
              <a:buFont typeface="Wingdings" panose="05000000000000000000" pitchFamily="2" charset="2"/>
              <a:buChar char="Ø"/>
            </a:pPr>
            <a:r>
              <a:rPr lang="en-GB" b="1" i="0" u="none" strike="noStrike" cap="none" noProof="0">
                <a:solidFill>
                  <a:schemeClr val="dk1"/>
                </a:solidFill>
                <a:latin typeface="Sofia Sans"/>
                <a:ea typeface="Sofia Sans"/>
                <a:cs typeface="Sofia Sans"/>
                <a:sym typeface="Sofia Sans"/>
              </a:rPr>
              <a:t>Electromagnetic induction: </a:t>
            </a:r>
            <a:r>
              <a:rPr lang="en-GB" i="0" u="none" strike="noStrike" cap="none" noProof="0">
                <a:solidFill>
                  <a:schemeClr val="dk1"/>
                </a:solidFill>
                <a:latin typeface="Sofia Sans"/>
                <a:ea typeface="Sofia Sans"/>
                <a:cs typeface="Sofia Sans"/>
                <a:sym typeface="Sofia Sans"/>
              </a:rPr>
              <a:t>When a coil of wire moves through a magnetic field, it generates an electric current.</a:t>
            </a:r>
            <a:endParaRPr lang="en-GB" i="0" u="none" strike="noStrike" cap="none" noProof="0">
              <a:solidFill>
                <a:schemeClr val="dk1"/>
              </a:solidFill>
              <a:latin typeface="Sofia Sans"/>
              <a:ea typeface="Sofia Sans"/>
              <a:cs typeface="Sofia Sans"/>
            </a:endParaRPr>
          </a:p>
          <a:p>
            <a:pPr marL="457200" indent="-317500">
              <a:lnSpc>
                <a:spcPct val="115000"/>
              </a:lnSpc>
              <a:spcAft>
                <a:spcPts val="600"/>
              </a:spcAft>
              <a:buClr>
                <a:schemeClr val="lt1"/>
              </a:buClr>
              <a:buSzPts val="1400"/>
              <a:buFont typeface="Wingdings" panose="05000000000000000000" pitchFamily="2" charset="2"/>
              <a:buChar char="Ø"/>
            </a:pPr>
            <a:r>
              <a:rPr lang="en-GB" b="1" i="0" u="none" strike="noStrike" cap="none" noProof="0">
                <a:solidFill>
                  <a:schemeClr val="dk1"/>
                </a:solidFill>
                <a:latin typeface="Sofia Sans"/>
                <a:ea typeface="Sofia Sans"/>
                <a:cs typeface="Sofia Sans"/>
                <a:sym typeface="Sofia Sans"/>
              </a:rPr>
              <a:t>Process in </a:t>
            </a:r>
            <a:r>
              <a:rPr lang="en-GB" b="1" noProof="0">
                <a:solidFill>
                  <a:schemeClr val="dk1"/>
                </a:solidFill>
                <a:latin typeface="Sofia Sans"/>
                <a:ea typeface="Sofia Sans"/>
                <a:cs typeface="Sofia Sans"/>
                <a:sym typeface="Sofia Sans"/>
              </a:rPr>
              <a:t>simple</a:t>
            </a:r>
            <a:r>
              <a:rPr lang="en-GB" b="1" i="0" u="none" strike="noStrike" cap="none" noProof="0">
                <a:solidFill>
                  <a:schemeClr val="dk1"/>
                </a:solidFill>
                <a:latin typeface="Sofia Sans"/>
                <a:ea typeface="Sofia Sans"/>
                <a:cs typeface="Sofia Sans"/>
                <a:sym typeface="Sofia Sans"/>
              </a:rPr>
              <a:t> </a:t>
            </a:r>
            <a:r>
              <a:rPr lang="en-GB" b="1" noProof="0">
                <a:solidFill>
                  <a:schemeClr val="dk1"/>
                </a:solidFill>
                <a:latin typeface="Sofia Sans"/>
                <a:ea typeface="Sofia Sans"/>
                <a:cs typeface="Sofia Sans"/>
                <a:sym typeface="Sofia Sans"/>
              </a:rPr>
              <a:t>steps</a:t>
            </a:r>
            <a:r>
              <a:rPr lang="en-GB" b="1" i="0" u="none" strike="noStrike" cap="none" noProof="0">
                <a:solidFill>
                  <a:schemeClr val="dk1"/>
                </a:solidFill>
                <a:latin typeface="Sofia Sans"/>
                <a:ea typeface="Sofia Sans"/>
                <a:cs typeface="Sofia Sans"/>
                <a:sym typeface="Sofia Sans"/>
              </a:rPr>
              <a:t>:</a:t>
            </a:r>
            <a:br>
              <a:rPr lang="en-GB" b="0" i="0" u="none" strike="noStrike" cap="none" noProof="0">
                <a:latin typeface="Sofia Sans"/>
                <a:ea typeface="Sofia Sans"/>
                <a:cs typeface="Sofia Sans"/>
              </a:rPr>
            </a:br>
            <a:r>
              <a:rPr lang="en-GB" b="0" i="0" u="none" strike="noStrike" cap="none" noProof="0">
                <a:solidFill>
                  <a:schemeClr val="dk1"/>
                </a:solidFill>
                <a:latin typeface="Sofia Sans"/>
                <a:ea typeface="Sofia Sans"/>
                <a:cs typeface="Sofia Sans"/>
                <a:sym typeface="Sofia Sans"/>
              </a:rPr>
              <a:t>Step 1: Wind turns the turbine blades.</a:t>
            </a:r>
            <a:br>
              <a:rPr lang="en-GB" b="0" i="0" u="none" strike="noStrike" cap="none" noProof="0">
                <a:latin typeface="Sofia Sans"/>
                <a:ea typeface="Sofia Sans"/>
                <a:cs typeface="Sofia Sans"/>
              </a:rPr>
            </a:br>
            <a:r>
              <a:rPr lang="en-GB" b="0" i="0" u="none" strike="noStrike" cap="none" noProof="0">
                <a:solidFill>
                  <a:schemeClr val="dk1"/>
                </a:solidFill>
                <a:latin typeface="Sofia Sans"/>
                <a:ea typeface="Sofia Sans"/>
                <a:cs typeface="Sofia Sans"/>
                <a:sym typeface="Sofia Sans"/>
              </a:rPr>
              <a:t>Step 2: The rotating blades spin a shaft connected to the rotor.</a:t>
            </a:r>
            <a:br>
              <a:rPr lang="en-GB" b="0" i="0" u="none" strike="noStrike" cap="none" noProof="0">
                <a:latin typeface="Sofia Sans"/>
                <a:ea typeface="Sofia Sans"/>
                <a:cs typeface="Sofia Sans"/>
              </a:rPr>
            </a:br>
            <a:r>
              <a:rPr lang="en-GB" b="0" i="0" u="none" strike="noStrike" cap="none" noProof="0">
                <a:solidFill>
                  <a:schemeClr val="dk1"/>
                </a:solidFill>
                <a:latin typeface="Sofia Sans"/>
                <a:ea typeface="Sofia Sans"/>
                <a:cs typeface="Sofia Sans"/>
                <a:sym typeface="Sofia Sans"/>
              </a:rPr>
              <a:t>Step 3: The rotor moves inside the stator, creating an electric current using electromagnetic induction.</a:t>
            </a:r>
            <a:endParaRPr lang="en-GB" b="0" i="0" u="none" strike="noStrike" cap="none" noProof="0">
              <a:solidFill>
                <a:schemeClr val="dk1"/>
              </a:solidFill>
              <a:latin typeface="Sofia Sans"/>
              <a:ea typeface="Sofia Sans"/>
              <a:cs typeface="Sofia Sans"/>
            </a:endParaRPr>
          </a:p>
        </p:txBody>
      </p:sp>
      <p:pic>
        <p:nvPicPr>
          <p:cNvPr id="3074" name="Picture 2" descr="How do Wind Turbines work?">
            <a:extLst>
              <a:ext uri="{FF2B5EF4-FFF2-40B4-BE49-F238E27FC236}">
                <a16:creationId xmlns:a16="http://schemas.microsoft.com/office/drawing/2014/main" id="{F8133669-DD42-B2A1-FB53-827D3656C00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37694" y="1386868"/>
            <a:ext cx="3469060" cy="263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819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9476-E7B3-B147-8938-E3089EAE79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FFE98B-DC5F-7C5A-F2B2-9585A04EAC8D}"/>
              </a:ext>
            </a:extLst>
          </p:cNvPr>
          <p:cNvSpPr>
            <a:spLocks noGrp="1"/>
          </p:cNvSpPr>
          <p:nvPr>
            <p:ph type="title"/>
          </p:nvPr>
        </p:nvSpPr>
        <p:spPr>
          <a:xfrm>
            <a:off x="713225" y="539500"/>
            <a:ext cx="7717200" cy="576000"/>
          </a:xfrm>
        </p:spPr>
        <p:txBody>
          <a:bodyPr spcFirstLastPara="1" wrap="square" lIns="91425" tIns="91425" rIns="91425" bIns="91425" anchor="t" anchorCtr="0">
            <a:normAutofit/>
          </a:bodyPr>
          <a:lstStyle/>
          <a:p>
            <a:pPr>
              <a:lnSpc>
                <a:spcPct val="90000"/>
              </a:lnSpc>
            </a:pPr>
            <a:r>
              <a:rPr lang="en-GB" b="1" i="0" u="none" strike="noStrike" cap="none" noProof="0">
                <a:latin typeface="Epilogue"/>
                <a:ea typeface="Epilogue"/>
                <a:cs typeface="Epilogue"/>
                <a:sym typeface="Epilogue"/>
              </a:rPr>
              <a:t>Wind can be used to spin a generator</a:t>
            </a:r>
          </a:p>
        </p:txBody>
      </p:sp>
      <p:sp>
        <p:nvSpPr>
          <p:cNvPr id="4" name="TextBox 3">
            <a:extLst>
              <a:ext uri="{FF2B5EF4-FFF2-40B4-BE49-F238E27FC236}">
                <a16:creationId xmlns:a16="http://schemas.microsoft.com/office/drawing/2014/main" id="{0803E9FC-F9AA-B63F-9DC9-1D926D628206}"/>
              </a:ext>
            </a:extLst>
          </p:cNvPr>
          <p:cNvSpPr txBox="1"/>
          <p:nvPr/>
        </p:nvSpPr>
        <p:spPr>
          <a:xfrm>
            <a:off x="589120" y="1224860"/>
            <a:ext cx="7127260" cy="3250799"/>
          </a:xfrm>
          <a:prstGeom prst="rect">
            <a:avLst/>
          </a:prstGeom>
          <a:noFill/>
          <a:ln>
            <a:noFill/>
          </a:ln>
        </p:spPr>
        <p:txBody>
          <a:bodyPr spcFirstLastPara="1" wrap="square" lIns="91425" tIns="91425" rIns="91425" bIns="91425" anchor="t" anchorCtr="0">
            <a:noAutofit/>
          </a:bodyPr>
          <a:lstStyle/>
          <a:p>
            <a:pPr marL="139700">
              <a:lnSpc>
                <a:spcPct val="115000"/>
              </a:lnSpc>
              <a:spcAft>
                <a:spcPts val="600"/>
              </a:spcAft>
              <a:buClr>
                <a:schemeClr val="lt1"/>
              </a:buClr>
              <a:buSzPts val="1400"/>
            </a:pPr>
            <a:r>
              <a:rPr lang="en-GB" i="0" u="none" strike="noStrike" cap="none" noProof="0">
                <a:solidFill>
                  <a:schemeClr val="dk1"/>
                </a:solidFill>
                <a:latin typeface="Sofia Sans"/>
                <a:ea typeface="Sofia Sans"/>
                <a:cs typeface="Sofia Sans"/>
                <a:sym typeface="Sofia Sans"/>
              </a:rPr>
              <a:t>Now </a:t>
            </a:r>
            <a:r>
              <a:rPr lang="en-GB" noProof="0">
                <a:solidFill>
                  <a:schemeClr val="dk1"/>
                </a:solidFill>
                <a:latin typeface="Sofia Sans"/>
                <a:ea typeface="Sofia Sans"/>
                <a:cs typeface="Sofia Sans"/>
                <a:sym typeface="Sofia Sans"/>
              </a:rPr>
              <a:t>that we understand what a generator is and how it works, let’s see how wind can power it.</a:t>
            </a:r>
            <a:br>
              <a:rPr lang="en-GB" b="1" i="0" u="none" strike="noStrike" cap="none" noProof="0">
                <a:latin typeface="Sofia Sans"/>
                <a:ea typeface="Sofia Sans"/>
                <a:cs typeface="Sofia Sans"/>
              </a:rPr>
            </a:br>
            <a:br>
              <a:rPr lang="en-GB" b="1" i="0" u="none" strike="noStrike" cap="none" noProof="0">
                <a:latin typeface="Sofia Sans"/>
                <a:ea typeface="Sofia Sans"/>
                <a:cs typeface="Sofia Sans"/>
              </a:rPr>
            </a:br>
            <a:r>
              <a:rPr lang="en-GB" noProof="0">
                <a:solidFill>
                  <a:schemeClr val="dk1"/>
                </a:solidFill>
                <a:latin typeface="Sofia Sans"/>
                <a:ea typeface="Sofia Sans"/>
                <a:cs typeface="Sofia Sans"/>
                <a:sym typeface="Sofia Sans"/>
              </a:rPr>
              <a:t>T</a:t>
            </a:r>
            <a:r>
              <a:rPr lang="en-GB" b="0" i="0" u="none" strike="noStrike" cap="none" noProof="0">
                <a:solidFill>
                  <a:schemeClr val="dk1"/>
                </a:solidFill>
                <a:latin typeface="Sofia Sans"/>
                <a:ea typeface="Sofia Sans"/>
                <a:cs typeface="Sofia Sans"/>
                <a:sym typeface="Sofia Sans"/>
              </a:rPr>
              <a:t>he blades drive a shaft, which connects to the generator, transforming wind energy into electricity</a:t>
            </a:r>
          </a:p>
          <a:p>
            <a:pPr marL="139700">
              <a:lnSpc>
                <a:spcPct val="115000"/>
              </a:lnSpc>
              <a:spcAft>
                <a:spcPts val="600"/>
              </a:spcAft>
              <a:buClr>
                <a:schemeClr val="lt1"/>
              </a:buClr>
              <a:buSzPts val="1400"/>
            </a:pPr>
            <a:endParaRPr lang="en-GB" noProof="0">
              <a:solidFill>
                <a:schemeClr val="dk1"/>
              </a:solidFill>
              <a:latin typeface="Sofia Sans"/>
              <a:ea typeface="Sofia Sans"/>
              <a:cs typeface="Sofia Sans"/>
              <a:sym typeface="Sofia Sans"/>
            </a:endParaRPr>
          </a:p>
          <a:p>
            <a:pPr marL="139700">
              <a:lnSpc>
                <a:spcPct val="115000"/>
              </a:lnSpc>
              <a:spcAft>
                <a:spcPts val="600"/>
              </a:spcAft>
              <a:buClr>
                <a:schemeClr val="lt1"/>
              </a:buClr>
              <a:buSzPts val="1400"/>
            </a:pPr>
            <a:r>
              <a:rPr lang="en-GB" noProof="0">
                <a:solidFill>
                  <a:schemeClr val="dk1"/>
                </a:solidFill>
                <a:latin typeface="Sofia Sans"/>
                <a:ea typeface="Sofia Sans"/>
                <a:cs typeface="Sofia Sans"/>
                <a:sym typeface="Sofia Sans"/>
              </a:rPr>
              <a:t>E</a:t>
            </a:r>
            <a:r>
              <a:rPr lang="en-GB" b="0" i="0" u="none" strike="noStrike" cap="none" noProof="0">
                <a:solidFill>
                  <a:schemeClr val="dk1"/>
                </a:solidFill>
                <a:latin typeface="Sofia Sans"/>
                <a:ea typeface="Sofia Sans"/>
                <a:cs typeface="Sofia Sans"/>
                <a:sym typeface="Sofia Sans"/>
              </a:rPr>
              <a:t>nergy transformation along the way: </a:t>
            </a:r>
          </a:p>
          <a:p>
            <a:pPr marL="425450" indent="-285750">
              <a:lnSpc>
                <a:spcPct val="115000"/>
              </a:lnSpc>
              <a:spcAft>
                <a:spcPts val="600"/>
              </a:spcAft>
              <a:buClr>
                <a:schemeClr val="lt1"/>
              </a:buClr>
              <a:buSzPts val="1400"/>
              <a:buFont typeface="Wingdings" panose="05000000000000000000" pitchFamily="2" charset="2"/>
              <a:buChar char="Ø"/>
            </a:pPr>
            <a:r>
              <a:rPr lang="en-GB" b="1" i="0" u="none" strike="noStrike" cap="none" noProof="0">
                <a:solidFill>
                  <a:schemeClr val="dk1"/>
                </a:solidFill>
                <a:latin typeface="Sofia Sans"/>
                <a:ea typeface="Sofia Sans"/>
                <a:cs typeface="Sofia Sans"/>
                <a:sym typeface="Sofia Sans"/>
              </a:rPr>
              <a:t>Wind </a:t>
            </a:r>
            <a:r>
              <a:rPr lang="en-GB" b="1" noProof="0">
                <a:solidFill>
                  <a:schemeClr val="dk1"/>
                </a:solidFill>
                <a:latin typeface="Sofia Sans"/>
                <a:ea typeface="Sofia Sans"/>
                <a:cs typeface="Sofia Sans"/>
                <a:sym typeface="Sofia Sans"/>
              </a:rPr>
              <a:t>energy</a:t>
            </a:r>
            <a:r>
              <a:rPr lang="en-GB" b="1" i="0" u="none" strike="noStrike" cap="none" noProof="0">
                <a:solidFill>
                  <a:schemeClr val="dk1"/>
                </a:solidFill>
                <a:latin typeface="Sofia Sans"/>
                <a:ea typeface="Sofia Sans"/>
                <a:cs typeface="Sofia Sans"/>
                <a:sym typeface="Sofia Sans"/>
              </a:rPr>
              <a:t> (</a:t>
            </a:r>
            <a:r>
              <a:rPr lang="en-GB" b="1" noProof="0">
                <a:solidFill>
                  <a:schemeClr val="dk1"/>
                </a:solidFill>
                <a:latin typeface="Sofia Sans"/>
                <a:ea typeface="Sofia Sans"/>
                <a:cs typeface="Sofia Sans"/>
                <a:sym typeface="Sofia Sans"/>
              </a:rPr>
              <a:t>kinetic</a:t>
            </a:r>
            <a:r>
              <a:rPr lang="en-GB" b="1" i="0" u="none" strike="noStrike" cap="none" noProof="0">
                <a:solidFill>
                  <a:schemeClr val="dk1"/>
                </a:solidFill>
                <a:latin typeface="Sofia Sans"/>
                <a:ea typeface="Sofia Sans"/>
                <a:cs typeface="Sofia Sans"/>
                <a:sym typeface="Sofia Sans"/>
              </a:rPr>
              <a:t>)</a:t>
            </a:r>
            <a:r>
              <a:rPr lang="en-GB" b="0" i="0" u="none" strike="noStrike" cap="none" noProof="0">
                <a:solidFill>
                  <a:schemeClr val="dk1"/>
                </a:solidFill>
                <a:latin typeface="Sofia Sans"/>
                <a:ea typeface="Sofia Sans"/>
                <a:cs typeface="Sofia Sans"/>
                <a:sym typeface="Sofia Sans"/>
              </a:rPr>
              <a:t>: Wind makes the blades spin.</a:t>
            </a:r>
            <a:endParaRPr lang="en-GB" noProof="0">
              <a:solidFill>
                <a:schemeClr val="dk1"/>
              </a:solidFill>
              <a:latin typeface="Sofia Sans"/>
              <a:ea typeface="Sofia Sans"/>
              <a:cs typeface="Sofia Sans"/>
              <a:sym typeface="Sofia Sans"/>
            </a:endParaRPr>
          </a:p>
          <a:p>
            <a:pPr marL="425450" indent="-285750">
              <a:lnSpc>
                <a:spcPct val="115000"/>
              </a:lnSpc>
              <a:spcAft>
                <a:spcPts val="600"/>
              </a:spcAft>
              <a:buClr>
                <a:schemeClr val="lt1"/>
              </a:buClr>
              <a:buSzPts val="1400"/>
              <a:buFont typeface="Wingdings" panose="05000000000000000000" pitchFamily="2" charset="2"/>
              <a:buChar char="Ø"/>
            </a:pPr>
            <a:r>
              <a:rPr lang="en-GB" b="1" i="0" u="none" strike="noStrike" cap="none" noProof="0">
                <a:solidFill>
                  <a:schemeClr val="dk1"/>
                </a:solidFill>
                <a:latin typeface="Sofia Sans"/>
                <a:ea typeface="Sofia Sans"/>
                <a:cs typeface="Sofia Sans"/>
                <a:sym typeface="Sofia Sans"/>
              </a:rPr>
              <a:t>Mechanical </a:t>
            </a:r>
            <a:r>
              <a:rPr lang="en-GB" b="1" noProof="0">
                <a:solidFill>
                  <a:schemeClr val="dk1"/>
                </a:solidFill>
                <a:latin typeface="Sofia Sans"/>
                <a:ea typeface="Sofia Sans"/>
                <a:cs typeface="Sofia Sans"/>
                <a:sym typeface="Sofia Sans"/>
              </a:rPr>
              <a:t>energy</a:t>
            </a:r>
            <a:r>
              <a:rPr lang="en-GB" b="0" i="0" u="none" strike="noStrike" cap="none" noProof="0">
                <a:solidFill>
                  <a:schemeClr val="dk1"/>
                </a:solidFill>
                <a:latin typeface="Sofia Sans"/>
                <a:ea typeface="Sofia Sans"/>
                <a:cs typeface="Sofia Sans"/>
                <a:sym typeface="Sofia Sans"/>
              </a:rPr>
              <a:t>: The shaft rotates.</a:t>
            </a:r>
            <a:endParaRPr lang="en-GB" noProof="0">
              <a:solidFill>
                <a:schemeClr val="dk1"/>
              </a:solidFill>
              <a:latin typeface="Sofia Sans"/>
              <a:ea typeface="Sofia Sans"/>
              <a:cs typeface="Sofia Sans"/>
              <a:sym typeface="Sofia Sans"/>
            </a:endParaRPr>
          </a:p>
          <a:p>
            <a:pPr marL="425450" indent="-285750">
              <a:lnSpc>
                <a:spcPct val="115000"/>
              </a:lnSpc>
              <a:spcAft>
                <a:spcPts val="600"/>
              </a:spcAft>
              <a:buClr>
                <a:schemeClr val="lt1"/>
              </a:buClr>
              <a:buSzPts val="1400"/>
              <a:buFont typeface="Wingdings" panose="05000000000000000000" pitchFamily="2" charset="2"/>
              <a:buChar char="Ø"/>
            </a:pPr>
            <a:r>
              <a:rPr lang="en-GB" b="1" i="0" u="none" strike="noStrike" cap="none" noProof="0">
                <a:solidFill>
                  <a:schemeClr val="dk1"/>
                </a:solidFill>
                <a:latin typeface="Sofia Sans"/>
                <a:ea typeface="Sofia Sans"/>
                <a:cs typeface="Sofia Sans"/>
                <a:sym typeface="Sofia Sans"/>
              </a:rPr>
              <a:t>Electrical </a:t>
            </a:r>
            <a:r>
              <a:rPr lang="en-GB" b="1" noProof="0">
                <a:solidFill>
                  <a:schemeClr val="dk1"/>
                </a:solidFill>
                <a:latin typeface="Sofia Sans"/>
                <a:ea typeface="Sofia Sans"/>
                <a:cs typeface="Sofia Sans"/>
                <a:sym typeface="Sofia Sans"/>
              </a:rPr>
              <a:t>energy</a:t>
            </a:r>
            <a:r>
              <a:rPr lang="en-GB" b="1" i="0" u="none" strike="noStrike" cap="none" noProof="0">
                <a:solidFill>
                  <a:schemeClr val="dk1"/>
                </a:solidFill>
                <a:latin typeface="Sofia Sans"/>
                <a:ea typeface="Sofia Sans"/>
                <a:cs typeface="Sofia Sans"/>
                <a:sym typeface="Sofia Sans"/>
              </a:rPr>
              <a:t>: </a:t>
            </a:r>
            <a:r>
              <a:rPr lang="en-GB" b="0" i="0" u="none" strike="noStrike" cap="none" noProof="0">
                <a:solidFill>
                  <a:schemeClr val="dk1"/>
                </a:solidFill>
                <a:latin typeface="Sofia Sans"/>
                <a:ea typeface="Sofia Sans"/>
                <a:cs typeface="Sofia Sans"/>
                <a:sym typeface="Sofia Sans"/>
              </a:rPr>
              <a:t>The generator produces electricity.</a:t>
            </a:r>
            <a:endParaRPr lang="en-GB" b="0" i="0" u="none" strike="noStrike" cap="none" noProof="0">
              <a:solidFill>
                <a:schemeClr val="dk1"/>
              </a:solidFill>
              <a:latin typeface="Sofia Sans"/>
              <a:ea typeface="Sofia Sans"/>
              <a:cs typeface="Sofia Sans"/>
            </a:endParaRPr>
          </a:p>
        </p:txBody>
      </p:sp>
      <p:sp>
        <p:nvSpPr>
          <p:cNvPr id="8" name="TextBox 7">
            <a:extLst>
              <a:ext uri="{FF2B5EF4-FFF2-40B4-BE49-F238E27FC236}">
                <a16:creationId xmlns:a16="http://schemas.microsoft.com/office/drawing/2014/main" id="{AB92855C-BFA2-72C7-FEA1-3FCF4D0C4621}"/>
              </a:ext>
            </a:extLst>
          </p:cNvPr>
          <p:cNvSpPr txBox="1"/>
          <p:nvPr/>
        </p:nvSpPr>
        <p:spPr>
          <a:xfrm>
            <a:off x="515658" y="4368891"/>
            <a:ext cx="8544579" cy="579774"/>
          </a:xfrm>
          <a:prstGeom prst="rect">
            <a:avLst/>
          </a:prstGeom>
          <a:noFill/>
        </p:spPr>
        <p:txBody>
          <a:bodyPr wrap="square">
            <a:spAutoFit/>
          </a:bodyPr>
          <a:lstStyle/>
          <a:p>
            <a:pPr marL="139700">
              <a:lnSpc>
                <a:spcPct val="115000"/>
              </a:lnSpc>
              <a:spcAft>
                <a:spcPts val="600"/>
              </a:spcAft>
              <a:buClr>
                <a:schemeClr val="lt1"/>
              </a:buClr>
              <a:buSzPts val="1400"/>
            </a:pPr>
            <a:r>
              <a:rPr lang="en-GB" b="1" i="0" u="none" strike="noStrike" cap="none" noProof="0">
                <a:solidFill>
                  <a:schemeClr val="dk1"/>
                </a:solidFill>
                <a:latin typeface="Sofia Sans"/>
                <a:ea typeface="Sofia Sans"/>
                <a:cs typeface="Sofia Sans"/>
                <a:sym typeface="Sofia Sans"/>
              </a:rPr>
              <a:t>Please remember: Generators are not sources of energy. </a:t>
            </a:r>
            <a:r>
              <a:rPr lang="en-GB" b="1" noProof="0">
                <a:solidFill>
                  <a:schemeClr val="dk1"/>
                </a:solidFill>
                <a:latin typeface="Sofia Sans"/>
                <a:ea typeface="Sofia Sans"/>
                <a:cs typeface="Sofia Sans"/>
                <a:sym typeface="Sofia Sans"/>
              </a:rPr>
              <a:t>T</a:t>
            </a:r>
            <a:r>
              <a:rPr lang="en-GB" b="1" i="0" u="none" strike="noStrike" cap="none" noProof="0">
                <a:solidFill>
                  <a:schemeClr val="dk1"/>
                </a:solidFill>
                <a:latin typeface="Sofia Sans"/>
                <a:ea typeface="Sofia Sans"/>
                <a:cs typeface="Sofia Sans"/>
                <a:sym typeface="Sofia Sans"/>
              </a:rPr>
              <a:t>hey transform energy that is already available (like wind or motion).</a:t>
            </a:r>
          </a:p>
        </p:txBody>
      </p:sp>
    </p:spTree>
    <p:extLst>
      <p:ext uri="{BB962C8B-B14F-4D97-AF65-F5344CB8AC3E}">
        <p14:creationId xmlns:p14="http://schemas.microsoft.com/office/powerpoint/2010/main" val="1864901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730791" y="337003"/>
            <a:ext cx="7704000" cy="572700"/>
          </a:xfrm>
        </p:spPr>
        <p:txBody>
          <a:bodyPr/>
          <a:lstStyle/>
          <a:p>
            <a:r>
              <a:rPr lang="en-GB" noProof="0"/>
              <a:t>How is wind captured?</a:t>
            </a:r>
          </a:p>
        </p:txBody>
      </p:sp>
      <p:sp>
        <p:nvSpPr>
          <p:cNvPr id="7" name="Textfeld 6">
            <a:extLst>
              <a:ext uri="{FF2B5EF4-FFF2-40B4-BE49-F238E27FC236}">
                <a16:creationId xmlns:a16="http://schemas.microsoft.com/office/drawing/2014/main" id="{093A833E-F483-48B3-840B-1348CCE3E9B7}"/>
              </a:ext>
            </a:extLst>
          </p:cNvPr>
          <p:cNvSpPr txBox="1"/>
          <p:nvPr/>
        </p:nvSpPr>
        <p:spPr>
          <a:xfrm>
            <a:off x="730791" y="1112200"/>
            <a:ext cx="802909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noProof="0">
              <a:latin typeface="Sofia Sans"/>
            </a:endParaRPr>
          </a:p>
          <a:p>
            <a:r>
              <a:rPr lang="en-GB" b="1" noProof="0">
                <a:latin typeface="Sofia Sans"/>
              </a:rPr>
              <a:t>Via wind turbines:</a:t>
            </a:r>
          </a:p>
          <a:p>
            <a:endParaRPr lang="en-GB" noProof="0"/>
          </a:p>
          <a:p>
            <a:pPr marL="285750" indent="-285750">
              <a:buFont typeface="Wingdings" panose="05000000000000000000" pitchFamily="2" charset="2"/>
              <a:buChar char="Ø"/>
            </a:pPr>
            <a:r>
              <a:rPr lang="en-GB" noProof="0">
                <a:latin typeface="Sofia Sans"/>
              </a:rPr>
              <a:t>Wind flows over the blades, causing them to spin.</a:t>
            </a:r>
            <a:endParaRPr lang="en-GB" noProof="0"/>
          </a:p>
          <a:p>
            <a:pPr marL="285750" indent="-285750">
              <a:buFont typeface="Wingdings" panose="05000000000000000000" pitchFamily="2" charset="2"/>
              <a:buChar char="Ø"/>
            </a:pPr>
            <a:endParaRPr lang="en-GB" noProof="0">
              <a:latin typeface="Sofia Sans"/>
            </a:endParaRPr>
          </a:p>
          <a:p>
            <a:pPr marL="285750" indent="-285750">
              <a:buFont typeface="Wingdings" panose="05000000000000000000" pitchFamily="2" charset="2"/>
              <a:buChar char="Ø"/>
            </a:pPr>
            <a:r>
              <a:rPr lang="en-GB" noProof="0">
                <a:latin typeface="Sofia Sans"/>
              </a:rPr>
              <a:t>This spinning motion transfers energy to the rotor</a:t>
            </a:r>
            <a:r>
              <a:rPr lang="en-GB" b="1" noProof="0">
                <a:latin typeface="Sofia Sans"/>
              </a:rPr>
              <a:t>.</a:t>
            </a:r>
            <a:endParaRPr lang="en-GB" noProof="0"/>
          </a:p>
          <a:p>
            <a:endParaRPr lang="en-GB" b="1" noProof="0">
              <a:latin typeface="Sofia Sans"/>
            </a:endParaRPr>
          </a:p>
          <a:p>
            <a:endParaRPr lang="en-GB" b="1" noProof="0">
              <a:latin typeface="Sofia Sans"/>
            </a:endParaRPr>
          </a:p>
          <a:p>
            <a:endParaRPr lang="en-GB" b="1" noProof="0">
              <a:latin typeface="Sofia Sans"/>
            </a:endParaRPr>
          </a:p>
          <a:p>
            <a:pPr marL="285750" indent="-285750">
              <a:buFont typeface="Calibri"/>
              <a:buChar char="-"/>
            </a:pPr>
            <a:endParaRPr lang="en-GB" b="1" noProof="0">
              <a:latin typeface="Sofia Sans"/>
            </a:endParaRPr>
          </a:p>
          <a:p>
            <a:endParaRPr lang="en-GB" noProof="0"/>
          </a:p>
          <a:p>
            <a:endParaRPr lang="en-GB" noProof="0"/>
          </a:p>
          <a:p>
            <a:endParaRPr lang="en-GB" noProof="0"/>
          </a:p>
          <a:p>
            <a:endParaRPr lang="en-GB" noProof="0"/>
          </a:p>
        </p:txBody>
      </p:sp>
      <p:sp>
        <p:nvSpPr>
          <p:cNvPr id="4" name="TextBox 3">
            <a:extLst>
              <a:ext uri="{FF2B5EF4-FFF2-40B4-BE49-F238E27FC236}">
                <a16:creationId xmlns:a16="http://schemas.microsoft.com/office/drawing/2014/main" id="{48D64B73-8253-00F7-D08E-D8A85D735ED8}"/>
              </a:ext>
            </a:extLst>
          </p:cNvPr>
          <p:cNvSpPr txBox="1"/>
          <p:nvPr/>
        </p:nvSpPr>
        <p:spPr>
          <a:xfrm>
            <a:off x="839202" y="3203408"/>
            <a:ext cx="699335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noProof="0">
              <a:solidFill>
                <a:srgbClr val="333333"/>
              </a:solidFill>
              <a:latin typeface="Sofia Sans"/>
              <a:cs typeface="Segoe UI"/>
            </a:endParaRPr>
          </a:p>
          <a:p>
            <a:r>
              <a:rPr lang="en-GB" noProof="0">
                <a:solidFill>
                  <a:srgbClr val="333333"/>
                </a:solidFill>
                <a:latin typeface="Sofia Sans"/>
                <a:cs typeface="Segoe UI"/>
              </a:rPr>
              <a:t>1. Kinetic energy: Energy in moving air.​</a:t>
            </a:r>
          </a:p>
          <a:p>
            <a:endParaRPr lang="en-GB" noProof="0">
              <a:solidFill>
                <a:srgbClr val="333333"/>
              </a:solidFill>
              <a:latin typeface="Sofia Sans"/>
              <a:cs typeface="Segoe UI"/>
            </a:endParaRPr>
          </a:p>
          <a:p>
            <a:r>
              <a:rPr lang="en-GB" noProof="0">
                <a:solidFill>
                  <a:srgbClr val="333333"/>
                </a:solidFill>
                <a:latin typeface="Sofia Sans"/>
                <a:cs typeface="Segoe UI"/>
              </a:rPr>
              <a:t>2. Mechanical energy: Blades spinning to drive a shaft.​</a:t>
            </a:r>
          </a:p>
          <a:p>
            <a:endParaRPr lang="en-GB" noProof="0">
              <a:solidFill>
                <a:srgbClr val="333333"/>
              </a:solidFill>
              <a:latin typeface="Sofia Sans"/>
              <a:cs typeface="Segoe UI"/>
            </a:endParaRPr>
          </a:p>
          <a:p>
            <a:r>
              <a:rPr lang="en-GB" noProof="0">
                <a:solidFill>
                  <a:srgbClr val="333333"/>
                </a:solidFill>
                <a:latin typeface="Sofia Sans"/>
                <a:cs typeface="Segoe UI"/>
              </a:rPr>
              <a:t>3. Work output: Tasks like lifting weights, pumping water, or generating electricity.</a:t>
            </a:r>
          </a:p>
        </p:txBody>
      </p:sp>
      <p:sp>
        <p:nvSpPr>
          <p:cNvPr id="6" name="Titel 1">
            <a:extLst>
              <a:ext uri="{FF2B5EF4-FFF2-40B4-BE49-F238E27FC236}">
                <a16:creationId xmlns:a16="http://schemas.microsoft.com/office/drawing/2014/main" id="{6BDAF780-8078-F0F2-32CA-4C0F6C0C4C4D}"/>
              </a:ext>
            </a:extLst>
          </p:cNvPr>
          <p:cNvSpPr txBox="1">
            <a:spLocks/>
          </p:cNvSpPr>
          <p:nvPr/>
        </p:nvSpPr>
        <p:spPr>
          <a:xfrm>
            <a:off x="719138" y="2964667"/>
            <a:ext cx="8040884" cy="5847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400" noProof="0">
                <a:latin typeface="Sofia Sans" panose="020B0604020202020204" charset="0"/>
              </a:rPr>
              <a:t>Energy transformation along the process</a:t>
            </a:r>
          </a:p>
        </p:txBody>
      </p:sp>
    </p:spTree>
    <p:extLst>
      <p:ext uri="{BB962C8B-B14F-4D97-AF65-F5344CB8AC3E}">
        <p14:creationId xmlns:p14="http://schemas.microsoft.com/office/powerpoint/2010/main" val="1847491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F3143F-DD40-6C31-B7A0-8DE748B70F92}"/>
              </a:ext>
            </a:extLst>
          </p:cNvPr>
          <p:cNvSpPr>
            <a:spLocks noGrp="1"/>
          </p:cNvSpPr>
          <p:nvPr>
            <p:ph type="title"/>
          </p:nvPr>
        </p:nvSpPr>
        <p:spPr>
          <a:xfrm>
            <a:off x="713225" y="539500"/>
            <a:ext cx="7551276" cy="576000"/>
          </a:xfrm>
        </p:spPr>
        <p:txBody>
          <a:bodyPr/>
          <a:lstStyle/>
          <a:p>
            <a:r>
              <a:rPr lang="en-GB" noProof="0"/>
              <a:t>Is the speed of the wind turbines good enough?</a:t>
            </a:r>
          </a:p>
        </p:txBody>
      </p:sp>
      <p:sp>
        <p:nvSpPr>
          <p:cNvPr id="4" name="Subtitle 3">
            <a:extLst>
              <a:ext uri="{FF2B5EF4-FFF2-40B4-BE49-F238E27FC236}">
                <a16:creationId xmlns:a16="http://schemas.microsoft.com/office/drawing/2014/main" id="{779BDB53-8B06-21B7-1EE8-F01E2F15A7F5}"/>
              </a:ext>
            </a:extLst>
          </p:cNvPr>
          <p:cNvSpPr>
            <a:spLocks noGrp="1"/>
          </p:cNvSpPr>
          <p:nvPr>
            <p:ph type="subTitle" idx="1"/>
          </p:nvPr>
        </p:nvSpPr>
        <p:spPr>
          <a:xfrm>
            <a:off x="583521" y="1526396"/>
            <a:ext cx="6993435" cy="3313892"/>
          </a:xfrm>
        </p:spPr>
        <p:txBody>
          <a:bodyPr/>
          <a:lstStyle/>
          <a:p>
            <a:pPr marL="139700" indent="0">
              <a:buNone/>
            </a:pPr>
            <a:r>
              <a:rPr lang="en-GB" b="1" noProof="0"/>
              <a:t>Discussion:</a:t>
            </a:r>
          </a:p>
          <a:p>
            <a:pPr marL="139700" indent="0">
              <a:buNone/>
            </a:pPr>
            <a:endParaRPr lang="en-GB" b="1" noProof="0"/>
          </a:p>
          <a:p>
            <a:pPr marL="139700" indent="0">
              <a:buNone/>
            </a:pPr>
            <a:r>
              <a:rPr lang="en-GB" noProof="0"/>
              <a:t>Think about the following question individually:</a:t>
            </a:r>
            <a:br>
              <a:rPr lang="en-GB" noProof="0"/>
            </a:br>
            <a:endParaRPr lang="en-GB" noProof="0"/>
          </a:p>
          <a:p>
            <a:pPr marL="139700" indent="0">
              <a:buNone/>
            </a:pPr>
            <a:r>
              <a:rPr lang="en-GB" noProof="0"/>
              <a:t>Imagine trying to generate electricity with a slow-spinning bicycle wheel. If we tried to connect this wheel to a generator to create electricity, would it be able to produce enough energy?</a:t>
            </a:r>
          </a:p>
          <a:p>
            <a:pPr marL="139700" indent="0">
              <a:buNone/>
            </a:pPr>
            <a:endParaRPr lang="en-GB" b="1" noProof="0"/>
          </a:p>
          <a:p>
            <a:pPr marL="139700" indent="0">
              <a:buNone/>
            </a:pPr>
            <a:r>
              <a:rPr lang="en-GB" b="1" noProof="0"/>
              <a:t>Additional reflection:</a:t>
            </a:r>
            <a:endParaRPr lang="en-GB" noProof="0"/>
          </a:p>
          <a:p>
            <a:pPr marL="139700" indent="0">
              <a:buNone/>
            </a:pPr>
            <a:r>
              <a:rPr lang="en-GB" noProof="0"/>
              <a:t>Relate this slow-spinning bicycle wheel to wind turbines, where the blades rotate based on wind speed. </a:t>
            </a:r>
          </a:p>
          <a:p>
            <a:pPr marL="139700" indent="0">
              <a:buNone/>
            </a:pPr>
            <a:r>
              <a:rPr lang="en-GB" noProof="0">
                <a:sym typeface="Wingdings" panose="05000000000000000000" pitchFamily="2" charset="2"/>
              </a:rPr>
              <a:t> </a:t>
            </a:r>
            <a:r>
              <a:rPr lang="en-GB" noProof="0"/>
              <a:t>Gentle winds cause slower blade rotation.</a:t>
            </a:r>
          </a:p>
        </p:txBody>
      </p:sp>
      <p:pic>
        <p:nvPicPr>
          <p:cNvPr id="5" name="Grafik 2" descr="Glühbirne Glühlampen Strom - Kostenlose Vektorgrafik auf Pixabay">
            <a:extLst>
              <a:ext uri="{FF2B5EF4-FFF2-40B4-BE49-F238E27FC236}">
                <a16:creationId xmlns:a16="http://schemas.microsoft.com/office/drawing/2014/main" id="{16A22845-B42C-8B63-08E5-0E162A8615E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96153" y="364817"/>
            <a:ext cx="1024187" cy="942893"/>
          </a:xfrm>
          <a:prstGeom prst="rect">
            <a:avLst/>
          </a:prstGeom>
        </p:spPr>
      </p:pic>
      <p:pic>
        <p:nvPicPr>
          <p:cNvPr id="7" name="Graphic 6" descr="Cycling outline">
            <a:extLst>
              <a:ext uri="{FF2B5EF4-FFF2-40B4-BE49-F238E27FC236}">
                <a16:creationId xmlns:a16="http://schemas.microsoft.com/office/drawing/2014/main" id="{543A2879-24C5-F14C-7795-DB2667013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1617" y="2429550"/>
            <a:ext cx="914400" cy="914400"/>
          </a:xfrm>
          <a:prstGeom prst="rect">
            <a:avLst/>
          </a:prstGeom>
        </p:spPr>
      </p:pic>
    </p:spTree>
    <p:extLst>
      <p:ext uri="{BB962C8B-B14F-4D97-AF65-F5344CB8AC3E}">
        <p14:creationId xmlns:p14="http://schemas.microsoft.com/office/powerpoint/2010/main" val="1332287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669CE-477C-1B8B-BE88-F4DE312CE1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A233D9-06E4-E689-DFA3-AA019387B48F}"/>
              </a:ext>
            </a:extLst>
          </p:cNvPr>
          <p:cNvSpPr>
            <a:spLocks noGrp="1"/>
          </p:cNvSpPr>
          <p:nvPr>
            <p:ph type="title"/>
          </p:nvPr>
        </p:nvSpPr>
        <p:spPr>
          <a:xfrm>
            <a:off x="670196" y="553461"/>
            <a:ext cx="8169019" cy="576000"/>
          </a:xfrm>
        </p:spPr>
        <p:txBody>
          <a:bodyPr/>
          <a:lstStyle/>
          <a:p>
            <a:r>
              <a:rPr lang="en-GB" noProof="0"/>
              <a:t>Is the speed of the wind turbines good enough?</a:t>
            </a:r>
          </a:p>
        </p:txBody>
      </p:sp>
      <p:sp>
        <p:nvSpPr>
          <p:cNvPr id="4" name="Subtitle 3">
            <a:extLst>
              <a:ext uri="{FF2B5EF4-FFF2-40B4-BE49-F238E27FC236}">
                <a16:creationId xmlns:a16="http://schemas.microsoft.com/office/drawing/2014/main" id="{311F270F-C1A9-B40D-13DA-175114CE7D4F}"/>
              </a:ext>
            </a:extLst>
          </p:cNvPr>
          <p:cNvSpPr>
            <a:spLocks noGrp="1"/>
          </p:cNvSpPr>
          <p:nvPr>
            <p:ph type="subTitle" idx="1"/>
          </p:nvPr>
        </p:nvSpPr>
        <p:spPr>
          <a:xfrm>
            <a:off x="670196" y="1572896"/>
            <a:ext cx="6993435" cy="3313892"/>
          </a:xfrm>
        </p:spPr>
        <p:txBody>
          <a:bodyPr/>
          <a:lstStyle/>
          <a:p>
            <a:pPr>
              <a:buFont typeface="Wingdings" panose="05000000000000000000" pitchFamily="2" charset="2"/>
              <a:buChar char="Ø"/>
            </a:pPr>
            <a:r>
              <a:rPr lang="en-GB" b="1" noProof="0"/>
              <a:t>Generators</a:t>
            </a:r>
            <a:r>
              <a:rPr lang="en-GB" noProof="0"/>
              <a:t> need a </a:t>
            </a:r>
            <a:r>
              <a:rPr lang="en-GB" b="1" noProof="0"/>
              <a:t>high rotational speed </a:t>
            </a:r>
            <a:r>
              <a:rPr lang="en-GB" noProof="0"/>
              <a:t>to </a:t>
            </a:r>
            <a:r>
              <a:rPr lang="en-GB" b="1" noProof="0"/>
              <a:t>efficiently</a:t>
            </a:r>
            <a:r>
              <a:rPr lang="en-GB" noProof="0"/>
              <a:t> produce electricity. </a:t>
            </a:r>
          </a:p>
          <a:p>
            <a:pPr>
              <a:buFont typeface="Wingdings" panose="05000000000000000000" pitchFamily="2" charset="2"/>
              <a:buChar char="Ø"/>
            </a:pPr>
            <a:endParaRPr lang="en-GB" noProof="0"/>
          </a:p>
          <a:p>
            <a:pPr>
              <a:buFont typeface="Wingdings" panose="05000000000000000000" pitchFamily="2" charset="2"/>
              <a:buChar char="Ø"/>
            </a:pPr>
            <a:r>
              <a:rPr lang="en-GB" b="1" noProof="0"/>
              <a:t>Slower spinning </a:t>
            </a:r>
            <a:r>
              <a:rPr lang="en-GB" noProof="0"/>
              <a:t>may </a:t>
            </a:r>
            <a:r>
              <a:rPr lang="en-GB" b="1" noProof="0"/>
              <a:t>not</a:t>
            </a:r>
            <a:r>
              <a:rPr lang="en-GB" noProof="0"/>
              <a:t> create </a:t>
            </a:r>
            <a:r>
              <a:rPr lang="en-GB" b="1" noProof="0"/>
              <a:t>enough mechanical energy </a:t>
            </a:r>
            <a:r>
              <a:rPr lang="en-GB" noProof="0"/>
              <a:t>to convert into electricity.</a:t>
            </a:r>
          </a:p>
          <a:p>
            <a:pPr>
              <a:buFont typeface="Wingdings" panose="05000000000000000000" pitchFamily="2" charset="2"/>
              <a:buChar char="Ø"/>
            </a:pPr>
            <a:endParaRPr lang="en-GB" noProof="0"/>
          </a:p>
          <a:p>
            <a:pPr>
              <a:buFont typeface="Wingdings" panose="05000000000000000000" pitchFamily="2" charset="2"/>
              <a:buChar char="Ø"/>
            </a:pPr>
            <a:r>
              <a:rPr lang="en-GB" noProof="0"/>
              <a:t>Therefore, the </a:t>
            </a:r>
            <a:r>
              <a:rPr lang="en-GB" b="1" noProof="0"/>
              <a:t>speed</a:t>
            </a:r>
            <a:r>
              <a:rPr lang="en-GB" noProof="0"/>
              <a:t> of the wind turbine’s blades is </a:t>
            </a:r>
            <a:r>
              <a:rPr lang="en-GB" b="1" noProof="0"/>
              <a:t>crucial</a:t>
            </a:r>
            <a:r>
              <a:rPr lang="en-GB" noProof="0"/>
              <a:t> for producing electricity.</a:t>
            </a:r>
          </a:p>
          <a:p>
            <a:pPr>
              <a:buFont typeface="Wingdings" panose="05000000000000000000" pitchFamily="2" charset="2"/>
              <a:buChar char="Ø"/>
            </a:pPr>
            <a:endParaRPr lang="en-GB" noProof="0"/>
          </a:p>
          <a:p>
            <a:pPr>
              <a:buFont typeface="Wingdings" panose="05000000000000000000" pitchFamily="2" charset="2"/>
              <a:buChar char="Ø"/>
            </a:pPr>
            <a:r>
              <a:rPr lang="en-GB" noProof="0"/>
              <a:t>This brings us to a big challenge: </a:t>
            </a:r>
            <a:r>
              <a:rPr lang="en-GB" b="1" noProof="0"/>
              <a:t>Wind turbines naturally spin slowly</a:t>
            </a:r>
            <a:r>
              <a:rPr lang="en-GB" noProof="0"/>
              <a:t>, but generators need to spin fast to produce electricity. How can we address this </a:t>
            </a:r>
            <a:r>
              <a:rPr lang="en-GB" b="1" noProof="0"/>
              <a:t>challenge</a:t>
            </a:r>
            <a:r>
              <a:rPr lang="en-GB" noProof="0"/>
              <a:t>? </a:t>
            </a:r>
          </a:p>
          <a:p>
            <a:pPr>
              <a:buFont typeface="Wingdings" panose="05000000000000000000" pitchFamily="2" charset="2"/>
              <a:buChar char="Ø"/>
            </a:pPr>
            <a:endParaRPr lang="en-GB" noProof="0"/>
          </a:p>
          <a:p>
            <a:pPr>
              <a:buFont typeface="Wingdings" panose="05000000000000000000" pitchFamily="2" charset="2"/>
              <a:buChar char="Ø"/>
            </a:pPr>
            <a:r>
              <a:rPr lang="en-GB" noProof="0"/>
              <a:t>Let’s find out about this in the next slide.</a:t>
            </a:r>
          </a:p>
        </p:txBody>
      </p:sp>
    </p:spTree>
    <p:extLst>
      <p:ext uri="{BB962C8B-B14F-4D97-AF65-F5344CB8AC3E}">
        <p14:creationId xmlns:p14="http://schemas.microsoft.com/office/powerpoint/2010/main" val="1996392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ind Turbine Gearbox | 3D CAD Model Library | GrabCAD">
            <a:extLst>
              <a:ext uri="{FF2B5EF4-FFF2-40B4-BE49-F238E27FC236}">
                <a16:creationId xmlns:a16="http://schemas.microsoft.com/office/drawing/2014/main" id="{5A0BA062-0DE3-F805-AD72-54678013FF5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tretch/>
        </p:blipFill>
        <p:spPr bwMode="auto">
          <a:xfrm>
            <a:off x="668651" y="1224529"/>
            <a:ext cx="4073566" cy="3137578"/>
          </a:xfrm>
          <a:prstGeom prst="rect">
            <a:avLst/>
          </a:prstGeom>
          <a:solidFill>
            <a:srgbClr val="FFFFFF"/>
          </a:solidFill>
          <a:ln w="9525" cap="flat" cmpd="sng">
            <a:solidFill>
              <a:schemeClr val="dk1"/>
            </a:solidFill>
            <a:prstDash val="dash"/>
            <a:round/>
            <a:headEnd type="none" w="sm" len="sm"/>
            <a:tailEnd type="none" w="sm" len="sm"/>
          </a:ln>
        </p:spPr>
      </p:pic>
      <p:sp>
        <p:nvSpPr>
          <p:cNvPr id="3" name="Title 2">
            <a:extLst>
              <a:ext uri="{FF2B5EF4-FFF2-40B4-BE49-F238E27FC236}">
                <a16:creationId xmlns:a16="http://schemas.microsoft.com/office/drawing/2014/main" id="{4F039658-3167-0DA6-7D72-0340AC042233}"/>
              </a:ext>
            </a:extLst>
          </p:cNvPr>
          <p:cNvSpPr>
            <a:spLocks noGrp="1"/>
          </p:cNvSpPr>
          <p:nvPr>
            <p:ph type="title"/>
          </p:nvPr>
        </p:nvSpPr>
        <p:spPr>
          <a:xfrm>
            <a:off x="713225" y="539500"/>
            <a:ext cx="7717200" cy="576000"/>
          </a:xfrm>
        </p:spPr>
        <p:txBody>
          <a:bodyPr wrap="square" anchor="t">
            <a:normAutofit/>
          </a:bodyPr>
          <a:lstStyle/>
          <a:p>
            <a:pPr>
              <a:lnSpc>
                <a:spcPct val="90000"/>
              </a:lnSpc>
            </a:pPr>
            <a:r>
              <a:rPr lang="en-GB" noProof="0"/>
              <a:t>Turbines need gearbox</a:t>
            </a:r>
          </a:p>
        </p:txBody>
      </p:sp>
      <p:sp>
        <p:nvSpPr>
          <p:cNvPr id="4105" name="Subtitle 3">
            <a:extLst>
              <a:ext uri="{FF2B5EF4-FFF2-40B4-BE49-F238E27FC236}">
                <a16:creationId xmlns:a16="http://schemas.microsoft.com/office/drawing/2014/main" id="{E34EFEF4-7CD1-F703-D236-06220520DAD1}"/>
              </a:ext>
            </a:extLst>
          </p:cNvPr>
          <p:cNvSpPr>
            <a:spLocks noGrp="1"/>
          </p:cNvSpPr>
          <p:nvPr>
            <p:ph type="subTitle" idx="1"/>
          </p:nvPr>
        </p:nvSpPr>
        <p:spPr>
          <a:xfrm>
            <a:off x="4697642" y="1078434"/>
            <a:ext cx="4397497" cy="3525641"/>
          </a:xfrm>
        </p:spPr>
        <p:txBody>
          <a:bodyPr/>
          <a:lstStyle/>
          <a:p>
            <a:pPr>
              <a:buFont typeface="Wingdings" panose="05000000000000000000" pitchFamily="2" charset="2"/>
              <a:buChar char="Ø"/>
            </a:pPr>
            <a:r>
              <a:rPr lang="en-GB" noProof="0"/>
              <a:t>A gearbox is a mechanical device that changes the speed and torque of a rotating system. It uses a series of gears to transfer energy from one rotating part to another.</a:t>
            </a:r>
            <a:br>
              <a:rPr lang="en-GB" noProof="0"/>
            </a:br>
            <a:endParaRPr lang="en-GB" noProof="0"/>
          </a:p>
          <a:p>
            <a:pPr>
              <a:buFont typeface="Wingdings" panose="05000000000000000000" pitchFamily="2" charset="2"/>
              <a:buChar char="Ø"/>
            </a:pPr>
            <a:r>
              <a:rPr lang="en-GB" b="1" noProof="0"/>
              <a:t>Purpose of a gearbox:</a:t>
            </a:r>
            <a:br>
              <a:rPr lang="en-GB" noProof="0"/>
            </a:br>
            <a:r>
              <a:rPr lang="en-GB" noProof="0">
                <a:sym typeface="Wingdings" panose="05000000000000000000" pitchFamily="2" charset="2"/>
              </a:rPr>
              <a:t> </a:t>
            </a:r>
            <a:r>
              <a:rPr lang="en-GB" noProof="0"/>
              <a:t>To increase or decrease rotational speed.</a:t>
            </a:r>
            <a:br>
              <a:rPr lang="en-GB" noProof="0"/>
            </a:br>
            <a:r>
              <a:rPr lang="en-GB" noProof="0">
                <a:sym typeface="Wingdings" panose="05000000000000000000" pitchFamily="2" charset="2"/>
              </a:rPr>
              <a:t> </a:t>
            </a:r>
            <a:r>
              <a:rPr lang="en-GB" noProof="0"/>
              <a:t>To adjust torque (force) as needed for a specific task.</a:t>
            </a:r>
            <a:br>
              <a:rPr lang="en-GB" noProof="0"/>
            </a:br>
            <a:endParaRPr lang="en-GB" noProof="0"/>
          </a:p>
          <a:p>
            <a:pPr>
              <a:buFont typeface="Wingdings" panose="05000000000000000000" pitchFamily="2" charset="2"/>
              <a:buChar char="Ø"/>
            </a:pPr>
            <a:r>
              <a:rPr lang="en-GB" b="1" noProof="0"/>
              <a:t>Where are gearboxes used?</a:t>
            </a:r>
            <a:br>
              <a:rPr lang="en-GB" b="1" noProof="0"/>
            </a:br>
            <a:r>
              <a:rPr lang="en-GB" noProof="0"/>
              <a:t>Commonly used in cars, bicycles, industrial machines, and wind turbines.</a:t>
            </a:r>
          </a:p>
          <a:p>
            <a:pPr>
              <a:buFont typeface="Wingdings" panose="05000000000000000000" pitchFamily="2" charset="2"/>
              <a:buChar char="Ø"/>
            </a:pPr>
            <a:endParaRPr lang="en-GB" noProof="0"/>
          </a:p>
        </p:txBody>
      </p:sp>
    </p:spTree>
    <p:extLst>
      <p:ext uri="{BB962C8B-B14F-4D97-AF65-F5344CB8AC3E}">
        <p14:creationId xmlns:p14="http://schemas.microsoft.com/office/powerpoint/2010/main" val="3467730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0D90-139E-1400-F0A5-413F1990B0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2B09F2-7CF7-8449-429D-C52BE3F52CA0}"/>
              </a:ext>
            </a:extLst>
          </p:cNvPr>
          <p:cNvSpPr>
            <a:spLocks noGrp="1"/>
          </p:cNvSpPr>
          <p:nvPr>
            <p:ph type="title"/>
          </p:nvPr>
        </p:nvSpPr>
        <p:spPr>
          <a:xfrm>
            <a:off x="713225" y="539500"/>
            <a:ext cx="7717200" cy="576000"/>
          </a:xfrm>
        </p:spPr>
        <p:txBody>
          <a:bodyPr wrap="square" anchor="t">
            <a:normAutofit/>
          </a:bodyPr>
          <a:lstStyle/>
          <a:p>
            <a:pPr>
              <a:lnSpc>
                <a:spcPct val="90000"/>
              </a:lnSpc>
            </a:pPr>
            <a:r>
              <a:rPr lang="en-GB" noProof="0"/>
              <a:t>How does a gearbox work?</a:t>
            </a:r>
          </a:p>
        </p:txBody>
      </p:sp>
      <p:sp>
        <p:nvSpPr>
          <p:cNvPr id="4105" name="Subtitle 3">
            <a:extLst>
              <a:ext uri="{FF2B5EF4-FFF2-40B4-BE49-F238E27FC236}">
                <a16:creationId xmlns:a16="http://schemas.microsoft.com/office/drawing/2014/main" id="{6AD64A80-0CB9-D742-B9C2-3F74EA74B71E}"/>
              </a:ext>
            </a:extLst>
          </p:cNvPr>
          <p:cNvSpPr>
            <a:spLocks noGrp="1"/>
          </p:cNvSpPr>
          <p:nvPr>
            <p:ph type="subTitle" idx="1"/>
          </p:nvPr>
        </p:nvSpPr>
        <p:spPr>
          <a:xfrm>
            <a:off x="649155" y="1078434"/>
            <a:ext cx="8247050" cy="3525641"/>
          </a:xfrm>
        </p:spPr>
        <p:txBody>
          <a:bodyPr/>
          <a:lstStyle/>
          <a:p>
            <a:pPr>
              <a:buFont typeface="Wingdings" panose="05000000000000000000" pitchFamily="2" charset="2"/>
              <a:buChar char="Ø"/>
            </a:pPr>
            <a:r>
              <a:rPr lang="en-GB" b="1" noProof="0"/>
              <a:t>Basic principle: </a:t>
            </a:r>
            <a:r>
              <a:rPr lang="en-GB" noProof="0"/>
              <a:t>A gearbox works by combining gears of different sizes to adjust speed and torque.</a:t>
            </a:r>
          </a:p>
          <a:p>
            <a:pPr>
              <a:buFont typeface="Wingdings" panose="05000000000000000000" pitchFamily="2" charset="2"/>
              <a:buChar char="Ø"/>
            </a:pPr>
            <a:endParaRPr lang="en-GB" noProof="0"/>
          </a:p>
          <a:p>
            <a:pPr>
              <a:buFont typeface="Wingdings" panose="05000000000000000000" pitchFamily="2" charset="2"/>
              <a:buChar char="Ø"/>
            </a:pPr>
            <a:r>
              <a:rPr lang="en-GB" b="1" noProof="0"/>
              <a:t>How it works:</a:t>
            </a:r>
            <a:br>
              <a:rPr lang="en-GB" noProof="0"/>
            </a:br>
            <a:r>
              <a:rPr lang="en-GB" noProof="0"/>
              <a:t>Input gear: Receives energy from the source (e.g., wind turbine blades).</a:t>
            </a:r>
            <a:br>
              <a:rPr lang="en-GB" noProof="0"/>
            </a:br>
            <a:r>
              <a:rPr lang="en-GB" noProof="0"/>
              <a:t>Output gear: Transfers adjusted speed and torque to the next system (e.g., generator).</a:t>
            </a:r>
            <a:br>
              <a:rPr lang="en-GB" noProof="0"/>
            </a:br>
            <a:r>
              <a:rPr lang="en-GB" noProof="0"/>
              <a:t>Gear ratio: Determines how much the speed or torque is increased or decreased.</a:t>
            </a:r>
            <a:br>
              <a:rPr lang="en-GB" noProof="0"/>
            </a:br>
            <a:r>
              <a:rPr lang="en-GB" noProof="0"/>
              <a:t>High gear ratio: Increases speed, reduces torque.</a:t>
            </a:r>
            <a:br>
              <a:rPr lang="en-GB" noProof="0"/>
            </a:br>
            <a:r>
              <a:rPr lang="en-GB" noProof="0"/>
              <a:t>Low gear ratio: Reduces speed, increases torque.</a:t>
            </a:r>
          </a:p>
          <a:p>
            <a:pPr marL="139700" indent="0">
              <a:buNone/>
            </a:pPr>
            <a:endParaRPr lang="en-GB" noProof="0"/>
          </a:p>
          <a:p>
            <a:pPr>
              <a:buFont typeface="Wingdings" panose="05000000000000000000" pitchFamily="2" charset="2"/>
              <a:buChar char="Ø"/>
            </a:pPr>
            <a:r>
              <a:rPr lang="en-GB" b="1" noProof="0"/>
              <a:t>Example:  </a:t>
            </a:r>
            <a:r>
              <a:rPr lang="en-GB" noProof="0"/>
              <a:t>In bicycles, </a:t>
            </a:r>
            <a:r>
              <a:rPr lang="en-GB" noProof="0" err="1"/>
              <a:t>pedaling</a:t>
            </a:r>
            <a:r>
              <a:rPr lang="en-GB" noProof="0"/>
              <a:t> a smaller gear at the front and a larger gear at the back makes it easier to climb a hill (more torque, less speed). Conversely, a larger gear at the front and a smaller gear at the back increases speed on flat surfaces (more speed, less torque).</a:t>
            </a:r>
          </a:p>
        </p:txBody>
      </p:sp>
      <p:pic>
        <p:nvPicPr>
          <p:cNvPr id="4" name="Graphic 3" descr="Cycling outline">
            <a:extLst>
              <a:ext uri="{FF2B5EF4-FFF2-40B4-BE49-F238E27FC236}">
                <a16:creationId xmlns:a16="http://schemas.microsoft.com/office/drawing/2014/main" id="{E192DC34-1CCA-3687-20C7-6A5337BFFB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9182" y="2177372"/>
            <a:ext cx="914400" cy="914400"/>
          </a:xfrm>
          <a:prstGeom prst="rect">
            <a:avLst/>
          </a:prstGeom>
        </p:spPr>
      </p:pic>
    </p:spTree>
    <p:extLst>
      <p:ext uri="{BB962C8B-B14F-4D97-AF65-F5344CB8AC3E}">
        <p14:creationId xmlns:p14="http://schemas.microsoft.com/office/powerpoint/2010/main" val="1535654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955BC-FEC2-ACB1-F5BF-56170D6788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38A74F-6A05-DC56-54BC-92BB39DE09E1}"/>
              </a:ext>
            </a:extLst>
          </p:cNvPr>
          <p:cNvSpPr>
            <a:spLocks noGrp="1"/>
          </p:cNvSpPr>
          <p:nvPr>
            <p:ph type="title"/>
          </p:nvPr>
        </p:nvSpPr>
        <p:spPr>
          <a:xfrm>
            <a:off x="481218" y="530147"/>
            <a:ext cx="8728680" cy="576000"/>
          </a:xfrm>
        </p:spPr>
        <p:txBody>
          <a:bodyPr wrap="square" anchor="t">
            <a:noAutofit/>
          </a:bodyPr>
          <a:lstStyle/>
          <a:p>
            <a:pPr>
              <a:lnSpc>
                <a:spcPct val="90000"/>
              </a:lnSpc>
            </a:pPr>
            <a:r>
              <a:rPr lang="en-GB" noProof="0"/>
              <a:t>How gearboxes solve the wind turbine speed problem</a:t>
            </a:r>
          </a:p>
        </p:txBody>
      </p:sp>
      <p:sp>
        <p:nvSpPr>
          <p:cNvPr id="4105" name="Subtitle 3">
            <a:extLst>
              <a:ext uri="{FF2B5EF4-FFF2-40B4-BE49-F238E27FC236}">
                <a16:creationId xmlns:a16="http://schemas.microsoft.com/office/drawing/2014/main" id="{4A448783-DC95-8024-73A6-EDC1EB4C146D}"/>
              </a:ext>
            </a:extLst>
          </p:cNvPr>
          <p:cNvSpPr>
            <a:spLocks noGrp="1"/>
          </p:cNvSpPr>
          <p:nvPr>
            <p:ph type="subTitle" idx="1"/>
          </p:nvPr>
        </p:nvSpPr>
        <p:spPr>
          <a:xfrm>
            <a:off x="618233" y="1508376"/>
            <a:ext cx="8184228" cy="3525641"/>
          </a:xfrm>
        </p:spPr>
        <p:txBody>
          <a:bodyPr/>
          <a:lstStyle/>
          <a:p>
            <a:pPr>
              <a:buFont typeface="Wingdings" panose="05000000000000000000" pitchFamily="2" charset="2"/>
              <a:buChar char="Ø"/>
            </a:pPr>
            <a:r>
              <a:rPr lang="en-GB" b="1" noProof="0"/>
              <a:t>The problem: </a:t>
            </a:r>
            <a:r>
              <a:rPr lang="en-GB" noProof="0"/>
              <a:t>Wind turbine blades rotate slowly due to their large size and low wind speeds, but generators need high-speed rotation to produce electricity.</a:t>
            </a:r>
          </a:p>
          <a:p>
            <a:pPr>
              <a:buFont typeface="Wingdings" panose="05000000000000000000" pitchFamily="2" charset="2"/>
              <a:buChar char="Ø"/>
            </a:pPr>
            <a:endParaRPr lang="en-GB" noProof="0"/>
          </a:p>
          <a:p>
            <a:pPr>
              <a:buFont typeface="Wingdings" panose="05000000000000000000" pitchFamily="2" charset="2"/>
              <a:buChar char="Ø"/>
            </a:pPr>
            <a:r>
              <a:rPr lang="en-GB" b="1" noProof="0"/>
              <a:t>The solution with a gearbox:</a:t>
            </a:r>
            <a:br>
              <a:rPr lang="en-GB" b="1" noProof="0"/>
            </a:br>
            <a:r>
              <a:rPr lang="en-GB" b="1" noProof="0"/>
              <a:t>- </a:t>
            </a:r>
            <a:r>
              <a:rPr lang="en-GB" noProof="0"/>
              <a:t>A gearbox connects the low-speed turbine shaft to the high-speed generator shaft.</a:t>
            </a:r>
            <a:br>
              <a:rPr lang="en-GB" noProof="0"/>
            </a:br>
            <a:r>
              <a:rPr lang="en-GB" noProof="0"/>
              <a:t>- It increases the rotational speed of the shaft, making it compatible with the generator’s  requirements.</a:t>
            </a:r>
          </a:p>
          <a:p>
            <a:pPr>
              <a:buFont typeface="Wingdings" panose="05000000000000000000" pitchFamily="2" charset="2"/>
              <a:buChar char="Ø"/>
            </a:pPr>
            <a:endParaRPr lang="en-GB" noProof="0"/>
          </a:p>
          <a:p>
            <a:pPr>
              <a:buFont typeface="Wingdings" panose="05000000000000000000" pitchFamily="2" charset="2"/>
              <a:buChar char="Ø"/>
            </a:pPr>
            <a:r>
              <a:rPr lang="en-GB" b="1" noProof="0"/>
              <a:t>Process in simple steps:</a:t>
            </a:r>
            <a:br>
              <a:rPr lang="en-GB" b="1" noProof="0"/>
            </a:br>
            <a:r>
              <a:rPr lang="en-GB" b="1" noProof="0"/>
              <a:t>- </a:t>
            </a:r>
            <a:r>
              <a:rPr lang="en-GB" noProof="0"/>
              <a:t>Low-speed input: The turbine blades turn the input shaft slowly.</a:t>
            </a:r>
            <a:br>
              <a:rPr lang="en-GB" noProof="0"/>
            </a:br>
            <a:r>
              <a:rPr lang="en-GB" noProof="0"/>
              <a:t>- Gearbox adjustment: The gearbox increases the rotational speed using a high gear ratio.</a:t>
            </a:r>
            <a:br>
              <a:rPr lang="en-GB" noProof="0"/>
            </a:br>
            <a:r>
              <a:rPr lang="en-GB" noProof="0"/>
              <a:t>- High-speed output: The output shaft rotates quickly enough to drive the generator and produce electricity.</a:t>
            </a:r>
          </a:p>
        </p:txBody>
      </p:sp>
    </p:spTree>
    <p:extLst>
      <p:ext uri="{BB962C8B-B14F-4D97-AF65-F5344CB8AC3E}">
        <p14:creationId xmlns:p14="http://schemas.microsoft.com/office/powerpoint/2010/main" val="4760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B0DA8-51F1-6C7A-5E97-1CA8BFF15262}"/>
              </a:ext>
            </a:extLst>
          </p:cNvPr>
          <p:cNvSpPr>
            <a:spLocks noGrp="1"/>
          </p:cNvSpPr>
          <p:nvPr>
            <p:ph type="title"/>
          </p:nvPr>
        </p:nvSpPr>
        <p:spPr/>
        <p:txBody>
          <a:bodyPr/>
          <a:lstStyle/>
          <a:p>
            <a:r>
              <a:rPr lang="en-GB" noProof="0"/>
              <a:t>Learning about wind, energy and wind energy</a:t>
            </a:r>
          </a:p>
        </p:txBody>
      </p:sp>
      <p:sp>
        <p:nvSpPr>
          <p:cNvPr id="3" name="Textfeld 2">
            <a:extLst>
              <a:ext uri="{FF2B5EF4-FFF2-40B4-BE49-F238E27FC236}">
                <a16:creationId xmlns:a16="http://schemas.microsoft.com/office/drawing/2014/main" id="{DDCB51F6-44B6-D2D5-BE94-06132E95A0B8}"/>
              </a:ext>
            </a:extLst>
          </p:cNvPr>
          <p:cNvSpPr txBox="1"/>
          <p:nvPr/>
        </p:nvSpPr>
        <p:spPr>
          <a:xfrm>
            <a:off x="761881" y="1647943"/>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latin typeface="Sofia Sans"/>
              </a:rPr>
              <a:t>What comes to your mind when you hear the word "energy"?</a:t>
            </a:r>
          </a:p>
        </p:txBody>
      </p:sp>
      <p:pic>
        <p:nvPicPr>
          <p:cNvPr id="4" name="Grafik 3" descr="Potential and kinetic energy diagram. 27798551 Vector Art at Vecteezy">
            <a:extLst>
              <a:ext uri="{FF2B5EF4-FFF2-40B4-BE49-F238E27FC236}">
                <a16:creationId xmlns:a16="http://schemas.microsoft.com/office/drawing/2014/main" id="{831F2234-A736-09AB-FA3B-737C6F112B4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88643" y="2138638"/>
            <a:ext cx="3155324" cy="2068713"/>
          </a:xfrm>
          <a:prstGeom prst="rect">
            <a:avLst/>
          </a:prstGeom>
        </p:spPr>
      </p:pic>
      <p:sp>
        <p:nvSpPr>
          <p:cNvPr id="5" name="Textfeld 4">
            <a:extLst>
              <a:ext uri="{FF2B5EF4-FFF2-40B4-BE49-F238E27FC236}">
                <a16:creationId xmlns:a16="http://schemas.microsoft.com/office/drawing/2014/main" id="{CDC2BC98-CA56-9CA6-42E4-7BC973F70A6A}"/>
              </a:ext>
            </a:extLst>
          </p:cNvPr>
          <p:cNvSpPr txBox="1"/>
          <p:nvPr/>
        </p:nvSpPr>
        <p:spPr>
          <a:xfrm>
            <a:off x="4516191" y="2183392"/>
            <a:ext cx="361037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latin typeface="Sofia Sans"/>
              </a:rPr>
              <a:t>Energy is what makes things happen—it’s the power to do work!</a:t>
            </a:r>
          </a:p>
          <a:p>
            <a:endParaRPr lang="en-GB" noProof="0">
              <a:latin typeface="Sofia Sans"/>
            </a:endParaRPr>
          </a:p>
          <a:p>
            <a:r>
              <a:rPr lang="en-GB" noProof="0">
                <a:latin typeface="Sofia Sans"/>
              </a:rPr>
              <a:t>Look at the picture:</a:t>
            </a:r>
          </a:p>
          <a:p>
            <a:pPr algn="l"/>
            <a:endParaRPr lang="en-GB" noProof="0">
              <a:latin typeface="Sofia Sans"/>
            </a:endParaRPr>
          </a:p>
          <a:p>
            <a:pPr marL="285750" indent="-285750">
              <a:buClr>
                <a:schemeClr val="accent1"/>
              </a:buClr>
              <a:buFont typeface="Arial" panose="020B0604020202020204" pitchFamily="34" charset="0"/>
              <a:buChar char="•"/>
            </a:pPr>
            <a:r>
              <a:rPr lang="en-GB" b="1" noProof="0">
                <a:latin typeface="Sofia Sans"/>
              </a:rPr>
              <a:t>Kinetic energy</a:t>
            </a:r>
            <a:r>
              <a:rPr lang="en-GB" noProof="0">
                <a:latin typeface="Sofia Sans"/>
              </a:rPr>
              <a:t>: It is the movement of things (like a bike).</a:t>
            </a:r>
          </a:p>
          <a:p>
            <a:pPr marL="285750" indent="-285750">
              <a:buClr>
                <a:schemeClr val="accent1"/>
              </a:buClr>
              <a:buFont typeface="Arial" panose="020B0604020202020204" pitchFamily="34" charset="0"/>
              <a:buChar char="•"/>
            </a:pPr>
            <a:r>
              <a:rPr lang="en-GB" b="1" noProof="0">
                <a:latin typeface="Sofia Sans"/>
              </a:rPr>
              <a:t>Potential energy</a:t>
            </a:r>
            <a:r>
              <a:rPr lang="en-GB" noProof="0">
                <a:latin typeface="Sofia Sans"/>
              </a:rPr>
              <a:t>: It is the stored energy (driving down the hill).</a:t>
            </a:r>
          </a:p>
        </p:txBody>
      </p:sp>
      <p:sp>
        <p:nvSpPr>
          <p:cNvPr id="6" name="Textfeld 5">
            <a:extLst>
              <a:ext uri="{FF2B5EF4-FFF2-40B4-BE49-F238E27FC236}">
                <a16:creationId xmlns:a16="http://schemas.microsoft.com/office/drawing/2014/main" id="{3DB9BBEB-D676-A169-B419-08B25C42FFB6}"/>
              </a:ext>
            </a:extLst>
          </p:cNvPr>
          <p:cNvSpPr txBox="1"/>
          <p:nvPr/>
        </p:nvSpPr>
        <p:spPr>
          <a:xfrm>
            <a:off x="761881" y="4468969"/>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latin typeface="Sofia Sans"/>
              </a:rPr>
              <a:t>Open your worksheet on page 10. Let‘s play an energy name game!</a:t>
            </a:r>
          </a:p>
        </p:txBody>
      </p:sp>
      <p:pic>
        <p:nvPicPr>
          <p:cNvPr id="7" name="Grafik 6" descr="Würfel Silhouette">
            <a:extLst>
              <a:ext uri="{FF2B5EF4-FFF2-40B4-BE49-F238E27FC236}">
                <a16:creationId xmlns:a16="http://schemas.microsoft.com/office/drawing/2014/main" id="{A63D2735-E44D-3A21-DEFB-07E012F499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9956" y="4363191"/>
            <a:ext cx="462846" cy="481617"/>
          </a:xfrm>
          <a:prstGeom prst="rect">
            <a:avLst/>
          </a:prstGeom>
        </p:spPr>
      </p:pic>
    </p:spTree>
    <p:extLst>
      <p:ext uri="{BB962C8B-B14F-4D97-AF65-F5344CB8AC3E}">
        <p14:creationId xmlns:p14="http://schemas.microsoft.com/office/powerpoint/2010/main" val="262309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1E81F-B359-D69C-783D-B9D3AEFB47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9B863A-44FC-CF58-AF9F-9E6E192CBC3E}"/>
              </a:ext>
            </a:extLst>
          </p:cNvPr>
          <p:cNvSpPr>
            <a:spLocks noGrp="1"/>
          </p:cNvSpPr>
          <p:nvPr>
            <p:ph type="title"/>
          </p:nvPr>
        </p:nvSpPr>
        <p:spPr>
          <a:xfrm>
            <a:off x="622278" y="539499"/>
            <a:ext cx="7704000" cy="572700"/>
          </a:xfrm>
        </p:spPr>
        <p:txBody>
          <a:bodyPr/>
          <a:lstStyle/>
          <a:p>
            <a:r>
              <a:rPr lang="en-GB" noProof="0"/>
              <a:t>Generators and gearbox</a:t>
            </a:r>
          </a:p>
        </p:txBody>
      </p:sp>
      <p:sp>
        <p:nvSpPr>
          <p:cNvPr id="7" name="Textfeld 6">
            <a:extLst>
              <a:ext uri="{FF2B5EF4-FFF2-40B4-BE49-F238E27FC236}">
                <a16:creationId xmlns:a16="http://schemas.microsoft.com/office/drawing/2014/main" id="{56982ED7-C545-1BDF-73EF-9F4818AC74AA}"/>
              </a:ext>
            </a:extLst>
          </p:cNvPr>
          <p:cNvSpPr txBox="1"/>
          <p:nvPr/>
        </p:nvSpPr>
        <p:spPr>
          <a:xfrm>
            <a:off x="684667" y="1953522"/>
            <a:ext cx="66270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latin typeface="Sofia Sans"/>
              </a:rPr>
              <a:t>Challenge</a:t>
            </a:r>
            <a:r>
              <a:rPr lang="en-GB" noProof="0">
                <a:latin typeface="Sofia Sans"/>
              </a:rPr>
              <a:t>: Please refer to your handbook on page 28 and 29 for a short quiz to test your knowledge on generators, gearboxes and their implication in wind turbines. </a:t>
            </a:r>
            <a:endParaRPr lang="en-GB" sz="1800" noProof="0">
              <a:latin typeface="Sofia Sans"/>
            </a:endParaRPr>
          </a:p>
        </p:txBody>
      </p:sp>
      <p:pic>
        <p:nvPicPr>
          <p:cNvPr id="3" name="Grafik 4" descr="Würfel Silhouette">
            <a:extLst>
              <a:ext uri="{FF2B5EF4-FFF2-40B4-BE49-F238E27FC236}">
                <a16:creationId xmlns:a16="http://schemas.microsoft.com/office/drawing/2014/main" id="{5BBB9AEA-311F-465C-3090-FDD905A6BD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7664" y="270877"/>
            <a:ext cx="1617063" cy="1682645"/>
          </a:xfrm>
          <a:prstGeom prst="rect">
            <a:avLst/>
          </a:prstGeom>
        </p:spPr>
      </p:pic>
    </p:spTree>
    <p:extLst>
      <p:ext uri="{BB962C8B-B14F-4D97-AF65-F5344CB8AC3E}">
        <p14:creationId xmlns:p14="http://schemas.microsoft.com/office/powerpoint/2010/main" val="868919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noProof="0" dirty="0"/>
              <a:t>Airfoils</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03</a:t>
            </a:r>
          </a:p>
        </p:txBody>
      </p:sp>
      <p:sp>
        <p:nvSpPr>
          <p:cNvPr id="372" name="Google Shape;372;p28"/>
          <p:cNvSpPr txBox="1">
            <a:spLocks noGrp="1"/>
          </p:cNvSpPr>
          <p:nvPr>
            <p:ph type="subTitle" idx="1"/>
          </p:nvPr>
        </p:nvSpPr>
        <p:spPr>
          <a:xfrm>
            <a:off x="448149" y="4109566"/>
            <a:ext cx="5708876" cy="618665"/>
          </a:xfrm>
          <a:prstGeom prst="rect">
            <a:avLst/>
          </a:prstGeom>
        </p:spPr>
        <p:txBody>
          <a:bodyPr spcFirstLastPara="1" wrap="square" lIns="91425" tIns="91425" rIns="91425" bIns="91425" anchor="ctr" anchorCtr="0">
            <a:noAutofit/>
          </a:bodyPr>
          <a:lstStyle/>
          <a:p>
            <a:pPr marL="0" indent="0">
              <a:lnSpc>
                <a:spcPct val="114999"/>
              </a:lnSpc>
            </a:pPr>
            <a:r>
              <a:rPr lang="en-GB" sz="1400" noProof="0" dirty="0"/>
              <a:t>Learn about airfoils, their shape, and how this helps explain wind blade movement.</a:t>
            </a:r>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Tree>
    <p:extLst>
      <p:ext uri="{BB962C8B-B14F-4D97-AF65-F5344CB8AC3E}">
        <p14:creationId xmlns:p14="http://schemas.microsoft.com/office/powerpoint/2010/main" val="3001340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dirty="0"/>
              <a:t>Learning about airfoils</a:t>
            </a:r>
          </a:p>
        </p:txBody>
      </p:sp>
      <p:sp>
        <p:nvSpPr>
          <p:cNvPr id="7" name="Textfeld 6">
            <a:extLst>
              <a:ext uri="{FF2B5EF4-FFF2-40B4-BE49-F238E27FC236}">
                <a16:creationId xmlns:a16="http://schemas.microsoft.com/office/drawing/2014/main" id="{093A833E-F483-48B3-840B-1348CCE3E9B7}"/>
              </a:ext>
            </a:extLst>
          </p:cNvPr>
          <p:cNvSpPr txBox="1"/>
          <p:nvPr/>
        </p:nvSpPr>
        <p:spPr>
          <a:xfrm>
            <a:off x="720000" y="1361054"/>
            <a:ext cx="720928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dirty="0">
                <a:latin typeface="Sofia Sans"/>
              </a:rPr>
              <a:t>Airfoils are </a:t>
            </a:r>
            <a:r>
              <a:rPr lang="en-GB" b="1" noProof="0" dirty="0">
                <a:latin typeface="Sofia Sans"/>
              </a:rPr>
              <a:t>specially shaped structures</a:t>
            </a:r>
            <a:r>
              <a:rPr lang="en-GB" noProof="0" dirty="0">
                <a:latin typeface="Sofia Sans"/>
              </a:rPr>
              <a:t>, like wings or blades, designed to generate lift or reduce </a:t>
            </a:r>
            <a:r>
              <a:rPr lang="en-GB" b="1" noProof="0" dirty="0">
                <a:latin typeface="Sofia Sans"/>
              </a:rPr>
              <a:t>drag </a:t>
            </a:r>
            <a:r>
              <a:rPr lang="en-GB" noProof="0" dirty="0">
                <a:latin typeface="Sofia Sans"/>
              </a:rPr>
              <a:t>when air flows over them.</a:t>
            </a:r>
          </a:p>
          <a:p>
            <a:endParaRPr lang="en-GB" noProof="0" dirty="0">
              <a:latin typeface="Sofia Sans"/>
            </a:endParaRPr>
          </a:p>
          <a:p>
            <a:endParaRPr lang="en-GB" noProof="0" dirty="0">
              <a:latin typeface="Sofia Sans"/>
            </a:endParaRPr>
          </a:p>
          <a:p>
            <a:endParaRPr lang="en-GB" noProof="0" dirty="0">
              <a:latin typeface="Sofia Sans"/>
            </a:endParaRPr>
          </a:p>
          <a:p>
            <a:endParaRPr lang="en-GB" noProof="0" dirty="0">
              <a:latin typeface="Sofia Sans"/>
            </a:endParaRPr>
          </a:p>
        </p:txBody>
      </p:sp>
      <p:pic>
        <p:nvPicPr>
          <p:cNvPr id="4" name="Grafik 3" descr="Ein Bild, das Windmühle, draußen, Himmel, Windturbine enthält.&#10;&#10;Beschreibung automatisch generiert.">
            <a:extLst>
              <a:ext uri="{FF2B5EF4-FFF2-40B4-BE49-F238E27FC236}">
                <a16:creationId xmlns:a16="http://schemas.microsoft.com/office/drawing/2014/main" id="{DFDAD1B5-2C37-8EA2-4FF2-3A0E39DDB523}"/>
              </a:ext>
            </a:extLst>
          </p:cNvPr>
          <p:cNvPicPr>
            <a:picLocks noChangeAspect="1"/>
          </p:cNvPicPr>
          <p:nvPr/>
        </p:nvPicPr>
        <p:blipFill>
          <a:blip r:embed="rId3"/>
          <a:stretch>
            <a:fillRect/>
          </a:stretch>
        </p:blipFill>
        <p:spPr>
          <a:xfrm>
            <a:off x="726340" y="2432786"/>
            <a:ext cx="4514850" cy="2095500"/>
          </a:xfrm>
          <a:prstGeom prst="rect">
            <a:avLst/>
          </a:prstGeom>
        </p:spPr>
      </p:pic>
      <p:cxnSp>
        <p:nvCxnSpPr>
          <p:cNvPr id="5" name="Straight Arrow Connector 4">
            <a:extLst>
              <a:ext uri="{FF2B5EF4-FFF2-40B4-BE49-F238E27FC236}">
                <a16:creationId xmlns:a16="http://schemas.microsoft.com/office/drawing/2014/main" id="{9D4D1196-193B-D4E6-6614-11E054EE5838}"/>
              </a:ext>
            </a:extLst>
          </p:cNvPr>
          <p:cNvCxnSpPr/>
          <p:nvPr/>
        </p:nvCxnSpPr>
        <p:spPr>
          <a:xfrm flipH="1">
            <a:off x="3769701" y="1870595"/>
            <a:ext cx="853268" cy="1585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feld 6">
            <a:extLst>
              <a:ext uri="{FF2B5EF4-FFF2-40B4-BE49-F238E27FC236}">
                <a16:creationId xmlns:a16="http://schemas.microsoft.com/office/drawing/2014/main" id="{A83FC6EC-14BE-6E67-54A2-97BEE9BD8BD7}"/>
              </a:ext>
            </a:extLst>
          </p:cNvPr>
          <p:cNvSpPr txBox="1"/>
          <p:nvPr/>
        </p:nvSpPr>
        <p:spPr>
          <a:xfrm>
            <a:off x="5241190" y="2432786"/>
            <a:ext cx="3309879"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latin typeface="Sofia Sans"/>
              </a:rPr>
              <a:t>Side note: What is drag?</a:t>
            </a:r>
          </a:p>
          <a:p>
            <a:endParaRPr lang="en-GB" b="1" noProof="0">
              <a:latin typeface="Sofia Sans"/>
            </a:endParaRPr>
          </a:p>
          <a:p>
            <a:pPr marL="285750" indent="-285750">
              <a:buFont typeface="Wingdings" panose="05000000000000000000" pitchFamily="2" charset="2"/>
              <a:buChar char="Ø"/>
            </a:pPr>
            <a:r>
              <a:rPr lang="en-GB" noProof="0">
                <a:latin typeface="Sofia Sans"/>
              </a:rPr>
              <a:t>The force on an object that resists its motion through a fluid is called drag. </a:t>
            </a:r>
          </a:p>
          <a:p>
            <a:pPr marL="285750" indent="-285750">
              <a:buFont typeface="Wingdings" panose="05000000000000000000" pitchFamily="2" charset="2"/>
              <a:buChar char="Ø"/>
            </a:pPr>
            <a:r>
              <a:rPr lang="en-GB" noProof="0">
                <a:latin typeface="Sofia Sans"/>
              </a:rPr>
              <a:t>When the fluid is a gas-like air, it is called </a:t>
            </a:r>
            <a:r>
              <a:rPr lang="en-GB" b="1" noProof="0">
                <a:latin typeface="Sofia Sans"/>
              </a:rPr>
              <a:t>aerodynamic drag </a:t>
            </a:r>
            <a:r>
              <a:rPr lang="en-GB" noProof="0">
                <a:latin typeface="Sofia Sans"/>
              </a:rPr>
              <a:t>or </a:t>
            </a:r>
            <a:r>
              <a:rPr lang="en-GB" b="1" noProof="0">
                <a:latin typeface="Sofia Sans"/>
              </a:rPr>
              <a:t>air resistance.</a:t>
            </a:r>
          </a:p>
          <a:p>
            <a:endParaRPr lang="en-GB" noProof="0">
              <a:latin typeface="Sofia Sans"/>
            </a:endParaRPr>
          </a:p>
          <a:p>
            <a:endParaRPr lang="en-GB" noProof="0">
              <a:latin typeface="Sofia Sans"/>
            </a:endParaRPr>
          </a:p>
          <a:p>
            <a:endParaRPr lang="en-GB" noProof="0">
              <a:latin typeface="Sofia Sans"/>
            </a:endParaRPr>
          </a:p>
          <a:p>
            <a:endParaRPr lang="en-GB" noProof="0">
              <a:latin typeface="Sofia Sans"/>
            </a:endParaRPr>
          </a:p>
          <a:p>
            <a:endParaRPr lang="en-GB" noProof="0">
              <a:latin typeface="Sofia Sans"/>
            </a:endParaRPr>
          </a:p>
        </p:txBody>
      </p:sp>
    </p:spTree>
    <p:extLst>
      <p:ext uri="{BB962C8B-B14F-4D97-AF65-F5344CB8AC3E}">
        <p14:creationId xmlns:p14="http://schemas.microsoft.com/office/powerpoint/2010/main" val="1424476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dirty="0"/>
              <a:t>Learning about airfoils</a:t>
            </a:r>
          </a:p>
        </p:txBody>
      </p:sp>
      <p:pic>
        <p:nvPicPr>
          <p:cNvPr id="8" name="Grafik 6">
            <a:extLst>
              <a:ext uri="{FF2B5EF4-FFF2-40B4-BE49-F238E27FC236}">
                <a16:creationId xmlns:a16="http://schemas.microsoft.com/office/drawing/2014/main" id="{051BE671-26ED-8DC9-E267-55E735B80AB1}"/>
              </a:ext>
            </a:extLst>
          </p:cNvPr>
          <p:cNvPicPr>
            <a:picLocks noChangeAspect="1"/>
          </p:cNvPicPr>
          <p:nvPr/>
        </p:nvPicPr>
        <p:blipFill>
          <a:blip r:embed="rId3"/>
          <a:stretch>
            <a:fillRect/>
          </a:stretch>
        </p:blipFill>
        <p:spPr>
          <a:xfrm>
            <a:off x="1031084" y="1112200"/>
            <a:ext cx="7081831" cy="3845524"/>
          </a:xfrm>
          <a:prstGeom prst="rect">
            <a:avLst/>
          </a:prstGeom>
        </p:spPr>
      </p:pic>
    </p:spTree>
    <p:extLst>
      <p:ext uri="{BB962C8B-B14F-4D97-AF65-F5344CB8AC3E}">
        <p14:creationId xmlns:p14="http://schemas.microsoft.com/office/powerpoint/2010/main" val="3290228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dirty="0"/>
              <a:t>Learning about airfoils</a:t>
            </a:r>
          </a:p>
        </p:txBody>
      </p:sp>
      <p:sp>
        <p:nvSpPr>
          <p:cNvPr id="7" name="Textfeld 6">
            <a:extLst>
              <a:ext uri="{FF2B5EF4-FFF2-40B4-BE49-F238E27FC236}">
                <a16:creationId xmlns:a16="http://schemas.microsoft.com/office/drawing/2014/main" id="{093A833E-F483-48B3-840B-1348CCE3E9B7}"/>
              </a:ext>
            </a:extLst>
          </p:cNvPr>
          <p:cNvSpPr txBox="1"/>
          <p:nvPr/>
        </p:nvSpPr>
        <p:spPr>
          <a:xfrm>
            <a:off x="838200" y="1284780"/>
            <a:ext cx="724849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noProof="0">
              <a:latin typeface="Sofia Sans"/>
            </a:endParaRPr>
          </a:p>
          <a:p>
            <a:r>
              <a:rPr lang="en-GB" b="1" noProof="0">
                <a:latin typeface="Sofia Sans"/>
              </a:rPr>
              <a:t>Challenge</a:t>
            </a:r>
            <a:r>
              <a:rPr lang="en-GB" noProof="0">
                <a:latin typeface="Sofia Sans"/>
              </a:rPr>
              <a:t>: </a:t>
            </a:r>
          </a:p>
          <a:p>
            <a:endParaRPr lang="en-GB" noProof="0">
              <a:latin typeface="Sofia Sans"/>
            </a:endParaRPr>
          </a:p>
          <a:p>
            <a:r>
              <a:rPr lang="en-GB" noProof="0">
                <a:latin typeface="Sofia Sans"/>
              </a:rPr>
              <a:t>Look at your worksheet on page 32 and build your own airfoil. Take a look at the task "</a:t>
            </a:r>
            <a:r>
              <a:rPr lang="en-GB" b="1" noProof="0">
                <a:latin typeface="Sofia Sans"/>
              </a:rPr>
              <a:t>Let‘s make an </a:t>
            </a:r>
            <a:r>
              <a:rPr lang="en-GB" b="1" noProof="0" err="1">
                <a:latin typeface="Sofia Sans"/>
              </a:rPr>
              <a:t>airfoil</a:t>
            </a:r>
            <a:r>
              <a:rPr lang="en-GB" noProof="0">
                <a:latin typeface="Sofia Sans"/>
              </a:rPr>
              <a:t>"! </a:t>
            </a:r>
            <a:r>
              <a:rPr lang="en-GB">
                <a:latin typeface="Sofia Sans"/>
              </a:rPr>
              <a:t>Also do not forget the questions on page 34. </a:t>
            </a:r>
            <a:endParaRPr lang="en-GB" noProof="0">
              <a:latin typeface="Sofia Sans"/>
            </a:endParaRPr>
          </a:p>
          <a:p>
            <a:endParaRPr lang="en-GB" noProof="0">
              <a:latin typeface="Sofia Sans"/>
            </a:endParaRPr>
          </a:p>
          <a:p>
            <a:endParaRPr lang="en-GB" noProof="0">
              <a:latin typeface="Sofia Sans"/>
            </a:endParaRPr>
          </a:p>
          <a:p>
            <a:endParaRPr lang="en-GB" noProof="0">
              <a:latin typeface="Sofia Sans"/>
            </a:endParaRPr>
          </a:p>
          <a:p>
            <a:endParaRPr lang="en-GB" noProof="0">
              <a:latin typeface="Sofia Sans"/>
            </a:endParaRPr>
          </a:p>
          <a:p>
            <a:endParaRPr lang="en-GB" noProof="0">
              <a:latin typeface="Sofia Sans"/>
            </a:endParaRPr>
          </a:p>
        </p:txBody>
      </p:sp>
      <p:pic>
        <p:nvPicPr>
          <p:cNvPr id="5" name="Grafik 4" descr="Würfel Silhouette">
            <a:extLst>
              <a:ext uri="{FF2B5EF4-FFF2-40B4-BE49-F238E27FC236}">
                <a16:creationId xmlns:a16="http://schemas.microsoft.com/office/drawing/2014/main" id="{CB3ED6F8-C0EA-F662-EB46-456FBF8123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9151" y="950542"/>
            <a:ext cx="951875" cy="989350"/>
          </a:xfrm>
          <a:prstGeom prst="rect">
            <a:avLst/>
          </a:prstGeom>
        </p:spPr>
      </p:pic>
      <p:pic>
        <p:nvPicPr>
          <p:cNvPr id="3" name="Picture 2" descr="Ein Bild, das Text, Büroausstattung, Papier, Papierprodukt enthält.&#10;&#10;Beschreibung automatisch generiert.">
            <a:extLst>
              <a:ext uri="{FF2B5EF4-FFF2-40B4-BE49-F238E27FC236}">
                <a16:creationId xmlns:a16="http://schemas.microsoft.com/office/drawing/2014/main" id="{CF14877B-D32F-9D11-C20E-793FDED34726}"/>
              </a:ext>
            </a:extLst>
          </p:cNvPr>
          <p:cNvPicPr>
            <a:picLocks noChangeAspect="1"/>
          </p:cNvPicPr>
          <p:nvPr/>
        </p:nvPicPr>
        <p:blipFill>
          <a:blip r:embed="rId6"/>
          <a:stretch>
            <a:fillRect/>
          </a:stretch>
        </p:blipFill>
        <p:spPr>
          <a:xfrm>
            <a:off x="2928205" y="2568453"/>
            <a:ext cx="3076575" cy="2257425"/>
          </a:xfrm>
          <a:prstGeom prst="rect">
            <a:avLst/>
          </a:prstGeom>
        </p:spPr>
      </p:pic>
    </p:spTree>
    <p:extLst>
      <p:ext uri="{BB962C8B-B14F-4D97-AF65-F5344CB8AC3E}">
        <p14:creationId xmlns:p14="http://schemas.microsoft.com/office/powerpoint/2010/main" val="1817473934"/>
      </p:ext>
    </p:extLst>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The magic behind an airfoil</a:t>
            </a:r>
          </a:p>
        </p:txBody>
      </p:sp>
      <p:sp>
        <p:nvSpPr>
          <p:cNvPr id="3" name="Textfeld 2">
            <a:extLst>
              <a:ext uri="{FF2B5EF4-FFF2-40B4-BE49-F238E27FC236}">
                <a16:creationId xmlns:a16="http://schemas.microsoft.com/office/drawing/2014/main" id="{71D7839C-83BD-2181-CE85-FD0A06094290}"/>
              </a:ext>
            </a:extLst>
          </p:cNvPr>
          <p:cNvSpPr txBox="1"/>
          <p:nvPr/>
        </p:nvSpPr>
        <p:spPr>
          <a:xfrm>
            <a:off x="720969" y="1534258"/>
            <a:ext cx="5090746" cy="49244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chemeClr val="tx1"/>
                </a:solidFill>
                <a:latin typeface="Sofia Sans"/>
                <a:cs typeface="Segoe UI"/>
              </a:rPr>
              <a:t>The airfoil lifts, when you blow on top of it!</a:t>
            </a:r>
          </a:p>
          <a:p>
            <a:endParaRPr lang="en-GB" sz="1100" noProof="0">
              <a:solidFill>
                <a:srgbClr val="FF0000"/>
              </a:solidFill>
              <a:latin typeface="Sofia Sans"/>
              <a:cs typeface="Segoe UI"/>
            </a:endParaRPr>
          </a:p>
        </p:txBody>
      </p:sp>
      <p:pic>
        <p:nvPicPr>
          <p:cNvPr id="5" name="Grafik 4" descr="Ein Bild, das Text, Screenshot, Design enthält.&#10;&#10;Beschreibung automatisch generiert.">
            <a:extLst>
              <a:ext uri="{FF2B5EF4-FFF2-40B4-BE49-F238E27FC236}">
                <a16:creationId xmlns:a16="http://schemas.microsoft.com/office/drawing/2014/main" id="{8AEF277C-5B15-4880-5B87-8F39FD795318}"/>
              </a:ext>
            </a:extLst>
          </p:cNvPr>
          <p:cNvPicPr>
            <a:picLocks noChangeAspect="1"/>
          </p:cNvPicPr>
          <p:nvPr/>
        </p:nvPicPr>
        <p:blipFill>
          <a:blip r:embed="rId3"/>
          <a:stretch>
            <a:fillRect/>
          </a:stretch>
        </p:blipFill>
        <p:spPr>
          <a:xfrm>
            <a:off x="1105886" y="2245436"/>
            <a:ext cx="4705350" cy="1933575"/>
          </a:xfrm>
          <a:prstGeom prst="rect">
            <a:avLst/>
          </a:prstGeom>
        </p:spPr>
      </p:pic>
      <p:sp>
        <p:nvSpPr>
          <p:cNvPr id="8" name="Textfeld 7">
            <a:extLst>
              <a:ext uri="{FF2B5EF4-FFF2-40B4-BE49-F238E27FC236}">
                <a16:creationId xmlns:a16="http://schemas.microsoft.com/office/drawing/2014/main" id="{80B17E1F-FEA2-80EB-C9F8-0F1A70EB021E}"/>
              </a:ext>
            </a:extLst>
          </p:cNvPr>
          <p:cNvSpPr txBox="1"/>
          <p:nvPr/>
        </p:nvSpPr>
        <p:spPr>
          <a:xfrm>
            <a:off x="6428427" y="1534306"/>
            <a:ext cx="23271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rgbClr val="333333"/>
                </a:solidFill>
                <a:latin typeface="Sofia Sans"/>
              </a:rPr>
              <a:t>Why</a:t>
            </a:r>
            <a:r>
              <a:rPr lang="en-GB" sz="1500" b="1" noProof="0">
                <a:solidFill>
                  <a:srgbClr val="333333"/>
                </a:solidFill>
                <a:latin typeface="Sofia Sans"/>
              </a:rPr>
              <a:t>?</a:t>
            </a:r>
          </a:p>
          <a:p>
            <a:endParaRPr lang="en-GB" sz="1500" noProof="0">
              <a:solidFill>
                <a:srgbClr val="333333"/>
              </a:solidFill>
              <a:latin typeface="Sofia Sans"/>
            </a:endParaRPr>
          </a:p>
          <a:p>
            <a:r>
              <a:rPr lang="en-GB" b="1" noProof="0">
                <a:solidFill>
                  <a:srgbClr val="333333"/>
                </a:solidFill>
                <a:latin typeface="Sofia Sans"/>
              </a:rPr>
              <a:t>The airfoil lifts because of the pressure difference:</a:t>
            </a:r>
            <a:endParaRPr lang="en-GB" b="1" noProof="0">
              <a:solidFill>
                <a:srgbClr val="333333"/>
              </a:solidFill>
            </a:endParaRPr>
          </a:p>
          <a:p>
            <a:pPr marL="171450" indent="-171450">
              <a:buFont typeface="Calibri"/>
              <a:buChar char="-"/>
            </a:pPr>
            <a:endParaRPr lang="en-GB" noProof="0">
              <a:solidFill>
                <a:srgbClr val="333333"/>
              </a:solidFill>
              <a:latin typeface="Sofia Sans"/>
            </a:endParaRPr>
          </a:p>
          <a:p>
            <a:pPr marL="285750" indent="-285750">
              <a:buFont typeface="Wingdings" panose="05000000000000000000" pitchFamily="2" charset="2"/>
              <a:buChar char="Ø"/>
            </a:pPr>
            <a:r>
              <a:rPr lang="en-GB" noProof="0">
                <a:solidFill>
                  <a:srgbClr val="333333"/>
                </a:solidFill>
                <a:latin typeface="Sofia Sans"/>
              </a:rPr>
              <a:t>Faster air over the top surface so the pressure on top is decreased.</a:t>
            </a:r>
            <a:endParaRPr lang="en-GB" noProof="0">
              <a:solidFill>
                <a:srgbClr val="333333"/>
              </a:solidFill>
            </a:endParaRPr>
          </a:p>
          <a:p>
            <a:pPr marL="285750" indent="-285750">
              <a:buFont typeface="Wingdings" panose="05000000000000000000" pitchFamily="2" charset="2"/>
              <a:buChar char="Ø"/>
            </a:pPr>
            <a:r>
              <a:rPr lang="en-GB" noProof="0">
                <a:solidFill>
                  <a:srgbClr val="333333"/>
                </a:solidFill>
                <a:latin typeface="Sofia Sans"/>
              </a:rPr>
              <a:t>This means higher pressure on the bottom. </a:t>
            </a:r>
            <a:endParaRPr lang="en-GB" noProof="0">
              <a:solidFill>
                <a:srgbClr val="333333"/>
              </a:solidFill>
            </a:endParaRPr>
          </a:p>
          <a:p>
            <a:pPr marL="285750" indent="-285750">
              <a:buFont typeface="Wingdings" panose="05000000000000000000" pitchFamily="2" charset="2"/>
              <a:buChar char="Ø"/>
            </a:pPr>
            <a:r>
              <a:rPr lang="en-GB" noProof="0">
                <a:solidFill>
                  <a:srgbClr val="333333"/>
                </a:solidFill>
                <a:latin typeface="Sofia Sans"/>
              </a:rPr>
              <a:t>As a higher pressure always pushes, the airfoil goes up. </a:t>
            </a:r>
            <a:endParaRPr lang="en-GB" noProof="0">
              <a:solidFill>
                <a:srgbClr val="333333"/>
              </a:solidFill>
            </a:endParaRPr>
          </a:p>
        </p:txBody>
      </p:sp>
      <p:sp>
        <p:nvSpPr>
          <p:cNvPr id="4" name="Rectangle 3">
            <a:extLst>
              <a:ext uri="{FF2B5EF4-FFF2-40B4-BE49-F238E27FC236}">
                <a16:creationId xmlns:a16="http://schemas.microsoft.com/office/drawing/2014/main" id="{563D4711-AEA2-95AC-569F-F2C15FAB8A40}"/>
              </a:ext>
            </a:extLst>
          </p:cNvPr>
          <p:cNvSpPr/>
          <p:nvPr/>
        </p:nvSpPr>
        <p:spPr>
          <a:xfrm>
            <a:off x="723168" y="4378569"/>
            <a:ext cx="2927204" cy="63744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a:solidFill>
                  <a:schemeClr val="tx1"/>
                </a:solidFill>
                <a:latin typeface="Sofia Sans" panose="020B0604020202020204" charset="0"/>
                <a:cs typeface="Arial"/>
                <a:sym typeface="Wingdings" panose="05000000000000000000" pitchFamily="2" charset="2"/>
              </a:rPr>
              <a:t></a:t>
            </a:r>
            <a:r>
              <a:rPr lang="en-GB" noProof="0">
                <a:solidFill>
                  <a:schemeClr val="tx1"/>
                </a:solidFill>
                <a:latin typeface="Sofia Sans" panose="020B0604020202020204" charset="0"/>
                <a:cs typeface="Arial"/>
              </a:rPr>
              <a:t> The blade of a wind turbine should have this specific shape</a:t>
            </a:r>
          </a:p>
        </p:txBody>
      </p:sp>
    </p:spTree>
    <p:extLst>
      <p:ext uri="{BB962C8B-B14F-4D97-AF65-F5344CB8AC3E}">
        <p14:creationId xmlns:p14="http://schemas.microsoft.com/office/powerpoint/2010/main" val="817820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Bernoulli's Principle</a:t>
            </a:r>
          </a:p>
        </p:txBody>
      </p:sp>
      <p:sp>
        <p:nvSpPr>
          <p:cNvPr id="3" name="Textfeld 2">
            <a:extLst>
              <a:ext uri="{FF2B5EF4-FFF2-40B4-BE49-F238E27FC236}">
                <a16:creationId xmlns:a16="http://schemas.microsoft.com/office/drawing/2014/main" id="{71D7839C-83BD-2181-CE85-FD0A06094290}"/>
              </a:ext>
            </a:extLst>
          </p:cNvPr>
          <p:cNvSpPr txBox="1"/>
          <p:nvPr/>
        </p:nvSpPr>
        <p:spPr>
          <a:xfrm>
            <a:off x="720969" y="1288073"/>
            <a:ext cx="7596552" cy="350865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chemeClr val="tx1"/>
                </a:solidFill>
                <a:latin typeface="Sofia Sans"/>
                <a:cs typeface="Segoe UI"/>
              </a:rPr>
              <a:t>What is the Bernoulli's Principle?</a:t>
            </a:r>
          </a:p>
          <a:p>
            <a:endParaRPr lang="en-GB" b="1" noProof="0">
              <a:solidFill>
                <a:schemeClr val="tx1"/>
              </a:solidFill>
              <a:latin typeface="Sofia Sans"/>
              <a:cs typeface="Segoe UI"/>
            </a:endParaRPr>
          </a:p>
          <a:p>
            <a:pPr marL="285750" indent="-285750">
              <a:buFont typeface="Wingdings" panose="05000000000000000000" pitchFamily="2" charset="2"/>
              <a:buChar char="Ø"/>
            </a:pPr>
            <a:r>
              <a:rPr lang="en-GB" noProof="0">
                <a:solidFill>
                  <a:srgbClr val="333333"/>
                </a:solidFill>
                <a:latin typeface="Sofia Sans"/>
                <a:cs typeface="Segoe UI"/>
              </a:rPr>
              <a:t>The Bernoulli Principle explains how </a:t>
            </a:r>
            <a:r>
              <a:rPr lang="en-GB" b="1" noProof="0">
                <a:solidFill>
                  <a:srgbClr val="333333"/>
                </a:solidFill>
                <a:latin typeface="Sofia Sans"/>
                <a:cs typeface="Segoe UI"/>
              </a:rPr>
              <a:t>airflow over the curved blades</a:t>
            </a:r>
            <a:r>
              <a:rPr lang="en-GB" noProof="0">
                <a:solidFill>
                  <a:srgbClr val="333333"/>
                </a:solidFill>
                <a:latin typeface="Sofia Sans"/>
                <a:cs typeface="Segoe UI"/>
              </a:rPr>
              <a:t> of a wind turbine </a:t>
            </a:r>
            <a:r>
              <a:rPr lang="en-GB" b="1" noProof="0">
                <a:solidFill>
                  <a:srgbClr val="333333"/>
                </a:solidFill>
                <a:latin typeface="Sofia Sans"/>
                <a:cs typeface="Segoe UI"/>
              </a:rPr>
              <a:t>creates differences in pressure</a:t>
            </a:r>
            <a:r>
              <a:rPr lang="en-GB" noProof="0">
                <a:solidFill>
                  <a:srgbClr val="333333"/>
                </a:solidFill>
                <a:latin typeface="Sofia Sans"/>
                <a:cs typeface="Segoe UI"/>
              </a:rPr>
              <a:t>.</a:t>
            </a:r>
            <a:endParaRPr lang="en-GB" noProof="0"/>
          </a:p>
          <a:p>
            <a:pPr marL="285750" indent="-285750">
              <a:buFont typeface="Wingdings" panose="05000000000000000000" pitchFamily="2" charset="2"/>
              <a:buChar char="Ø"/>
            </a:pPr>
            <a:r>
              <a:rPr lang="en-GB" b="1" noProof="0">
                <a:solidFill>
                  <a:srgbClr val="333333"/>
                </a:solidFill>
                <a:latin typeface="Sofia Sans"/>
                <a:cs typeface="Segoe UI"/>
              </a:rPr>
              <a:t>Lower pressure on the top</a:t>
            </a:r>
            <a:r>
              <a:rPr lang="en-GB" noProof="0">
                <a:solidFill>
                  <a:srgbClr val="333333"/>
                </a:solidFill>
                <a:latin typeface="Sofia Sans"/>
                <a:cs typeface="Segoe UI"/>
              </a:rPr>
              <a:t> of the blade and </a:t>
            </a:r>
            <a:r>
              <a:rPr lang="en-GB" b="1" noProof="0">
                <a:solidFill>
                  <a:srgbClr val="333333"/>
                </a:solidFill>
                <a:latin typeface="Sofia Sans"/>
                <a:cs typeface="Segoe UI"/>
              </a:rPr>
              <a:t>higher pressure below</a:t>
            </a:r>
            <a:r>
              <a:rPr lang="en-GB" noProof="0">
                <a:solidFill>
                  <a:srgbClr val="333333"/>
                </a:solidFill>
                <a:latin typeface="Sofia Sans"/>
                <a:cs typeface="Segoe UI"/>
              </a:rPr>
              <a:t> </a:t>
            </a:r>
            <a:r>
              <a:rPr lang="en-GB" b="1" noProof="0">
                <a:solidFill>
                  <a:srgbClr val="333333"/>
                </a:solidFill>
                <a:latin typeface="Sofia Sans"/>
                <a:cs typeface="Segoe UI"/>
              </a:rPr>
              <a:t>generates lift</a:t>
            </a:r>
            <a:r>
              <a:rPr lang="en-GB" noProof="0">
                <a:solidFill>
                  <a:srgbClr val="333333"/>
                </a:solidFill>
                <a:latin typeface="Sofia Sans"/>
                <a:cs typeface="Segoe UI"/>
              </a:rPr>
              <a:t>.</a:t>
            </a:r>
            <a:endParaRPr lang="en-GB" noProof="0"/>
          </a:p>
          <a:p>
            <a:pPr marL="285750" indent="-285750">
              <a:buFont typeface="Wingdings" panose="05000000000000000000" pitchFamily="2" charset="2"/>
              <a:buChar char="Ø"/>
            </a:pPr>
            <a:r>
              <a:rPr lang="en-GB" noProof="0">
                <a:solidFill>
                  <a:srgbClr val="333333"/>
                </a:solidFill>
                <a:latin typeface="Sofia Sans"/>
                <a:cs typeface="Segoe UI"/>
              </a:rPr>
              <a:t>In wind turbines, this </a:t>
            </a:r>
            <a:r>
              <a:rPr lang="en-GB" b="1" noProof="0">
                <a:solidFill>
                  <a:srgbClr val="333333"/>
                </a:solidFill>
                <a:latin typeface="Sofia Sans"/>
                <a:cs typeface="Segoe UI"/>
              </a:rPr>
              <a:t>lift causes the blades to rotate</a:t>
            </a:r>
            <a:r>
              <a:rPr lang="en-GB" noProof="0">
                <a:solidFill>
                  <a:srgbClr val="333333"/>
                </a:solidFill>
                <a:latin typeface="Sofia Sans"/>
                <a:cs typeface="Segoe UI"/>
              </a:rPr>
              <a:t> around the hub, converting wind energy into mechanical energy.</a:t>
            </a:r>
            <a:endParaRPr lang="en-GB" noProof="0"/>
          </a:p>
          <a:p>
            <a:pPr marL="285750" indent="-285750">
              <a:buFont typeface="Wingdings" panose="05000000000000000000" pitchFamily="2" charset="2"/>
              <a:buChar char="Ø"/>
            </a:pPr>
            <a:r>
              <a:rPr lang="en-GB" noProof="0">
                <a:solidFill>
                  <a:srgbClr val="333333"/>
                </a:solidFill>
                <a:latin typeface="Sofia Sans"/>
                <a:cs typeface="Segoe UI"/>
              </a:rPr>
              <a:t>The rotation of the blades is essential for producing electricity through a generator inside the turbine.</a:t>
            </a:r>
            <a:endParaRPr lang="en-GB" noProof="0"/>
          </a:p>
          <a:p>
            <a:endParaRPr lang="en-GB" noProof="0">
              <a:solidFill>
                <a:srgbClr val="333333"/>
              </a:solidFill>
              <a:latin typeface="Sofia Sans"/>
              <a:cs typeface="Segoe UI"/>
            </a:endParaRPr>
          </a:p>
          <a:p>
            <a:r>
              <a:rPr lang="en-GB" b="1" noProof="0">
                <a:solidFill>
                  <a:srgbClr val="333333"/>
                </a:solidFill>
                <a:latin typeface="Sofia Sans"/>
                <a:cs typeface="Segoe UI"/>
              </a:rPr>
              <a:t>Why do we need it?</a:t>
            </a:r>
          </a:p>
          <a:p>
            <a:endParaRPr lang="en-GB" noProof="0">
              <a:solidFill>
                <a:srgbClr val="333333"/>
              </a:solidFill>
              <a:latin typeface="Sofia Sans"/>
              <a:cs typeface="Segoe UI"/>
            </a:endParaRPr>
          </a:p>
          <a:p>
            <a:pPr marL="285750" indent="-285750">
              <a:buFont typeface="Wingdings" panose="05000000000000000000" pitchFamily="2" charset="2"/>
              <a:buChar char="Ø"/>
            </a:pPr>
            <a:r>
              <a:rPr lang="en-GB" noProof="0">
                <a:solidFill>
                  <a:srgbClr val="333333"/>
                </a:solidFill>
                <a:latin typeface="Sofia Sans"/>
                <a:cs typeface="Segoe UI"/>
              </a:rPr>
              <a:t>This principle </a:t>
            </a:r>
            <a:r>
              <a:rPr lang="en-GB" b="1" noProof="0">
                <a:solidFill>
                  <a:srgbClr val="333333"/>
                </a:solidFill>
                <a:latin typeface="Sofia Sans"/>
                <a:cs typeface="Segoe UI"/>
              </a:rPr>
              <a:t>helps maximize the efficiency of wind turbines</a:t>
            </a:r>
            <a:r>
              <a:rPr lang="en-GB" noProof="0">
                <a:solidFill>
                  <a:srgbClr val="333333"/>
                </a:solidFill>
                <a:latin typeface="Sofia Sans"/>
                <a:cs typeface="Segoe UI"/>
              </a:rPr>
              <a:t> by capturing more energy from the wind.</a:t>
            </a:r>
            <a:endParaRPr lang="en-GB" noProof="0"/>
          </a:p>
          <a:p>
            <a:endParaRPr lang="en-GB" sz="1500" b="1" noProof="0">
              <a:solidFill>
                <a:srgbClr val="333333"/>
              </a:solidFill>
              <a:latin typeface="Sofia Sans"/>
              <a:cs typeface="Segoe UI"/>
            </a:endParaRPr>
          </a:p>
          <a:p>
            <a:endParaRPr lang="en-GB" sz="1100" noProof="0">
              <a:solidFill>
                <a:srgbClr val="FF0000"/>
              </a:solidFill>
              <a:latin typeface="Sofia Sans"/>
              <a:cs typeface="Segoe UI"/>
            </a:endParaRPr>
          </a:p>
        </p:txBody>
      </p:sp>
      <p:sp>
        <p:nvSpPr>
          <p:cNvPr id="6" name="Denkblase: wolkenförmig 10">
            <a:extLst>
              <a:ext uri="{FF2B5EF4-FFF2-40B4-BE49-F238E27FC236}">
                <a16:creationId xmlns:a16="http://schemas.microsoft.com/office/drawing/2014/main" id="{7750A480-946B-8D16-85D5-26F864ABD07C}"/>
              </a:ext>
            </a:extLst>
          </p:cNvPr>
          <p:cNvSpPr/>
          <p:nvPr/>
        </p:nvSpPr>
        <p:spPr>
          <a:xfrm>
            <a:off x="6728949" y="96621"/>
            <a:ext cx="2263366" cy="1185577"/>
          </a:xfrm>
          <a:prstGeom prst="cloud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noProof="0">
                <a:solidFill>
                  <a:schemeClr val="tx1"/>
                </a:solidFill>
                <a:cs typeface="Arial"/>
              </a:rPr>
              <a:t>Did you know? This is also the principle of an airplane!</a:t>
            </a:r>
            <a:endParaRPr lang="en-GB" noProof="0">
              <a:solidFill>
                <a:schemeClr val="tx1"/>
              </a:solidFill>
            </a:endParaRPr>
          </a:p>
        </p:txBody>
      </p:sp>
    </p:spTree>
    <p:extLst>
      <p:ext uri="{BB962C8B-B14F-4D97-AF65-F5344CB8AC3E}">
        <p14:creationId xmlns:p14="http://schemas.microsoft.com/office/powerpoint/2010/main" val="4263844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Factors influencing the power output</a:t>
            </a:r>
          </a:p>
        </p:txBody>
      </p:sp>
      <p:sp>
        <p:nvSpPr>
          <p:cNvPr id="3" name="Textfeld 2">
            <a:extLst>
              <a:ext uri="{FF2B5EF4-FFF2-40B4-BE49-F238E27FC236}">
                <a16:creationId xmlns:a16="http://schemas.microsoft.com/office/drawing/2014/main" id="{71D7839C-83BD-2181-CE85-FD0A06094290}"/>
              </a:ext>
            </a:extLst>
          </p:cNvPr>
          <p:cNvSpPr txBox="1"/>
          <p:nvPr/>
        </p:nvSpPr>
        <p:spPr>
          <a:xfrm>
            <a:off x="720969" y="1288073"/>
            <a:ext cx="7596552" cy="53707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rgbClr val="333333"/>
                </a:solidFill>
                <a:latin typeface="Sofia Sans"/>
                <a:cs typeface="Segoe UI"/>
              </a:rPr>
              <a:t>Think about what other factors could influence the output of power of a wind turbine?</a:t>
            </a:r>
          </a:p>
          <a:p>
            <a:endParaRPr lang="en-GB" b="1" noProof="0">
              <a:solidFill>
                <a:srgbClr val="333333"/>
              </a:solidFill>
              <a:latin typeface="Sofia Sans"/>
              <a:cs typeface="Segoe UI"/>
            </a:endParaRPr>
          </a:p>
          <a:p>
            <a:r>
              <a:rPr lang="en-GB" noProof="0">
                <a:solidFill>
                  <a:srgbClr val="333333"/>
                </a:solidFill>
                <a:latin typeface="Sofia Sans"/>
                <a:cs typeface="Segoe UI"/>
              </a:rPr>
              <a:t>Take some notes in the worksheet!</a:t>
            </a:r>
          </a:p>
          <a:p>
            <a:endParaRPr lang="en-GB" noProof="0">
              <a:solidFill>
                <a:srgbClr val="333333"/>
              </a:solidFill>
              <a:latin typeface="Sofia Sans"/>
              <a:cs typeface="Segoe UI"/>
            </a:endParaRPr>
          </a:p>
          <a:p>
            <a:pPr marL="285750" indent="-285750">
              <a:lnSpc>
                <a:spcPct val="150000"/>
              </a:lnSpc>
              <a:buFont typeface="Wingdings" panose="05000000000000000000" pitchFamily="2" charset="2"/>
              <a:buChar char="Ø"/>
            </a:pPr>
            <a:r>
              <a:rPr lang="en-GB" b="1" noProof="0">
                <a:solidFill>
                  <a:srgbClr val="333333"/>
                </a:solidFill>
                <a:latin typeface="Sofia Sans"/>
                <a:cs typeface="Segoe UI"/>
              </a:rPr>
              <a:t>Wind speed</a:t>
            </a:r>
            <a:r>
              <a:rPr lang="en-GB" noProof="0">
                <a:solidFill>
                  <a:srgbClr val="333333"/>
                </a:solidFill>
                <a:latin typeface="Sofia Sans"/>
                <a:cs typeface="Segoe UI"/>
              </a:rPr>
              <a:t>: Faster wind means more power.</a:t>
            </a:r>
          </a:p>
          <a:p>
            <a:pPr marL="285750" indent="-285750">
              <a:lnSpc>
                <a:spcPct val="150000"/>
              </a:lnSpc>
              <a:buFont typeface="Wingdings" panose="05000000000000000000" pitchFamily="2" charset="2"/>
              <a:buChar char="Ø"/>
            </a:pPr>
            <a:r>
              <a:rPr lang="en-GB" b="1" noProof="0">
                <a:solidFill>
                  <a:srgbClr val="333333"/>
                </a:solidFill>
                <a:latin typeface="Sofia Sans"/>
                <a:cs typeface="Segoe UI"/>
              </a:rPr>
              <a:t>Blade size</a:t>
            </a:r>
            <a:r>
              <a:rPr lang="en-GB" noProof="0">
                <a:solidFill>
                  <a:srgbClr val="333333"/>
                </a:solidFill>
                <a:latin typeface="Sofia Sans"/>
                <a:cs typeface="Segoe UI"/>
              </a:rPr>
              <a:t>: Longer blades catch more wind.</a:t>
            </a:r>
          </a:p>
          <a:p>
            <a:pPr marL="285750" indent="-285750">
              <a:lnSpc>
                <a:spcPct val="150000"/>
              </a:lnSpc>
              <a:buFont typeface="Wingdings" panose="05000000000000000000" pitchFamily="2" charset="2"/>
              <a:buChar char="Ø"/>
            </a:pPr>
            <a:r>
              <a:rPr lang="en-GB" b="1" noProof="0">
                <a:solidFill>
                  <a:srgbClr val="333333"/>
                </a:solidFill>
                <a:latin typeface="Sofia Sans"/>
                <a:cs typeface="Segoe UI"/>
              </a:rPr>
              <a:t>Blade shape</a:t>
            </a:r>
            <a:r>
              <a:rPr lang="en-GB" noProof="0">
                <a:solidFill>
                  <a:srgbClr val="333333"/>
                </a:solidFill>
                <a:latin typeface="Sofia Sans"/>
                <a:cs typeface="Segoe UI"/>
              </a:rPr>
              <a:t>: Curved blades, like airplane wings, work best.</a:t>
            </a:r>
          </a:p>
          <a:p>
            <a:pPr marL="285750" indent="-285750">
              <a:lnSpc>
                <a:spcPct val="150000"/>
              </a:lnSpc>
              <a:buFont typeface="Wingdings" panose="05000000000000000000" pitchFamily="2" charset="2"/>
              <a:buChar char="Ø"/>
            </a:pPr>
            <a:r>
              <a:rPr lang="en-GB" b="1" noProof="0">
                <a:solidFill>
                  <a:srgbClr val="333333"/>
                </a:solidFill>
                <a:latin typeface="Sofia Sans"/>
                <a:cs typeface="Segoe UI"/>
              </a:rPr>
              <a:t>Height</a:t>
            </a:r>
            <a:r>
              <a:rPr lang="en-GB" noProof="0">
                <a:solidFill>
                  <a:srgbClr val="333333"/>
                </a:solidFill>
                <a:latin typeface="Sofia Sans"/>
                <a:cs typeface="Segoe UI"/>
              </a:rPr>
              <a:t>: Taller turbines reach stronger winds.</a:t>
            </a:r>
          </a:p>
          <a:p>
            <a:pPr marL="285750" indent="-285750">
              <a:lnSpc>
                <a:spcPct val="150000"/>
              </a:lnSpc>
              <a:buFont typeface="Wingdings" panose="05000000000000000000" pitchFamily="2" charset="2"/>
              <a:buChar char="Ø"/>
            </a:pPr>
            <a:r>
              <a:rPr lang="en-GB" b="1" noProof="0">
                <a:solidFill>
                  <a:srgbClr val="333333"/>
                </a:solidFill>
                <a:latin typeface="Sofia Sans"/>
                <a:cs typeface="Segoe UI"/>
              </a:rPr>
              <a:t>Wind consistency</a:t>
            </a:r>
            <a:r>
              <a:rPr lang="en-GB" noProof="0">
                <a:solidFill>
                  <a:srgbClr val="333333"/>
                </a:solidFill>
                <a:latin typeface="Sofia Sans"/>
                <a:cs typeface="Segoe UI"/>
              </a:rPr>
              <a:t>: Steady winds are better than gusty ones.</a:t>
            </a:r>
          </a:p>
          <a:p>
            <a:pPr marL="285750" indent="-285750">
              <a:lnSpc>
                <a:spcPct val="150000"/>
              </a:lnSpc>
              <a:buFont typeface="Wingdings" panose="05000000000000000000" pitchFamily="2" charset="2"/>
              <a:buChar char="Ø"/>
            </a:pPr>
            <a:r>
              <a:rPr lang="en-GB" b="1" noProof="0">
                <a:solidFill>
                  <a:srgbClr val="333333"/>
                </a:solidFill>
                <a:latin typeface="Sofia Sans"/>
                <a:cs typeface="Segoe UI"/>
              </a:rPr>
              <a:t>Machine parts</a:t>
            </a:r>
            <a:r>
              <a:rPr lang="en-GB" noProof="0">
                <a:solidFill>
                  <a:srgbClr val="333333"/>
                </a:solidFill>
                <a:latin typeface="Sofia Sans"/>
                <a:cs typeface="Segoe UI"/>
              </a:rPr>
              <a:t>: Clean, well-working parts make more power.</a:t>
            </a:r>
          </a:p>
          <a:p>
            <a:pPr marL="285750" indent="-285750">
              <a:buFont typeface="Wingdings" panose="05000000000000000000" pitchFamily="2" charset="2"/>
              <a:buChar char="Ø"/>
            </a:pPr>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500" noProof="0">
              <a:solidFill>
                <a:srgbClr val="333333"/>
              </a:solidFill>
              <a:latin typeface="Sofia Sans"/>
              <a:cs typeface="Segoe UI"/>
            </a:endParaRPr>
          </a:p>
          <a:p>
            <a:endParaRPr lang="en-GB" sz="1100" noProof="0">
              <a:solidFill>
                <a:srgbClr val="FF0000"/>
              </a:solidFill>
              <a:latin typeface="Sofia Sans"/>
              <a:cs typeface="Segoe UI"/>
            </a:endParaRPr>
          </a:p>
        </p:txBody>
      </p:sp>
      <p:pic>
        <p:nvPicPr>
          <p:cNvPr id="4" name="Graphic 3" descr="Erneuerbare Energien Silhouette">
            <a:extLst>
              <a:ext uri="{FF2B5EF4-FFF2-40B4-BE49-F238E27FC236}">
                <a16:creationId xmlns:a16="http://schemas.microsoft.com/office/drawing/2014/main" id="{F8C2F2CA-84AB-28DD-9D3B-9E0E3348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0323" y="540727"/>
            <a:ext cx="914400" cy="914400"/>
          </a:xfrm>
          <a:prstGeom prst="rect">
            <a:avLst/>
          </a:prstGeom>
        </p:spPr>
      </p:pic>
      <p:pic>
        <p:nvPicPr>
          <p:cNvPr id="5" name="Graphic 4" descr="Windkraftanlagen Silhouette">
            <a:extLst>
              <a:ext uri="{FF2B5EF4-FFF2-40B4-BE49-F238E27FC236}">
                <a16:creationId xmlns:a16="http://schemas.microsoft.com/office/drawing/2014/main" id="{2DF2D369-26C1-74B3-B6EA-CDB6C2ECFF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6621" y="3409218"/>
            <a:ext cx="914400" cy="914400"/>
          </a:xfrm>
          <a:prstGeom prst="rect">
            <a:avLst/>
          </a:prstGeom>
        </p:spPr>
      </p:pic>
      <p:pic>
        <p:nvPicPr>
          <p:cNvPr id="7" name="Graphic 6" descr="Windig Silhouette">
            <a:extLst>
              <a:ext uri="{FF2B5EF4-FFF2-40B4-BE49-F238E27FC236}">
                <a16:creationId xmlns:a16="http://schemas.microsoft.com/office/drawing/2014/main" id="{407EC232-09C3-C90A-F790-62DCC7EAE9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5915" y="1833196"/>
            <a:ext cx="914400" cy="914400"/>
          </a:xfrm>
          <a:prstGeom prst="rect">
            <a:avLst/>
          </a:prstGeom>
        </p:spPr>
      </p:pic>
    </p:spTree>
    <p:extLst>
      <p:ext uri="{BB962C8B-B14F-4D97-AF65-F5344CB8AC3E}">
        <p14:creationId xmlns:p14="http://schemas.microsoft.com/office/powerpoint/2010/main" val="1734971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noProof="0"/>
              <a:t>Experiments with a wind turbine</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04</a:t>
            </a:r>
          </a:p>
        </p:txBody>
      </p:sp>
      <p:sp>
        <p:nvSpPr>
          <p:cNvPr id="372" name="Google Shape;372;p28"/>
          <p:cNvSpPr txBox="1">
            <a:spLocks noGrp="1"/>
          </p:cNvSpPr>
          <p:nvPr>
            <p:ph type="subTitle" idx="1"/>
          </p:nvPr>
        </p:nvSpPr>
        <p:spPr>
          <a:xfrm>
            <a:off x="448149" y="4109566"/>
            <a:ext cx="5708876" cy="618665"/>
          </a:xfrm>
          <a:prstGeom prst="rect">
            <a:avLst/>
          </a:prstGeom>
        </p:spPr>
        <p:txBody>
          <a:bodyPr spcFirstLastPara="1" wrap="square" lIns="91425" tIns="91425" rIns="91425" bIns="91425" anchor="ctr" anchorCtr="0">
            <a:noAutofit/>
          </a:bodyPr>
          <a:lstStyle/>
          <a:p>
            <a:pPr marL="0" indent="0">
              <a:lnSpc>
                <a:spcPct val="114999"/>
              </a:lnSpc>
            </a:pPr>
            <a:endParaRPr lang="en-GB" sz="1400" noProof="0"/>
          </a:p>
          <a:p>
            <a:pPr marL="0" indent="0">
              <a:lnSpc>
                <a:spcPct val="114999"/>
              </a:lnSpc>
            </a:pPr>
            <a:r>
              <a:rPr lang="en-US" sz="1400" noProof="0"/>
              <a:t>Familiarize yourself with the wind turbine kit and try out different configurations. </a:t>
            </a:r>
          </a:p>
          <a:p>
            <a:pPr marL="0" indent="0">
              <a:lnSpc>
                <a:spcPct val="114999"/>
              </a:lnSpc>
            </a:pPr>
            <a:endParaRPr lang="en-GB" sz="1400" noProof="0"/>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Tree>
    <p:extLst>
      <p:ext uri="{BB962C8B-B14F-4D97-AF65-F5344CB8AC3E}">
        <p14:creationId xmlns:p14="http://schemas.microsoft.com/office/powerpoint/2010/main" val="2142852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Excurse: measurement of power</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495284"/>
            <a:ext cx="7694274" cy="33264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noProof="0">
                <a:solidFill>
                  <a:schemeClr val="tx1"/>
                </a:solidFill>
              </a:rPr>
              <a:t>To see the difference in the direction of wind, we are measuring the power output of the wind turbine in the following experiments. Therefore, we are using a multimeter to measure power, or to be more precise the voltage of the wind turbine (see worksheet on page 38 onwards). </a:t>
            </a:r>
            <a:endParaRPr lang="en-GB" b="1"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r>
              <a:rPr lang="en-GB" b="1" noProof="0">
                <a:solidFill>
                  <a:schemeClr val="tx1"/>
                </a:solidFill>
              </a:rPr>
              <a:t>Why do we use voltage instead of power to measure the output of the wind turbine?</a:t>
            </a:r>
          </a:p>
          <a:p>
            <a:pPr marL="0" indent="0">
              <a:lnSpc>
                <a:spcPct val="114999"/>
              </a:lnSpc>
              <a:buNone/>
            </a:pPr>
            <a:endParaRPr lang="en-GB" noProof="0">
              <a:solidFill>
                <a:schemeClr val="tx1"/>
              </a:solidFill>
            </a:endParaRPr>
          </a:p>
          <a:p>
            <a:pPr marL="285750" indent="-285750">
              <a:lnSpc>
                <a:spcPct val="114999"/>
              </a:lnSpc>
              <a:buFont typeface="Wingdings" panose="05000000000000000000" pitchFamily="2" charset="2"/>
              <a:buChar char="Ø"/>
            </a:pPr>
            <a:r>
              <a:rPr lang="en-GB" b="1" noProof="0">
                <a:solidFill>
                  <a:schemeClr val="tx1"/>
                </a:solidFill>
              </a:rPr>
              <a:t>Power </a:t>
            </a:r>
            <a:r>
              <a:rPr lang="en-GB" noProof="0">
                <a:solidFill>
                  <a:schemeClr val="tx1"/>
                </a:solidFill>
              </a:rPr>
              <a:t>= is the energy produced or consumed over time, typically measured in watts (W)</a:t>
            </a:r>
          </a:p>
          <a:p>
            <a:pPr marL="285750" indent="-285750">
              <a:lnSpc>
                <a:spcPct val="114999"/>
              </a:lnSpc>
              <a:buFont typeface="Wingdings" panose="05000000000000000000" pitchFamily="2" charset="2"/>
              <a:buChar char="Ø"/>
            </a:pPr>
            <a:r>
              <a:rPr lang="en-GB" b="1" noProof="0">
                <a:solidFill>
                  <a:schemeClr val="tx1"/>
                </a:solidFill>
              </a:rPr>
              <a:t>Voltage </a:t>
            </a:r>
            <a:r>
              <a:rPr lang="en-GB" noProof="0">
                <a:solidFill>
                  <a:schemeClr val="tx1"/>
                </a:solidFill>
              </a:rPr>
              <a:t>= acts like the "pressure" in an electrical circuit, indicating how strongly electricity is pushed through wires. </a:t>
            </a:r>
          </a:p>
          <a:p>
            <a:pPr marL="0" indent="0">
              <a:lnSpc>
                <a:spcPct val="114999"/>
              </a:lnSpc>
              <a:buNone/>
            </a:pPr>
            <a:endParaRPr lang="en-GB" noProof="0">
              <a:solidFill>
                <a:schemeClr val="tx1"/>
              </a:solidFill>
            </a:endParaRPr>
          </a:p>
          <a:p>
            <a:pPr marL="0" indent="0">
              <a:lnSpc>
                <a:spcPct val="114999"/>
              </a:lnSpc>
              <a:buNone/>
            </a:pPr>
            <a:r>
              <a:rPr lang="en-GB" noProof="0">
                <a:solidFill>
                  <a:schemeClr val="tx1"/>
                </a:solidFill>
                <a:sym typeface="Wingdings" panose="05000000000000000000" pitchFamily="2" charset="2"/>
              </a:rPr>
              <a:t></a:t>
            </a:r>
            <a:r>
              <a:rPr lang="en-GB" noProof="0">
                <a:solidFill>
                  <a:schemeClr val="tx1"/>
                </a:solidFill>
              </a:rPr>
              <a:t> </a:t>
            </a:r>
            <a:r>
              <a:rPr lang="en-GB" b="1" noProof="0">
                <a:solidFill>
                  <a:schemeClr val="tx1"/>
                </a:solidFill>
              </a:rPr>
              <a:t>When a wind turbine generates more power, the voltage usually increases.</a:t>
            </a:r>
          </a:p>
          <a:p>
            <a:pPr marL="0" indent="0">
              <a:lnSpc>
                <a:spcPct val="114999"/>
              </a:lnSpc>
              <a:buNone/>
            </a:pPr>
            <a:r>
              <a:rPr lang="en-GB" noProof="0">
                <a:solidFill>
                  <a:schemeClr val="tx1"/>
                </a:solidFill>
              </a:rPr>
              <a:t>This relationship makes voltage a reliable way to estimate power output. </a:t>
            </a:r>
          </a:p>
          <a:p>
            <a:pPr marL="0" indent="0">
              <a:lnSpc>
                <a:spcPct val="114999"/>
              </a:lnSpc>
              <a:buNone/>
            </a:pPr>
            <a:endParaRPr lang="en-GB" noProof="0">
              <a:solidFill>
                <a:srgbClr val="333333"/>
              </a:solidFill>
            </a:endParaRPr>
          </a:p>
          <a:p>
            <a:pPr marL="0" indent="0">
              <a:lnSpc>
                <a:spcPct val="114999"/>
              </a:lnSpc>
              <a:buNone/>
            </a:pPr>
            <a:endParaRPr lang="en-GB" noProof="0">
              <a:solidFill>
                <a:srgbClr val="333333"/>
              </a:solidFill>
            </a:endParaRPr>
          </a:p>
          <a:p>
            <a:pPr marL="0" indent="0">
              <a:lnSpc>
                <a:spcPct val="114999"/>
              </a:lnSpc>
              <a:buNone/>
            </a:pPr>
            <a:endParaRPr lang="en-GB" sz="1800" noProof="0">
              <a:solidFill>
                <a:srgbClr val="333333"/>
              </a:solidFill>
            </a:endParaRPr>
          </a:p>
          <a:p>
            <a:pPr marL="0" indent="0">
              <a:lnSpc>
                <a:spcPct val="114999"/>
              </a:lnSpc>
              <a:buNone/>
            </a:pPr>
            <a:endParaRPr lang="en-GB" sz="1800" noProof="0">
              <a:solidFill>
                <a:srgbClr val="333333"/>
              </a:solidFill>
            </a:endParaRPr>
          </a:p>
          <a:p>
            <a:pPr marL="0" indent="0">
              <a:lnSpc>
                <a:spcPct val="114999"/>
              </a:lnSpc>
              <a:buNone/>
            </a:pPr>
            <a:endParaRPr lang="en-GB" sz="1200" b="1" noProof="0">
              <a:solidFill>
                <a:srgbClr val="333333"/>
              </a:solidFill>
            </a:endParaRPr>
          </a:p>
          <a:p>
            <a:pPr marL="0" indent="0">
              <a:lnSpc>
                <a:spcPct val="114999"/>
              </a:lnSpc>
              <a:buNone/>
            </a:pPr>
            <a:endParaRPr lang="en-GB" sz="1200" b="1" noProof="0">
              <a:solidFill>
                <a:srgbClr val="97453F"/>
              </a:solidFill>
            </a:endParaRPr>
          </a:p>
          <a:p>
            <a:pPr marL="0" indent="0">
              <a:lnSpc>
                <a:spcPct val="114999"/>
              </a:lnSpc>
              <a:buNone/>
            </a:pPr>
            <a:endParaRPr lang="en-GB" sz="1200" noProof="0">
              <a:solidFill>
                <a:srgbClr val="333333"/>
              </a:solidFill>
            </a:endParaRPr>
          </a:p>
        </p:txBody>
      </p:sp>
      <p:pic>
        <p:nvPicPr>
          <p:cNvPr id="5" name="Graphic 4" descr="Hochspannung Silhouette">
            <a:extLst>
              <a:ext uri="{FF2B5EF4-FFF2-40B4-BE49-F238E27FC236}">
                <a16:creationId xmlns:a16="http://schemas.microsoft.com/office/drawing/2014/main" id="{AC0181ED-E036-F1C4-D057-50A6E4AE18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5491" y="3799285"/>
            <a:ext cx="914400" cy="914400"/>
          </a:xfrm>
          <a:prstGeom prst="rect">
            <a:avLst/>
          </a:prstGeom>
        </p:spPr>
      </p:pic>
      <p:pic>
        <p:nvPicPr>
          <p:cNvPr id="6" name="Graphic 5" descr="Strommast Silhouette">
            <a:extLst>
              <a:ext uri="{FF2B5EF4-FFF2-40B4-BE49-F238E27FC236}">
                <a16:creationId xmlns:a16="http://schemas.microsoft.com/office/drawing/2014/main" id="{8AE52DAC-58D2-62C2-8851-F28CC174EF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10475" y="314325"/>
            <a:ext cx="914400" cy="914400"/>
          </a:xfrm>
          <a:prstGeom prst="rect">
            <a:avLst/>
          </a:prstGeom>
        </p:spPr>
      </p:pic>
    </p:spTree>
    <p:extLst>
      <p:ext uri="{BB962C8B-B14F-4D97-AF65-F5344CB8AC3E}">
        <p14:creationId xmlns:p14="http://schemas.microsoft.com/office/powerpoint/2010/main" val="2078659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C290B-B18A-97A5-A4B1-9F00684F933C}"/>
              </a:ext>
            </a:extLst>
          </p:cNvPr>
          <p:cNvSpPr>
            <a:spLocks noGrp="1"/>
          </p:cNvSpPr>
          <p:nvPr>
            <p:ph type="title"/>
          </p:nvPr>
        </p:nvSpPr>
        <p:spPr>
          <a:xfrm>
            <a:off x="721613" y="539500"/>
            <a:ext cx="7717500" cy="572700"/>
          </a:xfrm>
        </p:spPr>
        <p:txBody>
          <a:bodyPr/>
          <a:lstStyle/>
          <a:p>
            <a:r>
              <a:rPr lang="en-GB" noProof="0"/>
              <a:t>Learning about wind, energy and wind energy</a:t>
            </a:r>
          </a:p>
        </p:txBody>
      </p:sp>
      <p:sp>
        <p:nvSpPr>
          <p:cNvPr id="3" name="Textfeld 2">
            <a:extLst>
              <a:ext uri="{FF2B5EF4-FFF2-40B4-BE49-F238E27FC236}">
                <a16:creationId xmlns:a16="http://schemas.microsoft.com/office/drawing/2014/main" id="{2AB2F75C-C846-9587-ED21-4DE12760C871}"/>
              </a:ext>
            </a:extLst>
          </p:cNvPr>
          <p:cNvSpPr txBox="1"/>
          <p:nvPr/>
        </p:nvSpPr>
        <p:spPr>
          <a:xfrm>
            <a:off x="5203197" y="2820091"/>
            <a:ext cx="333026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chemeClr val="accent3"/>
                </a:solidFill>
                <a:latin typeface="Sofia Sans"/>
              </a:rPr>
              <a:t>Renewable energy</a:t>
            </a:r>
            <a:endParaRPr lang="en-GB" noProof="0">
              <a:solidFill>
                <a:schemeClr val="accent3"/>
              </a:solidFill>
              <a:latin typeface="Sofia Sans"/>
            </a:endParaRPr>
          </a:p>
          <a:p>
            <a:pPr marL="285750" indent="-285750">
              <a:buClr>
                <a:schemeClr val="accent1"/>
              </a:buClr>
              <a:buFont typeface="Arial" panose="020B0604020202020204" pitchFamily="34" charset="0"/>
              <a:buChar char="•"/>
            </a:pPr>
            <a:r>
              <a:rPr lang="en-GB" noProof="0">
                <a:latin typeface="Sofia Sans"/>
              </a:rPr>
              <a:t>Comes from natural sources that are constantly replenished. </a:t>
            </a:r>
            <a:endParaRPr lang="en-GB" b="1" noProof="0">
              <a:latin typeface="Sofia Sans"/>
            </a:endParaRPr>
          </a:p>
          <a:p>
            <a:pPr marL="285750" indent="-285750">
              <a:buClr>
                <a:schemeClr val="accent1"/>
              </a:buClr>
              <a:buFont typeface="Arial" panose="020B0604020202020204" pitchFamily="34" charset="0"/>
              <a:buChar char="•"/>
            </a:pPr>
            <a:r>
              <a:rPr lang="en-GB" noProof="0">
                <a:latin typeface="Sofia Sans"/>
              </a:rPr>
              <a:t>These sources can be used indefinitely without depleting them.</a:t>
            </a:r>
            <a:endParaRPr lang="en-GB" b="1" noProof="0">
              <a:latin typeface="Sofia Sans"/>
            </a:endParaRPr>
          </a:p>
        </p:txBody>
      </p:sp>
      <p:sp>
        <p:nvSpPr>
          <p:cNvPr id="5" name="Textfeld 4">
            <a:extLst>
              <a:ext uri="{FF2B5EF4-FFF2-40B4-BE49-F238E27FC236}">
                <a16:creationId xmlns:a16="http://schemas.microsoft.com/office/drawing/2014/main" id="{3477B88D-5BFE-F240-E500-3CA4A560A476}"/>
              </a:ext>
            </a:extLst>
          </p:cNvPr>
          <p:cNvSpPr txBox="1"/>
          <p:nvPr/>
        </p:nvSpPr>
        <p:spPr>
          <a:xfrm>
            <a:off x="829332" y="2820091"/>
            <a:ext cx="333026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chemeClr val="accent3"/>
                </a:solidFill>
                <a:latin typeface="Sofia Sans"/>
              </a:rPr>
              <a:t>Non-renewable energy</a:t>
            </a:r>
            <a:endParaRPr lang="en-GB" noProof="0">
              <a:solidFill>
                <a:schemeClr val="accent3"/>
              </a:solidFill>
              <a:latin typeface="Sofia Sans"/>
            </a:endParaRPr>
          </a:p>
          <a:p>
            <a:pPr marL="285750" indent="-285750" algn="just">
              <a:buClr>
                <a:schemeClr val="accent1"/>
              </a:buClr>
              <a:buFont typeface="Arial" panose="020B0604020202020204" pitchFamily="34" charset="0"/>
              <a:buChar char="•"/>
            </a:pPr>
            <a:r>
              <a:rPr lang="en-GB" noProof="0">
                <a:latin typeface="Sofia Sans"/>
              </a:rPr>
              <a:t>Comes from sources that can be exhausted over time. </a:t>
            </a:r>
          </a:p>
          <a:p>
            <a:pPr marL="285750" indent="-285750" algn="just">
              <a:buClr>
                <a:schemeClr val="accent1"/>
              </a:buClr>
              <a:buFont typeface="Arial" panose="020B0604020202020204" pitchFamily="34" charset="0"/>
              <a:buChar char="•"/>
            </a:pPr>
            <a:r>
              <a:rPr lang="en-GB" noProof="0">
                <a:latin typeface="Sofia Sans"/>
              </a:rPr>
              <a:t>These are finite and will eventually run out.</a:t>
            </a:r>
          </a:p>
        </p:txBody>
      </p:sp>
      <p:sp>
        <p:nvSpPr>
          <p:cNvPr id="6" name="Textfeld 5">
            <a:extLst>
              <a:ext uri="{FF2B5EF4-FFF2-40B4-BE49-F238E27FC236}">
                <a16:creationId xmlns:a16="http://schemas.microsoft.com/office/drawing/2014/main" id="{39744603-28CF-718B-65F8-D15FBC6EE306}"/>
              </a:ext>
            </a:extLst>
          </p:cNvPr>
          <p:cNvSpPr txBox="1"/>
          <p:nvPr/>
        </p:nvSpPr>
        <p:spPr>
          <a:xfrm>
            <a:off x="4451929" y="3156525"/>
            <a:ext cx="751268" cy="369332"/>
          </a:xfrm>
          <a:prstGeom prst="rect">
            <a:avLst/>
          </a:prstGeom>
          <a:noFill/>
        </p:spPr>
        <p:txBody>
          <a:bodyPr wrap="square" rtlCol="0">
            <a:spAutoFit/>
          </a:bodyPr>
          <a:lstStyle/>
          <a:p>
            <a:r>
              <a:rPr lang="en-GB" sz="1800" b="1" noProof="0">
                <a:solidFill>
                  <a:schemeClr val="accent1"/>
                </a:solidFill>
              </a:rPr>
              <a:t>VS.</a:t>
            </a:r>
          </a:p>
        </p:txBody>
      </p:sp>
      <p:grpSp>
        <p:nvGrpSpPr>
          <p:cNvPr id="19" name="Gruppieren 18">
            <a:extLst>
              <a:ext uri="{FF2B5EF4-FFF2-40B4-BE49-F238E27FC236}">
                <a16:creationId xmlns:a16="http://schemas.microsoft.com/office/drawing/2014/main" id="{94061994-95CB-F34A-FF07-E8D39A1F2910}"/>
              </a:ext>
            </a:extLst>
          </p:cNvPr>
          <p:cNvGrpSpPr/>
          <p:nvPr/>
        </p:nvGrpSpPr>
        <p:grpSpPr>
          <a:xfrm>
            <a:off x="6446252" y="1996306"/>
            <a:ext cx="720000" cy="720000"/>
            <a:chOff x="4388852" y="3765791"/>
            <a:chExt cx="720000" cy="720000"/>
          </a:xfrm>
        </p:grpSpPr>
        <p:sp>
          <p:nvSpPr>
            <p:cNvPr id="18" name="Flussdiagramm: Verbinder 17">
              <a:extLst>
                <a:ext uri="{FF2B5EF4-FFF2-40B4-BE49-F238E27FC236}">
                  <a16:creationId xmlns:a16="http://schemas.microsoft.com/office/drawing/2014/main" id="{6E69821E-E317-35B0-0E03-DE2D07D8EE8D}"/>
                </a:ext>
              </a:extLst>
            </p:cNvPr>
            <p:cNvSpPr>
              <a:spLocks noChangeAspect="1"/>
            </p:cNvSpPr>
            <p:nvPr/>
          </p:nvSpPr>
          <p:spPr>
            <a:xfrm>
              <a:off x="4388852" y="3765791"/>
              <a:ext cx="720000" cy="720000"/>
            </a:xfrm>
            <a:prstGeom prst="flowChartConnector">
              <a:avLst/>
            </a:prstGeom>
            <a:solidFill>
              <a:schemeClr val="accent3"/>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4" name="Grafik 13" descr="Windkraftanlagen Silhouette">
              <a:extLst>
                <a:ext uri="{FF2B5EF4-FFF2-40B4-BE49-F238E27FC236}">
                  <a16:creationId xmlns:a16="http://schemas.microsoft.com/office/drawing/2014/main" id="{F07A0E50-62F5-0149-B4D6-394E6CC33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4494" y="3871433"/>
              <a:ext cx="508716" cy="508716"/>
            </a:xfrm>
            <a:prstGeom prst="rect">
              <a:avLst/>
            </a:prstGeom>
          </p:spPr>
        </p:pic>
      </p:grpSp>
      <p:grpSp>
        <p:nvGrpSpPr>
          <p:cNvPr id="20" name="Gruppieren 19">
            <a:extLst>
              <a:ext uri="{FF2B5EF4-FFF2-40B4-BE49-F238E27FC236}">
                <a16:creationId xmlns:a16="http://schemas.microsoft.com/office/drawing/2014/main" id="{2A6B179B-5996-9EC3-ECAD-E740A917E9CE}"/>
              </a:ext>
            </a:extLst>
          </p:cNvPr>
          <p:cNvGrpSpPr/>
          <p:nvPr/>
        </p:nvGrpSpPr>
        <p:grpSpPr>
          <a:xfrm>
            <a:off x="2134463" y="1909869"/>
            <a:ext cx="720000" cy="720000"/>
            <a:chOff x="761156" y="2190277"/>
            <a:chExt cx="720000" cy="720000"/>
          </a:xfrm>
        </p:grpSpPr>
        <p:sp>
          <p:nvSpPr>
            <p:cNvPr id="17" name="Flussdiagramm: Verbinder 16">
              <a:extLst>
                <a:ext uri="{FF2B5EF4-FFF2-40B4-BE49-F238E27FC236}">
                  <a16:creationId xmlns:a16="http://schemas.microsoft.com/office/drawing/2014/main" id="{64F4DE41-3455-5321-1407-4552EFB46989}"/>
                </a:ext>
              </a:extLst>
            </p:cNvPr>
            <p:cNvSpPr>
              <a:spLocks noChangeAspect="1"/>
            </p:cNvSpPr>
            <p:nvPr/>
          </p:nvSpPr>
          <p:spPr>
            <a:xfrm>
              <a:off x="761156" y="2190277"/>
              <a:ext cx="720000" cy="720000"/>
            </a:xfrm>
            <a:prstGeom prst="flowChartConnector">
              <a:avLst/>
            </a:prstGeom>
            <a:solidFill>
              <a:schemeClr val="accent3"/>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6" name="Grafik 15" descr="Kraftwerk Silhouette">
              <a:extLst>
                <a:ext uri="{FF2B5EF4-FFF2-40B4-BE49-F238E27FC236}">
                  <a16:creationId xmlns:a16="http://schemas.microsoft.com/office/drawing/2014/main" id="{C2B72B1F-D11C-7F0B-DF9A-2B4F112393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798" y="2295919"/>
              <a:ext cx="508716" cy="508716"/>
            </a:xfrm>
            <a:prstGeom prst="rect">
              <a:avLst/>
            </a:prstGeom>
          </p:spPr>
        </p:pic>
      </p:grpSp>
    </p:spTree>
    <p:extLst>
      <p:ext uri="{BB962C8B-B14F-4D97-AF65-F5344CB8AC3E}">
        <p14:creationId xmlns:p14="http://schemas.microsoft.com/office/powerpoint/2010/main" val="3328654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Direction of wind</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5734"/>
            <a:ext cx="5651663" cy="3269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chemeClr val="tx1"/>
                </a:solidFill>
              </a:rPr>
              <a:t>Definition:</a:t>
            </a:r>
            <a:endParaRPr lang="en-GB" b="1" noProof="0">
              <a:solidFill>
                <a:schemeClr val="tx1"/>
              </a:solidFill>
              <a:highlight>
                <a:srgbClr val="FFFF00"/>
              </a:highlight>
            </a:endParaRPr>
          </a:p>
          <a:p>
            <a:pPr marL="0" indent="0">
              <a:lnSpc>
                <a:spcPct val="114999"/>
              </a:lnSpc>
              <a:buNone/>
            </a:pPr>
            <a:r>
              <a:rPr lang="en-GB" noProof="0">
                <a:solidFill>
                  <a:schemeClr val="tx1"/>
                </a:solidFill>
              </a:rPr>
              <a:t>Wind direction tells us where the wind is coming from.</a:t>
            </a:r>
          </a:p>
          <a:p>
            <a:pPr marL="0" indent="0">
              <a:lnSpc>
                <a:spcPct val="114999"/>
              </a:lnSpc>
              <a:buNone/>
            </a:pPr>
            <a:endParaRPr lang="en-GB" noProof="0">
              <a:solidFill>
                <a:schemeClr val="tx1"/>
              </a:solidFill>
            </a:endParaRPr>
          </a:p>
          <a:p>
            <a:pPr marL="0" indent="0">
              <a:lnSpc>
                <a:spcPct val="114999"/>
              </a:lnSpc>
              <a:buNone/>
            </a:pPr>
            <a:r>
              <a:rPr lang="en-GB" b="1" noProof="0">
                <a:solidFill>
                  <a:schemeClr val="tx1"/>
                </a:solidFill>
              </a:rPr>
              <a:t>Imagine a river:</a:t>
            </a:r>
            <a:r>
              <a:rPr lang="en-GB" noProof="0">
                <a:solidFill>
                  <a:schemeClr val="tx1"/>
                </a:solidFill>
              </a:rPr>
              <a:t> Wind is like an invisible river of air. </a:t>
            </a:r>
          </a:p>
          <a:p>
            <a:pPr marL="0" indent="0">
              <a:lnSpc>
                <a:spcPct val="114999"/>
              </a:lnSpc>
              <a:buNone/>
            </a:pPr>
            <a:r>
              <a:rPr lang="en-GB" noProof="0">
                <a:solidFill>
                  <a:schemeClr val="tx1"/>
                </a:solidFill>
              </a:rPr>
              <a:t>Just like a river pushes water in one direction, the wind </a:t>
            </a:r>
          </a:p>
          <a:p>
            <a:pPr marL="0" indent="0">
              <a:lnSpc>
                <a:spcPct val="114999"/>
              </a:lnSpc>
              <a:buNone/>
            </a:pPr>
            <a:r>
              <a:rPr lang="en-GB" noProof="0">
                <a:solidFill>
                  <a:schemeClr val="tx1"/>
                </a:solidFill>
              </a:rPr>
              <a:t>moves air in a specific direction.</a:t>
            </a:r>
          </a:p>
          <a:p>
            <a:pPr marL="0" indent="0">
              <a:lnSpc>
                <a:spcPct val="114999"/>
              </a:lnSpc>
              <a:buNone/>
            </a:pPr>
            <a:endParaRPr lang="en-GB" noProof="0">
              <a:solidFill>
                <a:schemeClr val="tx1"/>
              </a:solidFill>
            </a:endParaRPr>
          </a:p>
          <a:p>
            <a:pPr marL="0" indent="0">
              <a:lnSpc>
                <a:spcPct val="114999"/>
              </a:lnSpc>
              <a:buNone/>
            </a:pPr>
            <a:r>
              <a:rPr lang="en-GB" b="1" noProof="0">
                <a:solidFill>
                  <a:schemeClr val="tx1"/>
                </a:solidFill>
              </a:rPr>
              <a:t>Example:</a:t>
            </a:r>
            <a:r>
              <a:rPr lang="en-GB" noProof="0">
                <a:solidFill>
                  <a:schemeClr val="tx1"/>
                </a:solidFill>
              </a:rPr>
              <a:t> If the wind blows from the east, the air comes from the east and moves towards the west.</a:t>
            </a:r>
          </a:p>
          <a:p>
            <a:pPr marL="0" indent="0">
              <a:lnSpc>
                <a:spcPct val="114999"/>
              </a:lnSpc>
              <a:buNone/>
            </a:pPr>
            <a:endParaRPr lang="en-GB" sz="1800" noProof="0">
              <a:solidFill>
                <a:schemeClr val="tx1"/>
              </a:solidFill>
            </a:endParaRPr>
          </a:p>
          <a:p>
            <a:pPr marL="0" indent="0">
              <a:lnSpc>
                <a:spcPct val="114999"/>
              </a:lnSpc>
              <a:buNone/>
            </a:pPr>
            <a:endParaRPr lang="en-GB" sz="1800" noProof="0">
              <a:solidFill>
                <a:schemeClr val="tx1"/>
              </a:solidFill>
            </a:endParaRPr>
          </a:p>
          <a:p>
            <a:pPr marL="0" indent="0">
              <a:lnSpc>
                <a:spcPct val="114999"/>
              </a:lnSpc>
              <a:buNone/>
            </a:pPr>
            <a:endParaRPr lang="en-GB" sz="1200" b="1" noProof="0">
              <a:solidFill>
                <a:schemeClr val="tx1"/>
              </a:solidFill>
            </a:endParaRPr>
          </a:p>
          <a:p>
            <a:pPr marL="0" indent="0">
              <a:lnSpc>
                <a:spcPct val="114999"/>
              </a:lnSpc>
              <a:buNone/>
            </a:pPr>
            <a:endParaRPr lang="en-GB" sz="1200" b="1" noProof="0">
              <a:solidFill>
                <a:srgbClr val="97453F"/>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309" y="200301"/>
            <a:ext cx="591871" cy="591871"/>
          </a:xfrm>
          <a:prstGeom prst="rect">
            <a:avLst/>
          </a:prstGeom>
        </p:spPr>
      </p:pic>
      <p:pic>
        <p:nvPicPr>
          <p:cNvPr id="6" name="Grafik 5" descr="3 Ways to Determine Wind Direction - wikiHow">
            <a:extLst>
              <a:ext uri="{FF2B5EF4-FFF2-40B4-BE49-F238E27FC236}">
                <a16:creationId xmlns:a16="http://schemas.microsoft.com/office/drawing/2014/main" id="{85AD24EA-EAAD-4699-F533-971CDC5F5066}"/>
              </a:ext>
            </a:extLst>
          </p:cNvPr>
          <p:cNvPicPr>
            <a:picLocks noChangeAspect="1"/>
          </p:cNvPicPr>
          <p:nvPr/>
        </p:nvPicPr>
        <p:blipFill>
          <a:blip r:embed="rId5" cstate="hqprint">
            <a:extLst>
              <a:ext uri="{28A0092B-C50C-407E-A947-70E740481C1C}">
                <a14:useLocalDpi xmlns:a14="http://schemas.microsoft.com/office/drawing/2010/main"/>
              </a:ext>
            </a:extLst>
          </a:blip>
          <a:srcRect r="-239"/>
          <a:stretch/>
        </p:blipFill>
        <p:spPr>
          <a:xfrm>
            <a:off x="6702005" y="1833972"/>
            <a:ext cx="2268629" cy="1639385"/>
          </a:xfrm>
          <a:prstGeom prst="rect">
            <a:avLst/>
          </a:prstGeom>
        </p:spPr>
      </p:pic>
    </p:spTree>
    <p:extLst>
      <p:ext uri="{BB962C8B-B14F-4D97-AF65-F5344CB8AC3E}">
        <p14:creationId xmlns:p14="http://schemas.microsoft.com/office/powerpoint/2010/main" val="2108892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Direction of wind</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5734"/>
            <a:ext cx="6608424" cy="3269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dirty="0">
                <a:solidFill>
                  <a:schemeClr val="tx1"/>
                </a:solidFill>
              </a:rPr>
              <a:t>Challenge:</a:t>
            </a:r>
          </a:p>
          <a:p>
            <a:pPr marL="0" indent="0">
              <a:lnSpc>
                <a:spcPct val="114999"/>
              </a:lnSpc>
              <a:buNone/>
            </a:pPr>
            <a:r>
              <a:rPr lang="en-GB" noProof="0" dirty="0">
                <a:solidFill>
                  <a:schemeClr val="tx1"/>
                </a:solidFill>
              </a:rPr>
              <a:t>Take a look at your worksheet on page 42 and try to identify, which direction of wind has the most power regarding to the pictures.</a:t>
            </a:r>
          </a:p>
          <a:p>
            <a:pPr marL="0" indent="0">
              <a:lnSpc>
                <a:spcPct val="114999"/>
              </a:lnSpc>
              <a:buNone/>
            </a:pPr>
            <a:endParaRPr lang="en-GB" noProof="0" dirty="0">
              <a:solidFill>
                <a:schemeClr val="tx1"/>
              </a:solidFill>
            </a:endParaRPr>
          </a:p>
          <a:p>
            <a:pPr marL="0" indent="0">
              <a:lnSpc>
                <a:spcPct val="114999"/>
              </a:lnSpc>
              <a:buNone/>
            </a:pPr>
            <a:endParaRPr lang="en-GB" noProof="0" dirty="0">
              <a:solidFill>
                <a:schemeClr val="tx1"/>
              </a:solidFill>
            </a:endParaRPr>
          </a:p>
          <a:p>
            <a:pPr marL="0" indent="0">
              <a:lnSpc>
                <a:spcPct val="114999"/>
              </a:lnSpc>
              <a:buNone/>
            </a:pPr>
            <a:endParaRPr lang="en-GB" noProof="0" dirty="0">
              <a:solidFill>
                <a:schemeClr val="tx1"/>
              </a:solidFill>
            </a:endParaRPr>
          </a:p>
          <a:p>
            <a:pPr marL="0" indent="0">
              <a:lnSpc>
                <a:spcPct val="114999"/>
              </a:lnSpc>
              <a:buNone/>
            </a:pPr>
            <a:r>
              <a:rPr lang="en-GB" noProof="0" dirty="0">
                <a:solidFill>
                  <a:schemeClr val="tx1"/>
                </a:solidFill>
              </a:rPr>
              <a:t>What do you observe? </a:t>
            </a:r>
          </a:p>
          <a:p>
            <a:pPr marL="0" indent="0">
              <a:lnSpc>
                <a:spcPct val="114999"/>
              </a:lnSpc>
              <a:buNone/>
            </a:pPr>
            <a:endParaRPr lang="en-GB" noProof="0" dirty="0">
              <a:solidFill>
                <a:srgbClr val="333333"/>
              </a:solidFill>
            </a:endParaRPr>
          </a:p>
          <a:p>
            <a:pPr marL="0" indent="0">
              <a:lnSpc>
                <a:spcPct val="114999"/>
              </a:lnSpc>
              <a:buNone/>
            </a:pPr>
            <a:endParaRPr lang="en-GB" sz="1800" noProof="0" dirty="0">
              <a:solidFill>
                <a:srgbClr val="333333"/>
              </a:solidFill>
            </a:endParaRPr>
          </a:p>
          <a:p>
            <a:pPr marL="0" indent="0">
              <a:lnSpc>
                <a:spcPct val="114999"/>
              </a:lnSpc>
              <a:buNone/>
            </a:pPr>
            <a:endParaRPr lang="en-GB" sz="1800" noProof="0" dirty="0">
              <a:solidFill>
                <a:srgbClr val="333333"/>
              </a:solidFill>
            </a:endParaRPr>
          </a:p>
          <a:p>
            <a:pPr marL="0" indent="0">
              <a:lnSpc>
                <a:spcPct val="114999"/>
              </a:lnSpc>
              <a:buNone/>
            </a:pPr>
            <a:endParaRPr lang="en-GB" sz="1200" b="1" noProof="0" dirty="0">
              <a:solidFill>
                <a:srgbClr val="333333"/>
              </a:solidFill>
            </a:endParaRPr>
          </a:p>
          <a:p>
            <a:pPr marL="0" indent="0">
              <a:lnSpc>
                <a:spcPct val="114999"/>
              </a:lnSpc>
              <a:buNone/>
            </a:pPr>
            <a:endParaRPr lang="en-GB" sz="1200" b="1" noProof="0" dirty="0">
              <a:solidFill>
                <a:srgbClr val="97453F"/>
              </a:solidFill>
            </a:endParaRPr>
          </a:p>
          <a:p>
            <a:pPr marL="0" indent="0">
              <a:lnSpc>
                <a:spcPct val="114999"/>
              </a:lnSpc>
              <a:buNone/>
            </a:pPr>
            <a:endParaRPr lang="en-GB" sz="1200" noProof="0" dirty="0">
              <a:solidFill>
                <a:srgbClr val="333333"/>
              </a:solidFill>
            </a:endParaRPr>
          </a:p>
        </p:txBody>
      </p:sp>
      <p:pic>
        <p:nvPicPr>
          <p:cNvPr id="4" name="Grafik 3" descr="Würfel Silhouette">
            <a:extLst>
              <a:ext uri="{FF2B5EF4-FFF2-40B4-BE49-F238E27FC236}">
                <a16:creationId xmlns:a16="http://schemas.microsoft.com/office/drawing/2014/main" id="{81C02923-F50E-5E6D-C971-48B62F148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1594" y="1344264"/>
            <a:ext cx="914400" cy="914400"/>
          </a:xfrm>
          <a:prstGeom prst="rect">
            <a:avLst/>
          </a:prstGeom>
        </p:spPr>
      </p:pic>
      <p:pic>
        <p:nvPicPr>
          <p:cNvPr id="5" name="Grafik 4" descr="All You Want to Know about Kite Surfing - SportyciouS">
            <a:extLst>
              <a:ext uri="{FF2B5EF4-FFF2-40B4-BE49-F238E27FC236}">
                <a16:creationId xmlns:a16="http://schemas.microsoft.com/office/drawing/2014/main" id="{C8DC64E1-3764-B986-0DFF-E872DD6C7A30}"/>
              </a:ext>
            </a:extLst>
          </p:cNvPr>
          <p:cNvPicPr>
            <a:picLocks noChangeAspect="1"/>
          </p:cNvPicPr>
          <p:nvPr/>
        </p:nvPicPr>
        <p:blipFill>
          <a:blip r:embed="rId5"/>
          <a:stretch>
            <a:fillRect/>
          </a:stretch>
        </p:blipFill>
        <p:spPr>
          <a:xfrm>
            <a:off x="5708341" y="3052929"/>
            <a:ext cx="2743199" cy="1823012"/>
          </a:xfrm>
          <a:prstGeom prst="rect">
            <a:avLst/>
          </a:prstGeom>
        </p:spPr>
      </p:pic>
    </p:spTree>
    <p:extLst>
      <p:ext uri="{BB962C8B-B14F-4D97-AF65-F5344CB8AC3E}">
        <p14:creationId xmlns:p14="http://schemas.microsoft.com/office/powerpoint/2010/main" val="3639066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Direction of wind</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5734"/>
            <a:ext cx="6608424" cy="3269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noProof="0" dirty="0">
                <a:solidFill>
                  <a:schemeClr val="tx1"/>
                </a:solidFill>
              </a:rPr>
              <a:t>Finding: </a:t>
            </a:r>
            <a:r>
              <a:rPr lang="en-GB" b="1" noProof="0" dirty="0">
                <a:solidFill>
                  <a:schemeClr val="tx1"/>
                </a:solidFill>
              </a:rPr>
              <a:t>Direct wind has more power!</a:t>
            </a:r>
            <a:endParaRPr lang="en-GB" noProof="0" dirty="0">
              <a:solidFill>
                <a:schemeClr val="tx1"/>
              </a:solidFill>
            </a:endParaRPr>
          </a:p>
          <a:p>
            <a:pPr marL="0" indent="0">
              <a:lnSpc>
                <a:spcPct val="114999"/>
              </a:lnSpc>
              <a:buNone/>
            </a:pPr>
            <a:endParaRPr lang="en-GB" noProof="0" dirty="0">
              <a:solidFill>
                <a:schemeClr val="tx1"/>
              </a:solidFill>
            </a:endParaRPr>
          </a:p>
          <a:p>
            <a:pPr marL="0" indent="0">
              <a:lnSpc>
                <a:spcPct val="114999"/>
              </a:lnSpc>
              <a:buNone/>
            </a:pPr>
            <a:r>
              <a:rPr lang="en-GB" b="1" noProof="0" dirty="0">
                <a:solidFill>
                  <a:schemeClr val="tx1"/>
                </a:solidFill>
              </a:rPr>
              <a:t>Imagine you are running against the wind. It feels harder than running with the wind pushing you from behind. </a:t>
            </a:r>
            <a:r>
              <a:rPr lang="en-GB" noProof="0" dirty="0">
                <a:solidFill>
                  <a:schemeClr val="tx1"/>
                </a:solidFill>
              </a:rPr>
              <a:t>That’s the power of direct wind.</a:t>
            </a:r>
          </a:p>
          <a:p>
            <a:pPr marL="0" indent="0">
              <a:lnSpc>
                <a:spcPct val="114999"/>
              </a:lnSpc>
              <a:buNone/>
            </a:pPr>
            <a:endParaRPr lang="en-GB" noProof="0" dirty="0">
              <a:solidFill>
                <a:schemeClr val="tx1"/>
              </a:solidFill>
            </a:endParaRPr>
          </a:p>
          <a:p>
            <a:pPr marL="0" indent="0">
              <a:lnSpc>
                <a:spcPct val="114999"/>
              </a:lnSpc>
              <a:buNone/>
            </a:pPr>
            <a:r>
              <a:rPr lang="en-GB" noProof="0" dirty="0">
                <a:solidFill>
                  <a:schemeClr val="tx1"/>
                </a:solidFill>
              </a:rPr>
              <a:t>And look at the picture: The direct wind affects the </a:t>
            </a:r>
          </a:p>
          <a:p>
            <a:pPr marL="0" indent="0">
              <a:lnSpc>
                <a:spcPct val="114999"/>
              </a:lnSpc>
              <a:buNone/>
            </a:pPr>
            <a:r>
              <a:rPr lang="en-GB" noProof="0" dirty="0">
                <a:solidFill>
                  <a:schemeClr val="tx1"/>
                </a:solidFill>
              </a:rPr>
              <a:t>trees most!</a:t>
            </a:r>
          </a:p>
          <a:p>
            <a:pPr marL="0" indent="0">
              <a:lnSpc>
                <a:spcPct val="114999"/>
              </a:lnSpc>
              <a:buNone/>
            </a:pPr>
            <a:endParaRPr lang="en-GB" sz="1800" noProof="0" dirty="0">
              <a:solidFill>
                <a:schemeClr val="tx1"/>
              </a:solidFill>
            </a:endParaRPr>
          </a:p>
          <a:p>
            <a:pPr marL="0" indent="0" defTabSz="1219170">
              <a:lnSpc>
                <a:spcPct val="114999"/>
              </a:lnSpc>
              <a:buClr>
                <a:srgbClr val="63AA8A"/>
              </a:buClr>
              <a:buNone/>
            </a:pPr>
            <a:r>
              <a:rPr lang="en-US" dirty="0">
                <a:solidFill>
                  <a:schemeClr val="tx1"/>
                </a:solidFill>
              </a:rPr>
              <a:t>Now we will measure the power of direct wind, </a:t>
            </a:r>
          </a:p>
          <a:p>
            <a:pPr marL="0" indent="0" defTabSz="1219170">
              <a:lnSpc>
                <a:spcPct val="114999"/>
              </a:lnSpc>
              <a:buClr>
                <a:srgbClr val="63AA8A"/>
              </a:buClr>
              <a:buNone/>
            </a:pPr>
            <a:r>
              <a:rPr lang="en-US" dirty="0">
                <a:solidFill>
                  <a:schemeClr val="tx1"/>
                </a:solidFill>
              </a:rPr>
              <a:t>angled wind (45°) and strongly angled wind (90°) </a:t>
            </a:r>
          </a:p>
          <a:p>
            <a:pPr marL="0" indent="0" defTabSz="1219170">
              <a:lnSpc>
                <a:spcPct val="114999"/>
              </a:lnSpc>
              <a:buClr>
                <a:srgbClr val="63AA8A"/>
              </a:buClr>
              <a:buNone/>
            </a:pPr>
            <a:r>
              <a:rPr lang="en-US" dirty="0">
                <a:solidFill>
                  <a:schemeClr val="tx1"/>
                </a:solidFill>
              </a:rPr>
              <a:t>with our wind kit (</a:t>
            </a:r>
            <a:r>
              <a:rPr lang="en-US" b="1" dirty="0">
                <a:solidFill>
                  <a:schemeClr val="tx1"/>
                </a:solidFill>
              </a:rPr>
              <a:t>page 43</a:t>
            </a:r>
            <a:r>
              <a:rPr lang="en-US" dirty="0">
                <a:solidFill>
                  <a:schemeClr val="tx1"/>
                </a:solidFill>
              </a:rPr>
              <a:t>).</a:t>
            </a:r>
          </a:p>
          <a:p>
            <a:pPr marL="0" indent="0">
              <a:lnSpc>
                <a:spcPct val="114999"/>
              </a:lnSpc>
              <a:buNone/>
            </a:pPr>
            <a:endParaRPr lang="en-GB" sz="1800" noProof="0" dirty="0">
              <a:solidFill>
                <a:schemeClr val="tx1"/>
              </a:solidFill>
            </a:endParaRPr>
          </a:p>
          <a:p>
            <a:pPr marL="0" indent="0">
              <a:lnSpc>
                <a:spcPct val="114999"/>
              </a:lnSpc>
              <a:buNone/>
            </a:pPr>
            <a:endParaRPr lang="en-GB" sz="1800" noProof="0" dirty="0">
              <a:solidFill>
                <a:srgbClr val="333333"/>
              </a:solidFill>
            </a:endParaRPr>
          </a:p>
          <a:p>
            <a:pPr marL="0" indent="0">
              <a:lnSpc>
                <a:spcPct val="114999"/>
              </a:lnSpc>
              <a:buNone/>
            </a:pPr>
            <a:endParaRPr lang="en-GB" sz="1200" b="1" noProof="0" dirty="0">
              <a:solidFill>
                <a:srgbClr val="333333"/>
              </a:solidFill>
            </a:endParaRPr>
          </a:p>
          <a:p>
            <a:pPr marL="0" indent="0">
              <a:lnSpc>
                <a:spcPct val="114999"/>
              </a:lnSpc>
              <a:buNone/>
            </a:pPr>
            <a:endParaRPr lang="en-GB" sz="1200" b="1" noProof="0" dirty="0">
              <a:solidFill>
                <a:srgbClr val="97453F"/>
              </a:solidFill>
            </a:endParaRPr>
          </a:p>
          <a:p>
            <a:pPr marL="0" indent="0">
              <a:lnSpc>
                <a:spcPct val="114999"/>
              </a:lnSpc>
              <a:buNone/>
            </a:pPr>
            <a:endParaRPr lang="en-GB" sz="1200" noProof="0" dirty="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pic>
        <p:nvPicPr>
          <p:cNvPr id="2" name="Grafik 1" descr="Windy Weather Clipart">
            <a:extLst>
              <a:ext uri="{FF2B5EF4-FFF2-40B4-BE49-F238E27FC236}">
                <a16:creationId xmlns:a16="http://schemas.microsoft.com/office/drawing/2014/main" id="{E5AFD6C8-8F80-70E4-8914-19236018873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988081" y="2571750"/>
            <a:ext cx="2976245" cy="1845604"/>
          </a:xfrm>
          <a:prstGeom prst="rect">
            <a:avLst/>
          </a:prstGeom>
        </p:spPr>
      </p:pic>
      <p:pic>
        <p:nvPicPr>
          <p:cNvPr id="4" name="Grafik 3" descr="Würfel Silhouette">
            <a:extLst>
              <a:ext uri="{FF2B5EF4-FFF2-40B4-BE49-F238E27FC236}">
                <a16:creationId xmlns:a16="http://schemas.microsoft.com/office/drawing/2014/main" id="{ADBE8C5A-EA55-C3C9-A9A2-DA0F968D6C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2468" y="3950148"/>
            <a:ext cx="733999" cy="733999"/>
          </a:xfrm>
          <a:prstGeom prst="rect">
            <a:avLst/>
          </a:prstGeom>
        </p:spPr>
      </p:pic>
    </p:spTree>
    <p:extLst>
      <p:ext uri="{BB962C8B-B14F-4D97-AF65-F5344CB8AC3E}">
        <p14:creationId xmlns:p14="http://schemas.microsoft.com/office/powerpoint/2010/main" val="497507390"/>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Angle of attack</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1" y="1285734"/>
            <a:ext cx="4737806" cy="3269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sz="1400" dirty="0">
                <a:solidFill>
                  <a:schemeClr val="tx1"/>
                </a:solidFill>
              </a:rPr>
              <a:t>As operator for your wind turbine, your aim is to generate as much energy as possible! </a:t>
            </a:r>
          </a:p>
          <a:p>
            <a:pPr marL="342900" indent="-342900">
              <a:lnSpc>
                <a:spcPct val="114999"/>
              </a:lnSpc>
              <a:buFont typeface="Arial" panose="020B0604020202020204" pitchFamily="34" charset="0"/>
              <a:buChar char="•"/>
            </a:pPr>
            <a:endParaRPr lang="en-GB" sz="1400" dirty="0">
              <a:solidFill>
                <a:schemeClr val="tx1"/>
              </a:solidFill>
            </a:endParaRPr>
          </a:p>
          <a:p>
            <a:pPr marL="0" indent="0">
              <a:lnSpc>
                <a:spcPct val="114999"/>
              </a:lnSpc>
              <a:buNone/>
            </a:pPr>
            <a:r>
              <a:rPr lang="en-GB" sz="1400" dirty="0">
                <a:solidFill>
                  <a:schemeClr val="tx1"/>
                </a:solidFill>
              </a:rPr>
              <a:t>In previous chapters you learned about the </a:t>
            </a:r>
            <a:r>
              <a:rPr lang="en-GB" sz="1400" b="1" dirty="0">
                <a:solidFill>
                  <a:schemeClr val="tx1"/>
                </a:solidFill>
              </a:rPr>
              <a:t>airfoils</a:t>
            </a:r>
            <a:r>
              <a:rPr lang="en-GB" sz="1400" dirty="0">
                <a:solidFill>
                  <a:schemeClr val="tx1"/>
                </a:solidFill>
              </a:rPr>
              <a:t> and now did experience the </a:t>
            </a:r>
            <a:r>
              <a:rPr lang="en-GB" sz="1400" b="1" dirty="0">
                <a:solidFill>
                  <a:schemeClr val="tx1"/>
                </a:solidFill>
              </a:rPr>
              <a:t>impact </a:t>
            </a:r>
            <a:r>
              <a:rPr lang="en-GB" sz="1400" dirty="0">
                <a:solidFill>
                  <a:schemeClr val="tx1"/>
                </a:solidFill>
              </a:rPr>
              <a:t>of</a:t>
            </a:r>
            <a:r>
              <a:rPr lang="en-GB" sz="1400" b="1" dirty="0">
                <a:solidFill>
                  <a:schemeClr val="tx1"/>
                </a:solidFill>
              </a:rPr>
              <a:t> </a:t>
            </a:r>
            <a:r>
              <a:rPr lang="en-GB" sz="1400" dirty="0">
                <a:solidFill>
                  <a:schemeClr val="tx1"/>
                </a:solidFill>
              </a:rPr>
              <a:t>different</a:t>
            </a:r>
            <a:r>
              <a:rPr lang="en-GB" sz="1400" b="1" dirty="0">
                <a:solidFill>
                  <a:schemeClr val="tx1"/>
                </a:solidFill>
              </a:rPr>
              <a:t> wind directions</a:t>
            </a:r>
            <a:r>
              <a:rPr lang="en-GB" sz="1400" dirty="0">
                <a:solidFill>
                  <a:schemeClr val="tx1"/>
                </a:solidFill>
              </a:rPr>
              <a:t> or angles!</a:t>
            </a:r>
          </a:p>
          <a:p>
            <a:pPr marL="342900" indent="-342900">
              <a:lnSpc>
                <a:spcPct val="114999"/>
              </a:lnSpc>
              <a:buFont typeface="Arial" panose="020B0604020202020204" pitchFamily="34" charset="0"/>
              <a:buChar char="•"/>
            </a:pPr>
            <a:endParaRPr lang="en-GB" sz="1400" dirty="0">
              <a:solidFill>
                <a:schemeClr val="tx1"/>
              </a:solidFill>
            </a:endParaRPr>
          </a:p>
          <a:p>
            <a:pPr marL="0" indent="0">
              <a:lnSpc>
                <a:spcPct val="114999"/>
              </a:lnSpc>
              <a:buNone/>
            </a:pPr>
            <a:endParaRPr lang="en-GB" sz="1400" dirty="0">
              <a:solidFill>
                <a:schemeClr val="tx1"/>
              </a:solidFill>
            </a:endParaRPr>
          </a:p>
          <a:p>
            <a:pPr marL="0" indent="0">
              <a:lnSpc>
                <a:spcPct val="114999"/>
              </a:lnSpc>
              <a:buNone/>
            </a:pPr>
            <a:r>
              <a:rPr lang="en-GB" sz="1400" dirty="0">
                <a:solidFill>
                  <a:schemeClr val="tx1"/>
                </a:solidFill>
              </a:rPr>
              <a:t>The angle of attack describes the angle at which the wind “meets” the turbine blade.</a:t>
            </a:r>
          </a:p>
          <a:p>
            <a:pPr marL="0" indent="0">
              <a:lnSpc>
                <a:spcPct val="114999"/>
              </a:lnSpc>
              <a:buNone/>
            </a:pPr>
            <a:r>
              <a:rPr lang="en-GB" sz="1400" dirty="0">
                <a:solidFill>
                  <a:schemeClr val="tx1"/>
                </a:solidFill>
              </a:rPr>
              <a:t>Hence the correct angle is of great importance for improving efficiency and operating at maximum power point!</a:t>
            </a:r>
            <a:endParaRPr lang="en-DE" sz="1400" kern="100" dirty="0">
              <a:effectLst/>
              <a:ea typeface="Aptos" panose="020B0004020202020204" pitchFamily="34" charset="0"/>
              <a:cs typeface="Times New Roman" panose="02020603050405020304" pitchFamily="18" charset="0"/>
            </a:endParaRPr>
          </a:p>
          <a:p>
            <a:pPr marL="0" indent="0">
              <a:lnSpc>
                <a:spcPct val="114999"/>
              </a:lnSpc>
              <a:buNone/>
            </a:pPr>
            <a:endParaRPr lang="en-GB" sz="1800" noProof="0" dirty="0">
              <a:solidFill>
                <a:srgbClr val="333333"/>
              </a:solidFill>
            </a:endParaRPr>
          </a:p>
          <a:p>
            <a:pPr marL="0" indent="0">
              <a:lnSpc>
                <a:spcPct val="114999"/>
              </a:lnSpc>
              <a:buNone/>
            </a:pPr>
            <a:endParaRPr lang="en-GB" sz="1200" b="1" noProof="0" dirty="0">
              <a:solidFill>
                <a:srgbClr val="333333"/>
              </a:solidFill>
            </a:endParaRPr>
          </a:p>
          <a:p>
            <a:pPr marL="0" indent="0">
              <a:lnSpc>
                <a:spcPct val="114999"/>
              </a:lnSpc>
              <a:buNone/>
            </a:pPr>
            <a:endParaRPr lang="en-GB" sz="1200" b="1" noProof="0" dirty="0">
              <a:solidFill>
                <a:srgbClr val="97453F"/>
              </a:solidFill>
            </a:endParaRPr>
          </a:p>
          <a:p>
            <a:pPr marL="0" indent="0">
              <a:lnSpc>
                <a:spcPct val="114999"/>
              </a:lnSpc>
              <a:buNone/>
            </a:pPr>
            <a:endParaRPr lang="en-GB" sz="1200" noProof="0" dirty="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309" y="200301"/>
            <a:ext cx="591871" cy="591871"/>
          </a:xfrm>
          <a:prstGeom prst="rect">
            <a:avLst/>
          </a:prstGeom>
        </p:spPr>
      </p:pic>
      <p:pic>
        <p:nvPicPr>
          <p:cNvPr id="4" name="Grafik 3" descr="Trigonometrie Silhouette">
            <a:extLst>
              <a:ext uri="{FF2B5EF4-FFF2-40B4-BE49-F238E27FC236}">
                <a16:creationId xmlns:a16="http://schemas.microsoft.com/office/drawing/2014/main" id="{FA620B0F-B1C3-68AA-B92D-B9503A94A2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5049" y="3483009"/>
            <a:ext cx="1460190" cy="1460190"/>
          </a:xfrm>
          <a:prstGeom prst="rect">
            <a:avLst/>
          </a:prstGeom>
        </p:spPr>
      </p:pic>
      <p:pic>
        <p:nvPicPr>
          <p:cNvPr id="2" name="Grafik 1">
            <a:extLst>
              <a:ext uri="{FF2B5EF4-FFF2-40B4-BE49-F238E27FC236}">
                <a16:creationId xmlns:a16="http://schemas.microsoft.com/office/drawing/2014/main" id="{A3350455-11E4-476F-598D-86DA7EEB4FCC}"/>
              </a:ext>
            </a:extLst>
          </p:cNvPr>
          <p:cNvPicPr>
            <a:picLocks noChangeAspect="1"/>
          </p:cNvPicPr>
          <p:nvPr/>
        </p:nvPicPr>
        <p:blipFill>
          <a:blip r:embed="rId7"/>
          <a:stretch>
            <a:fillRect/>
          </a:stretch>
        </p:blipFill>
        <p:spPr>
          <a:xfrm>
            <a:off x="5456566" y="1285734"/>
            <a:ext cx="3637034" cy="1315684"/>
          </a:xfrm>
          <a:prstGeom prst="rect">
            <a:avLst/>
          </a:prstGeom>
        </p:spPr>
      </p:pic>
    </p:spTree>
    <p:extLst>
      <p:ext uri="{BB962C8B-B14F-4D97-AF65-F5344CB8AC3E}">
        <p14:creationId xmlns:p14="http://schemas.microsoft.com/office/powerpoint/2010/main" val="22287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Angle of attack</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9137" y="1377174"/>
            <a:ext cx="4511536" cy="3269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sz="1400" dirty="0">
                <a:solidFill>
                  <a:srgbClr val="333333"/>
                </a:solidFill>
              </a:rPr>
              <a:t>Now! Conduct the short </a:t>
            </a:r>
            <a:r>
              <a:rPr lang="en-GB" sz="1400" b="1" dirty="0">
                <a:solidFill>
                  <a:srgbClr val="333333"/>
                </a:solidFill>
              </a:rPr>
              <a:t>Challenge </a:t>
            </a:r>
            <a:r>
              <a:rPr lang="en-GB" sz="1400" dirty="0">
                <a:solidFill>
                  <a:srgbClr val="333333"/>
                </a:solidFill>
              </a:rPr>
              <a:t>in your </a:t>
            </a:r>
            <a:r>
              <a:rPr lang="en-GB" sz="1400" b="1" dirty="0">
                <a:solidFill>
                  <a:srgbClr val="333333"/>
                </a:solidFill>
              </a:rPr>
              <a:t>worksheet!</a:t>
            </a:r>
          </a:p>
          <a:p>
            <a:pPr marL="0" indent="0">
              <a:lnSpc>
                <a:spcPct val="114999"/>
              </a:lnSpc>
              <a:buNone/>
            </a:pPr>
            <a:endParaRPr lang="en-GB" sz="1400" dirty="0">
              <a:solidFill>
                <a:srgbClr val="333333"/>
              </a:solidFill>
            </a:endParaRPr>
          </a:p>
          <a:p>
            <a:pPr marL="0" indent="0">
              <a:lnSpc>
                <a:spcPct val="114999"/>
              </a:lnSpc>
              <a:buNone/>
            </a:pPr>
            <a:r>
              <a:rPr lang="en-GB" sz="1400" dirty="0">
                <a:solidFill>
                  <a:srgbClr val="333333"/>
                </a:solidFill>
              </a:rPr>
              <a:t>Which part do you think is crucial, such that your wind turbine can “find” the right angle?!</a:t>
            </a:r>
            <a:endParaRPr lang="en-GB" sz="1400" dirty="0"/>
          </a:p>
          <a:p>
            <a:pPr marL="0" indent="0">
              <a:lnSpc>
                <a:spcPct val="114999"/>
              </a:lnSpc>
              <a:buNone/>
            </a:pPr>
            <a:endParaRPr lang="en-GB" sz="1400" dirty="0">
              <a:solidFill>
                <a:srgbClr val="333333"/>
              </a:solidFill>
            </a:endParaRPr>
          </a:p>
          <a:p>
            <a:pPr marL="0" indent="0">
              <a:lnSpc>
                <a:spcPct val="114999"/>
              </a:lnSpc>
              <a:buNone/>
            </a:pPr>
            <a:endParaRPr lang="en-GB" dirty="0">
              <a:solidFill>
                <a:srgbClr val="333333"/>
              </a:solidFill>
            </a:endParaRPr>
          </a:p>
          <a:p>
            <a:pPr marL="0" indent="0">
              <a:lnSpc>
                <a:spcPct val="114999"/>
              </a:lnSpc>
              <a:buNone/>
            </a:pPr>
            <a:endParaRPr lang="en-GB" sz="1400" dirty="0">
              <a:solidFill>
                <a:srgbClr val="333333"/>
              </a:solidFill>
            </a:endParaRPr>
          </a:p>
          <a:p>
            <a:pPr marL="0" indent="0">
              <a:lnSpc>
                <a:spcPct val="114999"/>
              </a:lnSpc>
              <a:buNone/>
            </a:pPr>
            <a:r>
              <a:rPr lang="en-GB" sz="1400" dirty="0">
                <a:solidFill>
                  <a:srgbClr val="333333"/>
                </a:solidFill>
              </a:rPr>
              <a:t>Take a look into your worksheet on page 46 and mark the pictures as described in the task.</a:t>
            </a:r>
            <a:r>
              <a:rPr lang="en-GB" sz="1400" b="1" dirty="0">
                <a:solidFill>
                  <a:srgbClr val="333333"/>
                </a:solidFill>
              </a:rPr>
              <a:t> </a:t>
            </a:r>
          </a:p>
          <a:p>
            <a:pPr marL="0" indent="0">
              <a:lnSpc>
                <a:spcPct val="114999"/>
              </a:lnSpc>
              <a:buNone/>
            </a:pPr>
            <a:endParaRPr lang="en-GB" noProof="0" dirty="0"/>
          </a:p>
          <a:p>
            <a:pPr marL="0" indent="0">
              <a:lnSpc>
                <a:spcPct val="114999"/>
              </a:lnSpc>
              <a:buNone/>
            </a:pPr>
            <a:br>
              <a:rPr lang="en-GB" noProof="0" dirty="0"/>
            </a:br>
            <a:r>
              <a:rPr lang="en-GB" b="1" noProof="0" dirty="0">
                <a:solidFill>
                  <a:srgbClr val="333333"/>
                </a:solidFill>
              </a:rPr>
              <a:t>             </a:t>
            </a:r>
          </a:p>
          <a:p>
            <a:pPr marL="0" indent="0">
              <a:lnSpc>
                <a:spcPct val="114999"/>
              </a:lnSpc>
              <a:buNone/>
            </a:pPr>
            <a:endParaRPr lang="en-GB" b="1" noProof="0" dirty="0">
              <a:solidFill>
                <a:srgbClr val="333333"/>
              </a:solidFill>
            </a:endParaRPr>
          </a:p>
          <a:p>
            <a:pPr marL="0" indent="0">
              <a:lnSpc>
                <a:spcPct val="114999"/>
              </a:lnSpc>
              <a:buNone/>
            </a:pPr>
            <a:endParaRPr lang="en-GB" noProof="0" dirty="0"/>
          </a:p>
          <a:p>
            <a:pPr marL="0" indent="0">
              <a:lnSpc>
                <a:spcPct val="114999"/>
              </a:lnSpc>
              <a:buNone/>
            </a:pPr>
            <a:endParaRPr lang="en-GB" noProof="0" dirty="0">
              <a:solidFill>
                <a:srgbClr val="333333"/>
              </a:solidFill>
            </a:endParaRPr>
          </a:p>
          <a:p>
            <a:pPr marL="0" indent="0">
              <a:lnSpc>
                <a:spcPct val="114999"/>
              </a:lnSpc>
              <a:buNone/>
            </a:pPr>
            <a:endParaRPr lang="en-GB" b="1" noProof="0" dirty="0">
              <a:solidFill>
                <a:srgbClr val="97453F"/>
              </a:solidFill>
            </a:endParaRPr>
          </a:p>
          <a:p>
            <a:pPr marL="0" indent="0">
              <a:lnSpc>
                <a:spcPct val="114999"/>
              </a:lnSpc>
              <a:buNone/>
            </a:pPr>
            <a:endParaRPr lang="en-GB" noProof="0" dirty="0">
              <a:solidFill>
                <a:srgbClr val="333333"/>
              </a:solidFill>
            </a:endParaRPr>
          </a:p>
        </p:txBody>
      </p:sp>
      <p:pic>
        <p:nvPicPr>
          <p:cNvPr id="6" name="Grafik 3" descr="Würfel Silhouette">
            <a:extLst>
              <a:ext uri="{FF2B5EF4-FFF2-40B4-BE49-F238E27FC236}">
                <a16:creationId xmlns:a16="http://schemas.microsoft.com/office/drawing/2014/main" id="{767B77FE-C608-CC33-CCCC-800938C322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2519" y="829914"/>
            <a:ext cx="914400" cy="914400"/>
          </a:xfrm>
          <a:prstGeom prst="rect">
            <a:avLst/>
          </a:prstGeom>
        </p:spPr>
      </p:pic>
      <p:pic>
        <p:nvPicPr>
          <p:cNvPr id="2" name="Grafik 1" descr="Mini-Windrad fürs eigene Haus: Diese 7 Fakten muss man kennen ...">
            <a:extLst>
              <a:ext uri="{FF2B5EF4-FFF2-40B4-BE49-F238E27FC236}">
                <a16:creationId xmlns:a16="http://schemas.microsoft.com/office/drawing/2014/main" id="{8BE8A092-7CA2-4344-4E60-AEAB5EC2347D}"/>
              </a:ext>
            </a:extLst>
          </p:cNvPr>
          <p:cNvPicPr>
            <a:picLocks noChangeAspect="1"/>
          </p:cNvPicPr>
          <p:nvPr/>
        </p:nvPicPr>
        <p:blipFill>
          <a:blip r:embed="rId5"/>
          <a:stretch>
            <a:fillRect/>
          </a:stretch>
        </p:blipFill>
        <p:spPr>
          <a:xfrm>
            <a:off x="5336404" y="2189039"/>
            <a:ext cx="3472001" cy="2583587"/>
          </a:xfrm>
          <a:prstGeom prst="rect">
            <a:avLst/>
          </a:prstGeom>
        </p:spPr>
      </p:pic>
    </p:spTree>
    <p:extLst>
      <p:ext uri="{BB962C8B-B14F-4D97-AF65-F5344CB8AC3E}">
        <p14:creationId xmlns:p14="http://schemas.microsoft.com/office/powerpoint/2010/main" val="1943273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The usage of a tail fin</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5734"/>
            <a:ext cx="4564934" cy="37022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noProof="0" dirty="0">
                <a:solidFill>
                  <a:srgbClr val="333333"/>
                </a:solidFill>
              </a:rPr>
              <a:t>We make a wind turbine align towards the wind by the usage of a tail fin!</a:t>
            </a:r>
          </a:p>
          <a:p>
            <a:pPr marL="0" indent="0">
              <a:lnSpc>
                <a:spcPct val="114999"/>
              </a:lnSpc>
              <a:buNone/>
            </a:pPr>
            <a:endParaRPr lang="en-GB" noProof="0" dirty="0">
              <a:solidFill>
                <a:srgbClr val="333333"/>
              </a:solidFill>
            </a:endParaRPr>
          </a:p>
          <a:p>
            <a:pPr marL="0" indent="0">
              <a:lnSpc>
                <a:spcPct val="114999"/>
              </a:lnSpc>
              <a:buNone/>
            </a:pPr>
            <a:r>
              <a:rPr lang="en-GB" b="1" noProof="0" dirty="0">
                <a:solidFill>
                  <a:srgbClr val="333333"/>
                </a:solidFill>
              </a:rPr>
              <a:t>Why does this happen?</a:t>
            </a:r>
            <a:endParaRPr lang="en-GB" b="1" noProof="0" dirty="0"/>
          </a:p>
          <a:p>
            <a:pPr marL="0" indent="0">
              <a:lnSpc>
                <a:spcPct val="114999"/>
              </a:lnSpc>
              <a:buNone/>
            </a:pPr>
            <a:r>
              <a:rPr lang="en-GB" noProof="0" dirty="0">
                <a:solidFill>
                  <a:srgbClr val="333333"/>
                </a:solidFill>
              </a:rPr>
              <a:t>Imagine you are standing outside holding </a:t>
            </a:r>
          </a:p>
          <a:p>
            <a:pPr marL="0" indent="0">
              <a:lnSpc>
                <a:spcPct val="114999"/>
              </a:lnSpc>
              <a:buNone/>
            </a:pPr>
            <a:r>
              <a:rPr lang="en-GB" noProof="0" dirty="0">
                <a:solidFill>
                  <a:srgbClr val="333333"/>
                </a:solidFill>
              </a:rPr>
              <a:t>a large </a:t>
            </a:r>
            <a:r>
              <a:rPr lang="en-GB" b="1" noProof="0" dirty="0">
                <a:solidFill>
                  <a:srgbClr val="333333"/>
                </a:solidFill>
              </a:rPr>
              <a:t>flag</a:t>
            </a:r>
            <a:r>
              <a:rPr lang="en-GB" noProof="0" dirty="0">
                <a:solidFill>
                  <a:srgbClr val="333333"/>
                </a:solidFill>
              </a:rPr>
              <a:t> in a strong wind. If you rotate </a:t>
            </a:r>
          </a:p>
          <a:p>
            <a:pPr marL="0" indent="0">
              <a:lnSpc>
                <a:spcPct val="114999"/>
              </a:lnSpc>
              <a:buNone/>
            </a:pPr>
            <a:r>
              <a:rPr lang="en-GB" noProof="0" dirty="0">
                <a:solidFill>
                  <a:srgbClr val="333333"/>
                </a:solidFill>
              </a:rPr>
              <a:t>your body sideways to the wind, the flag will flap and resist you. </a:t>
            </a:r>
          </a:p>
          <a:p>
            <a:pPr marL="0" indent="0">
              <a:lnSpc>
                <a:spcPct val="114999"/>
              </a:lnSpc>
              <a:buNone/>
            </a:pPr>
            <a:endParaRPr lang="en-GB" noProof="0" dirty="0">
              <a:solidFill>
                <a:srgbClr val="333333"/>
              </a:solidFill>
            </a:endParaRPr>
          </a:p>
          <a:p>
            <a:pPr marL="0" indent="0">
              <a:lnSpc>
                <a:spcPct val="114999"/>
              </a:lnSpc>
              <a:buNone/>
            </a:pPr>
            <a:r>
              <a:rPr lang="en-GB" noProof="0" dirty="0">
                <a:solidFill>
                  <a:srgbClr val="333333"/>
                </a:solidFill>
              </a:rPr>
              <a:t>However, if you turn such that the flag faces directly the wind, it straightens out smoothly. </a:t>
            </a:r>
          </a:p>
          <a:p>
            <a:pPr marL="0" indent="0">
              <a:lnSpc>
                <a:spcPct val="114999"/>
              </a:lnSpc>
              <a:buNone/>
            </a:pPr>
            <a:endParaRPr lang="en-GB" sz="1800" noProof="0" dirty="0"/>
          </a:p>
          <a:p>
            <a:pPr marL="0" indent="0">
              <a:lnSpc>
                <a:spcPct val="114999"/>
              </a:lnSpc>
              <a:buNone/>
            </a:pPr>
            <a:endParaRPr lang="en-GB" sz="1800" noProof="0" dirty="0">
              <a:solidFill>
                <a:srgbClr val="333333"/>
              </a:solidFill>
            </a:endParaRPr>
          </a:p>
          <a:p>
            <a:pPr marL="0" indent="0">
              <a:lnSpc>
                <a:spcPct val="114999"/>
              </a:lnSpc>
              <a:buNone/>
            </a:pPr>
            <a:endParaRPr lang="en-GB" sz="1800" noProof="0" dirty="0">
              <a:solidFill>
                <a:srgbClr val="333333"/>
              </a:solidFill>
            </a:endParaRPr>
          </a:p>
          <a:p>
            <a:pPr marL="0" indent="0">
              <a:lnSpc>
                <a:spcPct val="114999"/>
              </a:lnSpc>
              <a:buNone/>
            </a:pPr>
            <a:endParaRPr lang="en-GB" sz="1200" b="1" noProof="0" dirty="0">
              <a:solidFill>
                <a:srgbClr val="97453F"/>
              </a:solidFill>
            </a:endParaRPr>
          </a:p>
          <a:p>
            <a:pPr marL="0" indent="0">
              <a:lnSpc>
                <a:spcPct val="114999"/>
              </a:lnSpc>
              <a:buNone/>
            </a:pPr>
            <a:endParaRPr lang="en-GB" sz="1200" noProof="0" dirty="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309" y="200301"/>
            <a:ext cx="591871" cy="591871"/>
          </a:xfrm>
          <a:prstGeom prst="rect">
            <a:avLst/>
          </a:prstGeom>
        </p:spPr>
      </p:pic>
      <p:pic>
        <p:nvPicPr>
          <p:cNvPr id="6" name="Grafik 5" descr="Ein Bild, das Flagge, Himmel, Wolke, draußen enthält.&#10;&#10;Automatisch generierte Beschreibung">
            <a:extLst>
              <a:ext uri="{FF2B5EF4-FFF2-40B4-BE49-F238E27FC236}">
                <a16:creationId xmlns:a16="http://schemas.microsoft.com/office/drawing/2014/main" id="{8486E011-E5FF-7B6C-0222-758D6FD3AE40}"/>
              </a:ext>
            </a:extLst>
          </p:cNvPr>
          <p:cNvPicPr>
            <a:picLocks noChangeAspect="1"/>
          </p:cNvPicPr>
          <p:nvPr/>
        </p:nvPicPr>
        <p:blipFill>
          <a:blip r:embed="rId5"/>
          <a:stretch>
            <a:fillRect/>
          </a:stretch>
        </p:blipFill>
        <p:spPr>
          <a:xfrm>
            <a:off x="5624618" y="1474937"/>
            <a:ext cx="3290438" cy="2193625"/>
          </a:xfrm>
          <a:prstGeom prst="rect">
            <a:avLst/>
          </a:prstGeom>
        </p:spPr>
      </p:pic>
    </p:spTree>
    <p:extLst>
      <p:ext uri="{BB962C8B-B14F-4D97-AF65-F5344CB8AC3E}">
        <p14:creationId xmlns:p14="http://schemas.microsoft.com/office/powerpoint/2010/main" val="2471492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The usage of a tail fin</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894935" y="1282926"/>
            <a:ext cx="4294793" cy="38991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defTabSz="1219170">
              <a:lnSpc>
                <a:spcPct val="114999"/>
              </a:lnSpc>
              <a:buClr>
                <a:srgbClr val="63AA8A"/>
              </a:buClr>
              <a:buNone/>
            </a:pPr>
            <a:r>
              <a:rPr lang="en-GB" sz="1400" kern="0" dirty="0">
                <a:solidFill>
                  <a:srgbClr val="333333"/>
                </a:solidFill>
              </a:rPr>
              <a:t>The tail fin works by </a:t>
            </a:r>
            <a:r>
              <a:rPr lang="en-GB" sz="1400" b="1" kern="0" dirty="0">
                <a:solidFill>
                  <a:srgbClr val="333333"/>
                </a:solidFill>
              </a:rPr>
              <a:t>using the force of the wind itself</a:t>
            </a:r>
            <a:r>
              <a:rPr lang="en-GB" sz="1400" kern="0" dirty="0">
                <a:solidFill>
                  <a:srgbClr val="333333"/>
                </a:solidFill>
              </a:rPr>
              <a:t>. </a:t>
            </a:r>
          </a:p>
          <a:p>
            <a:pPr marL="0" indent="0" defTabSz="1219170">
              <a:lnSpc>
                <a:spcPct val="114999"/>
              </a:lnSpc>
              <a:buClr>
                <a:srgbClr val="63AA8A"/>
              </a:buClr>
              <a:buNone/>
            </a:pPr>
            <a:r>
              <a:rPr lang="en-GB" sz="1400" kern="0" dirty="0">
                <a:solidFill>
                  <a:srgbClr val="333333"/>
                </a:solidFill>
              </a:rPr>
              <a:t>When wind </a:t>
            </a:r>
            <a:r>
              <a:rPr lang="en-GB" sz="1400" b="1" kern="0" dirty="0">
                <a:solidFill>
                  <a:srgbClr val="333333"/>
                </a:solidFill>
              </a:rPr>
              <a:t>hits</a:t>
            </a:r>
            <a:r>
              <a:rPr lang="en-GB" sz="1400" kern="0" dirty="0">
                <a:solidFill>
                  <a:srgbClr val="333333"/>
                </a:solidFill>
              </a:rPr>
              <a:t> the tail fin from the </a:t>
            </a:r>
            <a:r>
              <a:rPr lang="en-GB" sz="1400" b="1" kern="0" dirty="0">
                <a:solidFill>
                  <a:srgbClr val="333333"/>
                </a:solidFill>
              </a:rPr>
              <a:t>side</a:t>
            </a:r>
            <a:r>
              <a:rPr lang="en-GB" sz="1400" kern="0" dirty="0">
                <a:solidFill>
                  <a:srgbClr val="333333"/>
                </a:solidFill>
              </a:rPr>
              <a:t>, it creates a </a:t>
            </a:r>
            <a:r>
              <a:rPr lang="en-GB" sz="1400" b="1" kern="0" dirty="0">
                <a:solidFill>
                  <a:srgbClr val="333333"/>
                </a:solidFill>
              </a:rPr>
              <a:t>turning force, which causes the turbine to rotate</a:t>
            </a:r>
            <a:r>
              <a:rPr lang="en-GB" sz="1400" kern="0" dirty="0">
                <a:solidFill>
                  <a:srgbClr val="333333"/>
                </a:solidFill>
              </a:rPr>
              <a:t>.</a:t>
            </a:r>
          </a:p>
          <a:p>
            <a:pPr marL="0" indent="0" defTabSz="1219170">
              <a:lnSpc>
                <a:spcPct val="114999"/>
              </a:lnSpc>
              <a:buClr>
                <a:srgbClr val="63AA8A"/>
              </a:buClr>
              <a:buNone/>
            </a:pPr>
            <a:endParaRPr lang="en-GB" sz="1400" kern="0" dirty="0">
              <a:solidFill>
                <a:srgbClr val="333333"/>
              </a:solidFill>
            </a:endParaRPr>
          </a:p>
          <a:p>
            <a:pPr marL="0" indent="0" defTabSz="1219170">
              <a:lnSpc>
                <a:spcPct val="114999"/>
              </a:lnSpc>
              <a:buClr>
                <a:srgbClr val="63AA8A"/>
              </a:buClr>
              <a:buNone/>
            </a:pPr>
            <a:endParaRPr lang="en-GB" sz="1400" kern="0" dirty="0">
              <a:solidFill>
                <a:srgbClr val="333333"/>
              </a:solidFill>
            </a:endParaRPr>
          </a:p>
          <a:p>
            <a:pPr marL="0" indent="0" defTabSz="1219170">
              <a:lnSpc>
                <a:spcPct val="114999"/>
              </a:lnSpc>
              <a:buClr>
                <a:srgbClr val="63AA8A"/>
              </a:buClr>
              <a:buNone/>
            </a:pPr>
            <a:r>
              <a:rPr lang="en-GB" sz="1400" kern="0" dirty="0">
                <a:solidFill>
                  <a:srgbClr val="333333"/>
                </a:solidFill>
              </a:rPr>
              <a:t>Effect: </a:t>
            </a:r>
            <a:r>
              <a:rPr lang="en-GB" sz="1400" b="1" kern="0" dirty="0">
                <a:solidFill>
                  <a:srgbClr val="333333"/>
                </a:solidFill>
              </a:rPr>
              <a:t>Turbine moves to reduce drag on tail fin. </a:t>
            </a:r>
            <a:r>
              <a:rPr lang="en-GB" sz="1400" kern="0" dirty="0">
                <a:solidFill>
                  <a:srgbClr val="333333"/>
                </a:solidFill>
              </a:rPr>
              <a:t>Now the turbine faces the direct wind again!</a:t>
            </a:r>
          </a:p>
          <a:p>
            <a:pPr marL="0" indent="0">
              <a:lnSpc>
                <a:spcPct val="114999"/>
              </a:lnSpc>
              <a:buNone/>
            </a:pPr>
            <a:endParaRPr lang="en-GB" noProof="0" dirty="0">
              <a:solidFill>
                <a:srgbClr val="333333"/>
              </a:solidFill>
            </a:endParaRPr>
          </a:p>
          <a:p>
            <a:pPr marL="0" indent="0">
              <a:lnSpc>
                <a:spcPct val="114999"/>
              </a:lnSpc>
              <a:buNone/>
            </a:pPr>
            <a:endParaRPr lang="en-GB" noProof="0" dirty="0">
              <a:solidFill>
                <a:srgbClr val="333333"/>
              </a:solidFill>
            </a:endParaRPr>
          </a:p>
          <a:p>
            <a:pPr marL="0" indent="0">
              <a:lnSpc>
                <a:spcPct val="114999"/>
              </a:lnSpc>
              <a:buNone/>
            </a:pPr>
            <a:r>
              <a:rPr lang="en-GB" b="1" noProof="0" dirty="0">
                <a:solidFill>
                  <a:srgbClr val="333333"/>
                </a:solidFill>
              </a:rPr>
              <a:t>Challenge</a:t>
            </a:r>
            <a:r>
              <a:rPr lang="en-GB" noProof="0" dirty="0">
                <a:solidFill>
                  <a:srgbClr val="333333"/>
                </a:solidFill>
              </a:rPr>
              <a:t>: Test your knowledge in the worksheet!</a:t>
            </a:r>
          </a:p>
          <a:p>
            <a:pPr marL="0" indent="0">
              <a:lnSpc>
                <a:spcPct val="114999"/>
              </a:lnSpc>
              <a:buNone/>
            </a:pPr>
            <a:r>
              <a:rPr lang="en-GB" dirty="0">
                <a:solidFill>
                  <a:srgbClr val="333333"/>
                </a:solidFill>
              </a:rPr>
              <a:t>Look at page 47. After that try to find solutions for the first recap-quiz on page 49.</a:t>
            </a:r>
            <a:endParaRPr lang="en-GB" noProof="0" dirty="0">
              <a:solidFill>
                <a:srgbClr val="333333"/>
              </a:solidFill>
            </a:endParaRPr>
          </a:p>
          <a:p>
            <a:pPr marL="0" indent="0">
              <a:lnSpc>
                <a:spcPct val="114999"/>
              </a:lnSpc>
              <a:buNone/>
            </a:pPr>
            <a:endParaRPr lang="en-GB" sz="1800" noProof="0" dirty="0">
              <a:solidFill>
                <a:srgbClr val="333333"/>
              </a:solidFill>
            </a:endParaRPr>
          </a:p>
          <a:p>
            <a:pPr marL="0" indent="0">
              <a:lnSpc>
                <a:spcPct val="114999"/>
              </a:lnSpc>
              <a:buNone/>
            </a:pPr>
            <a:endParaRPr lang="en-GB" sz="1200" b="1" noProof="0" dirty="0">
              <a:solidFill>
                <a:srgbClr val="97453F"/>
              </a:solidFill>
            </a:endParaRPr>
          </a:p>
          <a:p>
            <a:pPr marL="0" indent="0">
              <a:lnSpc>
                <a:spcPct val="114999"/>
              </a:lnSpc>
              <a:buNone/>
            </a:pPr>
            <a:endParaRPr lang="en-GB" sz="1200" noProof="0" dirty="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309" y="200301"/>
            <a:ext cx="591871" cy="591871"/>
          </a:xfrm>
          <a:prstGeom prst="rect">
            <a:avLst/>
          </a:prstGeom>
        </p:spPr>
      </p:pic>
      <p:pic>
        <p:nvPicPr>
          <p:cNvPr id="8" name="Grafik 7" descr="Würfel Silhouette">
            <a:extLst>
              <a:ext uri="{FF2B5EF4-FFF2-40B4-BE49-F238E27FC236}">
                <a16:creationId xmlns:a16="http://schemas.microsoft.com/office/drawing/2014/main" id="{8967C9B2-9839-DA3B-73EF-BD7EE80D78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6830" y="4114800"/>
            <a:ext cx="914400" cy="914400"/>
          </a:xfrm>
          <a:prstGeom prst="rect">
            <a:avLst/>
          </a:prstGeom>
        </p:spPr>
      </p:pic>
      <p:pic>
        <p:nvPicPr>
          <p:cNvPr id="7" name="Grafik 6">
            <a:extLst>
              <a:ext uri="{FF2B5EF4-FFF2-40B4-BE49-F238E27FC236}">
                <a16:creationId xmlns:a16="http://schemas.microsoft.com/office/drawing/2014/main" id="{20A14296-8EB0-6A95-9D6B-F0ABD4E5E55B}"/>
              </a:ext>
            </a:extLst>
          </p:cNvPr>
          <p:cNvPicPr>
            <a:picLocks noChangeAspect="1"/>
          </p:cNvPicPr>
          <p:nvPr/>
        </p:nvPicPr>
        <p:blipFill>
          <a:blip r:embed="rId7"/>
          <a:stretch>
            <a:fillRect/>
          </a:stretch>
        </p:blipFill>
        <p:spPr>
          <a:xfrm>
            <a:off x="5637250" y="1028700"/>
            <a:ext cx="2524328" cy="3086100"/>
          </a:xfrm>
          <a:prstGeom prst="rect">
            <a:avLst/>
          </a:prstGeom>
        </p:spPr>
      </p:pic>
      <p:cxnSp>
        <p:nvCxnSpPr>
          <p:cNvPr id="6" name="Gerade Verbindung mit Pfeil 5">
            <a:extLst>
              <a:ext uri="{FF2B5EF4-FFF2-40B4-BE49-F238E27FC236}">
                <a16:creationId xmlns:a16="http://schemas.microsoft.com/office/drawing/2014/main" id="{BDC6E153-9CBC-9D66-9CD5-D9C8AC39167D}"/>
              </a:ext>
            </a:extLst>
          </p:cNvPr>
          <p:cNvCxnSpPr/>
          <p:nvPr/>
        </p:nvCxnSpPr>
        <p:spPr>
          <a:xfrm flipH="1" flipV="1">
            <a:off x="7674509" y="2941004"/>
            <a:ext cx="63303" cy="277552"/>
          </a:xfrm>
          <a:prstGeom prst="straightConnector1">
            <a:avLst/>
          </a:prstGeom>
          <a:ln>
            <a:solidFill>
              <a:srgbClr val="FFF059"/>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C9C5A7CE-A9B4-D110-5695-2575F906660B}"/>
              </a:ext>
            </a:extLst>
          </p:cNvPr>
          <p:cNvSpPr txBox="1"/>
          <p:nvPr/>
        </p:nvSpPr>
        <p:spPr>
          <a:xfrm>
            <a:off x="7430345" y="3232499"/>
            <a:ext cx="1003040"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solidFill>
                  <a:srgbClr val="FFFF00"/>
                </a:solidFill>
              </a:rPr>
              <a:t>tail fin</a:t>
            </a:r>
            <a:endParaRPr lang="en-GB" noProof="0"/>
          </a:p>
        </p:txBody>
      </p:sp>
      <p:sp>
        <p:nvSpPr>
          <p:cNvPr id="2" name="Google Shape;363;p27">
            <a:extLst>
              <a:ext uri="{FF2B5EF4-FFF2-40B4-BE49-F238E27FC236}">
                <a16:creationId xmlns:a16="http://schemas.microsoft.com/office/drawing/2014/main" id="{C6BD74C0-4A33-FE7D-E871-4AECE6AC13C2}"/>
              </a:ext>
            </a:extLst>
          </p:cNvPr>
          <p:cNvSpPr txBox="1">
            <a:spLocks/>
          </p:cNvSpPr>
          <p:nvPr/>
        </p:nvSpPr>
        <p:spPr>
          <a:xfrm>
            <a:off x="5365526" y="4018298"/>
            <a:ext cx="4333502" cy="7675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342900" indent="-342900" defTabSz="1219170">
              <a:lnSpc>
                <a:spcPct val="114999"/>
              </a:lnSpc>
              <a:buClr>
                <a:srgbClr val="63AA8A"/>
              </a:buClr>
              <a:buFont typeface="Wingdings" panose="05000000000000000000" pitchFamily="2" charset="2"/>
              <a:buChar char="Ø"/>
            </a:pPr>
            <a:r>
              <a:rPr lang="en-GB" kern="0" dirty="0">
                <a:solidFill>
                  <a:srgbClr val="333333"/>
                </a:solidFill>
              </a:rPr>
              <a:t>tail fin in use = vertically oriented</a:t>
            </a:r>
          </a:p>
          <a:p>
            <a:pPr marL="342900" indent="-342900" defTabSz="1219170">
              <a:lnSpc>
                <a:spcPct val="114999"/>
              </a:lnSpc>
              <a:buClr>
                <a:srgbClr val="63AA8A"/>
              </a:buClr>
              <a:buFont typeface="Wingdings" panose="05000000000000000000" pitchFamily="2" charset="2"/>
              <a:buChar char="Ø"/>
            </a:pPr>
            <a:r>
              <a:rPr lang="en-GB" kern="0" dirty="0">
                <a:solidFill>
                  <a:srgbClr val="333333"/>
                </a:solidFill>
              </a:rPr>
              <a:t>tail fin "not usable" = horizontally oriented</a:t>
            </a:r>
          </a:p>
          <a:p>
            <a:pPr marL="0" indent="0" defTabSz="1219170">
              <a:lnSpc>
                <a:spcPct val="114999"/>
              </a:lnSpc>
              <a:buClr>
                <a:srgbClr val="63AA8A"/>
              </a:buClr>
              <a:buNone/>
            </a:pPr>
            <a:endParaRPr lang="en-GB" kern="0" dirty="0">
              <a:solidFill>
                <a:srgbClr val="333333"/>
              </a:solidFill>
            </a:endParaRPr>
          </a:p>
        </p:txBody>
      </p:sp>
    </p:spTree>
    <p:extLst>
      <p:ext uri="{BB962C8B-B14F-4D97-AF65-F5344CB8AC3E}">
        <p14:creationId xmlns:p14="http://schemas.microsoft.com/office/powerpoint/2010/main" val="3180930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Change blade pitch</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697201" y="1448370"/>
            <a:ext cx="5535359" cy="32585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noProof="0">
                <a:solidFill>
                  <a:srgbClr val="333333"/>
                </a:solidFill>
              </a:rPr>
              <a:t>Blade pitch is the angle between the plane of rotation of the wind turbine and the blade itself. Adjusting this angle allows the turbine to control how much wind energy is captured by the blades.</a:t>
            </a:r>
            <a:endParaRPr lang="en-GB" noProof="0"/>
          </a:p>
          <a:p>
            <a:pPr marL="0" indent="0">
              <a:lnSpc>
                <a:spcPct val="114999"/>
              </a:lnSpc>
              <a:buNone/>
            </a:pPr>
            <a:endParaRPr lang="en-GB" noProof="0">
              <a:solidFill>
                <a:srgbClr val="333333"/>
              </a:solidFill>
            </a:endParaRPr>
          </a:p>
          <a:p>
            <a:pPr marL="285750" indent="-285750">
              <a:lnSpc>
                <a:spcPct val="114999"/>
              </a:lnSpc>
              <a:buFont typeface="Wingdings" panose="05000000000000000000" pitchFamily="2" charset="2"/>
              <a:buChar char="Ø"/>
            </a:pPr>
            <a:r>
              <a:rPr lang="en-GB" b="1" noProof="0">
                <a:solidFill>
                  <a:srgbClr val="333333"/>
                </a:solidFill>
              </a:rPr>
              <a:t>If the blade is too angled, we face power drops.</a:t>
            </a:r>
            <a:endParaRPr lang="en-GB" b="1" noProof="0"/>
          </a:p>
          <a:p>
            <a:pPr marL="0" indent="0">
              <a:lnSpc>
                <a:spcPct val="114999"/>
              </a:lnSpc>
              <a:buNone/>
            </a:pPr>
            <a:endParaRPr lang="en-GB" noProof="0"/>
          </a:p>
          <a:p>
            <a:pPr marL="0" indent="0">
              <a:lnSpc>
                <a:spcPct val="114999"/>
              </a:lnSpc>
              <a:buNone/>
            </a:pPr>
            <a:r>
              <a:rPr lang="en-GB" b="1" noProof="0"/>
              <a:t>Why? </a:t>
            </a:r>
            <a:r>
              <a:rPr lang="en-GB" b="0" i="0" u="none" strike="noStrike" noProof="0">
                <a:solidFill>
                  <a:srgbClr val="000000"/>
                </a:solidFill>
                <a:effectLst/>
                <a:latin typeface="Sofia Sans" pitchFamily="2" charset="0"/>
              </a:rPr>
              <a:t>The amount of the wind that blade is exposed to determines how much energy the turbine can capture. The right angle helps the blades spin faster and generate more energy.</a:t>
            </a:r>
            <a:r>
              <a:rPr lang="en-GB" b="0" i="0" noProof="0">
                <a:solidFill>
                  <a:srgbClr val="000000"/>
                </a:solidFill>
                <a:effectLst/>
                <a:latin typeface="Sofia Sans" pitchFamily="2" charset="0"/>
              </a:rPr>
              <a:t>​</a:t>
            </a:r>
            <a:endParaRPr lang="en-GB" b="1" noProof="0">
              <a:solidFill>
                <a:srgbClr val="97453F"/>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3598" y="454942"/>
            <a:ext cx="591871" cy="591871"/>
          </a:xfrm>
          <a:prstGeom prst="rect">
            <a:avLst/>
          </a:prstGeom>
        </p:spPr>
      </p:pic>
      <p:pic>
        <p:nvPicPr>
          <p:cNvPr id="5" name="Resim 4" descr="Blade Bearing Basics — Malloy Wind">
            <a:extLst>
              <a:ext uri="{FF2B5EF4-FFF2-40B4-BE49-F238E27FC236}">
                <a16:creationId xmlns:a16="http://schemas.microsoft.com/office/drawing/2014/main" id="{88BC00E0-E5D4-8C8F-3F4A-6DACF8E04BD8}"/>
              </a:ext>
            </a:extLst>
          </p:cNvPr>
          <p:cNvPicPr>
            <a:picLocks noChangeAspect="1"/>
          </p:cNvPicPr>
          <p:nvPr/>
        </p:nvPicPr>
        <p:blipFill>
          <a:blip r:embed="rId6"/>
          <a:stretch>
            <a:fillRect/>
          </a:stretch>
        </p:blipFill>
        <p:spPr>
          <a:xfrm>
            <a:off x="6258273" y="1512528"/>
            <a:ext cx="2495190" cy="2355426"/>
          </a:xfrm>
          <a:prstGeom prst="rect">
            <a:avLst/>
          </a:prstGeom>
        </p:spPr>
      </p:pic>
      <p:sp>
        <p:nvSpPr>
          <p:cNvPr id="6" name="Metin kutusu 5">
            <a:extLst>
              <a:ext uri="{FF2B5EF4-FFF2-40B4-BE49-F238E27FC236}">
                <a16:creationId xmlns:a16="http://schemas.microsoft.com/office/drawing/2014/main" id="{8B8AD450-11CF-2CEC-1D9C-889D3F1D0357}"/>
              </a:ext>
            </a:extLst>
          </p:cNvPr>
          <p:cNvSpPr txBox="1"/>
          <p:nvPr/>
        </p:nvSpPr>
        <p:spPr>
          <a:xfrm>
            <a:off x="1494824" y="4399139"/>
            <a:ext cx="39401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solidFill>
                  <a:srgbClr val="333333"/>
                </a:solidFill>
                <a:latin typeface="Sofia Sans"/>
              </a:rPr>
              <a:t>Do the challenge in the worksheet on page 50!</a:t>
            </a:r>
          </a:p>
        </p:txBody>
      </p:sp>
      <p:pic>
        <p:nvPicPr>
          <p:cNvPr id="7" name="Grafik 3" descr="Würfel Silhouette">
            <a:extLst>
              <a:ext uri="{FF2B5EF4-FFF2-40B4-BE49-F238E27FC236}">
                <a16:creationId xmlns:a16="http://schemas.microsoft.com/office/drawing/2014/main" id="{1FF0BB6B-87CD-250E-1A85-0F1B9035A8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344" y="3868389"/>
            <a:ext cx="914400" cy="914400"/>
          </a:xfrm>
          <a:prstGeom prst="rect">
            <a:avLst/>
          </a:prstGeom>
        </p:spPr>
      </p:pic>
    </p:spTree>
    <p:extLst>
      <p:ext uri="{BB962C8B-B14F-4D97-AF65-F5344CB8AC3E}">
        <p14:creationId xmlns:p14="http://schemas.microsoft.com/office/powerpoint/2010/main" val="2906566002"/>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Change blade length</a:t>
            </a:r>
            <a:endParaRPr lang="en-GB" b="0" noProof="0">
              <a:solidFill>
                <a:srgbClr val="000000"/>
              </a:solidFill>
            </a:endParaRPr>
          </a:p>
          <a:p>
            <a:endParaRPr lang="en-GB" noProof="0"/>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31819"/>
            <a:ext cx="5684197" cy="28829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endParaRPr lang="en-GB" sz="1800" noProof="0">
              <a:solidFill>
                <a:srgbClr val="333333"/>
              </a:solidFill>
            </a:endParaRPr>
          </a:p>
          <a:p>
            <a:pPr marL="0" indent="0">
              <a:lnSpc>
                <a:spcPct val="114999"/>
              </a:lnSpc>
              <a:buNone/>
            </a:pPr>
            <a:endParaRPr lang="en-GB" sz="1800" noProof="0">
              <a:solidFill>
                <a:srgbClr val="333333"/>
              </a:solidFill>
            </a:endParaRPr>
          </a:p>
          <a:p>
            <a:pPr marL="0" indent="0">
              <a:lnSpc>
                <a:spcPct val="114999"/>
              </a:lnSpc>
              <a:buNone/>
            </a:pPr>
            <a:r>
              <a:rPr lang="en-GB" noProof="0">
                <a:solidFill>
                  <a:srgbClr val="333333"/>
                </a:solidFill>
              </a:rPr>
              <a:t>Blade lengths affect how much wind is captured by the wind turbine. It is important to have an ideal length for the turbine.</a:t>
            </a:r>
            <a:endParaRPr lang="en-GB" noProof="0"/>
          </a:p>
          <a:p>
            <a:pPr marL="0" indent="0">
              <a:lnSpc>
                <a:spcPct val="114999"/>
              </a:lnSpc>
              <a:buNone/>
            </a:pPr>
            <a:endParaRPr lang="en-GB" noProof="0">
              <a:solidFill>
                <a:srgbClr val="333333"/>
              </a:solidFill>
            </a:endParaRPr>
          </a:p>
          <a:p>
            <a:pPr marL="285750" indent="-285750">
              <a:lnSpc>
                <a:spcPct val="114999"/>
              </a:lnSpc>
              <a:buFont typeface="Wingdings" panose="05000000000000000000" pitchFamily="2" charset="2"/>
              <a:buChar char="Ø"/>
            </a:pPr>
            <a:r>
              <a:rPr lang="en-GB" noProof="0"/>
              <a:t>Longer blades usually provide more power.</a:t>
            </a:r>
          </a:p>
          <a:p>
            <a:pPr marL="285750" indent="-285750">
              <a:lnSpc>
                <a:spcPct val="114999"/>
              </a:lnSpc>
              <a:buFont typeface="Wingdings" panose="05000000000000000000" pitchFamily="2" charset="2"/>
              <a:buChar char="Ø"/>
            </a:pPr>
            <a:r>
              <a:rPr lang="en-GB" noProof="0"/>
              <a:t>However, it does not necessarily mean larger blades always provide the highest power.</a:t>
            </a:r>
          </a:p>
          <a:p>
            <a:pPr marL="0" indent="0">
              <a:lnSpc>
                <a:spcPct val="114999"/>
              </a:lnSpc>
              <a:buNone/>
            </a:pPr>
            <a:endParaRPr lang="en-GB" noProof="0"/>
          </a:p>
          <a:p>
            <a:pPr marL="0" indent="0">
              <a:lnSpc>
                <a:spcPct val="114999"/>
              </a:lnSpc>
              <a:buNone/>
            </a:pPr>
            <a:endParaRPr lang="en-GB" sz="1800" noProof="0">
              <a:solidFill>
                <a:srgbClr val="333333"/>
              </a:solidFill>
            </a:endParaRPr>
          </a:p>
          <a:p>
            <a:pPr marL="0" indent="0">
              <a:lnSpc>
                <a:spcPct val="114999"/>
              </a:lnSpc>
              <a:buNone/>
            </a:pPr>
            <a:endParaRPr lang="en-GB" sz="1200" b="1" noProof="0">
              <a:solidFill>
                <a:srgbClr val="97453F"/>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31662" y="504952"/>
            <a:ext cx="591871" cy="591871"/>
          </a:xfrm>
          <a:prstGeom prst="rect">
            <a:avLst/>
          </a:prstGeom>
        </p:spPr>
      </p:pic>
      <p:pic>
        <p:nvPicPr>
          <p:cNvPr id="2" name="Resim 1" descr="New polyurethane rotor blade helps wind turbines last longer - cefic.org">
            <a:extLst>
              <a:ext uri="{FF2B5EF4-FFF2-40B4-BE49-F238E27FC236}">
                <a16:creationId xmlns:a16="http://schemas.microsoft.com/office/drawing/2014/main" id="{5012E21D-1D50-EF85-40FE-A8351E8C05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402957" y="1923064"/>
            <a:ext cx="2743199" cy="1858089"/>
          </a:xfrm>
          <a:prstGeom prst="rect">
            <a:avLst/>
          </a:prstGeom>
        </p:spPr>
      </p:pic>
      <p:sp>
        <p:nvSpPr>
          <p:cNvPr id="6" name="Metin kutusu 5">
            <a:extLst>
              <a:ext uri="{FF2B5EF4-FFF2-40B4-BE49-F238E27FC236}">
                <a16:creationId xmlns:a16="http://schemas.microsoft.com/office/drawing/2014/main" id="{6401E8E9-2525-7F0C-22FF-275B5C8AC4EA}"/>
              </a:ext>
            </a:extLst>
          </p:cNvPr>
          <p:cNvSpPr txBox="1"/>
          <p:nvPr/>
        </p:nvSpPr>
        <p:spPr>
          <a:xfrm>
            <a:off x="1494824" y="4399139"/>
            <a:ext cx="39401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solidFill>
                  <a:srgbClr val="333333"/>
                </a:solidFill>
                <a:latin typeface="Sofia Sans"/>
              </a:rPr>
              <a:t>Do the challenge in the worksheet on page 52!</a:t>
            </a:r>
          </a:p>
        </p:txBody>
      </p:sp>
      <p:pic>
        <p:nvPicPr>
          <p:cNvPr id="8" name="Grafik 3" descr="Würfel Silhouette">
            <a:extLst>
              <a:ext uri="{FF2B5EF4-FFF2-40B4-BE49-F238E27FC236}">
                <a16:creationId xmlns:a16="http://schemas.microsoft.com/office/drawing/2014/main" id="{F3EA798E-AA60-586C-06FB-FF225D651E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344" y="3868389"/>
            <a:ext cx="914400" cy="914400"/>
          </a:xfrm>
          <a:prstGeom prst="rect">
            <a:avLst/>
          </a:prstGeom>
        </p:spPr>
      </p:pic>
    </p:spTree>
    <p:extLst>
      <p:ext uri="{BB962C8B-B14F-4D97-AF65-F5344CB8AC3E}">
        <p14:creationId xmlns:p14="http://schemas.microsoft.com/office/powerpoint/2010/main" val="1127800617"/>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291685"/>
            <a:ext cx="8414961" cy="862006"/>
          </a:xfrm>
          <a:prstGeom prst="rect">
            <a:avLst/>
          </a:prstGeom>
        </p:spPr>
        <p:txBody>
          <a:bodyPr spcFirstLastPara="1" wrap="square" lIns="91425" tIns="91425" rIns="91425" bIns="91425" anchor="t" anchorCtr="0">
            <a:noAutofit/>
          </a:bodyPr>
          <a:lstStyle/>
          <a:p>
            <a:r>
              <a:rPr lang="en-GB" noProof="0"/>
              <a:t>Heavy blades – why does weight matter?</a:t>
            </a: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309" y="200301"/>
            <a:ext cx="591871" cy="591871"/>
          </a:xfrm>
          <a:prstGeom prst="rect">
            <a:avLst/>
          </a:prstGeom>
        </p:spPr>
      </p:pic>
      <p:sp>
        <p:nvSpPr>
          <p:cNvPr id="2" name="TextBox 1">
            <a:extLst>
              <a:ext uri="{FF2B5EF4-FFF2-40B4-BE49-F238E27FC236}">
                <a16:creationId xmlns:a16="http://schemas.microsoft.com/office/drawing/2014/main" id="{14589F37-CD90-0524-EBCD-D11A06691D43}"/>
              </a:ext>
            </a:extLst>
          </p:cNvPr>
          <p:cNvSpPr txBox="1"/>
          <p:nvPr/>
        </p:nvSpPr>
        <p:spPr>
          <a:xfrm>
            <a:off x="795907" y="965908"/>
            <a:ext cx="7977809" cy="738664"/>
          </a:xfrm>
          <a:prstGeom prst="rect">
            <a:avLst/>
          </a:prstGeom>
          <a:noFill/>
        </p:spPr>
        <p:txBody>
          <a:bodyPr wrap="square" rtlCol="0">
            <a:spAutoFit/>
          </a:bodyPr>
          <a:lstStyle/>
          <a:p>
            <a:r>
              <a:rPr lang="en-GB" noProof="0">
                <a:latin typeface="Sofia Sans" panose="020B0604020202020204" charset="0"/>
              </a:rPr>
              <a:t>Blade weight affects the turbine's ability to start spinning, the amount of energy transferred to the generator, and the efficiency of power production.</a:t>
            </a:r>
          </a:p>
          <a:p>
            <a:endParaRPr lang="en-GB" noProof="0">
              <a:latin typeface="Sofia Sans" panose="020B0604020202020204" charset="0"/>
            </a:endParaRPr>
          </a:p>
        </p:txBody>
      </p:sp>
      <p:graphicFrame>
        <p:nvGraphicFramePr>
          <p:cNvPr id="12" name="Diagram 11">
            <a:extLst>
              <a:ext uri="{FF2B5EF4-FFF2-40B4-BE49-F238E27FC236}">
                <a16:creationId xmlns:a16="http://schemas.microsoft.com/office/drawing/2014/main" id="{580558F8-A13F-87AC-7DC0-7A9BF25D0622}"/>
              </a:ext>
            </a:extLst>
          </p:cNvPr>
          <p:cNvGraphicFramePr/>
          <p:nvPr>
            <p:extLst>
              <p:ext uri="{D42A27DB-BD31-4B8C-83A1-F6EECF244321}">
                <p14:modId xmlns:p14="http://schemas.microsoft.com/office/powerpoint/2010/main" val="3846546055"/>
              </p:ext>
            </p:extLst>
          </p:nvPr>
        </p:nvGraphicFramePr>
        <p:xfrm>
          <a:off x="795907" y="1585766"/>
          <a:ext cx="8261420" cy="30489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20074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720000" y="539500"/>
            <a:ext cx="7851914" cy="572700"/>
          </a:xfrm>
        </p:spPr>
        <p:txBody>
          <a:bodyPr/>
          <a:lstStyle/>
          <a:p>
            <a:r>
              <a:rPr lang="en-GB" noProof="0"/>
              <a:t>Learning about wind, energy and wind energy</a:t>
            </a:r>
          </a:p>
        </p:txBody>
      </p:sp>
      <p:sp>
        <p:nvSpPr>
          <p:cNvPr id="7" name="Textfeld 6">
            <a:extLst>
              <a:ext uri="{FF2B5EF4-FFF2-40B4-BE49-F238E27FC236}">
                <a16:creationId xmlns:a16="http://schemas.microsoft.com/office/drawing/2014/main" id="{093A833E-F483-48B3-840B-1348CCE3E9B7}"/>
              </a:ext>
            </a:extLst>
          </p:cNvPr>
          <p:cNvSpPr txBox="1"/>
          <p:nvPr/>
        </p:nvSpPr>
        <p:spPr>
          <a:xfrm>
            <a:off x="719138" y="1962801"/>
            <a:ext cx="724849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chemeClr val="accent3"/>
                </a:solidFill>
                <a:latin typeface="Sofia Sans"/>
              </a:rPr>
              <a:t>Challenge</a:t>
            </a:r>
          </a:p>
          <a:p>
            <a:endParaRPr lang="en-GB" b="1" noProof="0">
              <a:solidFill>
                <a:schemeClr val="accent3"/>
              </a:solidFill>
              <a:latin typeface="Sofia Sans"/>
            </a:endParaRPr>
          </a:p>
          <a:p>
            <a:r>
              <a:rPr lang="en-GB" noProof="0">
                <a:latin typeface="Sofia Sans"/>
              </a:rPr>
              <a:t>Open your workbook on page 11 complete the task 2!</a:t>
            </a:r>
          </a:p>
        </p:txBody>
      </p:sp>
      <p:pic>
        <p:nvPicPr>
          <p:cNvPr id="6" name="Grafik 5" descr="Ghana Map - TravelsFinders.Com">
            <a:extLst>
              <a:ext uri="{FF2B5EF4-FFF2-40B4-BE49-F238E27FC236}">
                <a16:creationId xmlns:a16="http://schemas.microsoft.com/office/drawing/2014/main" id="{E9DE7C2C-B057-7573-37B4-23B701AEC4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79396" y="1844377"/>
            <a:ext cx="1089094" cy="1215910"/>
          </a:xfrm>
          <a:prstGeom prst="rect">
            <a:avLst/>
          </a:prstGeom>
        </p:spPr>
      </p:pic>
      <p:pic>
        <p:nvPicPr>
          <p:cNvPr id="9" name="Grafik 8" descr="Frau Silhouette">
            <a:extLst>
              <a:ext uri="{FF2B5EF4-FFF2-40B4-BE49-F238E27FC236}">
                <a16:creationId xmlns:a16="http://schemas.microsoft.com/office/drawing/2014/main" id="{13B63409-9610-41EF-B25B-76D0F84B8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2455" y="4072640"/>
            <a:ext cx="464696" cy="464696"/>
          </a:xfrm>
          <a:prstGeom prst="rect">
            <a:avLst/>
          </a:prstGeom>
        </p:spPr>
      </p:pic>
      <p:pic>
        <p:nvPicPr>
          <p:cNvPr id="10" name="Grafik 9" descr="Frau Silhouette">
            <a:extLst>
              <a:ext uri="{FF2B5EF4-FFF2-40B4-BE49-F238E27FC236}">
                <a16:creationId xmlns:a16="http://schemas.microsoft.com/office/drawing/2014/main" id="{3536DB30-3AFF-28A8-2865-CEF6900A3E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1348" y="3707254"/>
            <a:ext cx="464696" cy="464696"/>
          </a:xfrm>
          <a:prstGeom prst="rect">
            <a:avLst/>
          </a:prstGeom>
        </p:spPr>
      </p:pic>
      <p:pic>
        <p:nvPicPr>
          <p:cNvPr id="11" name="Grafik 10" descr="Frau Silhouette">
            <a:extLst>
              <a:ext uri="{FF2B5EF4-FFF2-40B4-BE49-F238E27FC236}">
                <a16:creationId xmlns:a16="http://schemas.microsoft.com/office/drawing/2014/main" id="{C8B6DA79-F70E-0490-1327-A306358B8E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5570" y="4072640"/>
            <a:ext cx="464696" cy="464696"/>
          </a:xfrm>
          <a:prstGeom prst="rect">
            <a:avLst/>
          </a:prstGeom>
        </p:spPr>
      </p:pic>
      <p:pic>
        <p:nvPicPr>
          <p:cNvPr id="12" name="Grafik 11" descr="Frau Silhouette">
            <a:extLst>
              <a:ext uri="{FF2B5EF4-FFF2-40B4-BE49-F238E27FC236}">
                <a16:creationId xmlns:a16="http://schemas.microsoft.com/office/drawing/2014/main" id="{B328C1AA-2DF1-85AA-8060-103114D30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9791" y="3707254"/>
            <a:ext cx="464696" cy="464696"/>
          </a:xfrm>
          <a:prstGeom prst="rect">
            <a:avLst/>
          </a:prstGeom>
        </p:spPr>
      </p:pic>
      <p:pic>
        <p:nvPicPr>
          <p:cNvPr id="13" name="Grafik 12" descr="Frau Silhouette">
            <a:extLst>
              <a:ext uri="{FF2B5EF4-FFF2-40B4-BE49-F238E27FC236}">
                <a16:creationId xmlns:a16="http://schemas.microsoft.com/office/drawing/2014/main" id="{B0EA1787-F603-8286-A769-65ED560C32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6677" y="3707255"/>
            <a:ext cx="464696" cy="464696"/>
          </a:xfrm>
          <a:prstGeom prst="rect">
            <a:avLst/>
          </a:prstGeom>
        </p:spPr>
      </p:pic>
      <p:pic>
        <p:nvPicPr>
          <p:cNvPr id="14" name="Grafik 13" descr="Frau Silhouette">
            <a:extLst>
              <a:ext uri="{FF2B5EF4-FFF2-40B4-BE49-F238E27FC236}">
                <a16:creationId xmlns:a16="http://schemas.microsoft.com/office/drawing/2014/main" id="{1F1EBD3F-40A4-932E-B84C-1EC5726CB9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8234" y="3707254"/>
            <a:ext cx="464696" cy="464696"/>
          </a:xfrm>
          <a:prstGeom prst="rect">
            <a:avLst/>
          </a:prstGeom>
        </p:spPr>
      </p:pic>
      <p:pic>
        <p:nvPicPr>
          <p:cNvPr id="15" name="Grafik 14" descr="Frau Silhouette">
            <a:extLst>
              <a:ext uri="{FF2B5EF4-FFF2-40B4-BE49-F238E27FC236}">
                <a16:creationId xmlns:a16="http://schemas.microsoft.com/office/drawing/2014/main" id="{05D7530F-2400-C051-1425-C010C435EB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4012" y="4072639"/>
            <a:ext cx="464696" cy="464696"/>
          </a:xfrm>
          <a:prstGeom prst="rect">
            <a:avLst/>
          </a:prstGeom>
        </p:spPr>
      </p:pic>
      <p:pic>
        <p:nvPicPr>
          <p:cNvPr id="16" name="Grafik 15" descr="Frau Silhouette">
            <a:extLst>
              <a:ext uri="{FF2B5EF4-FFF2-40B4-BE49-F238E27FC236}">
                <a16:creationId xmlns:a16="http://schemas.microsoft.com/office/drawing/2014/main" id="{31C9631C-C6F6-7B54-02B1-5DE6D6307F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0897" y="4072640"/>
            <a:ext cx="464696" cy="464696"/>
          </a:xfrm>
          <a:prstGeom prst="rect">
            <a:avLst/>
          </a:prstGeom>
        </p:spPr>
      </p:pic>
      <p:pic>
        <p:nvPicPr>
          <p:cNvPr id="17" name="Grafik 16" descr="Frau Silhouette">
            <a:extLst>
              <a:ext uri="{FF2B5EF4-FFF2-40B4-BE49-F238E27FC236}">
                <a16:creationId xmlns:a16="http://schemas.microsoft.com/office/drawing/2014/main" id="{249DF87C-F953-F73B-618D-9F7E697472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5119" y="3707254"/>
            <a:ext cx="464696" cy="464696"/>
          </a:xfrm>
          <a:prstGeom prst="rect">
            <a:avLst/>
          </a:prstGeom>
        </p:spPr>
      </p:pic>
      <p:pic>
        <p:nvPicPr>
          <p:cNvPr id="18" name="Grafik 17" descr="Frau Silhouette">
            <a:extLst>
              <a:ext uri="{FF2B5EF4-FFF2-40B4-BE49-F238E27FC236}">
                <a16:creationId xmlns:a16="http://schemas.microsoft.com/office/drawing/2014/main" id="{8E082208-8B95-A5DB-094E-26BB7120B4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9340" y="4072640"/>
            <a:ext cx="464696" cy="464696"/>
          </a:xfrm>
          <a:prstGeom prst="rect">
            <a:avLst/>
          </a:prstGeom>
        </p:spPr>
      </p:pic>
      <p:sp>
        <p:nvSpPr>
          <p:cNvPr id="3" name="Textfeld 2">
            <a:extLst>
              <a:ext uri="{FF2B5EF4-FFF2-40B4-BE49-F238E27FC236}">
                <a16:creationId xmlns:a16="http://schemas.microsoft.com/office/drawing/2014/main" id="{0B29ECBC-023A-9D86-8AF5-C7DBE872FAEA}"/>
              </a:ext>
            </a:extLst>
          </p:cNvPr>
          <p:cNvSpPr txBox="1"/>
          <p:nvPr/>
        </p:nvSpPr>
        <p:spPr>
          <a:xfrm>
            <a:off x="729939" y="3017535"/>
            <a:ext cx="776281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chemeClr val="accent3"/>
                </a:solidFill>
                <a:latin typeface="Sofia Sans"/>
              </a:rPr>
              <a:t>Fun Fact</a:t>
            </a:r>
          </a:p>
          <a:p>
            <a:endParaRPr lang="en-GB" noProof="0">
              <a:solidFill>
                <a:schemeClr val="accent3"/>
              </a:solidFill>
              <a:latin typeface="Sofia Sans"/>
            </a:endParaRPr>
          </a:p>
          <a:p>
            <a:r>
              <a:rPr lang="en-GB" noProof="0">
                <a:latin typeface="Sofia Sans"/>
              </a:rPr>
              <a:t>Did you know that during the years 2000-2020 Ghana has covered its energy consumption with:</a:t>
            </a:r>
          </a:p>
          <a:p>
            <a:pPr marL="285750" indent="-285750">
              <a:buFont typeface="Arial"/>
              <a:buChar char="•"/>
            </a:pPr>
            <a:r>
              <a:rPr lang="en-GB" noProof="0">
                <a:latin typeface="Sofia Sans"/>
              </a:rPr>
              <a:t>10% renewable energy sources </a:t>
            </a:r>
          </a:p>
          <a:p>
            <a:pPr marL="285750" indent="-285750">
              <a:buFont typeface="Arial"/>
              <a:buChar char="•"/>
            </a:pPr>
            <a:r>
              <a:rPr lang="en-GB" noProof="0">
                <a:latin typeface="Sofia Sans"/>
              </a:rPr>
              <a:t>90% non-renewable energy sources</a:t>
            </a:r>
          </a:p>
        </p:txBody>
      </p:sp>
      <p:pic>
        <p:nvPicPr>
          <p:cNvPr id="4" name="Grafik 3" descr="Würfel Silhouette">
            <a:extLst>
              <a:ext uri="{FF2B5EF4-FFF2-40B4-BE49-F238E27FC236}">
                <a16:creationId xmlns:a16="http://schemas.microsoft.com/office/drawing/2014/main" id="{6B54C739-B83A-BD78-D588-B31E37F93C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43696" y="2167305"/>
            <a:ext cx="462846" cy="481617"/>
          </a:xfrm>
          <a:prstGeom prst="rect">
            <a:avLst/>
          </a:prstGeom>
        </p:spPr>
      </p:pic>
    </p:spTree>
    <p:extLst>
      <p:ext uri="{BB962C8B-B14F-4D97-AF65-F5344CB8AC3E}">
        <p14:creationId xmlns:p14="http://schemas.microsoft.com/office/powerpoint/2010/main" val="974999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8414961" cy="862006"/>
          </a:xfrm>
          <a:prstGeom prst="rect">
            <a:avLst/>
          </a:prstGeom>
        </p:spPr>
        <p:txBody>
          <a:bodyPr spcFirstLastPara="1" wrap="square" lIns="91425" tIns="91425" rIns="91425" bIns="91425" anchor="t" anchorCtr="0">
            <a:noAutofit/>
          </a:bodyPr>
          <a:lstStyle/>
          <a:p>
            <a:r>
              <a:rPr lang="en-GB" noProof="0"/>
              <a:t>Why does weight matter? 		</a:t>
            </a:r>
            <a:r>
              <a:rPr lang="en-GB" noProof="0">
                <a:sym typeface="Wingdings" panose="05000000000000000000" pitchFamily="2" charset="2"/>
              </a:rPr>
              <a:t> </a:t>
            </a:r>
            <a:r>
              <a:rPr lang="en-GB" noProof="0"/>
              <a:t>Inertia</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22391" y="1355144"/>
            <a:ext cx="4399678" cy="195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285750" indent="-285750">
              <a:lnSpc>
                <a:spcPct val="114999"/>
              </a:lnSpc>
              <a:buFont typeface="Wingdings" panose="05000000000000000000" pitchFamily="2" charset="2"/>
              <a:buChar char="Ø"/>
            </a:pPr>
            <a:r>
              <a:rPr lang="en-GB" noProof="0">
                <a:solidFill>
                  <a:srgbClr val="333333"/>
                </a:solidFill>
              </a:rPr>
              <a:t>Inertia is the resistance of an object to changes in its motion.</a:t>
            </a:r>
            <a:endParaRPr lang="en-GB" noProof="0"/>
          </a:p>
          <a:p>
            <a:pPr marL="285750" indent="-285750">
              <a:lnSpc>
                <a:spcPct val="114999"/>
              </a:lnSpc>
              <a:buFont typeface="Wingdings" panose="05000000000000000000" pitchFamily="2" charset="2"/>
              <a:buChar char="Ø"/>
            </a:pPr>
            <a:r>
              <a:rPr lang="en-GB" noProof="0">
                <a:solidFill>
                  <a:srgbClr val="333333"/>
                </a:solidFill>
              </a:rPr>
              <a:t>Heavier objects have more inertia, meaning they need more force to start moving or stop moving.</a:t>
            </a:r>
            <a:endParaRPr lang="en-GB" noProof="0"/>
          </a:p>
          <a:p>
            <a:pPr marL="285750" indent="-285750">
              <a:lnSpc>
                <a:spcPct val="114999"/>
              </a:lnSpc>
              <a:buFont typeface="Wingdings" panose="05000000000000000000" pitchFamily="2" charset="2"/>
              <a:buChar char="Ø"/>
            </a:pPr>
            <a:r>
              <a:rPr lang="en-GB" noProof="0">
                <a:solidFill>
                  <a:srgbClr val="333333"/>
                </a:solidFill>
              </a:rPr>
              <a:t>Example: A car at rest needs more force to start moving than a bicycle. </a:t>
            </a:r>
          </a:p>
          <a:p>
            <a:pPr marL="285750" indent="-285750">
              <a:lnSpc>
                <a:spcPct val="114999"/>
              </a:lnSpc>
              <a:buFont typeface="Wingdings" panose="05000000000000000000" pitchFamily="2" charset="2"/>
              <a:buChar char="Ø"/>
            </a:pPr>
            <a:r>
              <a:rPr lang="en-GB" b="1" noProof="0">
                <a:solidFill>
                  <a:srgbClr val="333333"/>
                </a:solidFill>
              </a:rPr>
              <a:t>This concept can be extrapolated to wind turbines. Heavier blades need more force to overcome drag.  </a:t>
            </a:r>
          </a:p>
          <a:p>
            <a:pPr marL="285750" indent="-285750">
              <a:lnSpc>
                <a:spcPct val="114999"/>
              </a:lnSpc>
              <a:buFont typeface="Wingdings"/>
              <a:buChar char="q"/>
            </a:pPr>
            <a:endParaRPr lang="en-GB" noProof="0"/>
          </a:p>
          <a:p>
            <a:pPr marL="285750" indent="-285750">
              <a:lnSpc>
                <a:spcPct val="114999"/>
              </a:lnSpc>
              <a:buFont typeface="Wingdings"/>
              <a:buChar char="q"/>
            </a:pPr>
            <a:endParaRPr lang="en-GB" noProof="0"/>
          </a:p>
          <a:p>
            <a:pPr marL="0" indent="0">
              <a:lnSpc>
                <a:spcPct val="114999"/>
              </a:lnSpc>
              <a:buNone/>
            </a:pPr>
            <a:endParaRPr lang="en-GB" sz="1800" noProof="0"/>
          </a:p>
          <a:p>
            <a:pPr marL="0" indent="0">
              <a:lnSpc>
                <a:spcPct val="114999"/>
              </a:lnSpc>
              <a:buNone/>
            </a:pPr>
            <a:endParaRPr lang="en-GB" sz="1800" noProof="0">
              <a:solidFill>
                <a:srgbClr val="333333"/>
              </a:solidFill>
            </a:endParaRPr>
          </a:p>
          <a:p>
            <a:pPr marL="0" indent="0">
              <a:lnSpc>
                <a:spcPct val="114999"/>
              </a:lnSpc>
              <a:buNone/>
            </a:pPr>
            <a:endParaRPr lang="en-GB" sz="1800" noProof="0">
              <a:solidFill>
                <a:srgbClr val="333333"/>
              </a:solidFill>
            </a:endParaRPr>
          </a:p>
          <a:p>
            <a:pPr marL="0" indent="0">
              <a:lnSpc>
                <a:spcPct val="114999"/>
              </a:lnSpc>
              <a:buNone/>
            </a:pPr>
            <a:endParaRPr lang="en-GB" sz="1800" noProof="0">
              <a:solidFill>
                <a:srgbClr val="333333"/>
              </a:solidFill>
            </a:endParaRPr>
          </a:p>
          <a:p>
            <a:pPr marL="285750" indent="-285750">
              <a:lnSpc>
                <a:spcPct val="114999"/>
              </a:lnSpc>
              <a:buFont typeface="Wingdings"/>
              <a:buChar char="q"/>
            </a:pPr>
            <a:endParaRPr lang="en-GB" sz="1800" noProof="0">
              <a:solidFill>
                <a:srgbClr val="333333"/>
              </a:solidFill>
            </a:endParaRPr>
          </a:p>
          <a:p>
            <a:pPr marL="285750" indent="-285750">
              <a:lnSpc>
                <a:spcPct val="114999"/>
              </a:lnSpc>
              <a:buFont typeface="Wingdings"/>
              <a:buChar char="q"/>
            </a:pPr>
            <a:endParaRPr lang="en-GB" sz="1800" noProof="0">
              <a:solidFill>
                <a:srgbClr val="333333"/>
              </a:solidFill>
            </a:endParaRPr>
          </a:p>
          <a:p>
            <a:pPr marL="0" indent="0">
              <a:lnSpc>
                <a:spcPct val="114999"/>
              </a:lnSpc>
              <a:buNone/>
            </a:pPr>
            <a:endParaRPr lang="en-GB" sz="1800" noProof="0">
              <a:solidFill>
                <a:srgbClr val="333333"/>
              </a:solidFill>
            </a:endParaRPr>
          </a:p>
          <a:p>
            <a:pPr marL="0" indent="0">
              <a:lnSpc>
                <a:spcPct val="114999"/>
              </a:lnSpc>
              <a:buNone/>
            </a:pPr>
            <a:endParaRPr lang="en-GB" sz="1800" noProof="0">
              <a:solidFill>
                <a:srgbClr val="333333"/>
              </a:solidFill>
            </a:endParaRPr>
          </a:p>
          <a:p>
            <a:pPr marL="0" indent="0">
              <a:lnSpc>
                <a:spcPct val="114999"/>
              </a:lnSpc>
              <a:buNone/>
            </a:pPr>
            <a:endParaRPr lang="en-GB" sz="1200" b="1" noProof="0">
              <a:solidFill>
                <a:srgbClr val="97453F"/>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309" y="200301"/>
            <a:ext cx="591871" cy="591871"/>
          </a:xfrm>
          <a:prstGeom prst="rect">
            <a:avLst/>
          </a:prstGeom>
        </p:spPr>
      </p:pic>
      <p:pic>
        <p:nvPicPr>
          <p:cNvPr id="2" name="Picture 1" descr="A close-up of a pendulum&#10;&#10;Description automatically generated">
            <a:extLst>
              <a:ext uri="{FF2B5EF4-FFF2-40B4-BE49-F238E27FC236}">
                <a16:creationId xmlns:a16="http://schemas.microsoft.com/office/drawing/2014/main" id="{CC8BBD86-7B79-D3EA-360E-62BC05CE0BC5}"/>
              </a:ext>
            </a:extLst>
          </p:cNvPr>
          <p:cNvPicPr>
            <a:picLocks noChangeAspect="1"/>
          </p:cNvPicPr>
          <p:nvPr/>
        </p:nvPicPr>
        <p:blipFill>
          <a:blip r:embed="rId5"/>
          <a:stretch>
            <a:fillRect/>
          </a:stretch>
        </p:blipFill>
        <p:spPr>
          <a:xfrm>
            <a:off x="5168348" y="1271497"/>
            <a:ext cx="3556664" cy="1851599"/>
          </a:xfrm>
          <a:prstGeom prst="rect">
            <a:avLst/>
          </a:prstGeom>
        </p:spPr>
      </p:pic>
      <p:pic>
        <p:nvPicPr>
          <p:cNvPr id="4" name="Grafik 2" descr="Glühbirne Glühlampen Strom - Kostenlose Vektorgrafik auf Pixabay">
            <a:extLst>
              <a:ext uri="{FF2B5EF4-FFF2-40B4-BE49-F238E27FC236}">
                <a16:creationId xmlns:a16="http://schemas.microsoft.com/office/drawing/2014/main" id="{CCF36C3B-9543-CAB3-98CB-C16C3C34DC8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8278" y="3645885"/>
            <a:ext cx="1024187" cy="942893"/>
          </a:xfrm>
          <a:prstGeom prst="rect">
            <a:avLst/>
          </a:prstGeom>
        </p:spPr>
      </p:pic>
      <p:sp>
        <p:nvSpPr>
          <p:cNvPr id="5" name="TextBox 4">
            <a:extLst>
              <a:ext uri="{FF2B5EF4-FFF2-40B4-BE49-F238E27FC236}">
                <a16:creationId xmlns:a16="http://schemas.microsoft.com/office/drawing/2014/main" id="{5BE5A228-C22F-62FF-02E8-2B13BF63DCAF}"/>
              </a:ext>
            </a:extLst>
          </p:cNvPr>
          <p:cNvSpPr txBox="1"/>
          <p:nvPr/>
        </p:nvSpPr>
        <p:spPr>
          <a:xfrm>
            <a:off x="1753704" y="3971235"/>
            <a:ext cx="5936974" cy="523220"/>
          </a:xfrm>
          <a:prstGeom prst="rect">
            <a:avLst/>
          </a:prstGeom>
          <a:noFill/>
        </p:spPr>
        <p:txBody>
          <a:bodyPr wrap="square" rtlCol="0">
            <a:spAutoFit/>
          </a:bodyPr>
          <a:lstStyle/>
          <a:p>
            <a:r>
              <a:rPr lang="en-GB" noProof="0">
                <a:latin typeface="Sofia Sans" panose="020B0604020202020204" charset="0"/>
              </a:rPr>
              <a:t>Look around you for objects that differ in weight. Is it easier to push the table or slide a notebook? Which activity would require more force?</a:t>
            </a:r>
          </a:p>
        </p:txBody>
      </p:sp>
    </p:spTree>
    <p:extLst>
      <p:ext uri="{BB962C8B-B14F-4D97-AF65-F5344CB8AC3E}">
        <p14:creationId xmlns:p14="http://schemas.microsoft.com/office/powerpoint/2010/main" val="11770396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A4294-CC8A-200D-CA88-9F839872F5CE}"/>
              </a:ext>
            </a:extLst>
          </p:cNvPr>
          <p:cNvSpPr>
            <a:spLocks noGrp="1"/>
          </p:cNvSpPr>
          <p:nvPr>
            <p:ph type="title"/>
          </p:nvPr>
        </p:nvSpPr>
        <p:spPr>
          <a:xfrm>
            <a:off x="719138" y="360748"/>
            <a:ext cx="7717200" cy="576000"/>
          </a:xfrm>
        </p:spPr>
        <p:txBody>
          <a:bodyPr/>
          <a:lstStyle/>
          <a:p>
            <a:r>
              <a:rPr lang="en-GB" noProof="0"/>
              <a:t>Real world application of  blade weight</a:t>
            </a:r>
          </a:p>
        </p:txBody>
      </p:sp>
      <p:sp>
        <p:nvSpPr>
          <p:cNvPr id="4" name="Subtitle 3">
            <a:extLst>
              <a:ext uri="{FF2B5EF4-FFF2-40B4-BE49-F238E27FC236}">
                <a16:creationId xmlns:a16="http://schemas.microsoft.com/office/drawing/2014/main" id="{6A575FCB-CAF5-0D6F-9E4C-55E1905C55AA}"/>
              </a:ext>
            </a:extLst>
          </p:cNvPr>
          <p:cNvSpPr>
            <a:spLocks noGrp="1"/>
          </p:cNvSpPr>
          <p:nvPr>
            <p:ph type="subTitle" idx="1"/>
          </p:nvPr>
        </p:nvSpPr>
        <p:spPr>
          <a:xfrm>
            <a:off x="615000" y="936748"/>
            <a:ext cx="7913999" cy="3807646"/>
          </a:xfrm>
        </p:spPr>
        <p:txBody>
          <a:bodyPr/>
          <a:lstStyle/>
          <a:p>
            <a:pPr marL="139700" indent="0">
              <a:buNone/>
            </a:pPr>
            <a:r>
              <a:rPr lang="en-GB" b="1" noProof="0"/>
              <a:t>Real-world examples of blade design:</a:t>
            </a:r>
          </a:p>
          <a:p>
            <a:pPr>
              <a:buFont typeface="Wingdings" panose="05000000000000000000" pitchFamily="2" charset="2"/>
              <a:buChar char="Ø"/>
            </a:pPr>
            <a:r>
              <a:rPr lang="en-GB" noProof="0"/>
              <a:t>Offshore wind turbines often use heavier blades for stability.</a:t>
            </a:r>
          </a:p>
          <a:p>
            <a:pPr>
              <a:buFont typeface="Wingdings" panose="05000000000000000000" pitchFamily="2" charset="2"/>
              <a:buChar char="Ø"/>
            </a:pPr>
            <a:r>
              <a:rPr lang="en-GB" noProof="0"/>
              <a:t>Lightweight composite materials (e.g., carbon </a:t>
            </a:r>
            <a:r>
              <a:rPr lang="en-GB" noProof="0" err="1"/>
              <a:t>fiber</a:t>
            </a:r>
            <a:r>
              <a:rPr lang="en-GB" noProof="0"/>
              <a:t>) are used to make blades lighter yet strong.</a:t>
            </a:r>
          </a:p>
          <a:p>
            <a:pPr marL="139700" indent="0">
              <a:buNone/>
            </a:pPr>
            <a:endParaRPr lang="en-GB" noProof="0"/>
          </a:p>
          <a:p>
            <a:pPr marL="139700" indent="0">
              <a:buNone/>
            </a:pPr>
            <a:r>
              <a:rPr lang="en-GB" b="1" noProof="0"/>
              <a:t>Blade weight affects where turbines can be installed (e.g., high-wind vs. low-wind areas).</a:t>
            </a:r>
          </a:p>
        </p:txBody>
      </p:sp>
      <p:pic>
        <p:nvPicPr>
          <p:cNvPr id="5" name="Picture 4">
            <a:extLst>
              <a:ext uri="{FF2B5EF4-FFF2-40B4-BE49-F238E27FC236}">
                <a16:creationId xmlns:a16="http://schemas.microsoft.com/office/drawing/2014/main" id="{013073CD-64D2-5FCC-3BE8-965DDC5F9C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9756" y="2264150"/>
            <a:ext cx="2214749" cy="2339850"/>
          </a:xfrm>
          <a:prstGeom prst="rect">
            <a:avLst/>
          </a:prstGeom>
        </p:spPr>
      </p:pic>
      <p:pic>
        <p:nvPicPr>
          <p:cNvPr id="7" name="Picture 6">
            <a:extLst>
              <a:ext uri="{FF2B5EF4-FFF2-40B4-BE49-F238E27FC236}">
                <a16:creationId xmlns:a16="http://schemas.microsoft.com/office/drawing/2014/main" id="{E36C4E2E-850C-DD26-4F4B-042D38FE13D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587999" y="2264150"/>
            <a:ext cx="2200768" cy="2339850"/>
          </a:xfrm>
          <a:prstGeom prst="rect">
            <a:avLst/>
          </a:prstGeom>
        </p:spPr>
      </p:pic>
      <p:sp>
        <p:nvSpPr>
          <p:cNvPr id="8" name="TextBox 7">
            <a:extLst>
              <a:ext uri="{FF2B5EF4-FFF2-40B4-BE49-F238E27FC236}">
                <a16:creationId xmlns:a16="http://schemas.microsoft.com/office/drawing/2014/main" id="{246032AC-3F4B-C1E1-0311-2BE4374B7C0F}"/>
              </a:ext>
            </a:extLst>
          </p:cNvPr>
          <p:cNvSpPr txBox="1"/>
          <p:nvPr/>
        </p:nvSpPr>
        <p:spPr>
          <a:xfrm>
            <a:off x="936487" y="4604000"/>
            <a:ext cx="2076174" cy="523220"/>
          </a:xfrm>
          <a:prstGeom prst="rect">
            <a:avLst/>
          </a:prstGeom>
          <a:noFill/>
        </p:spPr>
        <p:txBody>
          <a:bodyPr wrap="square" rtlCol="0">
            <a:spAutoFit/>
          </a:bodyPr>
          <a:lstStyle/>
          <a:p>
            <a:pPr algn="ctr"/>
            <a:r>
              <a:rPr lang="en-GB" noProof="0">
                <a:latin typeface="Sofia Sans" panose="020B0604020202020204" charset="0"/>
              </a:rPr>
              <a:t>Offshore wind turbine: heavy blade</a:t>
            </a:r>
          </a:p>
        </p:txBody>
      </p:sp>
      <p:sp>
        <p:nvSpPr>
          <p:cNvPr id="9" name="TextBox 8">
            <a:extLst>
              <a:ext uri="{FF2B5EF4-FFF2-40B4-BE49-F238E27FC236}">
                <a16:creationId xmlns:a16="http://schemas.microsoft.com/office/drawing/2014/main" id="{CD9223B3-4A36-A619-C4F4-7C88F42E525D}"/>
              </a:ext>
            </a:extLst>
          </p:cNvPr>
          <p:cNvSpPr txBox="1"/>
          <p:nvPr/>
        </p:nvSpPr>
        <p:spPr>
          <a:xfrm>
            <a:off x="5587999" y="4578678"/>
            <a:ext cx="2076174" cy="523220"/>
          </a:xfrm>
          <a:prstGeom prst="rect">
            <a:avLst/>
          </a:prstGeom>
          <a:noFill/>
        </p:spPr>
        <p:txBody>
          <a:bodyPr wrap="square" rtlCol="0">
            <a:spAutoFit/>
          </a:bodyPr>
          <a:lstStyle/>
          <a:p>
            <a:pPr algn="ctr"/>
            <a:r>
              <a:rPr lang="en-GB" noProof="0">
                <a:latin typeface="Sofia Sans" panose="020B0604020202020204" charset="0"/>
              </a:rPr>
              <a:t>Onshore wind turbine: light blade</a:t>
            </a:r>
          </a:p>
        </p:txBody>
      </p:sp>
    </p:spTree>
    <p:extLst>
      <p:ext uri="{BB962C8B-B14F-4D97-AF65-F5344CB8AC3E}">
        <p14:creationId xmlns:p14="http://schemas.microsoft.com/office/powerpoint/2010/main" val="3111227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01C1E-B1CA-7340-43A9-3B25528BF4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BE4843-1F5B-471E-BE56-98DFB9A63733}"/>
              </a:ext>
            </a:extLst>
          </p:cNvPr>
          <p:cNvSpPr>
            <a:spLocks noGrp="1"/>
          </p:cNvSpPr>
          <p:nvPr>
            <p:ph type="title"/>
          </p:nvPr>
        </p:nvSpPr>
        <p:spPr>
          <a:xfrm>
            <a:off x="719138" y="444679"/>
            <a:ext cx="7551276" cy="576000"/>
          </a:xfrm>
        </p:spPr>
        <p:txBody>
          <a:bodyPr/>
          <a:lstStyle/>
          <a:p>
            <a:r>
              <a:rPr lang="en-GB" noProof="0"/>
              <a:t>Is there a minimum speed to start the blades spinning?</a:t>
            </a:r>
          </a:p>
        </p:txBody>
      </p:sp>
      <p:sp>
        <p:nvSpPr>
          <p:cNvPr id="4" name="Subtitle 3">
            <a:extLst>
              <a:ext uri="{FF2B5EF4-FFF2-40B4-BE49-F238E27FC236}">
                <a16:creationId xmlns:a16="http://schemas.microsoft.com/office/drawing/2014/main" id="{846FAB98-47C2-2A06-4B1E-62DBAB39DDC5}"/>
              </a:ext>
            </a:extLst>
          </p:cNvPr>
          <p:cNvSpPr>
            <a:spLocks noGrp="1"/>
          </p:cNvSpPr>
          <p:nvPr>
            <p:ph type="subTitle" idx="1"/>
          </p:nvPr>
        </p:nvSpPr>
        <p:spPr>
          <a:xfrm>
            <a:off x="583521" y="1526396"/>
            <a:ext cx="6993435" cy="3313892"/>
          </a:xfrm>
        </p:spPr>
        <p:txBody>
          <a:bodyPr/>
          <a:lstStyle/>
          <a:p>
            <a:pPr marL="139700" indent="0">
              <a:buNone/>
            </a:pPr>
            <a:r>
              <a:rPr lang="en-GB" b="1" noProof="0"/>
              <a:t>Discussion:</a:t>
            </a:r>
          </a:p>
          <a:p>
            <a:pPr marL="139700" indent="0">
              <a:buNone/>
            </a:pPr>
            <a:endParaRPr lang="en-GB" b="1" noProof="0"/>
          </a:p>
          <a:p>
            <a:pPr marL="139700" indent="0">
              <a:buNone/>
            </a:pPr>
            <a:r>
              <a:rPr lang="en-GB" b="1" noProof="0"/>
              <a:t>Think about the following question individually:</a:t>
            </a:r>
          </a:p>
          <a:p>
            <a:pPr marL="139700" indent="0">
              <a:buNone/>
            </a:pPr>
            <a:r>
              <a:rPr lang="en-GB" noProof="0"/>
              <a:t>Is there a minimum speed (cut-in speed) needed to start spinning the blades? </a:t>
            </a:r>
          </a:p>
          <a:p>
            <a:pPr marL="139700" indent="0">
              <a:buNone/>
            </a:pPr>
            <a:endParaRPr lang="en-GB" noProof="0"/>
          </a:p>
          <a:p>
            <a:pPr>
              <a:buFont typeface="Wingdings" panose="05000000000000000000" pitchFamily="2" charset="2"/>
              <a:buChar char="à"/>
            </a:pPr>
            <a:r>
              <a:rPr lang="en-GB" noProof="0"/>
              <a:t>If the wind is strong enough, light blades spin quickly, and heavy blades spin slower.</a:t>
            </a:r>
          </a:p>
          <a:p>
            <a:pPr>
              <a:buFont typeface="Wingdings" panose="05000000000000000000" pitchFamily="2" charset="2"/>
              <a:buChar char="à"/>
            </a:pPr>
            <a:r>
              <a:rPr lang="en-GB" noProof="0"/>
              <a:t>If the wind is not strong enough, then the blades would not spin at all.</a:t>
            </a:r>
          </a:p>
          <a:p>
            <a:pPr>
              <a:buFont typeface="Wingdings" panose="05000000000000000000" pitchFamily="2" charset="2"/>
              <a:buChar char="à"/>
            </a:pPr>
            <a:r>
              <a:rPr lang="en-GB" noProof="0"/>
              <a:t>So, </a:t>
            </a:r>
            <a:r>
              <a:rPr lang="en-GB" b="1" noProof="0"/>
              <a:t>yes there is </a:t>
            </a:r>
            <a:r>
              <a:rPr lang="en-GB" noProof="0"/>
              <a:t>a minimum speed needed to start spinning the blades.</a:t>
            </a:r>
          </a:p>
          <a:p>
            <a:pPr>
              <a:buFont typeface="Wingdings" panose="05000000000000000000" pitchFamily="2" charset="2"/>
              <a:buChar char="à"/>
            </a:pPr>
            <a:r>
              <a:rPr lang="en-GB" noProof="0">
                <a:sym typeface="Wingdings" panose="05000000000000000000" pitchFamily="2" charset="2"/>
              </a:rPr>
              <a:t>To overcome drag/resistance, there is a minimum speed to start the blades spinning. </a:t>
            </a:r>
          </a:p>
          <a:p>
            <a:pPr>
              <a:buFont typeface="Wingdings" panose="05000000000000000000" pitchFamily="2" charset="2"/>
              <a:buChar char="à"/>
            </a:pPr>
            <a:endParaRPr lang="en-GB" noProof="0"/>
          </a:p>
        </p:txBody>
      </p:sp>
      <p:pic>
        <p:nvPicPr>
          <p:cNvPr id="5" name="Grafik 2" descr="Glühbirne Glühlampen Strom - Kostenlose Vektorgrafik auf Pixabay">
            <a:extLst>
              <a:ext uri="{FF2B5EF4-FFF2-40B4-BE49-F238E27FC236}">
                <a16:creationId xmlns:a16="http://schemas.microsoft.com/office/drawing/2014/main" id="{EB79BEEA-89C5-D23D-CA7D-E577487203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96153" y="364817"/>
            <a:ext cx="1024187" cy="942893"/>
          </a:xfrm>
          <a:prstGeom prst="rect">
            <a:avLst/>
          </a:prstGeom>
        </p:spPr>
      </p:pic>
      <p:pic>
        <p:nvPicPr>
          <p:cNvPr id="7" name="Graphic 6" descr="Cycling outline">
            <a:extLst>
              <a:ext uri="{FF2B5EF4-FFF2-40B4-BE49-F238E27FC236}">
                <a16:creationId xmlns:a16="http://schemas.microsoft.com/office/drawing/2014/main" id="{8DD4EA10-0F0F-25F6-1B41-40996E116C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0210" y="2986763"/>
            <a:ext cx="914400" cy="914400"/>
          </a:xfrm>
          <a:prstGeom prst="rect">
            <a:avLst/>
          </a:prstGeom>
        </p:spPr>
      </p:pic>
    </p:spTree>
    <p:extLst>
      <p:ext uri="{BB962C8B-B14F-4D97-AF65-F5344CB8AC3E}">
        <p14:creationId xmlns:p14="http://schemas.microsoft.com/office/powerpoint/2010/main" val="2028081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9F17E-3021-3DDA-8798-8999B23C78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8D40BC-4E23-7B90-B1DE-BEAC84719203}"/>
              </a:ext>
            </a:extLst>
          </p:cNvPr>
          <p:cNvSpPr>
            <a:spLocks noGrp="1"/>
          </p:cNvSpPr>
          <p:nvPr>
            <p:ph type="title"/>
          </p:nvPr>
        </p:nvSpPr>
        <p:spPr/>
        <p:txBody>
          <a:bodyPr/>
          <a:lstStyle/>
          <a:p>
            <a:r>
              <a:rPr lang="en-GB" noProof="0"/>
              <a:t>Changing number of blades</a:t>
            </a:r>
          </a:p>
        </p:txBody>
      </p:sp>
      <p:sp>
        <p:nvSpPr>
          <p:cNvPr id="6" name="Subtitle 3">
            <a:extLst>
              <a:ext uri="{FF2B5EF4-FFF2-40B4-BE49-F238E27FC236}">
                <a16:creationId xmlns:a16="http://schemas.microsoft.com/office/drawing/2014/main" id="{C6C11CC9-5D95-7219-55B2-D855D87F163E}"/>
              </a:ext>
            </a:extLst>
          </p:cNvPr>
          <p:cNvSpPr txBox="1">
            <a:spLocks/>
          </p:cNvSpPr>
          <p:nvPr/>
        </p:nvSpPr>
        <p:spPr>
          <a:xfrm>
            <a:off x="774622" y="630033"/>
            <a:ext cx="6903546" cy="28511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lnSpc>
                <a:spcPct val="114999"/>
              </a:lnSpc>
              <a:buFont typeface="Sofia Sans"/>
              <a:buNone/>
            </a:pPr>
            <a:endParaRPr lang="en-GB" noProof="0"/>
          </a:p>
          <a:p>
            <a:pPr marL="139700" indent="0">
              <a:lnSpc>
                <a:spcPct val="114999"/>
              </a:lnSpc>
              <a:buFont typeface="Sofia Sans"/>
              <a:buNone/>
            </a:pPr>
            <a:endParaRPr lang="en-GB" noProof="0"/>
          </a:p>
          <a:p>
            <a:pPr marL="139700" indent="0">
              <a:lnSpc>
                <a:spcPct val="114999"/>
              </a:lnSpc>
              <a:buFont typeface="Sofia Sans"/>
              <a:buNone/>
            </a:pPr>
            <a:r>
              <a:rPr lang="en-GB" noProof="0"/>
              <a:t>Have you ever wondered about the role of number of blades in a wind turbine? What would happen if there were only two blades? Can a wind turbine have 10 blades?</a:t>
            </a:r>
          </a:p>
          <a:p>
            <a:pPr marL="139700" indent="0" algn="ctr">
              <a:lnSpc>
                <a:spcPct val="114999"/>
              </a:lnSpc>
              <a:buFont typeface="Sofia Sans"/>
              <a:buNone/>
            </a:pPr>
            <a:endParaRPr lang="en-GB" noProof="0"/>
          </a:p>
          <a:p>
            <a:pPr marL="139700" indent="0">
              <a:lnSpc>
                <a:spcPct val="114999"/>
              </a:lnSpc>
              <a:buFont typeface="Sofia Sans"/>
              <a:buNone/>
            </a:pPr>
            <a:endParaRPr lang="en-GB" noProof="0"/>
          </a:p>
          <a:p>
            <a:pPr marL="139700" indent="0">
              <a:lnSpc>
                <a:spcPct val="114999"/>
              </a:lnSpc>
              <a:buFont typeface="Sofia Sans"/>
              <a:buNone/>
            </a:pPr>
            <a:endParaRPr lang="en-GB" noProof="0"/>
          </a:p>
          <a:p>
            <a:pPr marL="139700" indent="0">
              <a:lnSpc>
                <a:spcPct val="114999"/>
              </a:lnSpc>
              <a:buFont typeface="Sofia Sans"/>
              <a:buNone/>
            </a:pPr>
            <a:endParaRPr lang="en-GB" noProof="0"/>
          </a:p>
        </p:txBody>
      </p:sp>
      <p:pic>
        <p:nvPicPr>
          <p:cNvPr id="7" name="Grafik 2" descr="Glühbirne Glühlampen Strom - Kostenlose Vektorgrafik auf Pixabay">
            <a:extLst>
              <a:ext uri="{FF2B5EF4-FFF2-40B4-BE49-F238E27FC236}">
                <a16:creationId xmlns:a16="http://schemas.microsoft.com/office/drawing/2014/main" id="{7A586810-152F-2964-CF9F-42B97E7E47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78168" y="762177"/>
            <a:ext cx="1024187" cy="942893"/>
          </a:xfrm>
          <a:prstGeom prst="rect">
            <a:avLst/>
          </a:prstGeom>
        </p:spPr>
      </p:pic>
      <p:pic>
        <p:nvPicPr>
          <p:cNvPr id="15" name="Picture 14">
            <a:extLst>
              <a:ext uri="{FF2B5EF4-FFF2-40B4-BE49-F238E27FC236}">
                <a16:creationId xmlns:a16="http://schemas.microsoft.com/office/drawing/2014/main" id="{37D69C7B-84AE-C22F-982C-9ED2F9BB78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15758" y="1773503"/>
            <a:ext cx="5936621" cy="3201460"/>
          </a:xfrm>
          <a:prstGeom prst="rect">
            <a:avLst/>
          </a:prstGeom>
        </p:spPr>
      </p:pic>
    </p:spTree>
    <p:extLst>
      <p:ext uri="{BB962C8B-B14F-4D97-AF65-F5344CB8AC3E}">
        <p14:creationId xmlns:p14="http://schemas.microsoft.com/office/powerpoint/2010/main" val="4270764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2203-FC47-7BDC-24E8-7EF505EB65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C92785-B160-E02B-3209-02B95743E9F0}"/>
              </a:ext>
            </a:extLst>
          </p:cNvPr>
          <p:cNvSpPr>
            <a:spLocks noGrp="1"/>
          </p:cNvSpPr>
          <p:nvPr>
            <p:ph type="title"/>
          </p:nvPr>
        </p:nvSpPr>
        <p:spPr/>
        <p:txBody>
          <a:bodyPr/>
          <a:lstStyle/>
          <a:p>
            <a:r>
              <a:rPr lang="en-GB" noProof="0"/>
              <a:t>Changing number of blades</a:t>
            </a:r>
          </a:p>
        </p:txBody>
      </p:sp>
      <p:sp>
        <p:nvSpPr>
          <p:cNvPr id="4" name="Subtitle 3">
            <a:extLst>
              <a:ext uri="{FF2B5EF4-FFF2-40B4-BE49-F238E27FC236}">
                <a16:creationId xmlns:a16="http://schemas.microsoft.com/office/drawing/2014/main" id="{A6ABB4DB-E7C6-B174-66E8-D11AA118767E}"/>
              </a:ext>
            </a:extLst>
          </p:cNvPr>
          <p:cNvSpPr>
            <a:spLocks noGrp="1"/>
          </p:cNvSpPr>
          <p:nvPr>
            <p:ph type="subTitle" idx="1"/>
          </p:nvPr>
        </p:nvSpPr>
        <p:spPr>
          <a:xfrm>
            <a:off x="479273" y="1056022"/>
            <a:ext cx="6872268" cy="820075"/>
          </a:xfrm>
        </p:spPr>
        <p:txBody>
          <a:bodyPr/>
          <a:lstStyle/>
          <a:p>
            <a:pPr marL="139700" indent="0">
              <a:lnSpc>
                <a:spcPct val="114999"/>
              </a:lnSpc>
              <a:buNone/>
            </a:pPr>
            <a:endParaRPr lang="en-GB" noProof="0"/>
          </a:p>
          <a:p>
            <a:pPr marL="139700" indent="0" algn="ctr">
              <a:lnSpc>
                <a:spcPct val="114999"/>
              </a:lnSpc>
              <a:buNone/>
            </a:pPr>
            <a:r>
              <a:rPr lang="en-GB" b="1" noProof="0"/>
              <a:t>Challenge</a:t>
            </a:r>
            <a:r>
              <a:rPr lang="en-GB" noProof="0"/>
              <a:t>: Let's refer to the worksheet on page 54 and we will carry out the experiment related to the number of the blades in a turbine.</a:t>
            </a:r>
          </a:p>
          <a:p>
            <a:pPr marL="139700" indent="0">
              <a:lnSpc>
                <a:spcPct val="114999"/>
              </a:lnSpc>
              <a:buNone/>
            </a:pPr>
            <a:endParaRPr lang="en-GB" noProof="0"/>
          </a:p>
          <a:p>
            <a:pPr marL="139700" indent="0">
              <a:lnSpc>
                <a:spcPct val="114999"/>
              </a:lnSpc>
              <a:buNone/>
            </a:pPr>
            <a:endParaRPr lang="en-GB" noProof="0"/>
          </a:p>
          <a:p>
            <a:pPr marL="139700" indent="0">
              <a:lnSpc>
                <a:spcPct val="114999"/>
              </a:lnSpc>
              <a:buNone/>
            </a:pPr>
            <a:endParaRPr lang="en-GB" noProof="0"/>
          </a:p>
          <a:p>
            <a:pPr marL="139700" indent="0">
              <a:lnSpc>
                <a:spcPct val="114999"/>
              </a:lnSpc>
              <a:buNone/>
            </a:pPr>
            <a:endParaRPr lang="en-GB" noProof="0"/>
          </a:p>
        </p:txBody>
      </p:sp>
      <p:pic>
        <p:nvPicPr>
          <p:cNvPr id="5" name="Grafik 4" descr="Würfel Silhouette">
            <a:extLst>
              <a:ext uri="{FF2B5EF4-FFF2-40B4-BE49-F238E27FC236}">
                <a16:creationId xmlns:a16="http://schemas.microsoft.com/office/drawing/2014/main" id="{09B2D9FD-F3A8-42A5-A558-BD18F2F010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919" y="539500"/>
            <a:ext cx="1617063" cy="1682645"/>
          </a:xfrm>
          <a:prstGeom prst="rect">
            <a:avLst/>
          </a:prstGeom>
        </p:spPr>
      </p:pic>
      <p:pic>
        <p:nvPicPr>
          <p:cNvPr id="13" name="Picture 12" descr="A colorful windmill with a white pole&#10;&#10;Description automatically generated with medium confidence">
            <a:extLst>
              <a:ext uri="{FF2B5EF4-FFF2-40B4-BE49-F238E27FC236}">
                <a16:creationId xmlns:a16="http://schemas.microsoft.com/office/drawing/2014/main" id="{804FA946-EBAE-F38F-AAE8-C98FDB00D29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72910" y="2068169"/>
            <a:ext cx="1605171" cy="2832816"/>
          </a:xfrm>
          <a:prstGeom prst="rect">
            <a:avLst/>
          </a:prstGeom>
        </p:spPr>
      </p:pic>
      <p:pic>
        <p:nvPicPr>
          <p:cNvPr id="15" name="Picture 14" descr="A green and white windmill&#10;&#10;Description automatically generated">
            <a:extLst>
              <a:ext uri="{FF2B5EF4-FFF2-40B4-BE49-F238E27FC236}">
                <a16:creationId xmlns:a16="http://schemas.microsoft.com/office/drawing/2014/main" id="{3EBBF512-027C-8655-A9CF-3747D2FE062C}"/>
              </a:ext>
            </a:extLst>
          </p:cNvPr>
          <p:cNvPicPr>
            <a:picLocks noChangeAspect="1"/>
          </p:cNvPicPr>
          <p:nvPr/>
        </p:nvPicPr>
        <p:blipFill>
          <a:blip r:embed="rId6"/>
          <a:stretch>
            <a:fillRect/>
          </a:stretch>
        </p:blipFill>
        <p:spPr>
          <a:xfrm>
            <a:off x="2178081" y="2068169"/>
            <a:ext cx="2393744" cy="2832816"/>
          </a:xfrm>
          <a:prstGeom prst="rect">
            <a:avLst/>
          </a:prstGeom>
        </p:spPr>
      </p:pic>
      <p:pic>
        <p:nvPicPr>
          <p:cNvPr id="17" name="Picture 16" descr="A green and orange windmill&#10;&#10;Description automatically generated">
            <a:extLst>
              <a:ext uri="{FF2B5EF4-FFF2-40B4-BE49-F238E27FC236}">
                <a16:creationId xmlns:a16="http://schemas.microsoft.com/office/drawing/2014/main" id="{F6C11724-399A-463B-17E5-3F12AEC84DC9}"/>
              </a:ext>
            </a:extLst>
          </p:cNvPr>
          <p:cNvPicPr>
            <a:picLocks noChangeAspect="1"/>
          </p:cNvPicPr>
          <p:nvPr/>
        </p:nvPicPr>
        <p:blipFill>
          <a:blip r:embed="rId7"/>
          <a:stretch>
            <a:fillRect/>
          </a:stretch>
        </p:blipFill>
        <p:spPr>
          <a:xfrm>
            <a:off x="4547786" y="2068169"/>
            <a:ext cx="2063257" cy="2832816"/>
          </a:xfrm>
          <a:prstGeom prst="rect">
            <a:avLst/>
          </a:prstGeom>
        </p:spPr>
      </p:pic>
    </p:spTree>
    <p:extLst>
      <p:ext uri="{BB962C8B-B14F-4D97-AF65-F5344CB8AC3E}">
        <p14:creationId xmlns:p14="http://schemas.microsoft.com/office/powerpoint/2010/main" val="361081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75EF4-CFD2-4BD0-5C3D-EA69D0591B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12F618-00CA-4246-B004-F4DB4C9206B3}"/>
              </a:ext>
            </a:extLst>
          </p:cNvPr>
          <p:cNvSpPr>
            <a:spLocks noGrp="1"/>
          </p:cNvSpPr>
          <p:nvPr>
            <p:ph type="title"/>
          </p:nvPr>
        </p:nvSpPr>
        <p:spPr>
          <a:xfrm>
            <a:off x="526388" y="539500"/>
            <a:ext cx="8915151" cy="576000"/>
          </a:xfrm>
        </p:spPr>
        <p:txBody>
          <a:bodyPr/>
          <a:lstStyle/>
          <a:p>
            <a:r>
              <a:rPr lang="en-GB" noProof="0"/>
              <a:t>Impact of blade numbers on turbine performance</a:t>
            </a:r>
          </a:p>
        </p:txBody>
      </p:sp>
      <p:sp>
        <p:nvSpPr>
          <p:cNvPr id="4" name="Subtitle 3">
            <a:extLst>
              <a:ext uri="{FF2B5EF4-FFF2-40B4-BE49-F238E27FC236}">
                <a16:creationId xmlns:a16="http://schemas.microsoft.com/office/drawing/2014/main" id="{BA32D710-C7AF-DBFD-A215-85B8C4A9FCFA}"/>
              </a:ext>
            </a:extLst>
          </p:cNvPr>
          <p:cNvSpPr>
            <a:spLocks noGrp="1"/>
          </p:cNvSpPr>
          <p:nvPr>
            <p:ph type="subTitle" idx="1"/>
          </p:nvPr>
        </p:nvSpPr>
        <p:spPr>
          <a:xfrm>
            <a:off x="586106" y="1206737"/>
            <a:ext cx="3913500" cy="3250800"/>
          </a:xfrm>
        </p:spPr>
        <p:txBody>
          <a:bodyPr/>
          <a:lstStyle/>
          <a:p>
            <a:pPr>
              <a:lnSpc>
                <a:spcPct val="114999"/>
              </a:lnSpc>
              <a:buFont typeface="Wingdings" panose="05000000000000000000" pitchFamily="2" charset="2"/>
              <a:buChar char="Ø"/>
            </a:pPr>
            <a:r>
              <a:rPr lang="en-GB" b="1" noProof="0"/>
              <a:t>Efficiency &amp; energy capture: </a:t>
            </a:r>
            <a:r>
              <a:rPr lang="en-GB" noProof="0"/>
              <a:t>More blades capture more wind but may reduce rotational speed due to increased drag.</a:t>
            </a:r>
          </a:p>
          <a:p>
            <a:pPr>
              <a:lnSpc>
                <a:spcPct val="114999"/>
              </a:lnSpc>
              <a:buFont typeface="Wingdings" panose="05000000000000000000" pitchFamily="2" charset="2"/>
              <a:buChar char="Ø"/>
            </a:pPr>
            <a:endParaRPr lang="en-GB" noProof="0"/>
          </a:p>
          <a:p>
            <a:pPr>
              <a:lnSpc>
                <a:spcPct val="114999"/>
              </a:lnSpc>
              <a:buFont typeface="Wingdings" panose="05000000000000000000" pitchFamily="2" charset="2"/>
              <a:buChar char="Ø"/>
            </a:pPr>
            <a:r>
              <a:rPr lang="en-GB" b="1" noProof="0"/>
              <a:t>Start-up speed: </a:t>
            </a:r>
            <a:r>
              <a:rPr lang="en-GB" noProof="0"/>
              <a:t>Fewer blades start spinning faster but are less efficient at capturing wind energy.</a:t>
            </a:r>
          </a:p>
          <a:p>
            <a:pPr>
              <a:lnSpc>
                <a:spcPct val="114999"/>
              </a:lnSpc>
              <a:buFont typeface="Wingdings" panose="05000000000000000000" pitchFamily="2" charset="2"/>
              <a:buChar char="Ø"/>
            </a:pPr>
            <a:endParaRPr lang="en-GB" noProof="0"/>
          </a:p>
          <a:p>
            <a:pPr>
              <a:lnSpc>
                <a:spcPct val="114999"/>
              </a:lnSpc>
              <a:buFont typeface="Wingdings" panose="05000000000000000000" pitchFamily="2" charset="2"/>
              <a:buChar char="Ø"/>
            </a:pPr>
            <a:r>
              <a:rPr lang="en-GB" b="1" noProof="0"/>
              <a:t>Design trade-offs: </a:t>
            </a:r>
            <a:r>
              <a:rPr lang="en-GB" noProof="0"/>
              <a:t>Blade numbers balance efficiency, stability, and cost.</a:t>
            </a:r>
          </a:p>
          <a:p>
            <a:pPr>
              <a:lnSpc>
                <a:spcPct val="114999"/>
              </a:lnSpc>
              <a:buFont typeface="Wingdings" panose="05000000000000000000" pitchFamily="2" charset="2"/>
              <a:buChar char="Ø"/>
            </a:pPr>
            <a:endParaRPr lang="en-GB" noProof="0"/>
          </a:p>
          <a:p>
            <a:pPr>
              <a:lnSpc>
                <a:spcPct val="114999"/>
              </a:lnSpc>
              <a:buFont typeface="Wingdings" panose="05000000000000000000" pitchFamily="2" charset="2"/>
              <a:buChar char="Ø"/>
            </a:pPr>
            <a:r>
              <a:rPr lang="en-GB" b="1" noProof="0"/>
              <a:t>Standard configurations: </a:t>
            </a:r>
            <a:r>
              <a:rPr lang="en-GB" noProof="0"/>
              <a:t>Most turbines use 3 blades for an optimal compromise.</a:t>
            </a:r>
          </a:p>
          <a:p>
            <a:pPr>
              <a:lnSpc>
                <a:spcPct val="114999"/>
              </a:lnSpc>
            </a:pPr>
            <a:endParaRPr lang="en-GB" noProof="0"/>
          </a:p>
        </p:txBody>
      </p:sp>
      <p:pic>
        <p:nvPicPr>
          <p:cNvPr id="5" name="Picture 4" descr="A group of windmills in a blue sky&#10;&#10;Description automatically generated">
            <a:extLst>
              <a:ext uri="{FF2B5EF4-FFF2-40B4-BE49-F238E27FC236}">
                <a16:creationId xmlns:a16="http://schemas.microsoft.com/office/drawing/2014/main" id="{1AC4EE8C-7260-097E-F8D0-B81DA211EC0F}"/>
              </a:ext>
            </a:extLst>
          </p:cNvPr>
          <p:cNvPicPr>
            <a:picLocks noChangeAspect="1"/>
          </p:cNvPicPr>
          <p:nvPr/>
        </p:nvPicPr>
        <p:blipFill>
          <a:blip r:embed="rId3"/>
          <a:stretch>
            <a:fillRect/>
          </a:stretch>
        </p:blipFill>
        <p:spPr>
          <a:xfrm>
            <a:off x="4678239" y="1443822"/>
            <a:ext cx="4370510" cy="2779731"/>
          </a:xfrm>
          <a:prstGeom prst="rect">
            <a:avLst/>
          </a:prstGeom>
        </p:spPr>
      </p:pic>
    </p:spTree>
    <p:extLst>
      <p:ext uri="{BB962C8B-B14F-4D97-AF65-F5344CB8AC3E}">
        <p14:creationId xmlns:p14="http://schemas.microsoft.com/office/powerpoint/2010/main" val="768184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24FF4-5754-3128-6F4A-F20BDF26B40C}"/>
              </a:ext>
            </a:extLst>
          </p:cNvPr>
          <p:cNvSpPr>
            <a:spLocks noGrp="1"/>
          </p:cNvSpPr>
          <p:nvPr>
            <p:ph type="title"/>
          </p:nvPr>
        </p:nvSpPr>
        <p:spPr/>
        <p:txBody>
          <a:bodyPr/>
          <a:lstStyle/>
          <a:p>
            <a:r>
              <a:rPr lang="en-GB" noProof="0"/>
              <a:t>Discussion: your time to shine!</a:t>
            </a:r>
            <a:br>
              <a:rPr lang="en-GB" noProof="0"/>
            </a:br>
            <a:endParaRPr lang="en-GB" noProof="0"/>
          </a:p>
        </p:txBody>
      </p:sp>
      <p:sp>
        <p:nvSpPr>
          <p:cNvPr id="4" name="Subtitle 3">
            <a:extLst>
              <a:ext uri="{FF2B5EF4-FFF2-40B4-BE49-F238E27FC236}">
                <a16:creationId xmlns:a16="http://schemas.microsoft.com/office/drawing/2014/main" id="{9B123004-F34F-1F2A-C1F8-7D7DE310B2BD}"/>
              </a:ext>
            </a:extLst>
          </p:cNvPr>
          <p:cNvSpPr>
            <a:spLocks noGrp="1"/>
          </p:cNvSpPr>
          <p:nvPr>
            <p:ph type="subTitle" idx="1"/>
          </p:nvPr>
        </p:nvSpPr>
        <p:spPr>
          <a:xfrm>
            <a:off x="557101" y="1799954"/>
            <a:ext cx="8137470" cy="3243474"/>
          </a:xfrm>
        </p:spPr>
        <p:txBody>
          <a:bodyPr/>
          <a:lstStyle/>
          <a:p>
            <a:endParaRPr lang="en-GB" noProof="0"/>
          </a:p>
          <a:p>
            <a:pPr>
              <a:lnSpc>
                <a:spcPct val="114999"/>
              </a:lnSpc>
            </a:pPr>
            <a:r>
              <a:rPr lang="en-GB" noProof="0"/>
              <a:t>Procedure: The students will be divided into 4 groups. Each group will advocate for one of the 4 factors as the most important when deciding the number of blades for a wind turbine.</a:t>
            </a:r>
          </a:p>
          <a:p>
            <a:pPr>
              <a:lnSpc>
                <a:spcPct val="114999"/>
              </a:lnSpc>
            </a:pPr>
            <a:endParaRPr lang="en-GB" noProof="0"/>
          </a:p>
          <a:p>
            <a:pPr>
              <a:lnSpc>
                <a:spcPct val="114999"/>
              </a:lnSpc>
            </a:pPr>
            <a:r>
              <a:rPr lang="en-GB" noProof="0"/>
              <a:t>Activity Rules:</a:t>
            </a:r>
          </a:p>
          <a:p>
            <a:pPr lvl="1" algn="just">
              <a:lnSpc>
                <a:spcPct val="114999"/>
              </a:lnSpc>
              <a:buFont typeface="Wingdings" panose="05000000000000000000" pitchFamily="2" charset="2"/>
              <a:buChar char="Ø"/>
            </a:pPr>
            <a:r>
              <a:rPr lang="en-GB" noProof="0"/>
              <a:t>Each group will have 15 minutes to discuss and prepare their arguments.</a:t>
            </a:r>
          </a:p>
          <a:p>
            <a:pPr lvl="1" algn="just">
              <a:lnSpc>
                <a:spcPct val="114999"/>
              </a:lnSpc>
              <a:buFont typeface="Wingdings" panose="05000000000000000000" pitchFamily="2" charset="2"/>
              <a:buChar char="Ø"/>
            </a:pPr>
            <a:r>
              <a:rPr lang="en-GB" noProof="0"/>
              <a:t>Each group will then present their case for 2 minutes.</a:t>
            </a:r>
          </a:p>
          <a:p>
            <a:pPr lvl="1" algn="just">
              <a:lnSpc>
                <a:spcPct val="114999"/>
              </a:lnSpc>
              <a:buFont typeface="Wingdings" panose="05000000000000000000" pitchFamily="2" charset="2"/>
              <a:buChar char="Ø"/>
            </a:pPr>
            <a:r>
              <a:rPr lang="en-GB" noProof="0"/>
              <a:t>The class will vote on which factor they believe is the most critical. </a:t>
            </a:r>
          </a:p>
          <a:p>
            <a:pPr lvl="1" algn="just">
              <a:lnSpc>
                <a:spcPct val="114999"/>
              </a:lnSpc>
              <a:buFont typeface="Wingdings" panose="05000000000000000000" pitchFamily="2" charset="2"/>
              <a:buChar char="Ø"/>
            </a:pPr>
            <a:r>
              <a:rPr lang="en-GB" noProof="0"/>
              <a:t>You are not allowed to vote for the factor you spoke for. Be fair and vote for the one that you are most convinced about.</a:t>
            </a:r>
          </a:p>
          <a:p>
            <a:pPr>
              <a:lnSpc>
                <a:spcPct val="114999"/>
              </a:lnSpc>
              <a:buClr>
                <a:srgbClr val="A15315"/>
              </a:buClr>
            </a:pPr>
            <a:endParaRPr lang="en-GB" noProof="0"/>
          </a:p>
          <a:p>
            <a:pPr>
              <a:lnSpc>
                <a:spcPct val="114999"/>
              </a:lnSpc>
              <a:buClr>
                <a:srgbClr val="A15315"/>
              </a:buClr>
            </a:pPr>
            <a:endParaRPr lang="en-GB" noProof="0"/>
          </a:p>
          <a:p>
            <a:pPr>
              <a:lnSpc>
                <a:spcPct val="114999"/>
              </a:lnSpc>
              <a:buClr>
                <a:srgbClr val="A15315"/>
              </a:buClr>
            </a:pPr>
            <a:endParaRPr lang="en-GB" noProof="0"/>
          </a:p>
        </p:txBody>
      </p:sp>
      <p:pic>
        <p:nvPicPr>
          <p:cNvPr id="6" name="Grafik 8" descr="Frau Silhouette">
            <a:extLst>
              <a:ext uri="{FF2B5EF4-FFF2-40B4-BE49-F238E27FC236}">
                <a16:creationId xmlns:a16="http://schemas.microsoft.com/office/drawing/2014/main" id="{070BB8AA-DF19-9759-1BB0-F180916A9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8110" y="1625448"/>
            <a:ext cx="464696" cy="464696"/>
          </a:xfrm>
          <a:prstGeom prst="rect">
            <a:avLst/>
          </a:prstGeom>
        </p:spPr>
      </p:pic>
      <p:pic>
        <p:nvPicPr>
          <p:cNvPr id="14" name="Grafik 12" descr="Frau Silhouette">
            <a:extLst>
              <a:ext uri="{FF2B5EF4-FFF2-40B4-BE49-F238E27FC236}">
                <a16:creationId xmlns:a16="http://schemas.microsoft.com/office/drawing/2014/main" id="{5424E9F1-57DE-58AF-3618-68E922570B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975" y="1630072"/>
            <a:ext cx="464696" cy="464696"/>
          </a:xfrm>
          <a:prstGeom prst="rect">
            <a:avLst/>
          </a:prstGeom>
        </p:spPr>
      </p:pic>
      <p:pic>
        <p:nvPicPr>
          <p:cNvPr id="16" name="Grafik 13" descr="Frau Silhouette">
            <a:extLst>
              <a:ext uri="{FF2B5EF4-FFF2-40B4-BE49-F238E27FC236}">
                <a16:creationId xmlns:a16="http://schemas.microsoft.com/office/drawing/2014/main" id="{36B0A6A2-0791-F3C2-F764-DF1636F91F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9080" y="1630071"/>
            <a:ext cx="464696" cy="464696"/>
          </a:xfrm>
          <a:prstGeom prst="rect">
            <a:avLst/>
          </a:prstGeom>
        </p:spPr>
      </p:pic>
      <p:pic>
        <p:nvPicPr>
          <p:cNvPr id="20" name="Grafik 15" descr="Frau Silhouette">
            <a:extLst>
              <a:ext uri="{FF2B5EF4-FFF2-40B4-BE49-F238E27FC236}">
                <a16:creationId xmlns:a16="http://schemas.microsoft.com/office/drawing/2014/main" id="{60E54165-C819-2D63-5C54-85F16AC499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8031" y="1625447"/>
            <a:ext cx="464696" cy="464696"/>
          </a:xfrm>
          <a:prstGeom prst="rect">
            <a:avLst/>
          </a:prstGeom>
        </p:spPr>
      </p:pic>
      <p:pic>
        <p:nvPicPr>
          <p:cNvPr id="22" name="Grafik 16" descr="Frau Silhouette">
            <a:extLst>
              <a:ext uri="{FF2B5EF4-FFF2-40B4-BE49-F238E27FC236}">
                <a16:creationId xmlns:a16="http://schemas.microsoft.com/office/drawing/2014/main" id="{86C529AE-0612-5545-CFFB-9C0F5AE92E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2888" y="1630071"/>
            <a:ext cx="464696" cy="464696"/>
          </a:xfrm>
          <a:prstGeom prst="rect">
            <a:avLst/>
          </a:prstGeom>
        </p:spPr>
      </p:pic>
      <p:pic>
        <p:nvPicPr>
          <p:cNvPr id="24" name="Grafik 17" descr="Frau Silhouette">
            <a:extLst>
              <a:ext uri="{FF2B5EF4-FFF2-40B4-BE49-F238E27FC236}">
                <a16:creationId xmlns:a16="http://schemas.microsoft.com/office/drawing/2014/main" id="{C4468CF2-7647-3562-AF7B-6DFEF49A32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1235" y="1640101"/>
            <a:ext cx="464696" cy="464696"/>
          </a:xfrm>
          <a:prstGeom prst="rect">
            <a:avLst/>
          </a:prstGeom>
        </p:spPr>
      </p:pic>
      <p:pic>
        <p:nvPicPr>
          <p:cNvPr id="25" name="Picture 24" descr="A person and person with their hands up&#10;&#10;Description automatically generated">
            <a:extLst>
              <a:ext uri="{FF2B5EF4-FFF2-40B4-BE49-F238E27FC236}">
                <a16:creationId xmlns:a16="http://schemas.microsoft.com/office/drawing/2014/main" id="{14816FE9-A9F8-5717-DB07-A9C4196237B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03731" y="412394"/>
            <a:ext cx="2102827" cy="1083873"/>
          </a:xfrm>
          <a:prstGeom prst="rect">
            <a:avLst/>
          </a:prstGeom>
        </p:spPr>
      </p:pic>
      <p:sp>
        <p:nvSpPr>
          <p:cNvPr id="27" name="Title 2">
            <a:extLst>
              <a:ext uri="{FF2B5EF4-FFF2-40B4-BE49-F238E27FC236}">
                <a16:creationId xmlns:a16="http://schemas.microsoft.com/office/drawing/2014/main" id="{521267FD-FB0B-36B6-F2B1-622C9814748B}"/>
              </a:ext>
            </a:extLst>
          </p:cNvPr>
          <p:cNvSpPr txBox="1">
            <a:spLocks/>
          </p:cNvSpPr>
          <p:nvPr/>
        </p:nvSpPr>
        <p:spPr>
          <a:xfrm>
            <a:off x="711759" y="1054583"/>
            <a:ext cx="5698634"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400" noProof="0">
                <a:latin typeface="Sofia Sans" panose="020B0604020202020204" charset="0"/>
              </a:rPr>
              <a:t>If you were designing a wind turbine, how would you decide the number of blades to use? </a:t>
            </a:r>
          </a:p>
          <a:p>
            <a:r>
              <a:rPr lang="en-GB" sz="1400" noProof="0">
                <a:latin typeface="Sofia Sans" panose="020B0604020202020204" charset="0"/>
              </a:rPr>
              <a:t>What factors would you prioritize (cost, efficiency, stability, wind speed in the region)?</a:t>
            </a:r>
          </a:p>
        </p:txBody>
      </p:sp>
      <p:pic>
        <p:nvPicPr>
          <p:cNvPr id="28" name="Grafik 15" descr="Frau Silhouette">
            <a:extLst>
              <a:ext uri="{FF2B5EF4-FFF2-40B4-BE49-F238E27FC236}">
                <a16:creationId xmlns:a16="http://schemas.microsoft.com/office/drawing/2014/main" id="{EB64F4AF-4663-49CE-39EE-D86A8AAD9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8732" y="1625447"/>
            <a:ext cx="464696" cy="464696"/>
          </a:xfrm>
          <a:prstGeom prst="rect">
            <a:avLst/>
          </a:prstGeom>
        </p:spPr>
      </p:pic>
    </p:spTree>
    <p:extLst>
      <p:ext uri="{BB962C8B-B14F-4D97-AF65-F5344CB8AC3E}">
        <p14:creationId xmlns:p14="http://schemas.microsoft.com/office/powerpoint/2010/main" val="1171163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24FF4-5754-3128-6F4A-F20BDF26B40C}"/>
              </a:ext>
            </a:extLst>
          </p:cNvPr>
          <p:cNvSpPr>
            <a:spLocks noGrp="1"/>
          </p:cNvSpPr>
          <p:nvPr>
            <p:ph type="title"/>
          </p:nvPr>
        </p:nvSpPr>
        <p:spPr/>
        <p:txBody>
          <a:bodyPr/>
          <a:lstStyle/>
          <a:p>
            <a:r>
              <a:rPr lang="en-GB" noProof="0"/>
              <a:t> Finding the balance</a:t>
            </a:r>
            <a:br>
              <a:rPr lang="en-GB" noProof="0"/>
            </a:br>
            <a:endParaRPr lang="en-GB" noProof="0"/>
          </a:p>
        </p:txBody>
      </p:sp>
      <p:sp>
        <p:nvSpPr>
          <p:cNvPr id="4" name="Subtitle 3">
            <a:extLst>
              <a:ext uri="{FF2B5EF4-FFF2-40B4-BE49-F238E27FC236}">
                <a16:creationId xmlns:a16="http://schemas.microsoft.com/office/drawing/2014/main" id="{9B123004-F34F-1F2A-C1F8-7D7DE310B2BD}"/>
              </a:ext>
            </a:extLst>
          </p:cNvPr>
          <p:cNvSpPr>
            <a:spLocks noGrp="1"/>
          </p:cNvSpPr>
          <p:nvPr>
            <p:ph type="subTitle" idx="1"/>
          </p:nvPr>
        </p:nvSpPr>
        <p:spPr>
          <a:xfrm>
            <a:off x="710664" y="1122477"/>
            <a:ext cx="8137470" cy="4210627"/>
          </a:xfrm>
        </p:spPr>
        <p:txBody>
          <a:bodyPr/>
          <a:lstStyle/>
          <a:p>
            <a:pPr marL="139700" indent="0">
              <a:lnSpc>
                <a:spcPct val="114999"/>
              </a:lnSpc>
              <a:buNone/>
            </a:pPr>
            <a:r>
              <a:rPr lang="en-GB" b="1" noProof="0"/>
              <a:t>Blade weight:</a:t>
            </a:r>
          </a:p>
          <a:p>
            <a:pPr lvl="1" algn="just">
              <a:lnSpc>
                <a:spcPct val="114999"/>
              </a:lnSpc>
              <a:buFont typeface="Wingdings" panose="05000000000000000000" pitchFamily="2" charset="2"/>
              <a:buChar char="Ø"/>
            </a:pPr>
            <a:r>
              <a:rPr lang="en-GB" noProof="0"/>
              <a:t>Heavier blades store more momentum but require higher wind speeds to start.</a:t>
            </a:r>
          </a:p>
          <a:p>
            <a:pPr lvl="1" algn="just">
              <a:lnSpc>
                <a:spcPct val="114999"/>
              </a:lnSpc>
              <a:buFont typeface="Wingdings" panose="05000000000000000000" pitchFamily="2" charset="2"/>
              <a:buChar char="Ø"/>
            </a:pPr>
            <a:r>
              <a:rPr lang="en-GB" noProof="0"/>
              <a:t>Lighter blades spin faster and are efficient in low wind speeds but may lack stability.</a:t>
            </a:r>
          </a:p>
          <a:p>
            <a:pPr marL="596900" lvl="1" indent="0" algn="just">
              <a:lnSpc>
                <a:spcPct val="114999"/>
              </a:lnSpc>
              <a:buNone/>
            </a:pPr>
            <a:endParaRPr lang="en-GB" noProof="0"/>
          </a:p>
          <a:p>
            <a:pPr marL="139700" indent="0">
              <a:lnSpc>
                <a:spcPct val="114999"/>
              </a:lnSpc>
              <a:buNone/>
            </a:pPr>
            <a:r>
              <a:rPr lang="en-GB" b="1" noProof="0"/>
              <a:t>Number of blades:</a:t>
            </a:r>
          </a:p>
          <a:p>
            <a:pPr lvl="1" algn="l">
              <a:lnSpc>
                <a:spcPct val="114999"/>
              </a:lnSpc>
              <a:buFont typeface="Wingdings" panose="05000000000000000000" pitchFamily="2" charset="2"/>
              <a:buChar char="Ø"/>
            </a:pPr>
            <a:r>
              <a:rPr lang="en-GB" noProof="0">
                <a:solidFill>
                  <a:schemeClr val="tx1"/>
                </a:solidFill>
              </a:rPr>
              <a:t>Fewer blades (1–2): Lower cost, faster spin, but less stability and efficiency.</a:t>
            </a:r>
          </a:p>
          <a:p>
            <a:pPr lvl="1" algn="l">
              <a:lnSpc>
                <a:spcPct val="114999"/>
              </a:lnSpc>
              <a:buFont typeface="Wingdings" panose="05000000000000000000" pitchFamily="2" charset="2"/>
              <a:buChar char="Ø"/>
            </a:pPr>
            <a:r>
              <a:rPr lang="en-GB" noProof="0">
                <a:solidFill>
                  <a:schemeClr val="tx1"/>
                </a:solidFill>
              </a:rPr>
              <a:t>Standard three blades: Optimal balance of efficiency, stability, and cost.</a:t>
            </a:r>
          </a:p>
          <a:p>
            <a:pPr lvl="1" algn="l">
              <a:lnSpc>
                <a:spcPct val="114999"/>
              </a:lnSpc>
              <a:buFont typeface="Wingdings" panose="05000000000000000000" pitchFamily="2" charset="2"/>
              <a:buChar char="Ø"/>
            </a:pPr>
            <a:r>
              <a:rPr lang="en-GB" noProof="0">
                <a:solidFill>
                  <a:schemeClr val="tx1"/>
                </a:solidFill>
              </a:rPr>
              <a:t>M</a:t>
            </a:r>
            <a:r>
              <a:rPr lang="en-GB" noProof="0"/>
              <a:t>ore blades (4+): Increased stability but reduced efficiency due to drag.</a:t>
            </a:r>
          </a:p>
          <a:p>
            <a:pPr lvl="1">
              <a:lnSpc>
                <a:spcPct val="114999"/>
              </a:lnSpc>
            </a:pPr>
            <a:endParaRPr lang="en-GB" noProof="0"/>
          </a:p>
          <a:p>
            <a:pPr marL="139700" indent="0">
              <a:lnSpc>
                <a:spcPct val="114999"/>
              </a:lnSpc>
              <a:buClr>
                <a:srgbClr val="A15315"/>
              </a:buClr>
              <a:buNone/>
            </a:pPr>
            <a:r>
              <a:rPr lang="en-GB" b="1" noProof="0"/>
              <a:t>Key takeaway:</a:t>
            </a:r>
          </a:p>
          <a:p>
            <a:pPr lvl="1" algn="l">
              <a:lnSpc>
                <a:spcPct val="114999"/>
              </a:lnSpc>
              <a:buFont typeface="Wingdings" panose="05000000000000000000" pitchFamily="2" charset="2"/>
              <a:buChar char="Ø"/>
            </a:pPr>
            <a:r>
              <a:rPr lang="en-GB" noProof="0"/>
              <a:t>Wind turbine design is about optimization.</a:t>
            </a:r>
          </a:p>
          <a:p>
            <a:pPr lvl="1" algn="l">
              <a:lnSpc>
                <a:spcPct val="114999"/>
              </a:lnSpc>
              <a:buFont typeface="Wingdings" panose="05000000000000000000" pitchFamily="2" charset="2"/>
              <a:buChar char="Ø"/>
            </a:pPr>
            <a:r>
              <a:rPr lang="en-GB" noProof="0"/>
              <a:t>Engineers balance weight, number, and environmental factors to create the most efficient turbines for specific needs.</a:t>
            </a:r>
          </a:p>
          <a:p>
            <a:pPr>
              <a:lnSpc>
                <a:spcPct val="114999"/>
              </a:lnSpc>
              <a:buClr>
                <a:srgbClr val="A15315"/>
              </a:buClr>
            </a:pPr>
            <a:endParaRPr lang="en-GB" noProof="0"/>
          </a:p>
        </p:txBody>
      </p:sp>
      <p:pic>
        <p:nvPicPr>
          <p:cNvPr id="2" name="Picture 1" descr="Balance scale - Free miscellaneous icons">
            <a:extLst>
              <a:ext uri="{FF2B5EF4-FFF2-40B4-BE49-F238E27FC236}">
                <a16:creationId xmlns:a16="http://schemas.microsoft.com/office/drawing/2014/main" id="{51821806-0217-4E22-B7AD-B9EBA2087FFE}"/>
              </a:ext>
            </a:extLst>
          </p:cNvPr>
          <p:cNvPicPr>
            <a:picLocks noChangeAspect="1"/>
          </p:cNvPicPr>
          <p:nvPr/>
        </p:nvPicPr>
        <p:blipFill>
          <a:blip r:embed="rId3"/>
          <a:stretch>
            <a:fillRect/>
          </a:stretch>
        </p:blipFill>
        <p:spPr>
          <a:xfrm>
            <a:off x="7138620" y="-45427"/>
            <a:ext cx="1772383" cy="1750401"/>
          </a:xfrm>
          <a:prstGeom prst="rect">
            <a:avLst/>
          </a:prstGeom>
        </p:spPr>
      </p:pic>
    </p:spTree>
    <p:extLst>
      <p:ext uri="{BB962C8B-B14F-4D97-AF65-F5344CB8AC3E}">
        <p14:creationId xmlns:p14="http://schemas.microsoft.com/office/powerpoint/2010/main" val="2737919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24FF4-5754-3128-6F4A-F20BDF26B40C}"/>
              </a:ext>
            </a:extLst>
          </p:cNvPr>
          <p:cNvSpPr>
            <a:spLocks noGrp="1"/>
          </p:cNvSpPr>
          <p:nvPr>
            <p:ph type="title"/>
          </p:nvPr>
        </p:nvSpPr>
        <p:spPr>
          <a:xfrm>
            <a:off x="713225" y="539500"/>
            <a:ext cx="7717200" cy="1048108"/>
          </a:xfrm>
        </p:spPr>
        <p:txBody>
          <a:bodyPr/>
          <a:lstStyle/>
          <a:p>
            <a:r>
              <a:rPr lang="en-GB" noProof="0"/>
              <a:t>What happens with a wind turbine with only one blade?</a:t>
            </a:r>
          </a:p>
        </p:txBody>
      </p:sp>
      <p:sp>
        <p:nvSpPr>
          <p:cNvPr id="4" name="Subtitle 3">
            <a:extLst>
              <a:ext uri="{FF2B5EF4-FFF2-40B4-BE49-F238E27FC236}">
                <a16:creationId xmlns:a16="http://schemas.microsoft.com/office/drawing/2014/main" id="{9B123004-F34F-1F2A-C1F8-7D7DE310B2BD}"/>
              </a:ext>
            </a:extLst>
          </p:cNvPr>
          <p:cNvSpPr>
            <a:spLocks noGrp="1"/>
          </p:cNvSpPr>
          <p:nvPr>
            <p:ph type="subTitle" idx="1"/>
          </p:nvPr>
        </p:nvSpPr>
        <p:spPr>
          <a:xfrm>
            <a:off x="658325" y="1775380"/>
            <a:ext cx="3913500" cy="3250800"/>
          </a:xfrm>
        </p:spPr>
        <p:txBody>
          <a:bodyPr/>
          <a:lstStyle/>
          <a:p>
            <a:pPr marL="139700" indent="0">
              <a:buNone/>
            </a:pPr>
            <a:r>
              <a:rPr lang="en-GB" b="1" noProof="0"/>
              <a:t>Challenge: It`s time for an experiment!</a:t>
            </a:r>
            <a:endParaRPr lang="en-GB" noProof="0"/>
          </a:p>
          <a:p>
            <a:pPr>
              <a:lnSpc>
                <a:spcPct val="114999"/>
              </a:lnSpc>
              <a:buFont typeface="Calibri"/>
              <a:buChar char="-"/>
            </a:pPr>
            <a:endParaRPr lang="en-GB" noProof="0"/>
          </a:p>
          <a:p>
            <a:pPr marL="139700" indent="0">
              <a:lnSpc>
                <a:spcPct val="114999"/>
              </a:lnSpc>
              <a:buNone/>
            </a:pPr>
            <a:r>
              <a:rPr lang="en-GB" noProof="0"/>
              <a:t>Take a look into your worksheet on page 57 and figure out, how the wind turbine is moving with...</a:t>
            </a:r>
          </a:p>
          <a:p>
            <a:pPr marL="139700" indent="0">
              <a:lnSpc>
                <a:spcPct val="114999"/>
              </a:lnSpc>
              <a:buNone/>
            </a:pPr>
            <a:endParaRPr lang="en-GB" b="1" noProof="0"/>
          </a:p>
          <a:p>
            <a:pPr>
              <a:lnSpc>
                <a:spcPct val="114999"/>
              </a:lnSpc>
              <a:buFont typeface="Wingdings" panose="05000000000000000000" pitchFamily="2" charset="2"/>
              <a:buChar char="Ø"/>
            </a:pPr>
            <a:r>
              <a:rPr lang="en-GB" b="1" noProof="0"/>
              <a:t>One-blade turbine</a:t>
            </a:r>
            <a:endParaRPr lang="en-GB" noProof="0"/>
          </a:p>
          <a:p>
            <a:pPr>
              <a:lnSpc>
                <a:spcPct val="114999"/>
              </a:lnSpc>
              <a:buFont typeface="Wingdings" panose="05000000000000000000" pitchFamily="2" charset="2"/>
              <a:buChar char="Ø"/>
            </a:pPr>
            <a:r>
              <a:rPr lang="en-GB" b="1" noProof="0"/>
              <a:t>Three-blade turbine</a:t>
            </a:r>
          </a:p>
          <a:p>
            <a:pPr>
              <a:lnSpc>
                <a:spcPct val="114999"/>
              </a:lnSpc>
              <a:buFont typeface="Calibri"/>
              <a:buChar char="-"/>
            </a:pPr>
            <a:endParaRPr lang="en-GB" b="1" noProof="0"/>
          </a:p>
          <a:p>
            <a:pPr marL="139700" indent="0">
              <a:lnSpc>
                <a:spcPct val="114999"/>
              </a:lnSpc>
              <a:buNone/>
            </a:pPr>
            <a:r>
              <a:rPr lang="en-GB" noProof="0"/>
              <a:t>Try to find explanations for your observations!</a:t>
            </a:r>
          </a:p>
          <a:p>
            <a:pPr>
              <a:lnSpc>
                <a:spcPct val="114999"/>
              </a:lnSpc>
              <a:buFont typeface="Calibri"/>
              <a:buChar char="-"/>
            </a:pPr>
            <a:endParaRPr lang="en-GB" sz="1600" noProof="0"/>
          </a:p>
        </p:txBody>
      </p:sp>
      <p:pic>
        <p:nvPicPr>
          <p:cNvPr id="6" name="Picture 5">
            <a:extLst>
              <a:ext uri="{FF2B5EF4-FFF2-40B4-BE49-F238E27FC236}">
                <a16:creationId xmlns:a16="http://schemas.microsoft.com/office/drawing/2014/main" id="{A3677634-B128-26CE-6BAC-43F5192FACA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99435" y="1544468"/>
            <a:ext cx="1509505" cy="2683565"/>
          </a:xfrm>
          <a:prstGeom prst="rect">
            <a:avLst/>
          </a:prstGeom>
        </p:spPr>
      </p:pic>
      <p:pic>
        <p:nvPicPr>
          <p:cNvPr id="2" name="Grafik 1" descr="Würfel Silhouette">
            <a:extLst>
              <a:ext uri="{FF2B5EF4-FFF2-40B4-BE49-F238E27FC236}">
                <a16:creationId xmlns:a16="http://schemas.microsoft.com/office/drawing/2014/main" id="{94B7C07C-92F4-621F-3AAE-B5C8E07F46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5058" y="1523642"/>
            <a:ext cx="945784" cy="984142"/>
          </a:xfrm>
          <a:prstGeom prst="rect">
            <a:avLst/>
          </a:prstGeom>
        </p:spPr>
      </p:pic>
    </p:spTree>
    <p:extLst>
      <p:ext uri="{BB962C8B-B14F-4D97-AF65-F5344CB8AC3E}">
        <p14:creationId xmlns:p14="http://schemas.microsoft.com/office/powerpoint/2010/main" val="28827329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24FF4-5754-3128-6F4A-F20BDF26B40C}"/>
              </a:ext>
            </a:extLst>
          </p:cNvPr>
          <p:cNvSpPr>
            <a:spLocks noGrp="1"/>
          </p:cNvSpPr>
          <p:nvPr>
            <p:ph type="title"/>
          </p:nvPr>
        </p:nvSpPr>
        <p:spPr>
          <a:xfrm>
            <a:off x="713225" y="539500"/>
            <a:ext cx="7717200" cy="1048108"/>
          </a:xfrm>
        </p:spPr>
        <p:txBody>
          <a:bodyPr/>
          <a:lstStyle/>
          <a:p>
            <a:r>
              <a:rPr lang="en-GB" noProof="0"/>
              <a:t>What happens with a wind turbine with only one blade?</a:t>
            </a:r>
          </a:p>
        </p:txBody>
      </p:sp>
      <p:sp>
        <p:nvSpPr>
          <p:cNvPr id="4" name="Subtitle 3">
            <a:extLst>
              <a:ext uri="{FF2B5EF4-FFF2-40B4-BE49-F238E27FC236}">
                <a16:creationId xmlns:a16="http://schemas.microsoft.com/office/drawing/2014/main" id="{9B123004-F34F-1F2A-C1F8-7D7DE310B2BD}"/>
              </a:ext>
            </a:extLst>
          </p:cNvPr>
          <p:cNvSpPr>
            <a:spLocks noGrp="1"/>
          </p:cNvSpPr>
          <p:nvPr>
            <p:ph type="subTitle" idx="1"/>
          </p:nvPr>
        </p:nvSpPr>
        <p:spPr>
          <a:xfrm>
            <a:off x="658325" y="1773203"/>
            <a:ext cx="3913500" cy="3250800"/>
          </a:xfrm>
        </p:spPr>
        <p:txBody>
          <a:bodyPr/>
          <a:lstStyle/>
          <a:p>
            <a:pPr marL="139700" indent="0">
              <a:lnSpc>
                <a:spcPct val="114999"/>
              </a:lnSpc>
              <a:buNone/>
            </a:pPr>
            <a:r>
              <a:rPr lang="en-GB" b="1" noProof="0"/>
              <a:t>Answer:</a:t>
            </a:r>
          </a:p>
          <a:p>
            <a:pPr marL="139700" indent="0">
              <a:lnSpc>
                <a:spcPct val="114999"/>
              </a:lnSpc>
              <a:buNone/>
            </a:pPr>
            <a:r>
              <a:rPr lang="en-GB" noProof="0"/>
              <a:t>The turbine spins still with just one blade, BUT the system is highly </a:t>
            </a:r>
            <a:r>
              <a:rPr lang="en-GB" b="1" noProof="0"/>
              <a:t>unbalanced</a:t>
            </a:r>
            <a:r>
              <a:rPr lang="en-GB" noProof="0"/>
              <a:t>! With just one blade has a totally </a:t>
            </a:r>
            <a:r>
              <a:rPr lang="en-GB" b="1" noProof="0"/>
              <a:t>different movement dynamic</a:t>
            </a:r>
            <a:r>
              <a:rPr lang="en-GB" noProof="0"/>
              <a:t>. It moves in a pulsating way, not continuously.</a:t>
            </a:r>
          </a:p>
          <a:p>
            <a:pPr marL="139700" indent="0">
              <a:lnSpc>
                <a:spcPct val="114999"/>
              </a:lnSpc>
              <a:buNone/>
            </a:pPr>
            <a:endParaRPr lang="en-GB" noProof="0"/>
          </a:p>
          <a:p>
            <a:pPr marL="139700" indent="0">
              <a:lnSpc>
                <a:spcPct val="114999"/>
              </a:lnSpc>
              <a:buNone/>
            </a:pPr>
            <a:r>
              <a:rPr lang="en-GB" noProof="0"/>
              <a:t>This means </a:t>
            </a:r>
            <a:r>
              <a:rPr lang="en-GB" b="1" noProof="0"/>
              <a:t>more stress on the wind turbine</a:t>
            </a:r>
            <a:r>
              <a:rPr lang="en-GB" noProof="0"/>
              <a:t>, which causes instability.  </a:t>
            </a:r>
          </a:p>
          <a:p>
            <a:pPr marL="139700" indent="0">
              <a:lnSpc>
                <a:spcPct val="114999"/>
              </a:lnSpc>
              <a:buNone/>
            </a:pPr>
            <a:endParaRPr lang="en-GB" noProof="0"/>
          </a:p>
          <a:p>
            <a:pPr marL="139700" indent="0">
              <a:lnSpc>
                <a:spcPct val="114999"/>
              </a:lnSpc>
              <a:buNone/>
            </a:pPr>
            <a:r>
              <a:rPr lang="en-GB" noProof="0"/>
              <a:t>Therefore, </a:t>
            </a:r>
            <a:r>
              <a:rPr lang="en-GB" b="1" noProof="0"/>
              <a:t>three blades are the best solution for a stable and efficient wind turbine system!</a:t>
            </a:r>
          </a:p>
        </p:txBody>
      </p:sp>
      <p:sp>
        <p:nvSpPr>
          <p:cNvPr id="5" name="Textfeld 4">
            <a:extLst>
              <a:ext uri="{FF2B5EF4-FFF2-40B4-BE49-F238E27FC236}">
                <a16:creationId xmlns:a16="http://schemas.microsoft.com/office/drawing/2014/main" id="{5B57C162-DCA9-4A0A-FAD3-D3C7B8BBAE7F}"/>
              </a:ext>
            </a:extLst>
          </p:cNvPr>
          <p:cNvSpPr txBox="1"/>
          <p:nvPr/>
        </p:nvSpPr>
        <p:spPr>
          <a:xfrm>
            <a:off x="6186853" y="1918920"/>
            <a:ext cx="18793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solidFill>
                  <a:schemeClr val="dk1"/>
                </a:solidFill>
                <a:latin typeface="Sofia Sans"/>
                <a:sym typeface="Sofia Sans"/>
              </a:rPr>
              <a:t>Watch the following video to get a better understanding:</a:t>
            </a:r>
          </a:p>
        </p:txBody>
      </p:sp>
      <p:pic>
        <p:nvPicPr>
          <p:cNvPr id="2" name="Grafik 1" descr="Ein Bild, das Muster, Pixel enthält.&#10;&#10;Beschreibung automatisch generiert.">
            <a:extLst>
              <a:ext uri="{FF2B5EF4-FFF2-40B4-BE49-F238E27FC236}">
                <a16:creationId xmlns:a16="http://schemas.microsoft.com/office/drawing/2014/main" id="{62C18430-BD35-A71B-3762-69994DA97C0B}"/>
              </a:ext>
            </a:extLst>
          </p:cNvPr>
          <p:cNvPicPr>
            <a:picLocks noChangeAspect="1"/>
          </p:cNvPicPr>
          <p:nvPr/>
        </p:nvPicPr>
        <p:blipFill>
          <a:blip r:embed="rId3"/>
          <a:stretch>
            <a:fillRect/>
          </a:stretch>
        </p:blipFill>
        <p:spPr>
          <a:xfrm>
            <a:off x="6365806" y="3090035"/>
            <a:ext cx="1514475" cy="1514475"/>
          </a:xfrm>
          <a:prstGeom prst="rect">
            <a:avLst/>
          </a:prstGeom>
        </p:spPr>
      </p:pic>
    </p:spTree>
    <p:extLst>
      <p:ext uri="{BB962C8B-B14F-4D97-AF65-F5344CB8AC3E}">
        <p14:creationId xmlns:p14="http://schemas.microsoft.com/office/powerpoint/2010/main" val="379840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14DB0-CE1A-BB7B-4226-56882AE76183}"/>
              </a:ext>
            </a:extLst>
          </p:cNvPr>
          <p:cNvSpPr>
            <a:spLocks noGrp="1"/>
          </p:cNvSpPr>
          <p:nvPr>
            <p:ph type="title"/>
          </p:nvPr>
        </p:nvSpPr>
        <p:spPr/>
        <p:txBody>
          <a:bodyPr/>
          <a:lstStyle/>
          <a:p>
            <a:r>
              <a:rPr lang="en-GB" noProof="0"/>
              <a:t>Learning about wind, energy and wind energy</a:t>
            </a:r>
          </a:p>
        </p:txBody>
      </p:sp>
      <p:sp>
        <p:nvSpPr>
          <p:cNvPr id="3" name="Textfeld 2">
            <a:extLst>
              <a:ext uri="{FF2B5EF4-FFF2-40B4-BE49-F238E27FC236}">
                <a16:creationId xmlns:a16="http://schemas.microsoft.com/office/drawing/2014/main" id="{32F438D3-E5D9-315F-DABC-873866EA2715}"/>
              </a:ext>
            </a:extLst>
          </p:cNvPr>
          <p:cNvSpPr txBox="1"/>
          <p:nvPr/>
        </p:nvSpPr>
        <p:spPr>
          <a:xfrm>
            <a:off x="782915" y="1722708"/>
            <a:ext cx="718290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latin typeface="Sofia Sans"/>
              </a:rPr>
              <a:t>So, can Ghana do more regarding renewable energy sources? </a:t>
            </a:r>
          </a:p>
          <a:p>
            <a:endParaRPr lang="en-GB" b="1" noProof="0">
              <a:latin typeface="Sofia Sans"/>
            </a:endParaRPr>
          </a:p>
          <a:p>
            <a:r>
              <a:rPr lang="en-GB" b="1" noProof="0">
                <a:latin typeface="Sofia Sans"/>
              </a:rPr>
              <a:t>Let`s see...</a:t>
            </a:r>
          </a:p>
          <a:p>
            <a:endParaRPr lang="en-GB" b="1" noProof="0">
              <a:latin typeface="Sofia Sans"/>
            </a:endParaRPr>
          </a:p>
          <a:p>
            <a:r>
              <a:rPr lang="en-GB" b="1" noProof="0">
                <a:latin typeface="Sofia Sans"/>
              </a:rPr>
              <a:t>What comes to your mind when you hear these words together "wind energy"?</a:t>
            </a:r>
            <a:endParaRPr lang="en-GB" noProof="0">
              <a:latin typeface="Sofia Sans"/>
            </a:endParaRPr>
          </a:p>
          <a:p>
            <a:endParaRPr lang="en-GB" noProof="0">
              <a:latin typeface="Sofia Sans"/>
            </a:endParaRPr>
          </a:p>
          <a:p>
            <a:pPr marL="285750" indent="-285750">
              <a:buFont typeface="Calibri"/>
              <a:buChar char="-"/>
            </a:pPr>
            <a:r>
              <a:rPr lang="en-GB" noProof="0">
                <a:latin typeface="Sofia Sans"/>
              </a:rPr>
              <a:t>Think about the term "wind energy" by yourself and write down everything that comes to your mind. </a:t>
            </a:r>
          </a:p>
          <a:p>
            <a:pPr marL="285750" indent="-285750">
              <a:buFont typeface="Calibri"/>
              <a:buChar char="-"/>
            </a:pPr>
            <a:endParaRPr lang="en-GB" noProof="0">
              <a:latin typeface="Sofia Sans"/>
            </a:endParaRPr>
          </a:p>
          <a:p>
            <a:pPr marL="285750" indent="-285750">
              <a:buFont typeface="Calibri"/>
              <a:buChar char="-"/>
            </a:pPr>
            <a:r>
              <a:rPr lang="en-GB" noProof="0">
                <a:latin typeface="Sofia Sans"/>
              </a:rPr>
              <a:t>After 2-3 minutes: Pair up to 3-4 students and compare your answers.</a:t>
            </a:r>
          </a:p>
          <a:p>
            <a:r>
              <a:rPr lang="en-GB" noProof="0">
                <a:latin typeface="Sofia Sans"/>
              </a:rPr>
              <a:t> </a:t>
            </a:r>
          </a:p>
          <a:p>
            <a:r>
              <a:rPr lang="en-GB" b="1" noProof="0">
                <a:solidFill>
                  <a:schemeClr val="tx1"/>
                </a:solidFill>
                <a:latin typeface="Sofia Sans"/>
              </a:rPr>
              <a:t>Did you find differences and similarities? Were you able to agree on a definition? </a:t>
            </a:r>
          </a:p>
          <a:p>
            <a:endParaRPr lang="en-GB" b="1" noProof="0">
              <a:solidFill>
                <a:schemeClr val="tx1"/>
              </a:solidFill>
              <a:latin typeface="Sofia Sans"/>
            </a:endParaRPr>
          </a:p>
          <a:p>
            <a:r>
              <a:rPr lang="en-GB" noProof="0">
                <a:solidFill>
                  <a:schemeClr val="tx1"/>
                </a:solidFill>
                <a:latin typeface="Sofia Sans"/>
              </a:rPr>
              <a:t>Let‘s find out...</a:t>
            </a:r>
          </a:p>
        </p:txBody>
      </p:sp>
      <p:pic>
        <p:nvPicPr>
          <p:cNvPr id="4" name="Grafik 3" descr="Erdkugel: Amerika mit einfarbiger Füllung">
            <a:extLst>
              <a:ext uri="{FF2B5EF4-FFF2-40B4-BE49-F238E27FC236}">
                <a16:creationId xmlns:a16="http://schemas.microsoft.com/office/drawing/2014/main" id="{5851D1BD-27BA-DD72-7BEC-95FFAE858B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7546" y="1215140"/>
            <a:ext cx="914400" cy="914400"/>
          </a:xfrm>
          <a:prstGeom prst="rect">
            <a:avLst/>
          </a:prstGeom>
        </p:spPr>
      </p:pic>
      <p:pic>
        <p:nvPicPr>
          <p:cNvPr id="5" name="Grafik 4" descr="Glühbirne Glühlampen Strom - Kostenlose Vektorgrafik auf Pixabay">
            <a:extLst>
              <a:ext uri="{FF2B5EF4-FFF2-40B4-BE49-F238E27FC236}">
                <a16:creationId xmlns:a16="http://schemas.microsoft.com/office/drawing/2014/main" id="{FE3E03AB-5973-D8A1-A4D5-60431901A0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98000" y="355441"/>
            <a:ext cx="602889" cy="554567"/>
          </a:xfrm>
          <a:prstGeom prst="rect">
            <a:avLst/>
          </a:prstGeom>
        </p:spPr>
      </p:pic>
    </p:spTree>
    <p:extLst>
      <p:ext uri="{BB962C8B-B14F-4D97-AF65-F5344CB8AC3E}">
        <p14:creationId xmlns:p14="http://schemas.microsoft.com/office/powerpoint/2010/main" val="41082410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82D84E5C-E352-1F3C-D597-DB5E9A2E9E71}"/>
              </a:ext>
            </a:extLst>
          </p:cNvPr>
          <p:cNvSpPr>
            <a:spLocks noGrp="1"/>
          </p:cNvSpPr>
          <p:nvPr>
            <p:ph type="title"/>
          </p:nvPr>
        </p:nvSpPr>
        <p:spPr>
          <a:xfrm>
            <a:off x="713225" y="490000"/>
            <a:ext cx="7717200" cy="576000"/>
          </a:xfrm>
        </p:spPr>
        <p:txBody>
          <a:bodyPr/>
          <a:lstStyle/>
          <a:p>
            <a:r>
              <a:rPr lang="en-GB" noProof="0"/>
              <a:t>Three blades on a turbine = three reasons</a:t>
            </a:r>
          </a:p>
        </p:txBody>
      </p:sp>
      <p:sp>
        <p:nvSpPr>
          <p:cNvPr id="4" name="Alt Başlık 3">
            <a:extLst>
              <a:ext uri="{FF2B5EF4-FFF2-40B4-BE49-F238E27FC236}">
                <a16:creationId xmlns:a16="http://schemas.microsoft.com/office/drawing/2014/main" id="{F9186092-3B37-3A03-F5EE-5C0C2FAFB65C}"/>
              </a:ext>
            </a:extLst>
          </p:cNvPr>
          <p:cNvSpPr>
            <a:spLocks noGrp="1"/>
          </p:cNvSpPr>
          <p:nvPr>
            <p:ph type="subTitle" idx="1"/>
          </p:nvPr>
        </p:nvSpPr>
        <p:spPr>
          <a:xfrm>
            <a:off x="823475" y="1220551"/>
            <a:ext cx="4920953" cy="3503579"/>
          </a:xfrm>
        </p:spPr>
        <p:txBody>
          <a:bodyPr/>
          <a:lstStyle/>
          <a:p>
            <a:pPr marL="425450" indent="-285750">
              <a:lnSpc>
                <a:spcPct val="114999"/>
              </a:lnSpc>
              <a:buFont typeface="Courier New"/>
              <a:buChar char="o"/>
            </a:pPr>
            <a:r>
              <a:rPr lang="en-GB" b="1" noProof="0"/>
              <a:t>Balance: </a:t>
            </a:r>
            <a:r>
              <a:rPr lang="en-GB" noProof="0"/>
              <a:t>Three blades create symmetry, reducing vibrations and stress on the turbine.</a:t>
            </a:r>
          </a:p>
          <a:p>
            <a:pPr marL="425450" indent="-285750">
              <a:lnSpc>
                <a:spcPct val="114999"/>
              </a:lnSpc>
              <a:buFont typeface="Courier New"/>
              <a:buChar char="o"/>
            </a:pPr>
            <a:endParaRPr lang="en-GB" noProof="0"/>
          </a:p>
          <a:p>
            <a:pPr marL="425450" indent="-285750">
              <a:lnSpc>
                <a:spcPct val="114999"/>
              </a:lnSpc>
              <a:buFont typeface="Courier New"/>
              <a:buChar char="o"/>
            </a:pPr>
            <a:r>
              <a:rPr lang="en-GB" b="1" noProof="0"/>
              <a:t>Efficiency: </a:t>
            </a:r>
            <a:r>
              <a:rPr lang="en-GB" noProof="0"/>
              <a:t>They strike the perfect balance between capturing wind energy and minimizing drag.</a:t>
            </a:r>
          </a:p>
          <a:p>
            <a:pPr marL="425450" indent="-285750">
              <a:lnSpc>
                <a:spcPct val="114999"/>
              </a:lnSpc>
              <a:buFont typeface="Courier New"/>
              <a:buChar char="o"/>
            </a:pPr>
            <a:endParaRPr lang="en-GB" noProof="0"/>
          </a:p>
          <a:p>
            <a:pPr marL="425450" indent="-285750">
              <a:lnSpc>
                <a:spcPct val="114999"/>
              </a:lnSpc>
              <a:buFont typeface="Courier New"/>
              <a:buChar char="o"/>
            </a:pPr>
            <a:r>
              <a:rPr lang="en-GB" b="1" noProof="0"/>
              <a:t>Practicality:</a:t>
            </a:r>
            <a:r>
              <a:rPr lang="en-GB" noProof="0"/>
              <a:t> Fewer than three blades compromise stability; more increase weight and cost without significant efficiency gains.</a:t>
            </a:r>
          </a:p>
          <a:p>
            <a:pPr marL="425450" indent="-285750">
              <a:lnSpc>
                <a:spcPct val="114999"/>
              </a:lnSpc>
              <a:buFont typeface="Courier New"/>
              <a:buChar char="o"/>
            </a:pPr>
            <a:endParaRPr lang="en-GB" noProof="0"/>
          </a:p>
        </p:txBody>
      </p:sp>
      <p:pic>
        <p:nvPicPr>
          <p:cNvPr id="2" name="Picture 1" descr="A wind turbine in the sky&#10;&#10;Description automatically generated">
            <a:extLst>
              <a:ext uri="{FF2B5EF4-FFF2-40B4-BE49-F238E27FC236}">
                <a16:creationId xmlns:a16="http://schemas.microsoft.com/office/drawing/2014/main" id="{B80A3B87-21B4-970A-ACB2-1DB5C796A7F5}"/>
              </a:ext>
            </a:extLst>
          </p:cNvPr>
          <p:cNvPicPr>
            <a:picLocks noChangeAspect="1"/>
          </p:cNvPicPr>
          <p:nvPr/>
        </p:nvPicPr>
        <p:blipFill>
          <a:blip r:embed="rId3"/>
          <a:stretch>
            <a:fillRect/>
          </a:stretch>
        </p:blipFill>
        <p:spPr>
          <a:xfrm>
            <a:off x="5951278" y="1139336"/>
            <a:ext cx="2806241" cy="3267808"/>
          </a:xfrm>
          <a:prstGeom prst="rect">
            <a:avLst/>
          </a:prstGeom>
        </p:spPr>
      </p:pic>
    </p:spTree>
    <p:extLst>
      <p:ext uri="{BB962C8B-B14F-4D97-AF65-F5344CB8AC3E}">
        <p14:creationId xmlns:p14="http://schemas.microsoft.com/office/powerpoint/2010/main" val="2211600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Real-world implications of turbine design</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8814"/>
            <a:ext cx="7716173" cy="3485261"/>
          </a:xfrm>
        </p:spPr>
        <p:txBody>
          <a:bodyPr/>
          <a:lstStyle/>
          <a:p>
            <a:pPr marL="139700" indent="0">
              <a:lnSpc>
                <a:spcPct val="114999"/>
              </a:lnSpc>
              <a:buNone/>
            </a:pPr>
            <a:r>
              <a:rPr lang="en-GB" b="1" noProof="0"/>
              <a:t>Cost efficiency:</a:t>
            </a:r>
          </a:p>
          <a:p>
            <a:pPr lvl="1" algn="l">
              <a:lnSpc>
                <a:spcPct val="114999"/>
              </a:lnSpc>
              <a:buFont typeface="Wingdings" panose="05000000000000000000" pitchFamily="2" charset="2"/>
              <a:buChar char="Ø"/>
            </a:pPr>
            <a:r>
              <a:rPr lang="en-GB" noProof="0"/>
              <a:t>Fewer blades = lower manufacturing costs and less material.</a:t>
            </a:r>
          </a:p>
          <a:p>
            <a:pPr lvl="1" algn="l">
              <a:lnSpc>
                <a:spcPct val="114999"/>
              </a:lnSpc>
              <a:buFont typeface="Wingdings" panose="05000000000000000000" pitchFamily="2" charset="2"/>
              <a:buChar char="Ø"/>
            </a:pPr>
            <a:r>
              <a:rPr lang="en-GB" noProof="0"/>
              <a:t>Balance between cost and energy output ensures profitability.</a:t>
            </a:r>
          </a:p>
          <a:p>
            <a:pPr marL="139700" indent="0">
              <a:lnSpc>
                <a:spcPct val="114999"/>
              </a:lnSpc>
              <a:buNone/>
            </a:pPr>
            <a:r>
              <a:rPr lang="en-GB" b="1" noProof="0"/>
              <a:t>Adaptation to environment:</a:t>
            </a:r>
          </a:p>
          <a:p>
            <a:pPr lvl="1" algn="l">
              <a:lnSpc>
                <a:spcPct val="114999"/>
              </a:lnSpc>
              <a:buFont typeface="Wingdings" panose="05000000000000000000" pitchFamily="2" charset="2"/>
              <a:buChar char="Ø"/>
            </a:pPr>
            <a:r>
              <a:rPr lang="en-GB" noProof="0"/>
              <a:t>Coastal areas with high winds: Heavier blades for stability.</a:t>
            </a:r>
          </a:p>
          <a:p>
            <a:pPr lvl="1" algn="l">
              <a:lnSpc>
                <a:spcPct val="114999"/>
              </a:lnSpc>
              <a:buFont typeface="Wingdings" panose="05000000000000000000" pitchFamily="2" charset="2"/>
              <a:buChar char="Ø"/>
            </a:pPr>
            <a:r>
              <a:rPr lang="en-GB" noProof="0"/>
              <a:t>Low-wind regions: Lighter blades for faster startup.</a:t>
            </a:r>
          </a:p>
          <a:p>
            <a:pPr marL="139700" indent="0">
              <a:lnSpc>
                <a:spcPct val="114999"/>
              </a:lnSpc>
              <a:buNone/>
            </a:pPr>
            <a:r>
              <a:rPr lang="en-GB" b="1" noProof="0"/>
              <a:t>Sustainability:</a:t>
            </a:r>
          </a:p>
          <a:p>
            <a:pPr lvl="1" algn="l">
              <a:lnSpc>
                <a:spcPct val="114999"/>
              </a:lnSpc>
              <a:buFont typeface="Wingdings" panose="05000000000000000000" pitchFamily="2" charset="2"/>
              <a:buChar char="Ø"/>
            </a:pPr>
            <a:r>
              <a:rPr lang="en-GB" noProof="0"/>
              <a:t>Lightweight, durable materials like carbon </a:t>
            </a:r>
            <a:r>
              <a:rPr lang="en-GB" noProof="0" err="1"/>
              <a:t>fiber</a:t>
            </a:r>
            <a:r>
              <a:rPr lang="en-GB" noProof="0"/>
              <a:t> reduce environmental impact.</a:t>
            </a:r>
          </a:p>
          <a:p>
            <a:pPr lvl="1" algn="l">
              <a:lnSpc>
                <a:spcPct val="114999"/>
              </a:lnSpc>
              <a:buFont typeface="Wingdings" panose="05000000000000000000" pitchFamily="2" charset="2"/>
              <a:buChar char="Ø"/>
            </a:pPr>
            <a:r>
              <a:rPr lang="en-GB" noProof="0"/>
              <a:t>Maximized efficiency reduces the number of turbines needed.</a:t>
            </a:r>
          </a:p>
          <a:p>
            <a:pPr marL="139700" indent="0">
              <a:lnSpc>
                <a:spcPct val="114999"/>
              </a:lnSpc>
              <a:buNone/>
            </a:pPr>
            <a:r>
              <a:rPr lang="en-GB" b="1" noProof="0"/>
              <a:t>Technological innovations:</a:t>
            </a:r>
          </a:p>
          <a:p>
            <a:pPr lvl="1" algn="l">
              <a:lnSpc>
                <a:spcPct val="114999"/>
              </a:lnSpc>
              <a:buSzPts val="1400"/>
              <a:buFont typeface="Wingdings" panose="05000000000000000000" pitchFamily="2" charset="2"/>
              <a:buChar char="Ø"/>
            </a:pPr>
            <a:r>
              <a:rPr lang="en-GB" noProof="0"/>
              <a:t>Advanced materials and designs optimize blade weight and shape.</a:t>
            </a:r>
          </a:p>
          <a:p>
            <a:pPr lvl="1" algn="l">
              <a:lnSpc>
                <a:spcPct val="114999"/>
              </a:lnSpc>
              <a:buFont typeface="Wingdings" panose="05000000000000000000" pitchFamily="2" charset="2"/>
              <a:buChar char="Ø"/>
            </a:pPr>
            <a:r>
              <a:rPr lang="en-GB" noProof="0"/>
              <a:t>Wind turbines tailored for offshore and onshore applications.</a:t>
            </a:r>
          </a:p>
          <a:p>
            <a:pPr>
              <a:lnSpc>
                <a:spcPct val="114999"/>
              </a:lnSpc>
            </a:pPr>
            <a:endParaRPr lang="en-GB" noProof="0"/>
          </a:p>
        </p:txBody>
      </p:sp>
    </p:spTree>
    <p:extLst>
      <p:ext uri="{BB962C8B-B14F-4D97-AF65-F5344CB8AC3E}">
        <p14:creationId xmlns:p14="http://schemas.microsoft.com/office/powerpoint/2010/main" val="1221604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Could we optimize wind turbines with MPP?</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675936" y="1164012"/>
            <a:ext cx="7120894" cy="3488924"/>
          </a:xfrm>
        </p:spPr>
        <p:txBody>
          <a:bodyPr/>
          <a:lstStyle/>
          <a:p>
            <a:pPr marL="139700" indent="0">
              <a:lnSpc>
                <a:spcPct val="114999"/>
              </a:lnSpc>
              <a:buNone/>
            </a:pPr>
            <a:r>
              <a:rPr lang="en-GB" b="1" noProof="0"/>
              <a:t>Concept:</a:t>
            </a:r>
            <a:endParaRPr lang="en-GB" noProof="0"/>
          </a:p>
          <a:p>
            <a:pPr lvl="1" algn="l">
              <a:lnSpc>
                <a:spcPct val="114999"/>
              </a:lnSpc>
              <a:buFont typeface="Wingdings" panose="05000000000000000000" pitchFamily="2" charset="2"/>
              <a:buChar char="Ø"/>
            </a:pPr>
            <a:r>
              <a:rPr lang="en-GB" b="1" noProof="0"/>
              <a:t>Maximizing power point (MPP)</a:t>
            </a:r>
            <a:r>
              <a:rPr lang="en-GB" noProof="0"/>
              <a:t> is the point where a wind turbine generates the highest possible power output under given wind conditions.</a:t>
            </a:r>
            <a:br>
              <a:rPr lang="en-GB" noProof="0"/>
            </a:br>
            <a:endParaRPr lang="en-GB" noProof="0"/>
          </a:p>
          <a:p>
            <a:pPr marL="139700" indent="0">
              <a:lnSpc>
                <a:spcPct val="114999"/>
              </a:lnSpc>
              <a:buNone/>
            </a:pPr>
            <a:r>
              <a:rPr lang="en-GB" b="1" noProof="0"/>
              <a:t>Key factors: </a:t>
            </a:r>
          </a:p>
          <a:p>
            <a:pPr lvl="1" algn="l">
              <a:lnSpc>
                <a:spcPct val="114999"/>
              </a:lnSpc>
              <a:buFont typeface="Wingdings" panose="05000000000000000000" pitchFamily="2" charset="2"/>
              <a:buChar char="Ø"/>
            </a:pPr>
            <a:r>
              <a:rPr lang="en-GB" noProof="0"/>
              <a:t>Wind speed</a:t>
            </a:r>
          </a:p>
          <a:p>
            <a:pPr lvl="1" algn="l">
              <a:lnSpc>
                <a:spcPct val="114999"/>
              </a:lnSpc>
              <a:buSzPts val="1600"/>
              <a:buFont typeface="Wingdings" panose="05000000000000000000" pitchFamily="2" charset="2"/>
              <a:buChar char="Ø"/>
            </a:pPr>
            <a:r>
              <a:rPr lang="en-GB" noProof="0"/>
              <a:t>Blade angle (pitch)</a:t>
            </a:r>
          </a:p>
          <a:p>
            <a:pPr lvl="1" algn="l">
              <a:lnSpc>
                <a:spcPct val="114999"/>
              </a:lnSpc>
              <a:buFont typeface="Wingdings" panose="05000000000000000000" pitchFamily="2" charset="2"/>
              <a:buChar char="Ø"/>
            </a:pPr>
            <a:r>
              <a:rPr lang="en-GB" noProof="0"/>
              <a:t>Rotor speed</a:t>
            </a:r>
          </a:p>
          <a:p>
            <a:pPr>
              <a:lnSpc>
                <a:spcPct val="114999"/>
              </a:lnSpc>
            </a:pPr>
            <a:endParaRPr lang="en-GB" noProof="0"/>
          </a:p>
          <a:p>
            <a:pPr marL="139700" indent="0">
              <a:lnSpc>
                <a:spcPct val="114999"/>
              </a:lnSpc>
              <a:buNone/>
            </a:pPr>
            <a:r>
              <a:rPr lang="en-GB" b="1" noProof="0"/>
              <a:t>Why it’s important:</a:t>
            </a:r>
          </a:p>
          <a:p>
            <a:pPr lvl="1" algn="l">
              <a:lnSpc>
                <a:spcPct val="114999"/>
              </a:lnSpc>
              <a:buFont typeface="Wingdings" panose="05000000000000000000" pitchFamily="2" charset="2"/>
              <a:buChar char="Ø"/>
            </a:pPr>
            <a:r>
              <a:rPr lang="en-GB" noProof="0"/>
              <a:t>Ensures the turbine operates efficiently, maximizing energy capture.</a:t>
            </a:r>
          </a:p>
          <a:p>
            <a:pPr lvl="1" algn="l">
              <a:lnSpc>
                <a:spcPct val="114999"/>
              </a:lnSpc>
              <a:buFont typeface="Wingdings" panose="05000000000000000000" pitchFamily="2" charset="2"/>
              <a:buChar char="Ø"/>
            </a:pPr>
            <a:r>
              <a:rPr lang="en-GB" noProof="0"/>
              <a:t>Avoids energy loss due to underutilization or overloading.</a:t>
            </a:r>
          </a:p>
          <a:p>
            <a:pPr algn="l">
              <a:lnSpc>
                <a:spcPct val="114999"/>
              </a:lnSpc>
              <a:buClr>
                <a:srgbClr val="A15315"/>
              </a:buClr>
            </a:pPr>
            <a:endParaRPr lang="en-GB" b="1" noProof="0"/>
          </a:p>
          <a:p>
            <a:pPr>
              <a:lnSpc>
                <a:spcPct val="114999"/>
              </a:lnSpc>
            </a:pPr>
            <a:endParaRPr lang="en-GB" noProof="0"/>
          </a:p>
          <a:p>
            <a:pPr>
              <a:lnSpc>
                <a:spcPct val="114999"/>
              </a:lnSpc>
            </a:pPr>
            <a:endParaRPr lang="en-GB" b="1" noProof="0"/>
          </a:p>
        </p:txBody>
      </p:sp>
    </p:spTree>
    <p:extLst>
      <p:ext uri="{BB962C8B-B14F-4D97-AF65-F5344CB8AC3E}">
        <p14:creationId xmlns:p14="http://schemas.microsoft.com/office/powerpoint/2010/main" val="3115704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How is MPP applied in real life?</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5151"/>
            <a:ext cx="4997885" cy="3488924"/>
          </a:xfrm>
        </p:spPr>
        <p:txBody>
          <a:bodyPr/>
          <a:lstStyle/>
          <a:p>
            <a:pPr marL="139700" indent="0">
              <a:lnSpc>
                <a:spcPct val="114999"/>
              </a:lnSpc>
              <a:buNone/>
            </a:pPr>
            <a:r>
              <a:rPr lang="en-GB" b="1" noProof="0"/>
              <a:t>Dynamic adjustments:</a:t>
            </a:r>
            <a:endParaRPr lang="en-GB" noProof="0"/>
          </a:p>
          <a:p>
            <a:pPr lvl="1" indent="-195263" algn="l">
              <a:lnSpc>
                <a:spcPct val="114999"/>
              </a:lnSpc>
              <a:buSzPts val="1400"/>
              <a:buFont typeface="Wingdings" panose="05000000000000000000" pitchFamily="2" charset="2"/>
              <a:buChar char="Ø"/>
            </a:pPr>
            <a:r>
              <a:rPr lang="en-GB" noProof="0"/>
              <a:t>Blade pitch control: Adjusts the angle of the blades to optimize energy capture based on wind speed.</a:t>
            </a:r>
          </a:p>
          <a:p>
            <a:pPr lvl="1" indent="-195263" algn="l">
              <a:lnSpc>
                <a:spcPct val="114999"/>
              </a:lnSpc>
              <a:buFont typeface="Wingdings" panose="05000000000000000000" pitchFamily="2" charset="2"/>
              <a:buChar char="Ø"/>
            </a:pPr>
            <a:r>
              <a:rPr lang="en-GB" noProof="0"/>
              <a:t>Yaw control: Rotates the turbine to face the wind direction for maximum efficiency.</a:t>
            </a:r>
          </a:p>
          <a:p>
            <a:pPr lvl="1">
              <a:lnSpc>
                <a:spcPct val="114999"/>
              </a:lnSpc>
            </a:pPr>
            <a:endParaRPr lang="en-GB" noProof="0"/>
          </a:p>
          <a:p>
            <a:pPr marL="139700" indent="0">
              <a:lnSpc>
                <a:spcPct val="114999"/>
              </a:lnSpc>
              <a:buNone/>
            </a:pPr>
            <a:r>
              <a:rPr lang="en-GB" b="1" noProof="0"/>
              <a:t>Technology:</a:t>
            </a:r>
            <a:endParaRPr lang="en-GB" noProof="0"/>
          </a:p>
          <a:p>
            <a:pPr lvl="1" indent="-195263" algn="l">
              <a:lnSpc>
                <a:spcPct val="114999"/>
              </a:lnSpc>
              <a:buFont typeface="Wingdings" panose="05000000000000000000" pitchFamily="2" charset="2"/>
              <a:buChar char="Ø"/>
            </a:pPr>
            <a:r>
              <a:rPr lang="en-GB" noProof="0"/>
              <a:t>Sensors monitor wind speed, direction, and rotor performance in real-time.</a:t>
            </a:r>
          </a:p>
          <a:p>
            <a:pPr lvl="1" indent="-195263" algn="l">
              <a:lnSpc>
                <a:spcPct val="114999"/>
              </a:lnSpc>
              <a:buFont typeface="Wingdings" panose="05000000000000000000" pitchFamily="2" charset="2"/>
              <a:buChar char="Ø"/>
            </a:pPr>
            <a:r>
              <a:rPr lang="en-GB" noProof="0"/>
              <a:t>Advanced algorithms compute adjustments to maintain MPP.</a:t>
            </a:r>
          </a:p>
          <a:p>
            <a:pPr lvl="1">
              <a:lnSpc>
                <a:spcPct val="114999"/>
              </a:lnSpc>
            </a:pPr>
            <a:endParaRPr lang="en-GB" noProof="0"/>
          </a:p>
          <a:p>
            <a:pPr marL="139700" indent="0">
              <a:lnSpc>
                <a:spcPct val="114999"/>
              </a:lnSpc>
              <a:buNone/>
            </a:pPr>
            <a:r>
              <a:rPr lang="en-GB" b="1" noProof="0"/>
              <a:t>Example:</a:t>
            </a:r>
            <a:endParaRPr lang="en-GB" noProof="0"/>
          </a:p>
          <a:p>
            <a:pPr lvl="1" indent="-195263" algn="l">
              <a:lnSpc>
                <a:spcPct val="114999"/>
              </a:lnSpc>
              <a:buFont typeface="Wingdings" panose="05000000000000000000" pitchFamily="2" charset="2"/>
              <a:buChar char="Ø"/>
            </a:pPr>
            <a:r>
              <a:rPr lang="en-GB" noProof="0"/>
              <a:t>Offshore wind farms like Hornsea 2 use advanced control systems for real-time MPP optimization.</a:t>
            </a:r>
          </a:p>
          <a:p>
            <a:pPr algn="l">
              <a:lnSpc>
                <a:spcPct val="114999"/>
              </a:lnSpc>
              <a:buClr>
                <a:srgbClr val="A15315"/>
              </a:buClr>
            </a:pPr>
            <a:endParaRPr lang="en-GB" b="1" noProof="0"/>
          </a:p>
          <a:p>
            <a:pPr algn="l">
              <a:lnSpc>
                <a:spcPct val="114999"/>
              </a:lnSpc>
              <a:buClr>
                <a:srgbClr val="A15315"/>
              </a:buClr>
            </a:pPr>
            <a:endParaRPr lang="en-GB" b="1" noProof="0"/>
          </a:p>
          <a:p>
            <a:pPr>
              <a:lnSpc>
                <a:spcPct val="114999"/>
              </a:lnSpc>
            </a:pPr>
            <a:endParaRPr lang="en-GB" noProof="0"/>
          </a:p>
          <a:p>
            <a:pPr>
              <a:lnSpc>
                <a:spcPct val="114999"/>
              </a:lnSpc>
            </a:pPr>
            <a:endParaRPr lang="en-GB" b="1" noProof="0"/>
          </a:p>
        </p:txBody>
      </p:sp>
      <p:pic>
        <p:nvPicPr>
          <p:cNvPr id="2" name="Picture 1" descr="Yaw Control - an overview | ScienceDirect Topics">
            <a:extLst>
              <a:ext uri="{FF2B5EF4-FFF2-40B4-BE49-F238E27FC236}">
                <a16:creationId xmlns:a16="http://schemas.microsoft.com/office/drawing/2014/main" id="{C72FB851-475B-9DB7-443A-23B82EB2B1FC}"/>
              </a:ext>
            </a:extLst>
          </p:cNvPr>
          <p:cNvPicPr>
            <a:picLocks noChangeAspect="1"/>
          </p:cNvPicPr>
          <p:nvPr/>
        </p:nvPicPr>
        <p:blipFill>
          <a:blip r:embed="rId3"/>
          <a:stretch>
            <a:fillRect/>
          </a:stretch>
        </p:blipFill>
        <p:spPr>
          <a:xfrm>
            <a:off x="5983479" y="1265913"/>
            <a:ext cx="2935165" cy="3542625"/>
          </a:xfrm>
          <a:prstGeom prst="rect">
            <a:avLst/>
          </a:prstGeom>
        </p:spPr>
      </p:pic>
    </p:spTree>
    <p:extLst>
      <p:ext uri="{BB962C8B-B14F-4D97-AF65-F5344CB8AC3E}">
        <p14:creationId xmlns:p14="http://schemas.microsoft.com/office/powerpoint/2010/main" val="2347221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MPP in Ghana</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5151"/>
            <a:ext cx="7785779" cy="3488924"/>
          </a:xfrm>
        </p:spPr>
        <p:txBody>
          <a:bodyPr/>
          <a:lstStyle/>
          <a:p>
            <a:pPr marL="139700" indent="0">
              <a:lnSpc>
                <a:spcPct val="114999"/>
              </a:lnSpc>
              <a:buNone/>
            </a:pPr>
            <a:r>
              <a:rPr lang="en-GB" b="1" noProof="0"/>
              <a:t>Wind power potential:</a:t>
            </a:r>
            <a:endParaRPr lang="en-GB" noProof="0"/>
          </a:p>
          <a:p>
            <a:pPr lvl="1" algn="l">
              <a:lnSpc>
                <a:spcPct val="114999"/>
              </a:lnSpc>
              <a:buFont typeface="Wingdings" panose="05000000000000000000" pitchFamily="2" charset="2"/>
              <a:buChar char="Ø"/>
            </a:pPr>
            <a:r>
              <a:rPr lang="en-GB" noProof="0"/>
              <a:t>Coastal areas like Ada </a:t>
            </a:r>
            <a:r>
              <a:rPr lang="en-GB" noProof="0" err="1"/>
              <a:t>Foah</a:t>
            </a:r>
            <a:r>
              <a:rPr lang="en-GB" noProof="0"/>
              <a:t>, </a:t>
            </a:r>
            <a:r>
              <a:rPr lang="en-GB" noProof="0" err="1"/>
              <a:t>Anloga</a:t>
            </a:r>
            <a:r>
              <a:rPr lang="en-GB" noProof="0"/>
              <a:t>, and Ningo have strong and consistent wind speeds suitable for wind energy.</a:t>
            </a:r>
            <a:endParaRPr lang="en-GB" b="1" noProof="0"/>
          </a:p>
          <a:p>
            <a:pPr lvl="1">
              <a:lnSpc>
                <a:spcPct val="114999"/>
              </a:lnSpc>
            </a:pPr>
            <a:endParaRPr lang="en-GB" noProof="0"/>
          </a:p>
          <a:p>
            <a:pPr marL="139700" indent="0">
              <a:lnSpc>
                <a:spcPct val="114999"/>
              </a:lnSpc>
              <a:buClr>
                <a:srgbClr val="A15315"/>
              </a:buClr>
              <a:buNone/>
            </a:pPr>
            <a:r>
              <a:rPr lang="en-GB" b="1" noProof="0"/>
              <a:t>Application of MPP</a:t>
            </a:r>
            <a:r>
              <a:rPr lang="en-GB" noProof="0"/>
              <a:t>:</a:t>
            </a:r>
            <a:endParaRPr lang="en-GB" b="1" noProof="0"/>
          </a:p>
          <a:p>
            <a:pPr lvl="1" algn="l">
              <a:lnSpc>
                <a:spcPct val="114999"/>
              </a:lnSpc>
              <a:buFont typeface="Wingdings" panose="05000000000000000000" pitchFamily="2" charset="2"/>
              <a:buChar char="Ø"/>
            </a:pPr>
            <a:r>
              <a:rPr lang="en-GB" noProof="0"/>
              <a:t>Pilot projects could use </a:t>
            </a:r>
            <a:r>
              <a:rPr lang="en-GB" b="1" noProof="0"/>
              <a:t>small-scale wind turbines</a:t>
            </a:r>
            <a:r>
              <a:rPr lang="en-GB" noProof="0"/>
              <a:t> with MPP tracking systems to generate electricity for rural areas.</a:t>
            </a:r>
          </a:p>
          <a:p>
            <a:pPr lvl="1" algn="l">
              <a:lnSpc>
                <a:spcPct val="114999"/>
              </a:lnSpc>
              <a:buSzPts val="1400"/>
              <a:buFont typeface="Wingdings" panose="05000000000000000000" pitchFamily="2" charset="2"/>
              <a:buChar char="Ø"/>
            </a:pPr>
            <a:r>
              <a:rPr lang="en-GB" noProof="0"/>
              <a:t>Integration of wind energy with Ghana's </a:t>
            </a:r>
            <a:r>
              <a:rPr lang="en-GB" b="1" noProof="0"/>
              <a:t>renewable energy targets</a:t>
            </a:r>
            <a:r>
              <a:rPr lang="en-GB" noProof="0"/>
              <a:t> under the "Renewable Energy Act".</a:t>
            </a:r>
          </a:p>
          <a:p>
            <a:pPr lvl="1" algn="l">
              <a:lnSpc>
                <a:spcPct val="114999"/>
              </a:lnSpc>
              <a:buSzPts val="1400"/>
            </a:pPr>
            <a:endParaRPr lang="en-GB" noProof="0"/>
          </a:p>
          <a:p>
            <a:pPr marL="596900" lvl="1" indent="0" algn="l">
              <a:lnSpc>
                <a:spcPct val="114999"/>
              </a:lnSpc>
              <a:buNone/>
            </a:pPr>
            <a:endParaRPr lang="en-GB" noProof="0"/>
          </a:p>
          <a:p>
            <a:pPr algn="l">
              <a:lnSpc>
                <a:spcPct val="114999"/>
              </a:lnSpc>
              <a:buClr>
                <a:srgbClr val="A15315"/>
              </a:buClr>
            </a:pPr>
            <a:endParaRPr lang="en-GB" noProof="0"/>
          </a:p>
          <a:p>
            <a:pPr algn="l">
              <a:lnSpc>
                <a:spcPct val="114999"/>
              </a:lnSpc>
              <a:buClr>
                <a:srgbClr val="A15315"/>
              </a:buClr>
            </a:pPr>
            <a:endParaRPr lang="en-GB" b="1" noProof="0"/>
          </a:p>
          <a:p>
            <a:pPr lvl="1">
              <a:lnSpc>
                <a:spcPct val="114999"/>
              </a:lnSpc>
            </a:pPr>
            <a:endParaRPr lang="en-GB" noProof="0"/>
          </a:p>
          <a:p>
            <a:pPr>
              <a:lnSpc>
                <a:spcPct val="114999"/>
              </a:lnSpc>
              <a:buClr>
                <a:srgbClr val="A15315"/>
              </a:buClr>
            </a:pPr>
            <a:endParaRPr lang="en-GB" b="1" noProof="0"/>
          </a:p>
        </p:txBody>
      </p:sp>
    </p:spTree>
    <p:extLst>
      <p:ext uri="{BB962C8B-B14F-4D97-AF65-F5344CB8AC3E}">
        <p14:creationId xmlns:p14="http://schemas.microsoft.com/office/powerpoint/2010/main" val="57748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Challenges of MPP in wind energy</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644721" y="1287334"/>
            <a:ext cx="3686366" cy="3488924"/>
          </a:xfrm>
        </p:spPr>
        <p:txBody>
          <a:bodyPr/>
          <a:lstStyle/>
          <a:p>
            <a:pPr marL="139700" indent="0">
              <a:lnSpc>
                <a:spcPct val="114999"/>
              </a:lnSpc>
              <a:buNone/>
            </a:pPr>
            <a:r>
              <a:rPr lang="en-GB" b="1" noProof="0"/>
              <a:t>MPP is unique for wind:</a:t>
            </a:r>
            <a:endParaRPr lang="en-GB" noProof="0"/>
          </a:p>
          <a:p>
            <a:pPr lvl="1" algn="l">
              <a:lnSpc>
                <a:spcPct val="114999"/>
              </a:lnSpc>
              <a:buFont typeface="Wingdings" panose="05000000000000000000" pitchFamily="2" charset="2"/>
              <a:buChar char="Ø"/>
            </a:pPr>
            <a:r>
              <a:rPr lang="en-GB" noProof="0"/>
              <a:t>Wind speed is highly variable compared to solar radiation.</a:t>
            </a:r>
          </a:p>
          <a:p>
            <a:pPr lvl="1" algn="l">
              <a:lnSpc>
                <a:spcPct val="114999"/>
              </a:lnSpc>
              <a:buFont typeface="Wingdings" panose="05000000000000000000" pitchFamily="2" charset="2"/>
              <a:buChar char="Ø"/>
            </a:pPr>
            <a:endParaRPr lang="en-GB" noProof="0"/>
          </a:p>
          <a:p>
            <a:pPr lvl="1" algn="l">
              <a:lnSpc>
                <a:spcPct val="114999"/>
              </a:lnSpc>
              <a:buFont typeface="Wingdings" panose="05000000000000000000" pitchFamily="2" charset="2"/>
              <a:buChar char="Ø"/>
            </a:pPr>
            <a:r>
              <a:rPr lang="en-GB" noProof="0"/>
              <a:t>Wind turbines face complex aerodynamics, such as turbulence and changes in wind direction.</a:t>
            </a:r>
          </a:p>
          <a:p>
            <a:pPr lvl="1" algn="l">
              <a:lnSpc>
                <a:spcPct val="114999"/>
              </a:lnSpc>
              <a:buFont typeface="Wingdings" panose="05000000000000000000" pitchFamily="2" charset="2"/>
              <a:buChar char="Ø"/>
            </a:pPr>
            <a:endParaRPr lang="en-GB" noProof="0"/>
          </a:p>
          <a:p>
            <a:pPr lvl="1" algn="l">
              <a:lnSpc>
                <a:spcPct val="114999"/>
              </a:lnSpc>
              <a:buFont typeface="Wingdings" panose="05000000000000000000" pitchFamily="2" charset="2"/>
              <a:buChar char="Ø"/>
            </a:pPr>
            <a:r>
              <a:rPr lang="en-GB" noProof="0"/>
              <a:t>The power curve of a wind turbine is nonlinear, making it harder to determine the exact Maximum Power Point.</a:t>
            </a:r>
          </a:p>
          <a:p>
            <a:pPr>
              <a:lnSpc>
                <a:spcPct val="114999"/>
              </a:lnSpc>
              <a:buClr>
                <a:srgbClr val="A15315"/>
              </a:buClr>
            </a:pPr>
            <a:endParaRPr lang="en-GB" b="1" noProof="0"/>
          </a:p>
          <a:p>
            <a:pPr>
              <a:lnSpc>
                <a:spcPct val="114999"/>
              </a:lnSpc>
              <a:buClr>
                <a:srgbClr val="A15315"/>
              </a:buClr>
            </a:pPr>
            <a:endParaRPr lang="en-GB" noProof="0"/>
          </a:p>
          <a:p>
            <a:pPr>
              <a:lnSpc>
                <a:spcPct val="114999"/>
              </a:lnSpc>
              <a:buClr>
                <a:srgbClr val="A15315"/>
              </a:buClr>
            </a:pPr>
            <a:endParaRPr lang="en-GB" b="1" noProof="0"/>
          </a:p>
        </p:txBody>
      </p:sp>
      <p:pic>
        <p:nvPicPr>
          <p:cNvPr id="2" name="Picture 1" descr="A wind turbines and solar panels&#10;&#10;Description automatically generated">
            <a:extLst>
              <a:ext uri="{FF2B5EF4-FFF2-40B4-BE49-F238E27FC236}">
                <a16:creationId xmlns:a16="http://schemas.microsoft.com/office/drawing/2014/main" id="{14D84725-93D0-0313-759B-72D50DCD0079}"/>
              </a:ext>
            </a:extLst>
          </p:cNvPr>
          <p:cNvPicPr>
            <a:picLocks noChangeAspect="1"/>
          </p:cNvPicPr>
          <p:nvPr/>
        </p:nvPicPr>
        <p:blipFill>
          <a:blip r:embed="rId3" cstate="hqprint">
            <a:extLst>
              <a:ext uri="{28A0092B-C50C-407E-A947-70E740481C1C}">
                <a14:useLocalDpi xmlns:a14="http://schemas.microsoft.com/office/drawing/2010/main"/>
              </a:ext>
            </a:extLst>
          </a:blip>
          <a:srcRect l="7612" t="253" r="11516" b="141"/>
          <a:stretch/>
        </p:blipFill>
        <p:spPr>
          <a:xfrm>
            <a:off x="4330210" y="1383967"/>
            <a:ext cx="4553689" cy="3136817"/>
          </a:xfrm>
          <a:prstGeom prst="rect">
            <a:avLst/>
          </a:prstGeom>
        </p:spPr>
      </p:pic>
    </p:spTree>
    <p:extLst>
      <p:ext uri="{BB962C8B-B14F-4D97-AF65-F5344CB8AC3E}">
        <p14:creationId xmlns:p14="http://schemas.microsoft.com/office/powerpoint/2010/main" val="14985831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Challenges of MPP in wind energy</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5151"/>
            <a:ext cx="7500030" cy="3488924"/>
          </a:xfrm>
        </p:spPr>
        <p:txBody>
          <a:bodyPr/>
          <a:lstStyle/>
          <a:p>
            <a:pPr>
              <a:lnSpc>
                <a:spcPct val="114999"/>
              </a:lnSpc>
            </a:pPr>
            <a:endParaRPr lang="en-GB" b="1" noProof="0"/>
          </a:p>
          <a:p>
            <a:pPr marL="139700" indent="0">
              <a:lnSpc>
                <a:spcPct val="114999"/>
              </a:lnSpc>
              <a:buClr>
                <a:srgbClr val="A15315"/>
              </a:buClr>
              <a:buNone/>
            </a:pPr>
            <a:r>
              <a:rPr lang="en-GB" b="1" noProof="0"/>
              <a:t>Key challenges</a:t>
            </a:r>
            <a:r>
              <a:rPr lang="en-GB" noProof="0"/>
              <a:t>:</a:t>
            </a:r>
            <a:endParaRPr lang="en-GB" b="1" noProof="0"/>
          </a:p>
          <a:p>
            <a:pPr lvl="1" algn="l">
              <a:lnSpc>
                <a:spcPct val="114999"/>
              </a:lnSpc>
              <a:buFont typeface="Wingdings" panose="05000000000000000000" pitchFamily="2" charset="2"/>
              <a:buChar char="Ø"/>
            </a:pPr>
            <a:r>
              <a:rPr lang="en-GB" b="1" noProof="0"/>
              <a:t>Dynamic wind conditions</a:t>
            </a:r>
            <a:r>
              <a:rPr lang="en-GB" noProof="0"/>
              <a:t>: Constant changes in wind speed make real-time adjustments crucial.</a:t>
            </a:r>
          </a:p>
          <a:p>
            <a:pPr lvl="1" algn="l">
              <a:lnSpc>
                <a:spcPct val="114999"/>
              </a:lnSpc>
              <a:buFont typeface="Wingdings" panose="05000000000000000000" pitchFamily="2" charset="2"/>
              <a:buChar char="Ø"/>
            </a:pPr>
            <a:endParaRPr lang="en-GB" noProof="0"/>
          </a:p>
          <a:p>
            <a:pPr lvl="1" algn="l">
              <a:lnSpc>
                <a:spcPct val="114999"/>
              </a:lnSpc>
              <a:buSzPts val="1400"/>
              <a:buFont typeface="Wingdings" panose="05000000000000000000" pitchFamily="2" charset="2"/>
              <a:buChar char="Ø"/>
            </a:pPr>
            <a:r>
              <a:rPr lang="en-GB" b="1" noProof="0"/>
              <a:t>Mechanical constraints</a:t>
            </a:r>
            <a:r>
              <a:rPr lang="en-GB" noProof="0"/>
              <a:t>: Rapid changes to achieve MPP can cause wear and tear on turbine components.</a:t>
            </a:r>
          </a:p>
          <a:p>
            <a:pPr lvl="1" algn="l">
              <a:lnSpc>
                <a:spcPct val="114999"/>
              </a:lnSpc>
              <a:buSzPts val="1400"/>
              <a:buFont typeface="Wingdings" panose="05000000000000000000" pitchFamily="2" charset="2"/>
              <a:buChar char="Ø"/>
            </a:pPr>
            <a:endParaRPr lang="en-GB" noProof="0"/>
          </a:p>
          <a:p>
            <a:pPr lvl="1" algn="l">
              <a:lnSpc>
                <a:spcPct val="114999"/>
              </a:lnSpc>
              <a:buFont typeface="Wingdings" panose="05000000000000000000" pitchFamily="2" charset="2"/>
              <a:buChar char="Ø"/>
            </a:pPr>
            <a:r>
              <a:rPr lang="en-GB" b="1" noProof="0"/>
              <a:t>Grid integration</a:t>
            </a:r>
            <a:r>
              <a:rPr lang="en-GB" noProof="0"/>
              <a:t>: Matching variable wind energy with grid demand is technically challenging.</a:t>
            </a:r>
          </a:p>
          <a:p>
            <a:pPr lvl="1" algn="l">
              <a:lnSpc>
                <a:spcPct val="114999"/>
              </a:lnSpc>
              <a:buFont typeface="Wingdings" panose="05000000000000000000" pitchFamily="2" charset="2"/>
              <a:buChar char="Ø"/>
            </a:pPr>
            <a:endParaRPr lang="en-GB" noProof="0"/>
          </a:p>
          <a:p>
            <a:pPr lvl="1" algn="l">
              <a:lnSpc>
                <a:spcPct val="114999"/>
              </a:lnSpc>
              <a:buFont typeface="Wingdings" panose="05000000000000000000" pitchFamily="2" charset="2"/>
              <a:buChar char="Ø"/>
            </a:pPr>
            <a:r>
              <a:rPr lang="en-GB" b="1" noProof="0"/>
              <a:t>Cost</a:t>
            </a:r>
            <a:r>
              <a:rPr lang="en-GB" noProof="0"/>
              <a:t>: Advanced MPP systems add complexity and increase the cost of wind energy systems</a:t>
            </a:r>
          </a:p>
          <a:p>
            <a:pPr>
              <a:lnSpc>
                <a:spcPct val="114999"/>
              </a:lnSpc>
              <a:buClr>
                <a:srgbClr val="A15315"/>
              </a:buClr>
            </a:pPr>
            <a:endParaRPr lang="en-GB" b="1" noProof="0"/>
          </a:p>
        </p:txBody>
      </p:sp>
    </p:spTree>
    <p:extLst>
      <p:ext uri="{BB962C8B-B14F-4D97-AF65-F5344CB8AC3E}">
        <p14:creationId xmlns:p14="http://schemas.microsoft.com/office/powerpoint/2010/main" val="8603305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How engineers address these challenges</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5151"/>
            <a:ext cx="4924616" cy="3488924"/>
          </a:xfrm>
        </p:spPr>
        <p:txBody>
          <a:bodyPr/>
          <a:lstStyle/>
          <a:p>
            <a:pPr>
              <a:lnSpc>
                <a:spcPct val="114999"/>
              </a:lnSpc>
            </a:pPr>
            <a:endParaRPr lang="en-GB" b="1" noProof="0"/>
          </a:p>
          <a:p>
            <a:pPr>
              <a:lnSpc>
                <a:spcPct val="114999"/>
              </a:lnSpc>
            </a:pPr>
            <a:endParaRPr lang="en-GB" b="1" noProof="0"/>
          </a:p>
          <a:p>
            <a:pPr>
              <a:lnSpc>
                <a:spcPct val="114999"/>
              </a:lnSpc>
              <a:buFont typeface="Wingdings" panose="05000000000000000000" pitchFamily="2" charset="2"/>
              <a:buChar char="Ø"/>
            </a:pPr>
            <a:r>
              <a:rPr lang="en-GB" noProof="0"/>
              <a:t>Use advanced algorithms for dynamic MPP tracking.</a:t>
            </a:r>
          </a:p>
          <a:p>
            <a:pPr>
              <a:lnSpc>
                <a:spcPct val="114999"/>
              </a:lnSpc>
              <a:buFont typeface="Wingdings" panose="05000000000000000000" pitchFamily="2" charset="2"/>
              <a:buChar char="Ø"/>
            </a:pPr>
            <a:endParaRPr lang="en-GB" noProof="0"/>
          </a:p>
          <a:p>
            <a:pPr>
              <a:lnSpc>
                <a:spcPct val="114999"/>
              </a:lnSpc>
              <a:buFont typeface="Wingdings" panose="05000000000000000000" pitchFamily="2" charset="2"/>
              <a:buChar char="Ø"/>
            </a:pPr>
            <a:r>
              <a:rPr lang="en-GB" noProof="0"/>
              <a:t>Optimize turbine design to handle mechanical stress.</a:t>
            </a:r>
          </a:p>
          <a:p>
            <a:pPr>
              <a:lnSpc>
                <a:spcPct val="114999"/>
              </a:lnSpc>
              <a:buFont typeface="Wingdings" panose="05000000000000000000" pitchFamily="2" charset="2"/>
              <a:buChar char="Ø"/>
            </a:pPr>
            <a:endParaRPr lang="en-GB" noProof="0"/>
          </a:p>
          <a:p>
            <a:pPr>
              <a:lnSpc>
                <a:spcPct val="114999"/>
              </a:lnSpc>
              <a:buFont typeface="Wingdings" panose="05000000000000000000" pitchFamily="2" charset="2"/>
              <a:buChar char="Ø"/>
            </a:pPr>
            <a:r>
              <a:rPr lang="en-GB" noProof="0"/>
              <a:t>Hybrid systems (e.g., combining wind and solar) to stabilize energy output.</a:t>
            </a:r>
          </a:p>
          <a:p>
            <a:pPr>
              <a:lnSpc>
                <a:spcPct val="114999"/>
              </a:lnSpc>
              <a:buFont typeface="Wingdings" panose="05000000000000000000" pitchFamily="2" charset="2"/>
              <a:buChar char="Ø"/>
            </a:pPr>
            <a:endParaRPr lang="en-GB"/>
          </a:p>
          <a:p>
            <a:pPr marL="139700" indent="0">
              <a:lnSpc>
                <a:spcPct val="114999"/>
              </a:lnSpc>
              <a:buNone/>
            </a:pPr>
            <a:endParaRPr lang="en-GB"/>
          </a:p>
          <a:p>
            <a:pPr marL="139700" indent="0">
              <a:lnSpc>
                <a:spcPct val="114999"/>
              </a:lnSpc>
              <a:buNone/>
            </a:pPr>
            <a:endParaRPr lang="en-GB"/>
          </a:p>
          <a:p>
            <a:pPr marL="139700" indent="0">
              <a:lnSpc>
                <a:spcPct val="114999"/>
              </a:lnSpc>
              <a:buNone/>
            </a:pPr>
            <a:r>
              <a:rPr lang="en-GB"/>
              <a:t>Final </a:t>
            </a:r>
            <a:r>
              <a:rPr lang="en-GB" b="1"/>
              <a:t>challenge</a:t>
            </a:r>
            <a:r>
              <a:rPr lang="en-GB"/>
              <a:t>: Make the quizzes from page 60 onwards in your worksheet!</a:t>
            </a:r>
            <a:endParaRPr lang="en-GB" noProof="0"/>
          </a:p>
          <a:p>
            <a:pPr>
              <a:lnSpc>
                <a:spcPct val="114999"/>
              </a:lnSpc>
            </a:pPr>
            <a:endParaRPr lang="en-GB" noProof="0"/>
          </a:p>
          <a:p>
            <a:pPr>
              <a:lnSpc>
                <a:spcPct val="114999"/>
              </a:lnSpc>
            </a:pPr>
            <a:endParaRPr lang="en-GB" b="1" noProof="0"/>
          </a:p>
        </p:txBody>
      </p:sp>
      <p:pic>
        <p:nvPicPr>
          <p:cNvPr id="5" name="Picture 4" descr="WES - Grand challenges of wind energy science – meeting the needs and  services of the power system">
            <a:extLst>
              <a:ext uri="{FF2B5EF4-FFF2-40B4-BE49-F238E27FC236}">
                <a16:creationId xmlns:a16="http://schemas.microsoft.com/office/drawing/2014/main" id="{8B5B0484-9573-A4FE-67D4-C5538DEBAC83}"/>
              </a:ext>
            </a:extLst>
          </p:cNvPr>
          <p:cNvPicPr>
            <a:picLocks noChangeAspect="1"/>
          </p:cNvPicPr>
          <p:nvPr/>
        </p:nvPicPr>
        <p:blipFill>
          <a:blip r:embed="rId3"/>
          <a:stretch>
            <a:fillRect/>
          </a:stretch>
        </p:blipFill>
        <p:spPr>
          <a:xfrm>
            <a:off x="5823438" y="1174534"/>
            <a:ext cx="2743200" cy="2794431"/>
          </a:xfrm>
          <a:prstGeom prst="rect">
            <a:avLst/>
          </a:prstGeom>
        </p:spPr>
      </p:pic>
      <p:pic>
        <p:nvPicPr>
          <p:cNvPr id="6" name="Grafik 5" descr="Würfel Silhouette">
            <a:extLst>
              <a:ext uri="{FF2B5EF4-FFF2-40B4-BE49-F238E27FC236}">
                <a16:creationId xmlns:a16="http://schemas.microsoft.com/office/drawing/2014/main" id="{0FD5ED59-B8BE-7DBD-9109-7A39167F4E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5600" y="4157800"/>
            <a:ext cx="654800" cy="654800"/>
          </a:xfrm>
          <a:prstGeom prst="rect">
            <a:avLst/>
          </a:prstGeom>
        </p:spPr>
      </p:pic>
    </p:spTree>
    <p:extLst>
      <p:ext uri="{BB962C8B-B14F-4D97-AF65-F5344CB8AC3E}">
        <p14:creationId xmlns:p14="http://schemas.microsoft.com/office/powerpoint/2010/main" val="17767863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Well done!</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5151"/>
            <a:ext cx="7886891" cy="3488924"/>
          </a:xfrm>
        </p:spPr>
        <p:txBody>
          <a:bodyPr/>
          <a:lstStyle/>
          <a:p>
            <a:pPr>
              <a:lnSpc>
                <a:spcPct val="114999"/>
              </a:lnSpc>
            </a:pPr>
            <a:endParaRPr lang="en-GB" b="1" noProof="0"/>
          </a:p>
          <a:p>
            <a:pPr>
              <a:lnSpc>
                <a:spcPct val="114999"/>
              </a:lnSpc>
            </a:pPr>
            <a:endParaRPr lang="en-GB" b="1" noProof="0"/>
          </a:p>
          <a:p>
            <a:pPr marL="139700" indent="0">
              <a:lnSpc>
                <a:spcPct val="114999"/>
              </a:lnSpc>
              <a:buNone/>
            </a:pPr>
            <a:r>
              <a:rPr lang="en-GB" sz="2800" noProof="0"/>
              <a:t>You have finished the session on wind energy! </a:t>
            </a:r>
          </a:p>
          <a:p>
            <a:pPr marL="139700" indent="0">
              <a:lnSpc>
                <a:spcPct val="114999"/>
              </a:lnSpc>
              <a:buNone/>
            </a:pPr>
            <a:endParaRPr lang="en-GB" sz="2800" noProof="0"/>
          </a:p>
          <a:p>
            <a:pPr marL="139700" indent="0">
              <a:lnSpc>
                <a:spcPct val="114999"/>
              </a:lnSpc>
              <a:buNone/>
            </a:pPr>
            <a:r>
              <a:rPr lang="en-GB" sz="2800" noProof="0"/>
              <a:t>You can be proud of yourself! </a:t>
            </a:r>
          </a:p>
          <a:p>
            <a:pPr marL="139700" indent="0">
              <a:lnSpc>
                <a:spcPct val="114999"/>
              </a:lnSpc>
              <a:buNone/>
            </a:pPr>
            <a:endParaRPr lang="en-GB" sz="2800" noProof="0"/>
          </a:p>
          <a:p>
            <a:pPr marL="139700" indent="0">
              <a:lnSpc>
                <a:spcPct val="114999"/>
              </a:lnSpc>
              <a:buNone/>
            </a:pPr>
            <a:r>
              <a:rPr lang="en-GB" sz="2800" noProof="0"/>
              <a:t>Use your knowledge to make the world a better and greener place!</a:t>
            </a:r>
          </a:p>
          <a:p>
            <a:pPr>
              <a:lnSpc>
                <a:spcPct val="114999"/>
              </a:lnSpc>
            </a:pPr>
            <a:endParaRPr lang="en-GB" noProof="0"/>
          </a:p>
          <a:p>
            <a:pPr>
              <a:lnSpc>
                <a:spcPct val="114999"/>
              </a:lnSpc>
            </a:pPr>
            <a:endParaRPr lang="en-GB" b="1" noProof="0"/>
          </a:p>
        </p:txBody>
      </p:sp>
      <p:pic>
        <p:nvPicPr>
          <p:cNvPr id="2" name="Graphic 1" descr="Trophäe Silhouette">
            <a:extLst>
              <a:ext uri="{FF2B5EF4-FFF2-40B4-BE49-F238E27FC236}">
                <a16:creationId xmlns:a16="http://schemas.microsoft.com/office/drawing/2014/main" id="{33A56DC9-E7D2-075A-D48C-1C3420C79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6075" y="371475"/>
            <a:ext cx="914400" cy="914400"/>
          </a:xfrm>
          <a:prstGeom prst="rect">
            <a:avLst/>
          </a:prstGeom>
        </p:spPr>
      </p:pic>
      <p:pic>
        <p:nvPicPr>
          <p:cNvPr id="6" name="Graphic 5" descr="Windkraftanlagen Silhouette">
            <a:extLst>
              <a:ext uri="{FF2B5EF4-FFF2-40B4-BE49-F238E27FC236}">
                <a16:creationId xmlns:a16="http://schemas.microsoft.com/office/drawing/2014/main" id="{319C0110-4807-56C5-2292-5C2EFF0C2B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3875" y="4038600"/>
            <a:ext cx="914400" cy="914400"/>
          </a:xfrm>
          <a:prstGeom prst="rect">
            <a:avLst/>
          </a:prstGeom>
        </p:spPr>
      </p:pic>
    </p:spTree>
    <p:extLst>
      <p:ext uri="{BB962C8B-B14F-4D97-AF65-F5344CB8AC3E}">
        <p14:creationId xmlns:p14="http://schemas.microsoft.com/office/powerpoint/2010/main" val="1851689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658553"/>
          </a:xfrm>
          <a:prstGeom prst="rect">
            <a:avLst/>
          </a:prstGeom>
        </p:spPr>
        <p:txBody>
          <a:bodyPr spcFirstLastPara="1" wrap="square" lIns="91425" tIns="91425" rIns="91425" bIns="91425" anchor="t" anchorCtr="0">
            <a:noAutofit/>
          </a:bodyPr>
          <a:lstStyle/>
          <a:p>
            <a:r>
              <a:rPr lang="en-GB" noProof="0"/>
              <a:t>Now sum it up: Wind + Energy</a:t>
            </a:r>
          </a:p>
        </p:txBody>
      </p:sp>
      <p:sp>
        <p:nvSpPr>
          <p:cNvPr id="11" name="Google Shape;363;p27">
            <a:extLst>
              <a:ext uri="{FF2B5EF4-FFF2-40B4-BE49-F238E27FC236}">
                <a16:creationId xmlns:a16="http://schemas.microsoft.com/office/drawing/2014/main" id="{BC644A78-7A68-F534-ABB4-99AF30140EA7}"/>
              </a:ext>
            </a:extLst>
          </p:cNvPr>
          <p:cNvSpPr txBox="1">
            <a:spLocks noGrp="1"/>
          </p:cNvSpPr>
          <p:nvPr>
            <p:ph type="subTitle" idx="1"/>
          </p:nvPr>
        </p:nvSpPr>
        <p:spPr>
          <a:xfrm>
            <a:off x="5177970" y="1689826"/>
            <a:ext cx="3963810" cy="1728171"/>
          </a:xfrm>
          <a:prstGeom prst="rect">
            <a:avLst/>
          </a:prstGeom>
        </p:spPr>
        <p:txBody>
          <a:bodyPr spcFirstLastPara="1" wrap="square" lIns="91425" tIns="91425" rIns="91425" bIns="91425" anchor="t" anchorCtr="0">
            <a:noAutofit/>
          </a:bodyPr>
          <a:lstStyle/>
          <a:p>
            <a:pPr marL="0" indent="0">
              <a:lnSpc>
                <a:spcPct val="114999"/>
              </a:lnSpc>
              <a:buNone/>
            </a:pPr>
            <a:r>
              <a:rPr lang="en-GB" b="1" noProof="0">
                <a:solidFill>
                  <a:schemeClr val="tx1"/>
                </a:solidFill>
              </a:rPr>
              <a:t>Energy</a:t>
            </a:r>
            <a:r>
              <a:rPr lang="en-GB" sz="1200" b="1" noProof="0">
                <a:solidFill>
                  <a:schemeClr val="tx1"/>
                </a:solidFill>
              </a:rPr>
              <a:t>:</a:t>
            </a:r>
          </a:p>
          <a:p>
            <a:pPr marL="0" indent="0">
              <a:lnSpc>
                <a:spcPct val="114999"/>
              </a:lnSpc>
              <a:buNone/>
            </a:pPr>
            <a:endParaRPr lang="en-GB" sz="1200" noProof="0">
              <a:solidFill>
                <a:schemeClr val="tx1"/>
              </a:solidFill>
            </a:endParaRPr>
          </a:p>
          <a:p>
            <a:pPr marL="171450" indent="-171450">
              <a:lnSpc>
                <a:spcPct val="114999"/>
              </a:lnSpc>
              <a:buFont typeface="Wingdings"/>
              <a:buChar char="Ø"/>
            </a:pPr>
            <a:r>
              <a:rPr lang="en-GB" noProof="0">
                <a:solidFill>
                  <a:schemeClr val="tx1"/>
                </a:solidFill>
              </a:rPr>
              <a:t>Energy is what makes things </a:t>
            </a:r>
            <a:r>
              <a:rPr lang="en-GB" b="1" noProof="0">
                <a:solidFill>
                  <a:schemeClr val="tx1"/>
                </a:solidFill>
              </a:rPr>
              <a:t>move or do work</a:t>
            </a:r>
            <a:r>
              <a:rPr lang="en-GB" noProof="0">
                <a:solidFill>
                  <a:schemeClr val="tx1"/>
                </a:solidFill>
              </a:rPr>
              <a:t>. </a:t>
            </a:r>
            <a:endParaRPr lang="en-GB" sz="1600" noProof="0">
              <a:solidFill>
                <a:schemeClr val="tx1"/>
              </a:solidFill>
            </a:endParaRPr>
          </a:p>
          <a:p>
            <a:pPr marL="171450" indent="-171450">
              <a:lnSpc>
                <a:spcPct val="114999"/>
              </a:lnSpc>
              <a:buFont typeface="Wingdings"/>
              <a:buChar char="Ø"/>
            </a:pPr>
            <a:r>
              <a:rPr lang="en-GB" noProof="0">
                <a:solidFill>
                  <a:schemeClr val="tx1"/>
                </a:solidFill>
              </a:rPr>
              <a:t>It can be in forms like heat, light, or motion. </a:t>
            </a:r>
            <a:endParaRPr lang="en-GB" sz="1600" noProof="0">
              <a:solidFill>
                <a:schemeClr val="tx1"/>
              </a:solidFill>
            </a:endParaRPr>
          </a:p>
          <a:p>
            <a:pPr marL="171450" indent="-171450">
              <a:lnSpc>
                <a:spcPct val="114999"/>
              </a:lnSpc>
              <a:buFont typeface="Wingdings"/>
              <a:buChar char="Ø"/>
            </a:pPr>
            <a:endParaRPr lang="en-GB" noProof="0">
              <a:solidFill>
                <a:schemeClr val="tx1"/>
              </a:solidFill>
            </a:endParaRPr>
          </a:p>
          <a:p>
            <a:pPr marL="171450" indent="-171450">
              <a:lnSpc>
                <a:spcPct val="114999"/>
              </a:lnSpc>
              <a:buFont typeface="Wingdings"/>
              <a:buChar char="Ø"/>
            </a:pPr>
            <a:r>
              <a:rPr lang="en-GB" b="1" noProof="0">
                <a:solidFill>
                  <a:schemeClr val="tx1"/>
                </a:solidFill>
              </a:rPr>
              <a:t>Example:</a:t>
            </a:r>
            <a:r>
              <a:rPr lang="en-GB" noProof="0">
                <a:solidFill>
                  <a:schemeClr val="tx1"/>
                </a:solidFill>
              </a:rPr>
              <a:t> A lamp needs energy to light up!</a:t>
            </a:r>
            <a:endParaRPr lang="en-GB" sz="1600" noProof="0">
              <a:solidFill>
                <a:schemeClr val="tx1"/>
              </a:solidFill>
            </a:endParaRPr>
          </a:p>
          <a:p>
            <a:pPr marL="0" indent="0">
              <a:lnSpc>
                <a:spcPct val="114999"/>
              </a:lnSpc>
              <a:buNone/>
            </a:pPr>
            <a:endParaRPr lang="en-GB" sz="1200" noProof="0">
              <a:solidFill>
                <a:schemeClr val="tx1"/>
              </a:solidFill>
            </a:endParaRP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689448"/>
            <a:ext cx="3963810" cy="1728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Font typeface="Sofia Sans"/>
              <a:buNone/>
            </a:pPr>
            <a:r>
              <a:rPr lang="en-GB" b="1" noProof="0">
                <a:solidFill>
                  <a:schemeClr val="tx1"/>
                </a:solidFill>
              </a:rPr>
              <a:t>Wind</a:t>
            </a:r>
            <a:r>
              <a:rPr lang="en-GB" sz="1200" b="1" noProof="0">
                <a:solidFill>
                  <a:schemeClr val="tx1"/>
                </a:solidFill>
              </a:rPr>
              <a:t>:</a:t>
            </a:r>
          </a:p>
          <a:p>
            <a:pPr marL="0" indent="0">
              <a:lnSpc>
                <a:spcPct val="114999"/>
              </a:lnSpc>
              <a:buFont typeface="Sofia Sans"/>
              <a:buNone/>
            </a:pPr>
            <a:endParaRPr lang="en-GB" sz="1200" noProof="0">
              <a:solidFill>
                <a:schemeClr val="tx1"/>
              </a:solidFill>
            </a:endParaRPr>
          </a:p>
          <a:p>
            <a:pPr marL="171450" indent="-171450">
              <a:lnSpc>
                <a:spcPct val="114999"/>
              </a:lnSpc>
              <a:buFont typeface="Wingdings"/>
              <a:buChar char="Ø"/>
            </a:pPr>
            <a:r>
              <a:rPr lang="en-GB" noProof="0">
                <a:solidFill>
                  <a:schemeClr val="tx1"/>
                </a:solidFill>
              </a:rPr>
              <a:t>Wind is </a:t>
            </a:r>
            <a:r>
              <a:rPr lang="en-GB" b="1" noProof="0">
                <a:solidFill>
                  <a:schemeClr val="tx1"/>
                </a:solidFill>
              </a:rPr>
              <a:t>moving air in the atmosphere</a:t>
            </a:r>
            <a:r>
              <a:rPr lang="en-GB" noProof="0">
                <a:solidFill>
                  <a:schemeClr val="tx1"/>
                </a:solidFill>
              </a:rPr>
              <a:t>. </a:t>
            </a:r>
            <a:endParaRPr lang="en-GB" sz="1600" noProof="0">
              <a:solidFill>
                <a:schemeClr val="tx1"/>
              </a:solidFill>
            </a:endParaRPr>
          </a:p>
          <a:p>
            <a:pPr marL="171450" indent="-171450">
              <a:lnSpc>
                <a:spcPct val="114999"/>
              </a:lnSpc>
              <a:buFont typeface="Wingdings"/>
              <a:buChar char="Ø"/>
            </a:pPr>
            <a:r>
              <a:rPr lang="en-GB" noProof="0">
                <a:solidFill>
                  <a:schemeClr val="tx1"/>
                </a:solidFill>
              </a:rPr>
              <a:t>It happens when the </a:t>
            </a:r>
            <a:r>
              <a:rPr lang="en-GB" b="1" noProof="0">
                <a:solidFill>
                  <a:schemeClr val="tx1"/>
                </a:solidFill>
              </a:rPr>
              <a:t>air heats up differently in different places</a:t>
            </a:r>
            <a:r>
              <a:rPr lang="en-GB" noProof="0">
                <a:solidFill>
                  <a:schemeClr val="tx1"/>
                </a:solidFill>
              </a:rPr>
              <a:t> and moves around. </a:t>
            </a:r>
          </a:p>
          <a:p>
            <a:pPr marL="171450" indent="-171450">
              <a:lnSpc>
                <a:spcPct val="114999"/>
              </a:lnSpc>
              <a:buFont typeface="Wingdings"/>
              <a:buChar char="Ø"/>
            </a:pPr>
            <a:r>
              <a:rPr lang="en-GB" b="1" noProof="0">
                <a:solidFill>
                  <a:schemeClr val="tx1"/>
                </a:solidFill>
              </a:rPr>
              <a:t>Wind in action:</a:t>
            </a:r>
            <a:r>
              <a:rPr lang="en-GB" noProof="0">
                <a:solidFill>
                  <a:schemeClr val="tx1"/>
                </a:solidFill>
              </a:rPr>
              <a:t> We feel the wind when it blows past us</a:t>
            </a:r>
            <a:r>
              <a:rPr lang="en-GB" sz="1200" noProof="0">
                <a:solidFill>
                  <a:schemeClr val="tx1"/>
                </a:solidFill>
              </a:rPr>
              <a:t>.</a:t>
            </a:r>
            <a:endParaRPr lang="en-GB" noProof="0">
              <a:solidFill>
                <a:schemeClr val="tx1"/>
              </a:solidFill>
            </a:endParaRPr>
          </a:p>
          <a:p>
            <a:pPr marL="171450" indent="-171450">
              <a:lnSpc>
                <a:spcPct val="114999"/>
              </a:lnSpc>
              <a:buFont typeface="Wingdings"/>
              <a:buChar char="Ø"/>
            </a:pPr>
            <a:endParaRPr lang="en-GB" sz="1200" noProof="0">
              <a:solidFill>
                <a:schemeClr val="tx1"/>
              </a:solidFill>
            </a:endParaRPr>
          </a:p>
        </p:txBody>
      </p:sp>
      <p:sp>
        <p:nvSpPr>
          <p:cNvPr id="14" name="Google Shape;363;p27">
            <a:extLst>
              <a:ext uri="{FF2B5EF4-FFF2-40B4-BE49-F238E27FC236}">
                <a16:creationId xmlns:a16="http://schemas.microsoft.com/office/drawing/2014/main" id="{905C949F-F4F6-D3A0-AC25-A0F7F4A3ED07}"/>
              </a:ext>
            </a:extLst>
          </p:cNvPr>
          <p:cNvSpPr txBox="1">
            <a:spLocks/>
          </p:cNvSpPr>
          <p:nvPr/>
        </p:nvSpPr>
        <p:spPr>
          <a:xfrm>
            <a:off x="2286142" y="3415265"/>
            <a:ext cx="3963810" cy="1728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gn="ctr">
              <a:lnSpc>
                <a:spcPct val="114999"/>
              </a:lnSpc>
              <a:buNone/>
            </a:pPr>
            <a:r>
              <a:rPr lang="en-GB" b="1" noProof="0">
                <a:solidFill>
                  <a:schemeClr val="tx1"/>
                </a:solidFill>
              </a:rPr>
              <a:t>Wind Energy:</a:t>
            </a:r>
            <a:endParaRPr lang="en-GB" sz="1600" noProof="0">
              <a:solidFill>
                <a:schemeClr val="tx1"/>
              </a:solidFill>
            </a:endParaRPr>
          </a:p>
          <a:p>
            <a:pPr marL="0" indent="0">
              <a:lnSpc>
                <a:spcPct val="114999"/>
              </a:lnSpc>
              <a:buFont typeface="Sofia Sans"/>
              <a:buNone/>
            </a:pPr>
            <a:endParaRPr lang="en-GB" sz="1200" noProof="0">
              <a:solidFill>
                <a:schemeClr val="tx1"/>
              </a:solidFill>
            </a:endParaRPr>
          </a:p>
          <a:p>
            <a:pPr marL="171450" indent="-171450">
              <a:lnSpc>
                <a:spcPct val="114999"/>
              </a:lnSpc>
              <a:buFont typeface="Wingdings"/>
              <a:buChar char="Ø"/>
            </a:pPr>
            <a:r>
              <a:rPr lang="en-GB" noProof="0">
                <a:solidFill>
                  <a:schemeClr val="tx1"/>
                </a:solidFill>
              </a:rPr>
              <a:t>Wind energy is the </a:t>
            </a:r>
            <a:r>
              <a:rPr lang="en-GB" b="1" noProof="0">
                <a:solidFill>
                  <a:schemeClr val="tx1"/>
                </a:solidFill>
              </a:rPr>
              <a:t>energy created by the movement of the wind</a:t>
            </a:r>
            <a:r>
              <a:rPr lang="en-GB" noProof="0">
                <a:solidFill>
                  <a:schemeClr val="tx1"/>
                </a:solidFill>
              </a:rPr>
              <a:t>. </a:t>
            </a:r>
            <a:endParaRPr lang="en-GB" sz="1600" noProof="0">
              <a:solidFill>
                <a:schemeClr val="tx1"/>
              </a:solidFill>
            </a:endParaRPr>
          </a:p>
          <a:p>
            <a:pPr marL="171450" indent="-171450">
              <a:lnSpc>
                <a:spcPct val="114999"/>
              </a:lnSpc>
              <a:buFont typeface="Wingdings"/>
              <a:buChar char="Ø"/>
            </a:pPr>
            <a:r>
              <a:rPr lang="en-GB" noProof="0">
                <a:solidFill>
                  <a:schemeClr val="tx1"/>
                </a:solidFill>
              </a:rPr>
              <a:t>Wind turbines can turn this </a:t>
            </a:r>
            <a:r>
              <a:rPr lang="en-GB" b="1" noProof="0">
                <a:solidFill>
                  <a:schemeClr val="tx1"/>
                </a:solidFill>
              </a:rPr>
              <a:t>movement into electricity</a:t>
            </a:r>
            <a:r>
              <a:rPr lang="en-GB" noProof="0">
                <a:solidFill>
                  <a:schemeClr val="tx1"/>
                </a:solidFill>
              </a:rPr>
              <a:t>, which we can use in our homes!</a:t>
            </a:r>
          </a:p>
        </p:txBody>
      </p:sp>
      <p:sp>
        <p:nvSpPr>
          <p:cNvPr id="16" name="Denkblase: wolkenförmig 15">
            <a:extLst>
              <a:ext uri="{FF2B5EF4-FFF2-40B4-BE49-F238E27FC236}">
                <a16:creationId xmlns:a16="http://schemas.microsoft.com/office/drawing/2014/main" id="{AB63B1AC-9CC8-AC16-E384-9ACC714ADCA8}"/>
              </a:ext>
            </a:extLst>
          </p:cNvPr>
          <p:cNvSpPr/>
          <p:nvPr/>
        </p:nvSpPr>
        <p:spPr>
          <a:xfrm>
            <a:off x="6410985" y="3700603"/>
            <a:ext cx="2263366" cy="1063782"/>
          </a:xfrm>
          <a:prstGeom prst="cloud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noProof="0">
                <a:solidFill>
                  <a:schemeClr val="tx1"/>
                </a:solidFill>
                <a:latin typeface="Sofia Sans"/>
                <a:cs typeface="Arial"/>
              </a:rPr>
              <a:t>Have you ever seen a wind turbine in real life?</a:t>
            </a: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2573" y="1571342"/>
            <a:ext cx="591871" cy="591871"/>
          </a:xfrm>
          <a:prstGeom prst="rect">
            <a:avLst/>
          </a:prstGeom>
        </p:spPr>
      </p:pic>
      <p:pic>
        <p:nvPicPr>
          <p:cNvPr id="20" name="Grafik 19" descr="Erneuerbare Energien Silhouette">
            <a:extLst>
              <a:ext uri="{FF2B5EF4-FFF2-40B4-BE49-F238E27FC236}">
                <a16:creationId xmlns:a16="http://schemas.microsoft.com/office/drawing/2014/main" id="{66E6E713-7913-3C87-C8A8-ADFBD53DE9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0527" y="1514758"/>
            <a:ext cx="654113" cy="648455"/>
          </a:xfrm>
          <a:prstGeom prst="rect">
            <a:avLst/>
          </a:prstGeom>
        </p:spPr>
      </p:pic>
      <p:sp>
        <p:nvSpPr>
          <p:cNvPr id="23" name="Additionszeichen 22">
            <a:extLst>
              <a:ext uri="{FF2B5EF4-FFF2-40B4-BE49-F238E27FC236}">
                <a16:creationId xmlns:a16="http://schemas.microsoft.com/office/drawing/2014/main" id="{BFD9B99B-C9EA-19D6-EE2E-A2C9FCC4BA9C}"/>
              </a:ext>
            </a:extLst>
          </p:cNvPr>
          <p:cNvSpPr/>
          <p:nvPr/>
        </p:nvSpPr>
        <p:spPr>
          <a:xfrm>
            <a:off x="4649255" y="2371197"/>
            <a:ext cx="435698" cy="458331"/>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Gleich 23">
            <a:extLst>
              <a:ext uri="{FF2B5EF4-FFF2-40B4-BE49-F238E27FC236}">
                <a16:creationId xmlns:a16="http://schemas.microsoft.com/office/drawing/2014/main" id="{6BA19EAD-8FA2-ED91-2E05-DFFA7FF0AA61}"/>
              </a:ext>
            </a:extLst>
          </p:cNvPr>
          <p:cNvSpPr/>
          <p:nvPr/>
        </p:nvSpPr>
        <p:spPr>
          <a:xfrm>
            <a:off x="1363677" y="4096692"/>
            <a:ext cx="701643" cy="367797"/>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pic>
        <p:nvPicPr>
          <p:cNvPr id="25" name="Grafik 24" descr="Fernglas Silhouette">
            <a:extLst>
              <a:ext uri="{FF2B5EF4-FFF2-40B4-BE49-F238E27FC236}">
                <a16:creationId xmlns:a16="http://schemas.microsoft.com/office/drawing/2014/main" id="{9FC83441-F7B6-FC0B-7115-F9617D30BC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2117" y="4604253"/>
            <a:ext cx="450410" cy="461726"/>
          </a:xfrm>
          <a:prstGeom prst="rect">
            <a:avLst/>
          </a:prstGeom>
        </p:spPr>
      </p:pic>
    </p:spTree>
    <p:extLst>
      <p:ext uri="{BB962C8B-B14F-4D97-AF65-F5344CB8AC3E}">
        <p14:creationId xmlns:p14="http://schemas.microsoft.com/office/powerpoint/2010/main" val="606332018"/>
      </p:ext>
    </p:extLst>
  </p:cSld>
  <p:clrMapOvr>
    <a:masterClrMapping/>
  </p:clrMapOvr>
</p:sld>
</file>

<file path=ppt/theme/theme1.xml><?xml version="1.0" encoding="utf-8"?>
<a:theme xmlns:a="http://schemas.openxmlformats.org/drawingml/2006/main" name="Electrical Energy and Power in Physics by Slidesgo">
  <a:themeElements>
    <a:clrScheme name="Benutzerdefiniert 9">
      <a:dk1>
        <a:srgbClr val="333333"/>
      </a:dk1>
      <a:lt1>
        <a:srgbClr val="63AA8A"/>
      </a:lt1>
      <a:dk2>
        <a:srgbClr val="F5F3EF"/>
      </a:dk2>
      <a:lt2>
        <a:srgbClr val="315544"/>
      </a:lt2>
      <a:accent1>
        <a:srgbClr val="2F5745"/>
      </a:accent1>
      <a:accent2>
        <a:srgbClr val="C0DDD0"/>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1540e7-131f-4e26-b2a0-b0b0a6619349">
      <Terms xmlns="http://schemas.microsoft.com/office/infopath/2007/PartnerControls"/>
    </lcf76f155ced4ddcb4097134ff3c332f>
    <TaxCatchAll xmlns="ecb5eb42-8f9c-4501-ae84-225180f68d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165D6A8B98D0F4FB158B27E667A45EA" ma:contentTypeVersion="12" ma:contentTypeDescription="Ein neues Dokument erstellen." ma:contentTypeScope="" ma:versionID="d646bc2ede1e097566c4056ec87e48a6">
  <xsd:schema xmlns:xsd="http://www.w3.org/2001/XMLSchema" xmlns:xs="http://www.w3.org/2001/XMLSchema" xmlns:p="http://schemas.microsoft.com/office/2006/metadata/properties" xmlns:ns2="181540e7-131f-4e26-b2a0-b0b0a6619349" xmlns:ns3="ecb5eb42-8f9c-4501-ae84-225180f68d18" targetNamespace="http://schemas.microsoft.com/office/2006/metadata/properties" ma:root="true" ma:fieldsID="9bc74f8044df099d418e379c7b2ffdd1" ns2:_="" ns3:_="">
    <xsd:import namespace="181540e7-131f-4e26-b2a0-b0b0a6619349"/>
    <xsd:import namespace="ecb5eb42-8f9c-4501-ae84-225180f68d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540e7-131f-4e26-b2a0-b0b0a661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4ae72d6-1d51-44e0-a414-869ae22c08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b5eb42-8f9c-4501-ae84-225180f68d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9a89f1-caae-47b2-9505-1c24c71c4b6a}" ma:internalName="TaxCatchAll" ma:showField="CatchAllData" ma:web="ecb5eb42-8f9c-4501-ae84-225180f68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342551-19C1-4ACD-A17E-0964D2B2E147}">
  <ds:schemaRefs>
    <ds:schemaRef ds:uri="http://schemas.microsoft.com/sharepoint/v3/contenttype/forms"/>
  </ds:schemaRefs>
</ds:datastoreItem>
</file>

<file path=customXml/itemProps2.xml><?xml version="1.0" encoding="utf-8"?>
<ds:datastoreItem xmlns:ds="http://schemas.openxmlformats.org/officeDocument/2006/customXml" ds:itemID="{9BB26B82-AD65-47F9-A15A-8B75F4BDE6CA}">
  <ds:schemaRefs>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www.w3.org/XML/1998/namespace"/>
    <ds:schemaRef ds:uri="181540e7-131f-4e26-b2a0-b0b0a6619349"/>
    <ds:schemaRef ds:uri="http://purl.org/dc/dcmitype/"/>
    <ds:schemaRef ds:uri="ecb5eb42-8f9c-4501-ae84-225180f68d18"/>
    <ds:schemaRef ds:uri="http://purl.org/dc/elements/1.1/"/>
  </ds:schemaRefs>
</ds:datastoreItem>
</file>

<file path=customXml/itemProps3.xml><?xml version="1.0" encoding="utf-8"?>
<ds:datastoreItem xmlns:ds="http://schemas.openxmlformats.org/officeDocument/2006/customXml" ds:itemID="{862FB114-36C6-4744-81CA-CC897B4C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1540e7-131f-4e26-b2a0-b0b0a6619349"/>
    <ds:schemaRef ds:uri="ecb5eb42-8f9c-4501-ae84-225180f68d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9061</Words>
  <Application>Microsoft Office PowerPoint</Application>
  <PresentationFormat>Bildschirmpräsentation (16:9)</PresentationFormat>
  <Paragraphs>930</Paragraphs>
  <Slides>88</Slides>
  <Notes>76</Notes>
  <HiddenSlides>0</HiddenSlides>
  <MMClips>0</MMClips>
  <ScaleCrop>false</ScaleCrop>
  <HeadingPairs>
    <vt:vector size="4" baseType="variant">
      <vt:variant>
        <vt:lpstr>Design</vt:lpstr>
      </vt:variant>
      <vt:variant>
        <vt:i4>1</vt:i4>
      </vt:variant>
      <vt:variant>
        <vt:lpstr>Folientitel</vt:lpstr>
      </vt:variant>
      <vt:variant>
        <vt:i4>88</vt:i4>
      </vt:variant>
    </vt:vector>
  </HeadingPairs>
  <TitlesOfParts>
    <vt:vector size="89" baseType="lpstr">
      <vt:lpstr>Electrical Energy and Power in Physics by Slidesgo</vt:lpstr>
      <vt:lpstr>Wind Energy Education HUB</vt:lpstr>
      <vt:lpstr>At the end of the session you’ll be able to </vt:lpstr>
      <vt:lpstr>01</vt:lpstr>
      <vt:lpstr>Basics of wind energy</vt:lpstr>
      <vt:lpstr>Learning about wind, energy and wind energy</vt:lpstr>
      <vt:lpstr>Learning about wind, energy and wind energy</vt:lpstr>
      <vt:lpstr>Learning about wind, energy and wind energy</vt:lpstr>
      <vt:lpstr>Learning about wind, energy and wind energy</vt:lpstr>
      <vt:lpstr>Now sum it up: Wind + Energy</vt:lpstr>
      <vt:lpstr>… The more wind the more energy!  </vt:lpstr>
      <vt:lpstr>You can get inspired by looking at these pictures</vt:lpstr>
      <vt:lpstr>Wind speed: Good vs. bad places</vt:lpstr>
      <vt:lpstr>Wind speed: high places vs. low places</vt:lpstr>
      <vt:lpstr>Wind speed: open spaces vs. closed spaces</vt:lpstr>
      <vt:lpstr>Wind speed: coasts, river banks vs. oceans</vt:lpstr>
      <vt:lpstr>Where does wind blow? Sea &amp; ocean breeze vs. land breeze</vt:lpstr>
      <vt:lpstr>Good wind locations: offshore wind turbines</vt:lpstr>
      <vt:lpstr>Differences between onshore &amp; offshore wind turbines</vt:lpstr>
      <vt:lpstr>The wind atlas</vt:lpstr>
      <vt:lpstr>The wind atlas</vt:lpstr>
      <vt:lpstr>The wind atlas</vt:lpstr>
      <vt:lpstr>Wrap-up: stakeholders in wind energy</vt:lpstr>
      <vt:lpstr>Measuring and working with wind</vt:lpstr>
      <vt:lpstr>Measuring wind speed</vt:lpstr>
      <vt:lpstr>Measuring wind speed</vt:lpstr>
      <vt:lpstr>Measuring wind speed</vt:lpstr>
      <vt:lpstr>Measuring wind speed</vt:lpstr>
      <vt:lpstr>Different kinds of anemometer</vt:lpstr>
      <vt:lpstr>Challenge: making a paper wind rose </vt:lpstr>
      <vt:lpstr>Measuring wind speed</vt:lpstr>
      <vt:lpstr>Challenge: Now that you have built the windrose, lets use it to measure the wind speed with the instructions mentioned in the worksheet on page 24.</vt:lpstr>
      <vt:lpstr>Let's discuss</vt:lpstr>
      <vt:lpstr>Wind speed is difficult to measure</vt:lpstr>
      <vt:lpstr>Turbulence</vt:lpstr>
      <vt:lpstr>Storms</vt:lpstr>
      <vt:lpstr>Why is wind a great energy source?</vt:lpstr>
      <vt:lpstr>Wind can do work</vt:lpstr>
      <vt:lpstr>Wind can do work</vt:lpstr>
      <vt:lpstr>Harnessing wind to do work</vt:lpstr>
      <vt:lpstr>Real life example of wind doing work</vt:lpstr>
      <vt:lpstr>Wind can be used to spin a generator</vt:lpstr>
      <vt:lpstr>Wind can be used to spin a generator</vt:lpstr>
      <vt:lpstr>Wind can be used to spin a generator</vt:lpstr>
      <vt:lpstr>How is wind captured?</vt:lpstr>
      <vt:lpstr>Is the speed of the wind turbines good enough?</vt:lpstr>
      <vt:lpstr>Is the speed of the wind turbines good enough?</vt:lpstr>
      <vt:lpstr>Turbines need gearbox</vt:lpstr>
      <vt:lpstr>How does a gearbox work?</vt:lpstr>
      <vt:lpstr>How gearboxes solve the wind turbine speed problem</vt:lpstr>
      <vt:lpstr>Generators and gearbox</vt:lpstr>
      <vt:lpstr>Airfoils</vt:lpstr>
      <vt:lpstr>Learning about airfoils</vt:lpstr>
      <vt:lpstr>Learning about airfoils</vt:lpstr>
      <vt:lpstr>Learning about airfoils</vt:lpstr>
      <vt:lpstr>The magic behind an airfoil</vt:lpstr>
      <vt:lpstr>Bernoulli's Principle</vt:lpstr>
      <vt:lpstr>Factors influencing the power output</vt:lpstr>
      <vt:lpstr>Experiments with a wind turbine</vt:lpstr>
      <vt:lpstr>Excurse: measurement of power</vt:lpstr>
      <vt:lpstr>Direction of wind</vt:lpstr>
      <vt:lpstr>Direction of wind</vt:lpstr>
      <vt:lpstr>Direction of wind</vt:lpstr>
      <vt:lpstr>Angle of attack</vt:lpstr>
      <vt:lpstr>Angle of attack</vt:lpstr>
      <vt:lpstr>The usage of a tail fin</vt:lpstr>
      <vt:lpstr>The usage of a tail fin</vt:lpstr>
      <vt:lpstr>Change blade pitch</vt:lpstr>
      <vt:lpstr>Change blade length </vt:lpstr>
      <vt:lpstr>Heavy blades – why does weight matter?</vt:lpstr>
      <vt:lpstr>Why does weight matter?    Inertia</vt:lpstr>
      <vt:lpstr>Real world application of  blade weight</vt:lpstr>
      <vt:lpstr>Is there a minimum speed to start the blades spinning?</vt:lpstr>
      <vt:lpstr>Changing number of blades</vt:lpstr>
      <vt:lpstr>Changing number of blades</vt:lpstr>
      <vt:lpstr>Impact of blade numbers on turbine performance</vt:lpstr>
      <vt:lpstr>Discussion: your time to shine! </vt:lpstr>
      <vt:lpstr> Finding the balance </vt:lpstr>
      <vt:lpstr>What happens with a wind turbine with only one blade?</vt:lpstr>
      <vt:lpstr>What happens with a wind turbine with only one blade?</vt:lpstr>
      <vt:lpstr>Three blades on a turbine = three reasons</vt:lpstr>
      <vt:lpstr>Real-world implications of turbine design</vt:lpstr>
      <vt:lpstr>Could we optimize wind turbines with MPP?</vt:lpstr>
      <vt:lpstr>How is MPP applied in real life?</vt:lpstr>
      <vt:lpstr>MPP in Ghana</vt:lpstr>
      <vt:lpstr>Challenges of MPP in wind energy</vt:lpstr>
      <vt:lpstr>Challenges of MPP in wind energy</vt:lpstr>
      <vt:lpstr>How engineers address these challenges</vt:lpstr>
      <vt:lpstr>Well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Physics</dc:title>
  <dc:creator>Eva Reißner</dc:creator>
  <cp:lastModifiedBy>Michael Erhart</cp:lastModifiedBy>
  <cp:revision>3</cp:revision>
  <dcterms:modified xsi:type="dcterms:W3CDTF">2025-05-13T15:09:04Z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0x010100A165D6A8B98D0F4FB158B27E667A45EA</vt:lpwstr>
  </property>
  <property fmtid="{D5CDD505-2E9C-101B-9397-08002B2CF9AE}" pid="3" name="MediaServiceImageTags">
    <vt:lpwstr/>
  </property>
</Properties>
</file>